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45"/>
  </p:notesMasterIdLst>
  <p:handoutMasterIdLst>
    <p:handoutMasterId r:id="rId46"/>
  </p:handoutMasterIdLst>
  <p:sldIdLst>
    <p:sldId id="256" r:id="rId6"/>
    <p:sldId id="395" r:id="rId7"/>
    <p:sldId id="399" r:id="rId8"/>
    <p:sldId id="409" r:id="rId9"/>
    <p:sldId id="410" r:id="rId10"/>
    <p:sldId id="405" r:id="rId11"/>
    <p:sldId id="13135" r:id="rId12"/>
    <p:sldId id="2076137326" r:id="rId13"/>
    <p:sldId id="2076137327" r:id="rId14"/>
    <p:sldId id="2076137328" r:id="rId15"/>
    <p:sldId id="579" r:id="rId16"/>
    <p:sldId id="258" r:id="rId17"/>
    <p:sldId id="263" r:id="rId18"/>
    <p:sldId id="264" r:id="rId19"/>
    <p:sldId id="2076137329" r:id="rId20"/>
    <p:sldId id="392" r:id="rId21"/>
    <p:sldId id="448" r:id="rId22"/>
    <p:sldId id="538" r:id="rId23"/>
    <p:sldId id="2076137332" r:id="rId24"/>
    <p:sldId id="380" r:id="rId25"/>
    <p:sldId id="2076137330" r:id="rId26"/>
    <p:sldId id="269" r:id="rId27"/>
    <p:sldId id="13160" r:id="rId28"/>
    <p:sldId id="273" r:id="rId29"/>
    <p:sldId id="274" r:id="rId30"/>
    <p:sldId id="397" r:id="rId31"/>
    <p:sldId id="2134958872" r:id="rId32"/>
    <p:sldId id="2134958876" r:id="rId33"/>
    <p:sldId id="2134958877" r:id="rId34"/>
    <p:sldId id="2134958871" r:id="rId35"/>
    <p:sldId id="2134958873" r:id="rId36"/>
    <p:sldId id="315" r:id="rId37"/>
    <p:sldId id="275" r:id="rId38"/>
    <p:sldId id="2134958874" r:id="rId39"/>
    <p:sldId id="794" r:id="rId40"/>
    <p:sldId id="797" r:id="rId41"/>
    <p:sldId id="2134958875" r:id="rId42"/>
    <p:sldId id="2134958879" r:id="rId43"/>
    <p:sldId id="2134958878" r:id="rId44"/>
  </p:sldIdLst>
  <p:sldSz cx="12192000" cy="6858000"/>
  <p:notesSz cx="6858000" cy="9144000"/>
  <p:defaultTextStyle>
    <a:defPPr>
      <a:defRPr lang="en-US"/>
    </a:defPPr>
    <a:lvl1pPr marL="0" algn="l" defTabSz="457250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1pPr>
    <a:lvl2pPr marL="457250" algn="l" defTabSz="457250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2pPr>
    <a:lvl3pPr marL="914498" algn="l" defTabSz="457250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3pPr>
    <a:lvl4pPr marL="1371748" algn="l" defTabSz="457250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4pPr>
    <a:lvl5pPr marL="1828998" algn="l" defTabSz="457250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5pPr>
    <a:lvl6pPr marL="2286248" algn="l" defTabSz="457250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6pPr>
    <a:lvl7pPr marL="2743497" algn="l" defTabSz="457250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7pPr>
    <a:lvl8pPr marL="3200747" algn="l" defTabSz="457250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8pPr>
    <a:lvl9pPr marL="3657997" algn="l" defTabSz="457250" rtl="0" eaLnBrk="1" latinLnBrk="0" hangingPunct="1">
      <a:defRPr sz="186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7" userDrawn="1">
          <p15:clr>
            <a:srgbClr val="A4A3A4"/>
          </p15:clr>
        </p15:guide>
        <p15:guide id="2" orient="horz" pos="197" userDrawn="1">
          <p15:clr>
            <a:srgbClr val="A4A3A4"/>
          </p15:clr>
        </p15:guide>
        <p15:guide id="3" orient="horz" pos="3987" userDrawn="1">
          <p15:clr>
            <a:srgbClr val="A4A3A4"/>
          </p15:clr>
        </p15:guide>
        <p15:guide id="4" orient="horz" pos="4223" userDrawn="1">
          <p15:clr>
            <a:srgbClr val="A4A3A4"/>
          </p15:clr>
        </p15:guide>
        <p15:guide id="5" orient="horz" pos="2159" userDrawn="1">
          <p15:clr>
            <a:srgbClr val="A4A3A4"/>
          </p15:clr>
        </p15:guide>
        <p15:guide id="6" orient="horz" pos="925" userDrawn="1">
          <p15:clr>
            <a:srgbClr val="A4A3A4"/>
          </p15:clr>
        </p15:guide>
        <p15:guide id="7" pos="3839" userDrawn="1">
          <p15:clr>
            <a:srgbClr val="A4A3A4"/>
          </p15:clr>
        </p15:guide>
        <p15:guide id="8" pos="385" userDrawn="1">
          <p15:clr>
            <a:srgbClr val="A4A3A4"/>
          </p15:clr>
        </p15:guide>
        <p15:guide id="9" pos="73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bara Abrams 267-305-2023" initials="BA" lastIdx="15" clrIdx="0"/>
  <p:cmAuthor id="7" name="Xu, Lei" initials="XL" lastIdx="2" clrIdx="7">
    <p:extLst>
      <p:ext uri="{19B8F6BF-5375-455C-9EA6-DF929625EA0E}">
        <p15:presenceInfo xmlns:p15="http://schemas.microsoft.com/office/powerpoint/2012/main" userId="S::Xul@merck.com::ba6733ab-fb11-42ca-98f1-db67540bc2f0" providerId="AD"/>
      </p:ext>
    </p:extLst>
  </p:cmAuthor>
  <p:cmAuthor id="1" name="Anita Shaw" initials="AS" lastIdx="12" clrIdx="1"/>
  <p:cmAuthor id="8" name="Burgents, Joseph Edward" initials="BJE" lastIdx="5" clrIdx="8">
    <p:extLst>
      <p:ext uri="{19B8F6BF-5375-455C-9EA6-DF929625EA0E}">
        <p15:presenceInfo xmlns:p15="http://schemas.microsoft.com/office/powerpoint/2012/main" userId="S::burgentj@merck.com::a0e68ab0-94a3-46b7-af38-e4eb71cac794" providerId="AD"/>
      </p:ext>
    </p:extLst>
  </p:cmAuthor>
  <p:cmAuthor id="2" name="Melissa Tice" initials="MT" lastIdx="1" clrIdx="2"/>
  <p:cmAuthor id="3" name="Kerry M. Cuprys 732-594-1159" initials="KMC" lastIdx="7" clrIdx="3"/>
  <p:cmAuthor id="4" name="Leiby, Melanie" initials="LM" lastIdx="5" clrIdx="4">
    <p:extLst>
      <p:ext uri="{19B8F6BF-5375-455C-9EA6-DF929625EA0E}">
        <p15:presenceInfo xmlns:p15="http://schemas.microsoft.com/office/powerpoint/2012/main" userId="S::leiby@merck.com::a986b379-b3c2-4e80-bebc-8e3fb8bccac8" providerId="AD"/>
      </p:ext>
    </p:extLst>
  </p:cmAuthor>
  <p:cmAuthor id="5" name="Nikolaeva, Ina" initials="NI" lastIdx="24" clrIdx="5">
    <p:extLst>
      <p:ext uri="{19B8F6BF-5375-455C-9EA6-DF929625EA0E}">
        <p15:presenceInfo xmlns:p15="http://schemas.microsoft.com/office/powerpoint/2012/main" userId="S::nikolin2@merck.com::4c0b89be-b858-4bae-aa68-f5b3f2f66254" providerId="AD"/>
      </p:ext>
    </p:extLst>
  </p:cmAuthor>
  <p:cmAuthor id="6" name="Imai, Kentaro" initials="IK" lastIdx="7" clrIdx="6">
    <p:extLst>
      <p:ext uri="{19B8F6BF-5375-455C-9EA6-DF929625EA0E}">
        <p15:presenceInfo xmlns:p15="http://schemas.microsoft.com/office/powerpoint/2012/main" userId="S::imaiken@merck.com::44e6b9d1-155e-493c-99a5-3d0205c1c72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81AD"/>
    <a:srgbClr val="FF40FF"/>
    <a:srgbClr val="5D57F2"/>
    <a:srgbClr val="F7F7F7"/>
    <a:srgbClr val="6ECEB2"/>
    <a:srgbClr val="00857C"/>
    <a:srgbClr val="799A0E"/>
    <a:srgbClr val="BFED33"/>
    <a:srgbClr val="0C2340"/>
    <a:srgbClr val="688C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94" autoAdjust="0"/>
    <p:restoredTop sz="95732" autoAdjust="0"/>
  </p:normalViewPr>
  <p:slideViewPr>
    <p:cSldViewPr snapToGrid="0" showGuides="1">
      <p:cViewPr varScale="1">
        <p:scale>
          <a:sx n="87" d="100"/>
          <a:sy n="87" d="100"/>
        </p:scale>
        <p:origin x="200" y="560"/>
      </p:cViewPr>
      <p:guideLst>
        <p:guide orient="horz" pos="1007"/>
        <p:guide orient="horz" pos="197"/>
        <p:guide orient="horz" pos="3987"/>
        <p:guide orient="horz" pos="4223"/>
        <p:guide orient="horz" pos="2159"/>
        <p:guide orient="horz" pos="925"/>
        <p:guide pos="3839"/>
        <p:guide pos="385"/>
        <p:guide pos="730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6192"/>
    </p:cViewPr>
  </p:sorterViewPr>
  <p:notesViewPr>
    <p:cSldViewPr snapToGrid="0">
      <p:cViewPr varScale="1">
        <p:scale>
          <a:sx n="59" d="100"/>
          <a:sy n="59" d="100"/>
        </p:scale>
        <p:origin x="3226" y="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about:blank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9B0-0A4C-BDA4-A43C7CFBB5FF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9B0-0A4C-BDA4-A43C7CFBB5FF}"/>
              </c:ext>
            </c:extLst>
          </c:dPt>
          <c:val>
            <c:numRef>
              <c:f>Sheet1!$A$1:$B$1</c:f>
              <c:numCache>
                <c:formatCode>General</c:formatCode>
                <c:ptCount val="2"/>
                <c:pt idx="0">
                  <c:v>53.1</c:v>
                </c:pt>
                <c:pt idx="1">
                  <c:v>32.799999999999997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9B0-0A4C-BDA4-A43C7CFBB5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"/>
        <c:axId val="1083332768"/>
        <c:axId val="1083334464"/>
      </c:barChart>
      <c:catAx>
        <c:axId val="10833327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83334464"/>
        <c:crosses val="autoZero"/>
        <c:auto val="1"/>
        <c:lblAlgn val="ctr"/>
        <c:lblOffset val="100"/>
        <c:noMultiLvlLbl val="0"/>
      </c:catAx>
      <c:valAx>
        <c:axId val="108333446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0833327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ADD42-F051-BB48-8CA0-D782EDE5FA5D}" type="datetimeFigureOut">
              <a:rPr lang="en-US" smtClean="0"/>
              <a:pPr/>
              <a:t>3/3/22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8B791-6D4D-8446-83F5-DC926254B61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5167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4B3924-F588-0345-A2F5-3BF0FA73E93A}" type="datetimeFigureOut">
              <a:rPr lang="en-US" smtClean="0"/>
              <a:pPr/>
              <a:t>3/3/22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8D681-7867-E949-A3D2-41DDE609BE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120667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50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98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748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998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248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497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747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997" algn="l" defTabSz="4572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8D681-7867-E949-A3D2-41DDE609BED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876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Any-grade treatment-related AEs occurred in 93% (n = 509) of patients</a:t>
            </a:r>
            <a:r>
              <a:rPr lang="en-US" baseline="0" dirty="0"/>
              <a:t> </a:t>
            </a:r>
            <a:r>
              <a:rPr lang="en-US" dirty="0"/>
              <a:t>treated with N+I versus 97% (n = 521) of patients treated with 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most common treatment-related AEs in the N+I arm </a:t>
            </a:r>
            <a:r>
              <a:rPr lang="en-US" baseline="0" dirty="0"/>
              <a:t>were fatigue, pruritus, diarrhea, rash, and nausea in the N+I arm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/>
              <a:t>The most common treatment-related AEs in the S arm were diarrhea, fatigue, palmar-plantar </a:t>
            </a:r>
            <a:r>
              <a:rPr lang="en-US" noProof="0" dirty="0" err="1"/>
              <a:t>erythrodysesthesia</a:t>
            </a:r>
            <a:r>
              <a:rPr lang="en-US" noProof="0" dirty="0"/>
              <a:t> syndrome,</a:t>
            </a:r>
            <a:r>
              <a:rPr lang="en-US" baseline="0" noProof="0" dirty="0"/>
              <a:t> hypertension, and nausea</a:t>
            </a: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9AEDA2-8142-424A-A18B-FED2DAD8020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76037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8D681-7867-E949-A3D2-41DDE609BED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797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2B3444B1-158A-4BF6-99BF-61DE2EB2E352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58667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benefit was retained; HR was 0.73 favoring pembro + axi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Though there was a lot of censoring after 36 months, OS was stable at landmarks including past the end of pembrolizumab + axitinib treatment at 24 months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342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  <a:sym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342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  <a:sym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342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28D681-7867-E949-A3D2-41DDE609BED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r" defTabSz="3429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92881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342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PFS benefit was retained</a:t>
            </a:r>
          </a:p>
          <a:p>
            <a:pPr marL="171450" marR="0" lvl="0" indent="-171450" algn="l" defTabSz="342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Median PFS was 15.7 months with pembrolizumab + axitinib and was 11.1 months with sunitinib. The hazard ratio was 0.68.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estimated 36-month PFS rate was 29% versus 15% in the </a:t>
            </a:r>
            <a:r>
              <a:rPr lang="en-GB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pembrolizumab + axitinib </a:t>
            </a:r>
            <a:r>
              <a:rPr lang="en-US" dirty="0"/>
              <a:t>and sunitinib arms, respectively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342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  <a:sym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342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  <a:sym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342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28D681-7867-E949-A3D2-41DDE609BED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r" defTabSz="3429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3120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BD7B28-6C6F-497C-9091-78BAEB7A2FF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73334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Adults with advanced ccRCC, ≥1 measurable lesion by RECIST v1.1, and ECOG </a:t>
            </a:r>
            <a:r>
              <a:rPr lang="en-US" sz="1400" dirty="0">
                <a:solidFill>
                  <a:srgbClr val="FF00FF"/>
                </a:solidFill>
              </a:rPr>
              <a:t>PS</a:t>
            </a:r>
            <a:r>
              <a:rPr lang="en-US" sz="1400" dirty="0"/>
              <a:t> score of 0 or 1 were enrolled in this open-label phase 2 study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2</a:t>
            </a: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 cohorts of patients were enrolled </a:t>
            </a:r>
          </a:p>
          <a:p>
            <a:pPr marL="514396" lvl="1" indent="-171450"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Cohort 1 included treatment-naive patients, and cohort 2 included patients who were previously treated by use of immunotherapy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Initially, the safety review committee completed a safety evaluation of the first 6 </a:t>
            </a:r>
            <a:r>
              <a:rPr lang="en-US" sz="1400" dirty="0">
                <a:solidFill>
                  <a:srgbClr val="FF00FF"/>
                </a:solidFill>
              </a:rPr>
              <a:t>enrolled</a:t>
            </a:r>
            <a:r>
              <a:rPr lang="en-US" sz="1400" dirty="0"/>
              <a:t> patients on day 21 before any additional patients were enrolled; if ≥2 patients experienced dose-limiting toxicity, treatment dose would be reviewed </a:t>
            </a:r>
          </a:p>
          <a:p>
            <a:pPr marL="514396" lvl="1" indent="-171450">
              <a:buFont typeface="Arial" panose="020B0604020202020204" pitchFamily="34" charset="0"/>
              <a:buChar char="•"/>
            </a:pPr>
            <a:r>
              <a:rPr lang="en-US" sz="1400" dirty="0"/>
              <a:t>Only 1 patient experienced DLT of hand-foot syndrome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Once tolerability was established, patients were assessed </a:t>
            </a: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Q8W</a:t>
            </a: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 after week 9 for 12 months and then </a:t>
            </a: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Q12W</a:t>
            </a: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 thereafter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The primary end point was ORR</a:t>
            </a:r>
          </a:p>
          <a:p>
            <a:pPr marL="514396" lvl="1" indent="-171450">
              <a:buFont typeface="Arial" panose="020B0604020202020204" pitchFamily="34" charset="0"/>
              <a:buChar char="•"/>
            </a:pP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Secondary end points were </a:t>
            </a: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PFS, TTR, DOR, OS, </a:t>
            </a:r>
            <a:r>
              <a:rPr kumimoji="0" lang="en-US" sz="1400" b="0" i="0" u="none" strike="noStrike" kern="600" cap="none" spc="23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Calibri Light" panose="020F0302020204030204" pitchFamily="34" charset="0"/>
              </a:rPr>
              <a:t>and safety and tolerability</a:t>
            </a:r>
          </a:p>
          <a:p>
            <a:pPr marL="171450" marR="0" lvl="0" indent="-171450" algn="l" defTabSz="34294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/>
              <a:t>Previous efficacy analysis only included 41 treated patients who had an opportunity for 6-months follow-up. Median follow-up for those patients was 11.3 months</a:t>
            </a:r>
            <a:endParaRPr kumimoji="0" lang="en-US" sz="1400" b="0" i="0" u="none" strike="noStrike" kern="600" cap="none" spc="23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Calibri Light" panose="020F03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effectLst/>
                <a:ea typeface="ArialMT"/>
              </a:rPr>
              <a:t>We present the preliminary results of all </a:t>
            </a:r>
            <a:r>
              <a:rPr lang="en-US" sz="1400" dirty="0">
                <a:solidFill>
                  <a:srgbClr val="FF00FF"/>
                </a:solidFill>
                <a:effectLst/>
                <a:ea typeface="ArialMT"/>
              </a:rPr>
              <a:t>52</a:t>
            </a:r>
            <a:r>
              <a:rPr lang="en-US" sz="1400" dirty="0">
                <a:effectLst/>
                <a:ea typeface="ArialMT"/>
              </a:rPr>
              <a:t> patients </a:t>
            </a:r>
            <a:r>
              <a:rPr lang="en-GB" sz="1400" dirty="0">
                <a:solidFill>
                  <a:srgbClr val="FF00FF"/>
                </a:solidFill>
                <a:effectLst/>
                <a:ea typeface="ArialMT"/>
              </a:rPr>
              <a:t>in cohort 2 </a:t>
            </a:r>
            <a:r>
              <a:rPr lang="en-US" sz="1400" dirty="0">
                <a:effectLst/>
                <a:ea typeface="ArialMT"/>
              </a:rPr>
              <a:t>who had previously treated advanced ccRCC. All patients had at least 6 months of follow-up at time of the data cutoff (minimum 8.7 months)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effectLst/>
              </a:rPr>
              <a:t>Median </a:t>
            </a:r>
            <a:r>
              <a:rPr lang="en-US" sz="1400" dirty="0"/>
              <a:t>f</a:t>
            </a:r>
            <a:r>
              <a:rPr lang="en-US" sz="1400" dirty="0">
                <a:effectLst/>
              </a:rPr>
              <a:t>ollow-up for all patients was 15.4 months</a:t>
            </a:r>
            <a:endParaRPr lang="en-US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8D681-7867-E949-A3D2-41DDE609BEDB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4080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dirty="0"/>
              <a:t>46 of 52 patients </a:t>
            </a:r>
            <a:r>
              <a:rPr lang="en-US" sz="1400" dirty="0">
                <a:solidFill>
                  <a:srgbClr val="FF00FF"/>
                </a:solidFill>
              </a:rPr>
              <a:t>experienced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00FF"/>
                </a:solidFill>
              </a:rPr>
              <a:t>any </a:t>
            </a:r>
            <a:r>
              <a:rPr lang="en-US" sz="1400" dirty="0"/>
              <a:t>reduction in target lesion size</a:t>
            </a: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8D681-7867-E949-A3D2-41DDE609BEDB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320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8D681-7867-E949-A3D2-41DDE609BED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373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8D681-7867-E949-A3D2-41DDE609BED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0469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8D681-7867-E949-A3D2-41DDE609BED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771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8D681-7867-E949-A3D2-41DDE609BED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318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CE4CA5-1DBD-40B6-B58B-ED63A54BC56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71553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02040"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70E7FA-1659-4724-B04D-9C5482A442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7340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02040"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70E7FA-1659-4724-B04D-9C5482A442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5034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02040"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470E7FA-1659-4724-B04D-9C5482A442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2292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/ Cover slide">
    <p:bg>
      <p:bgPr>
        <a:solidFill>
          <a:srgbClr val="00857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1718" y="786384"/>
            <a:ext cx="10979149" cy="2239920"/>
          </a:xfrm>
        </p:spPr>
        <p:txBody>
          <a:bodyPr lIns="91440" tIns="45720" rIns="91440" bIns="45720">
            <a:normAutofit/>
          </a:bodyPr>
          <a:lstStyle>
            <a:lvl1pPr>
              <a:lnSpc>
                <a:spcPct val="90000"/>
              </a:lnSpc>
              <a:defRPr sz="4800" b="1" cap="none" spc="13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&lt;Insert Title&gt;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1718" y="4647764"/>
            <a:ext cx="10979148" cy="924363"/>
          </a:xfrm>
          <a:prstGeom prst="rect">
            <a:avLst/>
          </a:prstGeom>
        </p:spPr>
        <p:txBody>
          <a:bodyPr lIns="91440" tIns="45720" rIns="91440" bIns="45720">
            <a:normAutofit/>
          </a:bodyPr>
          <a:lstStyle>
            <a:lvl1pPr marL="0" indent="0" algn="l">
              <a:lnSpc>
                <a:spcPct val="90000"/>
              </a:lnSpc>
              <a:spcBef>
                <a:spcPts val="1200"/>
              </a:spcBef>
              <a:buNone/>
              <a:defRPr sz="2400" spc="31" baseline="0">
                <a:solidFill>
                  <a:schemeClr val="bg1"/>
                </a:solidFill>
              </a:defRPr>
            </a:lvl1pPr>
            <a:lvl2pPr marL="457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9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4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9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&lt;Affiliations&gt;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611718" y="3409276"/>
            <a:ext cx="10979149" cy="1227813"/>
          </a:xfrm>
          <a:prstGeom prst="rect">
            <a:avLst/>
          </a:prstGeom>
        </p:spPr>
        <p:txBody>
          <a:bodyPr lIns="91440" tIns="45720" rIns="91440" bIns="45720">
            <a:noAutofit/>
          </a:bodyPr>
          <a:lstStyle>
            <a:lvl1pPr marL="0" indent="0">
              <a:buNone/>
              <a:defRPr sz="3200" b="0" spc="3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67"/>
            </a:lvl2pPr>
            <a:lvl3pPr>
              <a:defRPr sz="1467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&lt;Authors&gt;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934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DED229-FF74-4A62-88C2-BBB1F4AD100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5819" y="1"/>
            <a:ext cx="2526183" cy="249283"/>
          </a:xfrm>
        </p:spPr>
        <p:txBody>
          <a:bodyPr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Study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463" y="1397000"/>
            <a:ext cx="11435077" cy="4622800"/>
          </a:xfrm>
        </p:spPr>
        <p:txBody>
          <a:bodyPr/>
          <a:lstStyle>
            <a:lvl1pPr marL="0" indent="0">
              <a:buNone/>
              <a:defRPr b="0">
                <a:solidFill>
                  <a:schemeClr val="tx2"/>
                </a:solidFill>
              </a:defRPr>
            </a:lvl1pPr>
            <a:lvl2pPr marL="256020" indent="-256020">
              <a:buFont typeface="Arial" panose="020B0604020202020204" pitchFamily="34" charset="0"/>
              <a:buChar char="•"/>
              <a:defRPr/>
            </a:lvl2pPr>
            <a:lvl3pPr marL="755866" indent="-341358">
              <a:buFont typeface="Arial" panose="020B0604020202020204" pitchFamily="34" charset="0"/>
              <a:buChar char="–"/>
              <a:defRPr/>
            </a:lvl3pPr>
            <a:lvl4pPr marL="1182565" indent="-268211">
              <a:buFont typeface="Arial" panose="020B0604020202020204" pitchFamily="34" charset="0"/>
              <a:buChar char="•"/>
              <a:defRPr/>
            </a:lvl4pPr>
            <a:lvl5pPr marL="1609264" indent="-304784">
              <a:buFont typeface="Arial" panose="020B0604020202020204" pitchFamily="34" charset="0"/>
              <a:buChar char="–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4443" y="6413120"/>
            <a:ext cx="662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467" smtClean="0"/>
            </a:lvl1pPr>
          </a:lstStyle>
          <a:p>
            <a:fld id="{AF1AFCDA-ABCC-4704-AB71-48FDE4F2FA4C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140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1712"/>
            <a:ext cx="10512427" cy="483009"/>
          </a:xfrm>
        </p:spPr>
        <p:txBody>
          <a:bodyPr lIns="0" tIns="0" rIns="0" bIns="0" anchor="b">
            <a:noAutofit/>
          </a:bodyPr>
          <a:lstStyle>
            <a:lvl1pPr algn="ctr">
              <a:defRPr sz="3733" b="1">
                <a:solidFill>
                  <a:srgbClr val="00206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788" y="1506072"/>
            <a:ext cx="10512427" cy="4294653"/>
          </a:xfrm>
        </p:spPr>
        <p:txBody>
          <a:bodyPr>
            <a:normAutofit/>
          </a:bodyPr>
          <a:lstStyle>
            <a:lvl1pPr marL="287986" indent="-287986">
              <a:buClr>
                <a:srgbClr val="002060"/>
              </a:buClr>
              <a:defRPr sz="2400"/>
            </a:lvl1pPr>
            <a:lvl2pPr marL="536548" indent="-249227">
              <a:buClr>
                <a:srgbClr val="002060"/>
              </a:buClr>
              <a:buFont typeface="Arial" panose="020B0604020202020204" pitchFamily="34" charset="0"/>
              <a:buChar char="–"/>
              <a:defRPr sz="2000"/>
            </a:lvl2pPr>
            <a:lvl3pPr marL="811173" indent="-234939">
              <a:buClr>
                <a:srgbClr val="002060"/>
              </a:buClr>
              <a:defRPr sz="1867"/>
            </a:lvl3pPr>
            <a:lvl4pPr marL="1074686" indent="-211129">
              <a:buClr>
                <a:srgbClr val="002060"/>
              </a:buClr>
              <a:buFont typeface="Arial" panose="020B0604020202020204" pitchFamily="34" charset="0"/>
              <a:buChar char="–"/>
              <a:defRPr sz="1600"/>
            </a:lvl4pPr>
            <a:lvl5pPr marL="1349306" indent="-196842">
              <a:buClr>
                <a:srgbClr val="002060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58"/>
          <p:cNvSpPr>
            <a:spLocks noGrp="1"/>
          </p:cNvSpPr>
          <p:nvPr>
            <p:ph type="body" sz="quarter" idx="10"/>
          </p:nvPr>
        </p:nvSpPr>
        <p:spPr>
          <a:xfrm>
            <a:off x="839787" y="901587"/>
            <a:ext cx="10512427" cy="415197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37867" y="6372227"/>
            <a:ext cx="496964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1067">
                <a:solidFill>
                  <a:schemeClr val="tx1"/>
                </a:solidFill>
              </a:defRPr>
            </a:lvl1pPr>
          </a:lstStyle>
          <a:p>
            <a:pPr defTabSz="6095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E7506D9-11D1-4EDF-8D7F-95F25EAFBD39}" type="slidenum">
              <a:rPr lang="en-US" altLang="en-US" smtClean="0">
                <a:solidFill>
                  <a:srgbClr val="00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pPr defTabSz="60957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839789" y="5876929"/>
            <a:ext cx="5056187" cy="377825"/>
          </a:xfrm>
        </p:spPr>
        <p:txBody>
          <a:bodyPr lIns="0" tIns="0" rIns="0" bIns="0" anchor="b"/>
          <a:lstStyle>
            <a:lvl1pPr marL="0" indent="0">
              <a:spcBef>
                <a:spcPts val="0"/>
              </a:spcBef>
              <a:buNone/>
              <a:defRPr sz="106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6294216" y="5876929"/>
            <a:ext cx="5058000" cy="377825"/>
          </a:xfrm>
        </p:spPr>
        <p:txBody>
          <a:bodyPr lIns="0" tIns="0" rIns="0" bIns="0" anchor="b"/>
          <a:lstStyle>
            <a:lvl1pPr marL="0" indent="0" algn="r">
              <a:spcBef>
                <a:spcPts val="0"/>
              </a:spcBef>
              <a:buNone/>
              <a:defRPr sz="1067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8444519"/>
      </p:ext>
    </p:extLst>
  </p:cSld>
  <p:clrMapOvr>
    <a:masterClrMapping/>
  </p:clrMapOvr>
  <p:hf hdr="0" ftr="0" dt="0"/>
  <p:extLst>
    <p:ext uri="{DCECCB84-F9BA-43D5-87BE-67443E8EF086}">
      <p15:sldGuideLst xmlns:p15="http://schemas.microsoft.com/office/powerpoint/2012/main">
        <p15:guide id="1" orient="horz" pos="527">
          <p15:clr>
            <a:srgbClr val="FBAE40"/>
          </p15:clr>
        </p15:guide>
        <p15:guide id="2" orient="horz" pos="421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4390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126568" y="6419016"/>
            <a:ext cx="10265664" cy="365125"/>
          </a:xfrm>
        </p:spPr>
        <p:txBody>
          <a:bodyPr lIns="45718" tIns="45718" bIns="45718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21920" y="35787"/>
            <a:ext cx="11948160" cy="99060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1062633"/>
            <a:ext cx="12192000" cy="0"/>
          </a:xfrm>
          <a:prstGeom prst="line">
            <a:avLst/>
          </a:prstGeom>
          <a:ln>
            <a:solidFill>
              <a:srgbClr val="09345A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312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10" hasCustomPrompt="1"/>
          </p:nvPr>
        </p:nvSpPr>
        <p:spPr>
          <a:xfrm>
            <a:off x="455997" y="6129600"/>
            <a:ext cx="11280000" cy="590400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800"/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  <a:lvl4pPr marL="1828754" indent="0">
              <a:buNone/>
              <a:defRPr/>
            </a:lvl4pPr>
            <a:lvl5pPr marL="2438339" indent="0">
              <a:buNone/>
              <a:defRPr/>
            </a:lvl5pPr>
          </a:lstStyle>
          <a:p>
            <a:pPr lvl="0"/>
            <a:r>
              <a:rPr lang="en-GB" dirty="0"/>
              <a:t>Footnote</a:t>
            </a:r>
          </a:p>
          <a:p>
            <a:pPr lvl="0"/>
            <a:r>
              <a:rPr lang="en-GB" dirty="0"/>
              <a:t>Abbreviations</a:t>
            </a:r>
          </a:p>
          <a:p>
            <a:pPr lvl="0"/>
            <a:r>
              <a:rPr lang="en-GB" dirty="0"/>
              <a:t>References</a:t>
            </a:r>
          </a:p>
        </p:txBody>
      </p:sp>
      <p:sp>
        <p:nvSpPr>
          <p:cNvPr id="4" name="Title 8">
            <a:extLst>
              <a:ext uri="{FF2B5EF4-FFF2-40B4-BE49-F238E27FC236}">
                <a16:creationId xmlns:a16="http://schemas.microsoft.com/office/drawing/2014/main" id="{3151AB35-8B6E-4F6D-B871-73BC4E145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000" y="215980"/>
            <a:ext cx="112800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934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20169CC9-E48A-4A98-8478-7E438438D46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5818" y="0"/>
            <a:ext cx="2526183" cy="249283"/>
          </a:xfrm>
        </p:spPr>
        <p:txBody>
          <a:bodyPr/>
          <a:lstStyle>
            <a:lvl1pPr algn="r">
              <a:defRPr sz="10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Study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4443" y="6413120"/>
            <a:ext cx="662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467" smtClean="0"/>
            </a:lvl1pPr>
          </a:lstStyle>
          <a:p>
            <a:fld id="{AF1AFCDA-ABCC-4704-AB71-48FDE4F2FA4C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63431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20169CC9-E48A-4A98-8478-7E438438D46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5818" y="0"/>
            <a:ext cx="2526183" cy="249283"/>
          </a:xfrm>
        </p:spPr>
        <p:txBody>
          <a:bodyPr/>
          <a:lstStyle>
            <a:lvl1pPr algn="r">
              <a:defRPr sz="10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Study name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4443" y="6413120"/>
            <a:ext cx="662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467" smtClean="0"/>
            </a:lvl1pPr>
          </a:lstStyle>
          <a:p>
            <a:fld id="{AF1AFCDA-ABCC-4704-AB71-48FDE4F2FA4C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37075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4">
            <a:extLst>
              <a:ext uri="{FF2B5EF4-FFF2-40B4-BE49-F238E27FC236}">
                <a16:creationId xmlns:a16="http://schemas.microsoft.com/office/drawing/2014/main" id="{D7339D56-A983-4B5A-B7BB-65D8E60E263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665818" y="0"/>
            <a:ext cx="2526183" cy="249283"/>
          </a:xfrm>
        </p:spPr>
        <p:txBody>
          <a:bodyPr/>
          <a:lstStyle>
            <a:lvl1pPr algn="r">
              <a:defRPr sz="1067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Study name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34443" y="6413120"/>
            <a:ext cx="6629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1467" smtClean="0"/>
            </a:lvl1pPr>
          </a:lstStyle>
          <a:p>
            <a:fld id="{AF1AFCDA-ABCC-4704-AB71-48FDE4F2FA4C}" type="slidenum">
              <a:rPr lang="en-US" smtClean="0"/>
              <a:pPr/>
              <a:t>‹#›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9484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316800" y="6311904"/>
            <a:ext cx="5779200" cy="39052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000" b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Footnotes</a:t>
            </a:r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0" y="6311904"/>
            <a:ext cx="5812800" cy="390525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algn="r">
              <a:spcBef>
                <a:spcPts val="0"/>
              </a:spcBef>
              <a:spcAft>
                <a:spcPts val="0"/>
              </a:spcAft>
              <a:buNone/>
              <a:defRPr sz="1000" b="0">
                <a:solidFill>
                  <a:srgbClr val="000000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References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5103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315311" y="3573518"/>
            <a:ext cx="11589407" cy="2552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b="1" baseline="0"/>
            </a:lvl1pPr>
          </a:lstStyle>
          <a:p>
            <a:pPr lvl="0"/>
            <a:r>
              <a:rPr lang="en-GB" dirty="0"/>
              <a:t>Click to edit sub-heading style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5311" y="2391781"/>
            <a:ext cx="11589407" cy="1037219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14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7825" y="313267"/>
            <a:ext cx="11436349" cy="914660"/>
          </a:xfrm>
        </p:spPr>
        <p:txBody>
          <a:bodyPr anchor="b">
            <a:normAutofit/>
          </a:bodyPr>
          <a:lstStyle>
            <a:lvl1pPr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&lt;Slide title&gt;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6" y="1598085"/>
            <a:ext cx="11436348" cy="44820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9035" indent="-21945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 Narrow" panose="020B060602020203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662" indent="-158492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754" indent="-156629">
              <a:lnSpc>
                <a:spcPct val="100000"/>
              </a:lnSpc>
              <a:spcBef>
                <a:spcPts val="0"/>
              </a:spcBef>
              <a:buSzPct val="100000"/>
              <a:tabLst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8339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77825" y="6544733"/>
            <a:ext cx="11436348" cy="313266"/>
          </a:xfrm>
        </p:spPr>
        <p:txBody>
          <a:bodyPr lIns="45720" rIns="45720" bIns="4572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Click to add footnote. Do not use “footer” placeholder at left: for sensitivity labeling only.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469640" y="1"/>
            <a:ext cx="1722361" cy="309639"/>
          </a:xfrm>
        </p:spPr>
        <p:txBody>
          <a:bodyPr lIns="91440" bIns="45720" anchor="t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3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Label for Locking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D126F0-0D23-46CA-BFB7-A1BFB0B90603}"/>
              </a:ext>
            </a:extLst>
          </p:cNvPr>
          <p:cNvCxnSpPr/>
          <p:nvPr userDrawn="1"/>
        </p:nvCxnSpPr>
        <p:spPr>
          <a:xfrm>
            <a:off x="377825" y="1227932"/>
            <a:ext cx="11436350" cy="0"/>
          </a:xfrm>
          <a:prstGeom prst="lin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989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7825" y="313267"/>
            <a:ext cx="11436349" cy="914660"/>
          </a:xfrm>
        </p:spPr>
        <p:txBody>
          <a:bodyPr anchor="b">
            <a:normAutofit/>
          </a:bodyPr>
          <a:lstStyle>
            <a:lvl1pPr>
              <a:defRPr sz="36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&lt;Slide title&gt;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826" y="1598085"/>
            <a:ext cx="11436348" cy="448204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829035" indent="-21945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100000"/>
              <a:buFont typeface="Arial Narrow" panose="020B060602020203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377662" indent="-158492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828754" indent="-156629">
              <a:lnSpc>
                <a:spcPct val="100000"/>
              </a:lnSpc>
              <a:spcBef>
                <a:spcPts val="0"/>
              </a:spcBef>
              <a:buSzPct val="100000"/>
              <a:tabLst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438339">
              <a:lnSpc>
                <a:spcPct val="100000"/>
              </a:lnSpc>
              <a:spcBef>
                <a:spcPts val="0"/>
              </a:spcBef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377825" y="6544733"/>
            <a:ext cx="11436348" cy="313266"/>
          </a:xfrm>
        </p:spPr>
        <p:txBody>
          <a:bodyPr lIns="45720" rIns="45720" bIns="4572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Click to add footnote. Do not use “footer” placeholder at left: for sensitivity labeling only.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469640" y="1"/>
            <a:ext cx="1722361" cy="309639"/>
          </a:xfrm>
        </p:spPr>
        <p:txBody>
          <a:bodyPr lIns="91440" bIns="45720" anchor="t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3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Label for Locking</a:t>
            </a:r>
          </a:p>
        </p:txBody>
      </p:sp>
    </p:spTree>
    <p:extLst>
      <p:ext uri="{BB962C8B-B14F-4D97-AF65-F5344CB8AC3E}">
        <p14:creationId xmlns:p14="http://schemas.microsoft.com/office/powerpoint/2010/main" val="555874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1718" y="313267"/>
            <a:ext cx="10970524" cy="115570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&lt;Title Only&gt;</a:t>
            </a:r>
            <a:endParaRPr lang="en-US" dirty="0"/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608838"/>
            <a:ext cx="12192000" cy="249161"/>
          </a:xfrm>
        </p:spPr>
        <p:txBody>
          <a:bodyPr lIns="91440" bIns="4572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0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Click to add footnote. Do not use “footer” placeholder at left: for sensitivity labeling only.</a:t>
            </a:r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469640" y="1"/>
            <a:ext cx="1722361" cy="309639"/>
          </a:xfrm>
        </p:spPr>
        <p:txBody>
          <a:bodyPr lIns="91440" bIns="45720" anchor="t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3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Label for Locking</a:t>
            </a:r>
          </a:p>
        </p:txBody>
      </p:sp>
    </p:spTree>
    <p:extLst>
      <p:ext uri="{BB962C8B-B14F-4D97-AF65-F5344CB8AC3E}">
        <p14:creationId xmlns:p14="http://schemas.microsoft.com/office/powerpoint/2010/main" val="3516989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9545" y="313267"/>
            <a:ext cx="10962696" cy="1155700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&lt;2-column&gt;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19545" y="1598085"/>
            <a:ext cx="5276019" cy="4482044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307016" y="1598085"/>
            <a:ext cx="5276019" cy="4482044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6608838"/>
            <a:ext cx="12192000" cy="249161"/>
          </a:xfrm>
        </p:spPr>
        <p:txBody>
          <a:bodyPr lIns="91440" bIns="4572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0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Click to add footnote. Do not use “footer” placeholder at left: for sensitivity labeling only.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0469640" y="1"/>
            <a:ext cx="1722361" cy="309639"/>
          </a:xfrm>
        </p:spPr>
        <p:txBody>
          <a:bodyPr lIns="91440" bIns="45720" anchor="t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3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Label for Locking</a:t>
            </a:r>
          </a:p>
        </p:txBody>
      </p:sp>
    </p:spTree>
    <p:extLst>
      <p:ext uri="{BB962C8B-B14F-4D97-AF65-F5344CB8AC3E}">
        <p14:creationId xmlns:p14="http://schemas.microsoft.com/office/powerpoint/2010/main" val="351698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tacked 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1718" y="313267"/>
            <a:ext cx="10970524" cy="1155700"/>
          </a:xfrm>
        </p:spPr>
        <p:txBody>
          <a:bodyPr/>
          <a:lstStyle>
            <a:lvl1pPr>
              <a:defRPr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&lt;2 Stacked Content / Table Option&gt;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5"/>
          </p:nvPr>
        </p:nvSpPr>
        <p:spPr>
          <a:xfrm>
            <a:off x="619544" y="1598084"/>
            <a:ext cx="10963491" cy="2622224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6"/>
          </p:nvPr>
        </p:nvSpPr>
        <p:spPr>
          <a:xfrm>
            <a:off x="619544" y="4392248"/>
            <a:ext cx="10963491" cy="1727200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608838"/>
            <a:ext cx="12192000" cy="249161"/>
          </a:xfrm>
        </p:spPr>
        <p:txBody>
          <a:bodyPr lIns="91440" bIns="4572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0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Click to add footnote. Do not use “footer” placeholder at left: for sensitivity labeling only.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469640" y="1"/>
            <a:ext cx="1722361" cy="309639"/>
          </a:xfrm>
        </p:spPr>
        <p:txBody>
          <a:bodyPr lIns="91440" bIns="45720" anchor="t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3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Label for Locking</a:t>
            </a:r>
          </a:p>
        </p:txBody>
      </p:sp>
    </p:spTree>
    <p:extLst>
      <p:ext uri="{BB962C8B-B14F-4D97-AF65-F5344CB8AC3E}">
        <p14:creationId xmlns:p14="http://schemas.microsoft.com/office/powerpoint/2010/main" val="3516989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/70 2-column /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9545" y="408161"/>
            <a:ext cx="10962696" cy="107615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/>
              <a:t>&lt;30/70 2-column / Plotted Chart Option&gt;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619547" y="1789901"/>
            <a:ext cx="3530424" cy="4290227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5"/>
          </p:nvPr>
        </p:nvSpPr>
        <p:spPr>
          <a:xfrm>
            <a:off x="4572000" y="1789901"/>
            <a:ext cx="7011035" cy="4290227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/>
            </a:lvl1pPr>
            <a:lvl2pPr marL="460424" indent="-233389">
              <a:buFont typeface="Arial Narrow" panose="020B0606020202030204" pitchFamily="34" charset="0"/>
              <a:buChar char="–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608838"/>
            <a:ext cx="12192000" cy="249161"/>
          </a:xfrm>
        </p:spPr>
        <p:txBody>
          <a:bodyPr lIns="91440" bIns="45720" anchor="b" anchorCtr="0">
            <a:noAutofit/>
          </a:bodyPr>
          <a:lstStyle>
            <a:lvl1pPr marL="0" indent="0">
              <a:spcBef>
                <a:spcPts val="0"/>
              </a:spcBef>
              <a:buNone/>
              <a:defRPr sz="1067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Click to add footnote. Do not use “footer” placeholder at left: for sensitivity labeling only.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469640" y="1"/>
            <a:ext cx="1722361" cy="309639"/>
          </a:xfrm>
        </p:spPr>
        <p:txBody>
          <a:bodyPr lIns="91440" bIns="45720" anchor="t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3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27037" indent="0">
              <a:spcBef>
                <a:spcPts val="0"/>
              </a:spcBef>
              <a:buNone/>
              <a:defRPr sz="1200"/>
            </a:lvl2pPr>
            <a:lvl3pPr marL="460424" indent="0">
              <a:spcBef>
                <a:spcPts val="0"/>
              </a:spcBef>
              <a:buNone/>
              <a:defRPr sz="1200"/>
            </a:lvl3pPr>
            <a:lvl4pPr marL="687461" indent="0">
              <a:spcBef>
                <a:spcPts val="0"/>
              </a:spcBef>
              <a:buNone/>
              <a:defRPr sz="1200"/>
            </a:lvl4pPr>
            <a:lvl5pPr marL="914498" indent="0">
              <a:spcBef>
                <a:spcPts val="0"/>
              </a:spcBef>
              <a:buNone/>
              <a:defRPr sz="1200"/>
            </a:lvl5pPr>
          </a:lstStyle>
          <a:p>
            <a:pPr lvl="0"/>
            <a:r>
              <a:rPr lang="en-US" dirty="0"/>
              <a:t>Label for Locking</a:t>
            </a:r>
          </a:p>
        </p:txBody>
      </p:sp>
    </p:spTree>
    <p:extLst>
      <p:ext uri="{BB962C8B-B14F-4D97-AF65-F5344CB8AC3E}">
        <p14:creationId xmlns:p14="http://schemas.microsoft.com/office/powerpoint/2010/main" val="351698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ection Slid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5333" b="1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Section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22216" y="3886200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3733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56360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4989-B4FA-457D-8C3D-DE1CE432BD2C}" type="datetimeFigureOut">
              <a:rPr lang="en-US" smtClean="0"/>
              <a:t>3/3/22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525AC-80FA-4F51-82FD-82D736ADFA1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512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304800"/>
            <a:ext cx="10962753" cy="114604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09600" y="1597152"/>
            <a:ext cx="10960608" cy="4425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883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4" r:id="rId2"/>
    <p:sldLayoutId id="2147483677" r:id="rId3"/>
    <p:sldLayoutId id="2147483675" r:id="rId4"/>
    <p:sldLayoutId id="2147483666" r:id="rId5"/>
    <p:sldLayoutId id="2147483671" r:id="rId6"/>
    <p:sldLayoutId id="2147483668" r:id="rId7"/>
    <p:sldLayoutId id="2147483676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87" r:id="rId18"/>
    <p:sldLayoutId id="2147483688" r:id="rId19"/>
  </p:sldLayoutIdLst>
  <p:hf hdr="0" ftr="0" dt="0"/>
  <p:txStyles>
    <p:titleStyle>
      <a:lvl1pPr algn="l" defTabSz="457250" rtl="0" eaLnBrk="1" latinLnBrk="0" hangingPunct="1">
        <a:lnSpc>
          <a:spcPct val="90000"/>
        </a:lnSpc>
        <a:spcBef>
          <a:spcPct val="0"/>
        </a:spcBef>
        <a:buNone/>
        <a:defRPr sz="4267" b="1" kern="600" spc="51">
          <a:solidFill>
            <a:schemeClr val="accent1">
              <a:lumMod val="75000"/>
            </a:schemeClr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5425" indent="-225425" algn="l" defTabSz="457250" rtl="0" eaLnBrk="1" latinLnBrk="0" hangingPunct="1">
        <a:lnSpc>
          <a:spcPct val="100000"/>
        </a:lnSpc>
        <a:spcBef>
          <a:spcPts val="0"/>
        </a:spcBef>
        <a:buClr>
          <a:schemeClr val="accent1">
            <a:lumMod val="75000"/>
          </a:schemeClr>
        </a:buClr>
        <a:buSzPct val="95000"/>
        <a:buFont typeface="Arial Black" panose="020B0A04020102020204" pitchFamily="34" charset="0"/>
        <a:buChar char="•"/>
        <a:defRPr sz="24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29035" indent="-219451" algn="l" defTabSz="457250" rtl="0" eaLnBrk="1" latinLnBrk="0" hangingPunct="1">
        <a:lnSpc>
          <a:spcPct val="100000"/>
        </a:lnSpc>
        <a:spcBef>
          <a:spcPts val="0"/>
        </a:spcBef>
        <a:buClr>
          <a:schemeClr val="accent1">
            <a:lumMod val="75000"/>
          </a:schemeClr>
        </a:buClr>
        <a:buSzPct val="100000"/>
        <a:buFont typeface="Arial Narrow" panose="020B0606020202030204" pitchFamily="34" charset="0"/>
        <a:buChar char="–"/>
        <a:defRPr sz="20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375799" indent="-158747" algn="l" defTabSz="457250" rtl="0" eaLnBrk="1" latinLnBrk="0" hangingPunct="1">
        <a:lnSpc>
          <a:spcPct val="100000"/>
        </a:lnSpc>
        <a:spcBef>
          <a:spcPts val="0"/>
        </a:spcBef>
        <a:buClr>
          <a:schemeClr val="accent1">
            <a:lumMod val="75000"/>
          </a:schemeClr>
        </a:buClr>
        <a:buSzPct val="95000"/>
        <a:buFont typeface="Wingdings" panose="05000000000000000000" pitchFamily="2" charset="2"/>
        <a:buChar char="§"/>
        <a:defRPr sz="18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828754" indent="-148163" algn="l" defTabSz="457250" rtl="0" eaLnBrk="1" latinLnBrk="0" hangingPunct="1">
        <a:lnSpc>
          <a:spcPct val="100000"/>
        </a:lnSpc>
        <a:spcBef>
          <a:spcPts val="0"/>
        </a:spcBef>
        <a:buClr>
          <a:schemeClr val="accent1">
            <a:lumMod val="75000"/>
          </a:schemeClr>
        </a:buClr>
        <a:buSzPct val="100000"/>
        <a:buFont typeface="Arial Narrow" panose="020B0606020202030204" pitchFamily="34" charset="0"/>
        <a:buChar char="–"/>
        <a:tabLst/>
        <a:defRPr sz="16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290176" indent="-148163" algn="l" defTabSz="457250" rtl="0" eaLnBrk="1" latinLnBrk="0" hangingPunct="1">
        <a:lnSpc>
          <a:spcPct val="100000"/>
        </a:lnSpc>
        <a:spcBef>
          <a:spcPts val="0"/>
        </a:spcBef>
        <a:buClr>
          <a:schemeClr val="accent1">
            <a:lumMod val="75000"/>
          </a:schemeClr>
        </a:buClr>
        <a:buSzPct val="90000"/>
        <a:buFont typeface="Arial Black" panose="020B0A04020102020204" pitchFamily="34" charset="0"/>
        <a:buChar char="•"/>
        <a:defRPr sz="1400" kern="600" spc="31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872" indent="-228625" algn="l" defTabSz="4572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122" indent="-228625" algn="l" defTabSz="4572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372" indent="-228625" algn="l" defTabSz="4572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621" indent="-228625" algn="l" defTabSz="45725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57250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14498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71748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28998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286248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43497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00747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657997" algn="l" defTabSz="457250" rtl="0" eaLnBrk="1" latinLnBrk="0" hangingPunct="1">
        <a:defRPr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20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0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15311" y="2026746"/>
            <a:ext cx="11589407" cy="2552647"/>
          </a:xfrm>
        </p:spPr>
        <p:txBody>
          <a:bodyPr/>
          <a:lstStyle/>
          <a:p>
            <a:r>
              <a:rPr lang="en-US" dirty="0"/>
              <a:t>Thomas Powles</a:t>
            </a:r>
          </a:p>
          <a:p>
            <a:r>
              <a:rPr lang="en-US" sz="1867" b="0" dirty="0"/>
              <a:t>Director of </a:t>
            </a:r>
            <a:r>
              <a:rPr lang="en-US" sz="1867" b="0" dirty="0" err="1"/>
              <a:t>Barts</a:t>
            </a:r>
            <a:r>
              <a:rPr lang="en-US" sz="1867" b="0" dirty="0"/>
              <a:t> Cancer Center. </a:t>
            </a:r>
            <a:br>
              <a:rPr lang="en-US" sz="1867" b="0" dirty="0"/>
            </a:br>
            <a:r>
              <a:rPr lang="en-US" sz="1867" b="0" dirty="0"/>
              <a:t>Professor of Urology Cancer, Barts Cancer Institute.</a:t>
            </a:r>
          </a:p>
          <a:p>
            <a:endParaRPr lang="en-US" sz="1867" b="0" dirty="0"/>
          </a:p>
          <a:p>
            <a:r>
              <a:rPr lang="en-US" sz="1867" b="0" dirty="0">
                <a:solidFill>
                  <a:srgbClr val="0000D2"/>
                </a:solidFill>
              </a:rPr>
              <a:t>                                                                                                                                  @tompowles1 @uromigos</a:t>
            </a:r>
          </a:p>
          <a:p>
            <a:endParaRPr lang="en-US" sz="1867" b="0" dirty="0"/>
          </a:p>
          <a:p>
            <a:endParaRPr lang="en-US" sz="1867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310" y="989527"/>
            <a:ext cx="11589407" cy="1037219"/>
          </a:xfrm>
        </p:spPr>
        <p:txBody>
          <a:bodyPr>
            <a:noAutofit/>
          </a:bodyPr>
          <a:lstStyle/>
          <a:p>
            <a:r>
              <a:rPr lang="en-US" sz="3733" dirty="0">
                <a:solidFill>
                  <a:srgbClr val="5D57F2"/>
                </a:solidFill>
              </a:rPr>
              <a:t>Advances in metastatic renal cancer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4282090"/>
            <a:ext cx="12192000" cy="2575911"/>
            <a:chOff x="49870" y="2821965"/>
            <a:chExt cx="9064799" cy="1915200"/>
          </a:xfrm>
        </p:grpSpPr>
        <p:pic>
          <p:nvPicPr>
            <p:cNvPr id="5" name="Picture 7" descr="th?id=H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16238" y="2821965"/>
              <a:ext cx="1486779" cy="191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9" descr="th?id=H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870" y="2821965"/>
              <a:ext cx="2865003" cy="191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1" descr="th?id=H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570550" y="2821965"/>
              <a:ext cx="2544119" cy="191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3" descr="th?id=H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56100" y="2821965"/>
              <a:ext cx="2214450" cy="191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3E2D6B26-2D57-45DC-9B88-495BBC44A6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5314" y="3713335"/>
            <a:ext cx="519911" cy="437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887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98EB4D75-E8C8-4610-8558-4F365D26B8D1}"/>
              </a:ext>
            </a:extLst>
          </p:cNvPr>
          <p:cNvSpPr txBox="1"/>
          <p:nvPr/>
        </p:nvSpPr>
        <p:spPr>
          <a:xfrm>
            <a:off x="498086" y="6086936"/>
            <a:ext cx="10746516" cy="365125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defTabSz="1219140">
              <a:lnSpc>
                <a:spcPct val="90000"/>
              </a:lnSpc>
              <a:spcBef>
                <a:spcPts val="533"/>
              </a:spcBef>
            </a:pPr>
            <a:r>
              <a:rPr lang="en-US" sz="1100" dirty="0">
                <a:solidFill>
                  <a:srgbClr val="595454"/>
                </a:solidFill>
                <a:latin typeface="Trebuchet MS" panose="020B0603020202020204" pitchFamily="34" charset="0"/>
                <a:cs typeface="Arial" panose="020B0604020202020204" pitchFamily="34" charset="0"/>
                <a:sym typeface="Arial"/>
              </a:rPr>
              <a:t>NE, not estimable.</a:t>
            </a:r>
          </a:p>
        </p:txBody>
      </p:sp>
      <p:grpSp>
        <p:nvGrpSpPr>
          <p:cNvPr id="6" name="Group 4">
            <a:extLst>
              <a:ext uri="{FF2B5EF4-FFF2-40B4-BE49-F238E27FC236}">
                <a16:creationId xmlns:a16="http://schemas.microsoft.com/office/drawing/2014/main" id="{A279F40E-C58E-4479-85D3-677F4020258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109540" y="1370281"/>
            <a:ext cx="10045605" cy="4727957"/>
            <a:chOff x="-10" y="478"/>
            <a:chExt cx="7717" cy="3632"/>
          </a:xfrm>
        </p:grpSpPr>
        <p:grpSp>
          <p:nvGrpSpPr>
            <p:cNvPr id="11" name="Group 205">
              <a:extLst>
                <a:ext uri="{FF2B5EF4-FFF2-40B4-BE49-F238E27FC236}">
                  <a16:creationId xmlns:a16="http://schemas.microsoft.com/office/drawing/2014/main" id="{C73F7E24-D041-4536-BB4D-9A94716ACD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" y="693"/>
              <a:ext cx="3622" cy="3417"/>
              <a:chOff x="204" y="693"/>
              <a:chExt cx="3622" cy="3417"/>
            </a:xfrm>
          </p:grpSpPr>
          <p:sp>
            <p:nvSpPr>
              <p:cNvPr id="216" name="Rectangle 5">
                <a:extLst>
                  <a:ext uri="{FF2B5EF4-FFF2-40B4-BE49-F238E27FC236}">
                    <a16:creationId xmlns:a16="http://schemas.microsoft.com/office/drawing/2014/main" id="{8B479924-2414-4EF6-B459-BD7EA08FF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3670"/>
                <a:ext cx="47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No. at risk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17" name="Rectangle 6">
                <a:extLst>
                  <a:ext uri="{FF2B5EF4-FFF2-40B4-BE49-F238E27FC236}">
                    <a16:creationId xmlns:a16="http://schemas.microsoft.com/office/drawing/2014/main" id="{011EF23F-321F-4A21-BD38-F0A90F689A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3831"/>
                <a:ext cx="37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18" name="Rectangle 7">
                <a:extLst>
                  <a:ext uri="{FF2B5EF4-FFF2-40B4-BE49-F238E27FC236}">
                    <a16:creationId xmlns:a16="http://schemas.microsoft.com/office/drawing/2014/main" id="{5F1C6CA7-8992-4A4A-9E70-5497A7AF5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" y="3831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19" name="Rectangle 8">
                <a:extLst>
                  <a:ext uri="{FF2B5EF4-FFF2-40B4-BE49-F238E27FC236}">
                    <a16:creationId xmlns:a16="http://schemas.microsoft.com/office/drawing/2014/main" id="{AAAB52E1-B196-44F8-A85C-1534E7D33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" y="3831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0" name="Rectangle 9">
                <a:extLst>
                  <a:ext uri="{FF2B5EF4-FFF2-40B4-BE49-F238E27FC236}">
                    <a16:creationId xmlns:a16="http://schemas.microsoft.com/office/drawing/2014/main" id="{A8940A43-B311-4042-9879-189F800B0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1" y="3831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112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1" name="Rectangle 10">
                <a:extLst>
                  <a:ext uri="{FF2B5EF4-FFF2-40B4-BE49-F238E27FC236}">
                    <a16:creationId xmlns:a16="http://schemas.microsoft.com/office/drawing/2014/main" id="{E25192B8-EA12-4C7B-A0C5-E280B693D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3831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2" name="Rectangle 11">
                <a:extLst>
                  <a:ext uri="{FF2B5EF4-FFF2-40B4-BE49-F238E27FC236}">
                    <a16:creationId xmlns:a16="http://schemas.microsoft.com/office/drawing/2014/main" id="{B05E8CC5-D7B9-4FB6-BEAE-FC12C379E7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7" y="3831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3" name="Rectangle 12">
                <a:extLst>
                  <a:ext uri="{FF2B5EF4-FFF2-40B4-BE49-F238E27FC236}">
                    <a16:creationId xmlns:a16="http://schemas.microsoft.com/office/drawing/2014/main" id="{8F7AF7B3-7865-4101-9DD1-B8235F3E9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9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96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4" name="Rectangle 13">
                <a:extLst>
                  <a:ext uri="{FF2B5EF4-FFF2-40B4-BE49-F238E27FC236}">
                    <a16:creationId xmlns:a16="http://schemas.microsoft.com/office/drawing/2014/main" id="{F2DFC3B4-5048-44CA-A5BF-B51AAFBC8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4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89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5" name="Rectangle 14">
                <a:extLst>
                  <a:ext uri="{FF2B5EF4-FFF2-40B4-BE49-F238E27FC236}">
                    <a16:creationId xmlns:a16="http://schemas.microsoft.com/office/drawing/2014/main" id="{87EC1F9D-9100-4F1C-8F08-8A3AA2617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3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84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6" name="Rectangle 15">
                <a:extLst>
                  <a:ext uri="{FF2B5EF4-FFF2-40B4-BE49-F238E27FC236}">
                    <a16:creationId xmlns:a16="http://schemas.microsoft.com/office/drawing/2014/main" id="{1AAA4460-D635-42AC-BC67-AB02CB8EF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5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7" name="Rectangle 16">
                <a:extLst>
                  <a:ext uri="{FF2B5EF4-FFF2-40B4-BE49-F238E27FC236}">
                    <a16:creationId xmlns:a16="http://schemas.microsoft.com/office/drawing/2014/main" id="{78C9A726-AA51-4D42-A5A4-B44BCD9CF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9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8" name="Rectangle 17">
                <a:extLst>
                  <a:ext uri="{FF2B5EF4-FFF2-40B4-BE49-F238E27FC236}">
                    <a16:creationId xmlns:a16="http://schemas.microsoft.com/office/drawing/2014/main" id="{22FB1A7F-70C1-4859-B30B-4455F8B8DA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6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29" name="Rectangle 18">
                <a:extLst>
                  <a:ext uri="{FF2B5EF4-FFF2-40B4-BE49-F238E27FC236}">
                    <a16:creationId xmlns:a16="http://schemas.microsoft.com/office/drawing/2014/main" id="{6D2EB9EF-6622-44E1-959B-A6F822C4F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8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0" name="Rectangle 19">
                <a:extLst>
                  <a:ext uri="{FF2B5EF4-FFF2-40B4-BE49-F238E27FC236}">
                    <a16:creationId xmlns:a16="http://schemas.microsoft.com/office/drawing/2014/main" id="{97916E6E-4DAB-4899-B1BD-D91AC2BD41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0" y="3831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1" name="Rectangle 20">
                <a:extLst>
                  <a:ext uri="{FF2B5EF4-FFF2-40B4-BE49-F238E27FC236}">
                    <a16:creationId xmlns:a16="http://schemas.microsoft.com/office/drawing/2014/main" id="{C3BA99A9-CFD1-4687-BEE2-02985812B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3831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2" name="Rectangle 21">
                <a:extLst>
                  <a:ext uri="{FF2B5EF4-FFF2-40B4-BE49-F238E27FC236}">
                    <a16:creationId xmlns:a16="http://schemas.microsoft.com/office/drawing/2014/main" id="{5B6A9B5B-271A-4C95-95E0-1ECFCCB8F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" y="3992"/>
                <a:ext cx="174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3" name="Rectangle 22">
                <a:extLst>
                  <a:ext uri="{FF2B5EF4-FFF2-40B4-BE49-F238E27FC236}">
                    <a16:creationId xmlns:a16="http://schemas.microsoft.com/office/drawing/2014/main" id="{8EBD6BB8-1A2D-4BEE-80F0-031A6E3BC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124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4" name="Rectangle 23">
                <a:extLst>
                  <a:ext uri="{FF2B5EF4-FFF2-40B4-BE49-F238E27FC236}">
                    <a16:creationId xmlns:a16="http://schemas.microsoft.com/office/drawing/2014/main" id="{E5767925-4706-403E-AC69-4CECD86139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2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119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5" name="Rectangle 24">
                <a:extLst>
                  <a:ext uri="{FF2B5EF4-FFF2-40B4-BE49-F238E27FC236}">
                    <a16:creationId xmlns:a16="http://schemas.microsoft.com/office/drawing/2014/main" id="{3177BBA3-8314-4274-AED6-0B5ABB1A9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1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114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6" name="Rectangle 25">
                <a:extLst>
                  <a:ext uri="{FF2B5EF4-FFF2-40B4-BE49-F238E27FC236}">
                    <a16:creationId xmlns:a16="http://schemas.microsoft.com/office/drawing/2014/main" id="{AA8A5E3B-8CE1-4730-8815-F0542B5187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6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110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7" name="Rectangle 26">
                <a:extLst>
                  <a:ext uri="{FF2B5EF4-FFF2-40B4-BE49-F238E27FC236}">
                    <a16:creationId xmlns:a16="http://schemas.microsoft.com/office/drawing/2014/main" id="{F23F92AD-1B96-4150-95D3-C9F33DFD9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7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8" name="Rectangle 27">
                <a:extLst>
                  <a:ext uri="{FF2B5EF4-FFF2-40B4-BE49-F238E27FC236}">
                    <a16:creationId xmlns:a16="http://schemas.microsoft.com/office/drawing/2014/main" id="{5EDC26AE-86D0-40E7-A4E7-459736C6AD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9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97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9" name="Rectangle 28">
                <a:extLst>
                  <a:ext uri="{FF2B5EF4-FFF2-40B4-BE49-F238E27FC236}">
                    <a16:creationId xmlns:a16="http://schemas.microsoft.com/office/drawing/2014/main" id="{A6B624C0-09DF-4528-8F1D-E4CEBBF82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4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88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0" name="Rectangle 29">
                <a:extLst>
                  <a:ext uri="{FF2B5EF4-FFF2-40B4-BE49-F238E27FC236}">
                    <a16:creationId xmlns:a16="http://schemas.microsoft.com/office/drawing/2014/main" id="{5A7B748E-832C-42B3-AB6B-1A48F9610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3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83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1" name="Rectangle 30">
                <a:extLst>
                  <a:ext uri="{FF2B5EF4-FFF2-40B4-BE49-F238E27FC236}">
                    <a16:creationId xmlns:a16="http://schemas.microsoft.com/office/drawing/2014/main" id="{11F11D19-2B2D-4A0F-B86C-969472D0E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5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2" name="Rectangle 31">
                <a:extLst>
                  <a:ext uri="{FF2B5EF4-FFF2-40B4-BE49-F238E27FC236}">
                    <a16:creationId xmlns:a16="http://schemas.microsoft.com/office/drawing/2014/main" id="{5D0525CC-BF1C-4EA0-A8AD-22BB9C055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9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3" name="Rectangle 32">
                <a:extLst>
                  <a:ext uri="{FF2B5EF4-FFF2-40B4-BE49-F238E27FC236}">
                    <a16:creationId xmlns:a16="http://schemas.microsoft.com/office/drawing/2014/main" id="{D737FD43-EEF8-406D-B956-73560EC43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6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4" name="Rectangle 33">
                <a:extLst>
                  <a:ext uri="{FF2B5EF4-FFF2-40B4-BE49-F238E27FC236}">
                    <a16:creationId xmlns:a16="http://schemas.microsoft.com/office/drawing/2014/main" id="{B245CEC3-A592-4F58-9F58-DFBD24D00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8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5" name="Rectangle 34">
                <a:extLst>
                  <a:ext uri="{FF2B5EF4-FFF2-40B4-BE49-F238E27FC236}">
                    <a16:creationId xmlns:a16="http://schemas.microsoft.com/office/drawing/2014/main" id="{E0ECA96A-B7EB-46C9-8605-308DF1DAEF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0" y="3992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6" name="Rectangle 35">
                <a:extLst>
                  <a:ext uri="{FF2B5EF4-FFF2-40B4-BE49-F238E27FC236}">
                    <a16:creationId xmlns:a16="http://schemas.microsoft.com/office/drawing/2014/main" id="{7E9F3DF0-292F-42F5-BF74-ABFAC724D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3992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7" name="Rectangle 36">
                <a:extLst>
                  <a:ext uri="{FF2B5EF4-FFF2-40B4-BE49-F238E27FC236}">
                    <a16:creationId xmlns:a16="http://schemas.microsoft.com/office/drawing/2014/main" id="{38F7019E-6342-4F56-9FAB-A4397E5184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3152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8" name="Rectangle 37">
                <a:extLst>
                  <a:ext uri="{FF2B5EF4-FFF2-40B4-BE49-F238E27FC236}">
                    <a16:creationId xmlns:a16="http://schemas.microsoft.com/office/drawing/2014/main" id="{D006007E-0FBC-44C7-AB9D-A032A9DC4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3" y="3351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9" name="Rectangle 38">
                <a:extLst>
                  <a:ext uri="{FF2B5EF4-FFF2-40B4-BE49-F238E27FC236}">
                    <a16:creationId xmlns:a16="http://schemas.microsoft.com/office/drawing/2014/main" id="{F0A08C86-856F-4DC0-9240-BB6872B95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5" y="3351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0" name="Rectangle 39">
                <a:extLst>
                  <a:ext uri="{FF2B5EF4-FFF2-40B4-BE49-F238E27FC236}">
                    <a16:creationId xmlns:a16="http://schemas.microsoft.com/office/drawing/2014/main" id="{8B0EDEB8-BEC7-4C58-961C-7E9DD171F2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9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1" name="Rectangle 40">
                <a:extLst>
                  <a:ext uri="{FF2B5EF4-FFF2-40B4-BE49-F238E27FC236}">
                    <a16:creationId xmlns:a16="http://schemas.microsoft.com/office/drawing/2014/main" id="{A5194720-5587-493A-BB73-78F134F675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1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2" name="Rectangle 41">
                <a:extLst>
                  <a:ext uri="{FF2B5EF4-FFF2-40B4-BE49-F238E27FC236}">
                    <a16:creationId xmlns:a16="http://schemas.microsoft.com/office/drawing/2014/main" id="{F55576E9-31E9-44AC-988B-6241F83150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2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3" name="Rectangle 42">
                <a:extLst>
                  <a:ext uri="{FF2B5EF4-FFF2-40B4-BE49-F238E27FC236}">
                    <a16:creationId xmlns:a16="http://schemas.microsoft.com/office/drawing/2014/main" id="{BCE6697D-62E0-45CF-AF33-FEA064E13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4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4" name="Rectangle 43">
                <a:extLst>
                  <a:ext uri="{FF2B5EF4-FFF2-40B4-BE49-F238E27FC236}">
                    <a16:creationId xmlns:a16="http://schemas.microsoft.com/office/drawing/2014/main" id="{D4401FE9-3BB3-46EF-AC9B-2900504FA6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5" name="Rectangle 44">
                <a:extLst>
                  <a:ext uri="{FF2B5EF4-FFF2-40B4-BE49-F238E27FC236}">
                    <a16:creationId xmlns:a16="http://schemas.microsoft.com/office/drawing/2014/main" id="{B5A1CC98-5DBB-4728-9E51-30FC1FB5B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6" name="Rectangle 45">
                <a:extLst>
                  <a:ext uri="{FF2B5EF4-FFF2-40B4-BE49-F238E27FC236}">
                    <a16:creationId xmlns:a16="http://schemas.microsoft.com/office/drawing/2014/main" id="{56A05A9A-E3B3-420B-8CE9-CCA70A6F9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2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7" name="Rectangle 46">
                <a:extLst>
                  <a:ext uri="{FF2B5EF4-FFF2-40B4-BE49-F238E27FC236}">
                    <a16:creationId xmlns:a16="http://schemas.microsoft.com/office/drawing/2014/main" id="{2912323A-6832-492C-896F-9991B5B820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4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8" name="Rectangle 47">
                <a:extLst>
                  <a:ext uri="{FF2B5EF4-FFF2-40B4-BE49-F238E27FC236}">
                    <a16:creationId xmlns:a16="http://schemas.microsoft.com/office/drawing/2014/main" id="{FAEBCD37-1D14-4E80-8ADD-8838884E3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8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9" name="Rectangle 48">
                <a:extLst>
                  <a:ext uri="{FF2B5EF4-FFF2-40B4-BE49-F238E27FC236}">
                    <a16:creationId xmlns:a16="http://schemas.microsoft.com/office/drawing/2014/main" id="{B6BF3D8A-E4E4-44E8-8BAE-48998A9A8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1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0" name="Rectangle 49">
                <a:extLst>
                  <a:ext uri="{FF2B5EF4-FFF2-40B4-BE49-F238E27FC236}">
                    <a16:creationId xmlns:a16="http://schemas.microsoft.com/office/drawing/2014/main" id="{A9CD1DE8-EC51-4FEF-9EDE-DCD0D8A11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2905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1" name="Rectangle 50">
                <a:extLst>
                  <a:ext uri="{FF2B5EF4-FFF2-40B4-BE49-F238E27FC236}">
                    <a16:creationId xmlns:a16="http://schemas.microsoft.com/office/drawing/2014/main" id="{CE595434-8626-4A19-9FE8-355E89184E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2414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2" name="Rectangle 51">
                <a:extLst>
                  <a:ext uri="{FF2B5EF4-FFF2-40B4-BE49-F238E27FC236}">
                    <a16:creationId xmlns:a16="http://schemas.microsoft.com/office/drawing/2014/main" id="{8DD3E91E-FE55-4F46-8679-773317D65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1922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3" name="Rectangle 52">
                <a:extLst>
                  <a:ext uri="{FF2B5EF4-FFF2-40B4-BE49-F238E27FC236}">
                    <a16:creationId xmlns:a16="http://schemas.microsoft.com/office/drawing/2014/main" id="{EB8113F1-1A99-40A7-BB7C-30E198AFC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1184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4" name="Rectangle 53">
                <a:extLst>
                  <a:ext uri="{FF2B5EF4-FFF2-40B4-BE49-F238E27FC236}">
                    <a16:creationId xmlns:a16="http://schemas.microsoft.com/office/drawing/2014/main" id="{0EBF8E2F-F501-4E12-9B31-22EC5FF3E3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69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5" name="Rectangle 54">
                <a:extLst>
                  <a:ext uri="{FF2B5EF4-FFF2-40B4-BE49-F238E27FC236}">
                    <a16:creationId xmlns:a16="http://schemas.microsoft.com/office/drawing/2014/main" id="{5601170F-05F1-4B0E-952D-1F7F12A04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613" y="1896"/>
                <a:ext cx="1848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Overall survival (probability)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6" name="Rectangle 55">
                <a:extLst>
                  <a:ext uri="{FF2B5EF4-FFF2-40B4-BE49-F238E27FC236}">
                    <a16:creationId xmlns:a16="http://schemas.microsoft.com/office/drawing/2014/main" id="{43788E59-C3CC-4104-B6EE-E9B4C65DD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1" y="3514"/>
                <a:ext cx="45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Months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7" name="Rectangle 56">
                <a:extLst>
                  <a:ext uri="{FF2B5EF4-FFF2-40B4-BE49-F238E27FC236}">
                    <a16:creationId xmlns:a16="http://schemas.microsoft.com/office/drawing/2014/main" id="{2AEA326C-7419-4E9B-BD56-95B1F9C4AC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50" y="1473"/>
                <a:ext cx="273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63%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8" name="Rectangle 57">
                <a:extLst>
                  <a:ext uri="{FF2B5EF4-FFF2-40B4-BE49-F238E27FC236}">
                    <a16:creationId xmlns:a16="http://schemas.microsoft.com/office/drawing/2014/main" id="{51B557E4-73C1-40CF-B311-9E1E529731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4" y="2005"/>
                <a:ext cx="273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55%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9" name="Freeform 58">
                <a:extLst>
                  <a:ext uri="{FF2B5EF4-FFF2-40B4-BE49-F238E27FC236}">
                    <a16:creationId xmlns:a16="http://schemas.microsoft.com/office/drawing/2014/main" id="{5C8BA976-4F5D-452F-9EF6-00EE8D217B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" y="776"/>
                <a:ext cx="3039" cy="2509"/>
              </a:xfrm>
              <a:custGeom>
                <a:avLst/>
                <a:gdLst>
                  <a:gd name="T0" fmla="*/ 0 w 3039"/>
                  <a:gd name="T1" fmla="*/ 0 h 2509"/>
                  <a:gd name="T2" fmla="*/ 0 w 3039"/>
                  <a:gd name="T3" fmla="*/ 2509 h 2509"/>
                  <a:gd name="T4" fmla="*/ 3039 w 3039"/>
                  <a:gd name="T5" fmla="*/ 2509 h 2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39" h="2509">
                    <a:moveTo>
                      <a:pt x="0" y="0"/>
                    </a:moveTo>
                    <a:lnTo>
                      <a:pt x="0" y="2509"/>
                    </a:lnTo>
                    <a:lnTo>
                      <a:pt x="3039" y="2509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0" name="Line 59">
                <a:extLst>
                  <a:ext uri="{FF2B5EF4-FFF2-40B4-BE49-F238E27FC236}">
                    <a16:creationId xmlns:a16="http://schemas.microsoft.com/office/drawing/2014/main" id="{5C414FCD-8CC0-4620-9AFA-A1BD737794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776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1" name="Line 60">
                <a:extLst>
                  <a:ext uri="{FF2B5EF4-FFF2-40B4-BE49-F238E27FC236}">
                    <a16:creationId xmlns:a16="http://schemas.microsoft.com/office/drawing/2014/main" id="{61059549-534B-4757-ABA2-96B38610BA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1267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2" name="Rectangle 61">
                <a:extLst>
                  <a:ext uri="{FF2B5EF4-FFF2-40B4-BE49-F238E27FC236}">
                    <a16:creationId xmlns:a16="http://schemas.microsoft.com/office/drawing/2014/main" id="{0AAAC978-BE38-4290-A49D-7B3E1EDDFB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1431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73" name="Line 62">
                <a:extLst>
                  <a:ext uri="{FF2B5EF4-FFF2-40B4-BE49-F238E27FC236}">
                    <a16:creationId xmlns:a16="http://schemas.microsoft.com/office/drawing/2014/main" id="{93F42FB9-7982-45D9-AB28-49FB10D187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1511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4" name="Rectangle 63">
                <a:extLst>
                  <a:ext uri="{FF2B5EF4-FFF2-40B4-BE49-F238E27FC236}">
                    <a16:creationId xmlns:a16="http://schemas.microsoft.com/office/drawing/2014/main" id="{1B7003C5-8FEF-410D-92ED-7261E6317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937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75" name="Line 64">
                <a:extLst>
                  <a:ext uri="{FF2B5EF4-FFF2-40B4-BE49-F238E27FC236}">
                    <a16:creationId xmlns:a16="http://schemas.microsoft.com/office/drawing/2014/main" id="{886D9A7E-176F-417E-B398-5836F4DF6C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1020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6" name="Rectangle 65">
                <a:extLst>
                  <a:ext uri="{FF2B5EF4-FFF2-40B4-BE49-F238E27FC236}">
                    <a16:creationId xmlns:a16="http://schemas.microsoft.com/office/drawing/2014/main" id="{249AEAD0-7FF2-4352-A259-C1DE9558D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1675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77" name="Line 66">
                <a:extLst>
                  <a:ext uri="{FF2B5EF4-FFF2-40B4-BE49-F238E27FC236}">
                    <a16:creationId xmlns:a16="http://schemas.microsoft.com/office/drawing/2014/main" id="{30656DF0-ADAD-4B8B-9B7A-C0436F430C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1758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8" name="Rectangle 67">
                <a:extLst>
                  <a:ext uri="{FF2B5EF4-FFF2-40B4-BE49-F238E27FC236}">
                    <a16:creationId xmlns:a16="http://schemas.microsoft.com/office/drawing/2014/main" id="{FBF03AFD-5C49-48E4-9E3C-8DC0333AA6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216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79" name="Line 68">
                <a:extLst>
                  <a:ext uri="{FF2B5EF4-FFF2-40B4-BE49-F238E27FC236}">
                    <a16:creationId xmlns:a16="http://schemas.microsoft.com/office/drawing/2014/main" id="{58AC1103-EC47-42BB-892E-DE580D3B9D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2249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0" name="Rectangle 69">
                <a:extLst>
                  <a:ext uri="{FF2B5EF4-FFF2-40B4-BE49-F238E27FC236}">
                    <a16:creationId xmlns:a16="http://schemas.microsoft.com/office/drawing/2014/main" id="{6AC311AB-001A-41F0-B276-D8A3E1639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9" y="2660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81" name="Line 70">
                <a:extLst>
                  <a:ext uri="{FF2B5EF4-FFF2-40B4-BE49-F238E27FC236}">
                    <a16:creationId xmlns:a16="http://schemas.microsoft.com/office/drawing/2014/main" id="{4A554A0B-6A7A-4D96-92CD-888309682C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2743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2" name="Line 71">
                <a:extLst>
                  <a:ext uri="{FF2B5EF4-FFF2-40B4-BE49-F238E27FC236}">
                    <a16:creationId xmlns:a16="http://schemas.microsoft.com/office/drawing/2014/main" id="{CAAC337E-9087-4E17-8135-D55774D78F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2005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3" name="Line 72">
                <a:extLst>
                  <a:ext uri="{FF2B5EF4-FFF2-40B4-BE49-F238E27FC236}">
                    <a16:creationId xmlns:a16="http://schemas.microsoft.com/office/drawing/2014/main" id="{3953F69A-C916-4D17-B541-EADE21756C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2496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4" name="Line 73">
                <a:extLst>
                  <a:ext uri="{FF2B5EF4-FFF2-40B4-BE49-F238E27FC236}">
                    <a16:creationId xmlns:a16="http://schemas.microsoft.com/office/drawing/2014/main" id="{E6AAE06A-E1A2-419A-BB6A-B7696E5CEF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2988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5" name="Line 74">
                <a:extLst>
                  <a:ext uri="{FF2B5EF4-FFF2-40B4-BE49-F238E27FC236}">
                    <a16:creationId xmlns:a16="http://schemas.microsoft.com/office/drawing/2014/main" id="{3B7EBE8B-B8B9-499A-A82D-04B5A0BF08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0" y="3234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6" name="Line 75">
                <a:extLst>
                  <a:ext uri="{FF2B5EF4-FFF2-40B4-BE49-F238E27FC236}">
                    <a16:creationId xmlns:a16="http://schemas.microsoft.com/office/drawing/2014/main" id="{BD062C8D-6919-4DAF-8A6A-6EAC955979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23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7" name="Line 76">
                <a:extLst>
                  <a:ext uri="{FF2B5EF4-FFF2-40B4-BE49-F238E27FC236}">
                    <a16:creationId xmlns:a16="http://schemas.microsoft.com/office/drawing/2014/main" id="{3EE14D85-F7B8-476A-882F-42D3003238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5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8" name="Line 77">
                <a:extLst>
                  <a:ext uri="{FF2B5EF4-FFF2-40B4-BE49-F238E27FC236}">
                    <a16:creationId xmlns:a16="http://schemas.microsoft.com/office/drawing/2014/main" id="{3CDD40E2-5AC0-41C6-9EED-528FBF627F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9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9" name="Line 78">
                <a:extLst>
                  <a:ext uri="{FF2B5EF4-FFF2-40B4-BE49-F238E27FC236}">
                    <a16:creationId xmlns:a16="http://schemas.microsoft.com/office/drawing/2014/main" id="{708877CD-196A-46EE-B09D-0BC22A57EF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21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0" name="Line 79">
                <a:extLst>
                  <a:ext uri="{FF2B5EF4-FFF2-40B4-BE49-F238E27FC236}">
                    <a16:creationId xmlns:a16="http://schemas.microsoft.com/office/drawing/2014/main" id="{E60DF502-AB30-4829-A0BD-09298CF95F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53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1" name="Line 80">
                <a:extLst>
                  <a:ext uri="{FF2B5EF4-FFF2-40B4-BE49-F238E27FC236}">
                    <a16:creationId xmlns:a16="http://schemas.microsoft.com/office/drawing/2014/main" id="{C338E202-E96F-4F2F-BA25-45ADDC42ED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5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2" name="Line 81">
                <a:extLst>
                  <a:ext uri="{FF2B5EF4-FFF2-40B4-BE49-F238E27FC236}">
                    <a16:creationId xmlns:a16="http://schemas.microsoft.com/office/drawing/2014/main" id="{4D59E932-48B1-4C91-AC53-10A41C528C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7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3" name="Line 82">
                <a:extLst>
                  <a:ext uri="{FF2B5EF4-FFF2-40B4-BE49-F238E27FC236}">
                    <a16:creationId xmlns:a16="http://schemas.microsoft.com/office/drawing/2014/main" id="{F1922EB0-4E07-4EB8-8CDE-AD22334002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48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4" name="Line 83">
                <a:extLst>
                  <a:ext uri="{FF2B5EF4-FFF2-40B4-BE49-F238E27FC236}">
                    <a16:creationId xmlns:a16="http://schemas.microsoft.com/office/drawing/2014/main" id="{AF8248CD-F59E-49B8-BEC8-483C9191AA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0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5" name="Line 84">
                <a:extLst>
                  <a:ext uri="{FF2B5EF4-FFF2-40B4-BE49-F238E27FC236}">
                    <a16:creationId xmlns:a16="http://schemas.microsoft.com/office/drawing/2014/main" id="{9F3B75B9-7554-4B73-8FE6-CFF363B413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2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6" name="Line 85">
                <a:extLst>
                  <a:ext uri="{FF2B5EF4-FFF2-40B4-BE49-F238E27FC236}">
                    <a16:creationId xmlns:a16="http://schemas.microsoft.com/office/drawing/2014/main" id="{2845E4F3-3F33-45C3-9169-B71F1E0771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78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7" name="Line 86">
                <a:extLst>
                  <a:ext uri="{FF2B5EF4-FFF2-40B4-BE49-F238E27FC236}">
                    <a16:creationId xmlns:a16="http://schemas.microsoft.com/office/drawing/2014/main" id="{214CE7D4-53CB-4E4D-9ED2-DBEBA51881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2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8" name="Rectangle 87">
                <a:extLst>
                  <a:ext uri="{FF2B5EF4-FFF2-40B4-BE49-F238E27FC236}">
                    <a16:creationId xmlns:a16="http://schemas.microsoft.com/office/drawing/2014/main" id="{30C05D11-DC03-4D21-BAD5-7C07EBAE9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6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99" name="Rectangle 88">
                <a:extLst>
                  <a:ext uri="{FF2B5EF4-FFF2-40B4-BE49-F238E27FC236}">
                    <a16:creationId xmlns:a16="http://schemas.microsoft.com/office/drawing/2014/main" id="{5715ACD8-56E6-4D02-86B1-055D9D754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9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00" name="Line 89">
                <a:extLst>
                  <a:ext uri="{FF2B5EF4-FFF2-40B4-BE49-F238E27FC236}">
                    <a16:creationId xmlns:a16="http://schemas.microsoft.com/office/drawing/2014/main" id="{09B463EC-555F-4ED4-A9D6-9BF1C68592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6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1" name="Line 90">
                <a:extLst>
                  <a:ext uri="{FF2B5EF4-FFF2-40B4-BE49-F238E27FC236}">
                    <a16:creationId xmlns:a16="http://schemas.microsoft.com/office/drawing/2014/main" id="{C2F67648-8C6E-44C3-99B9-92DBA06F91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0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2" name="Line 91">
                <a:extLst>
                  <a:ext uri="{FF2B5EF4-FFF2-40B4-BE49-F238E27FC236}">
                    <a16:creationId xmlns:a16="http://schemas.microsoft.com/office/drawing/2014/main" id="{A5AFBE56-B7B3-4366-811D-E273FF73D5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46" y="1678"/>
                <a:ext cx="0" cy="1607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3" name="Rectangle 92">
                <a:extLst>
                  <a:ext uri="{FF2B5EF4-FFF2-40B4-BE49-F238E27FC236}">
                    <a16:creationId xmlns:a16="http://schemas.microsoft.com/office/drawing/2014/main" id="{F78D1B77-EA95-45D3-B2F9-A0D3C6A482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1" y="2403"/>
                <a:ext cx="39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 dirty="0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04" name="Rectangle 93">
                <a:extLst>
                  <a:ext uri="{FF2B5EF4-FFF2-40B4-BE49-F238E27FC236}">
                    <a16:creationId xmlns:a16="http://schemas.microsoft.com/office/drawing/2014/main" id="{6910278D-7DA7-4663-ADED-BA6839267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6" y="2501"/>
                <a:ext cx="427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125)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05" name="Rectangle 94">
                <a:extLst>
                  <a:ext uri="{FF2B5EF4-FFF2-40B4-BE49-F238E27FC236}">
                    <a16:creationId xmlns:a16="http://schemas.microsoft.com/office/drawing/2014/main" id="{AC66A401-6BD0-4F80-AFEB-E406825B5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7" y="2403"/>
                <a:ext cx="18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06" name="Rectangle 95">
                <a:extLst>
                  <a:ext uri="{FF2B5EF4-FFF2-40B4-BE49-F238E27FC236}">
                    <a16:creationId xmlns:a16="http://schemas.microsoft.com/office/drawing/2014/main" id="{6F678581-A6DE-4538-98B9-387C057EC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76" y="2501"/>
                <a:ext cx="427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124)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07" name="Rectangle 96">
                <a:extLst>
                  <a:ext uri="{FF2B5EF4-FFF2-40B4-BE49-F238E27FC236}">
                    <a16:creationId xmlns:a16="http://schemas.microsoft.com/office/drawing/2014/main" id="{FD232733-B2D6-4330-BC96-A71D55248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1" y="2680"/>
                <a:ext cx="19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74.1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08" name="Rectangle 97">
                <a:extLst>
                  <a:ext uri="{FF2B5EF4-FFF2-40B4-BE49-F238E27FC236}">
                    <a16:creationId xmlns:a16="http://schemas.microsoft.com/office/drawing/2014/main" id="{7DD999EA-581E-4333-855B-8619DD618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2778"/>
                <a:ext cx="489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(64.6–74.1)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09" name="Rectangle 98">
                <a:extLst>
                  <a:ext uri="{FF2B5EF4-FFF2-40B4-BE49-F238E27FC236}">
                    <a16:creationId xmlns:a16="http://schemas.microsoft.com/office/drawing/2014/main" id="{BB6483CD-5526-4588-BFBF-C32A1EDA93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4" y="2680"/>
                <a:ext cx="19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68.4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10" name="Rectangle 99">
                <a:extLst>
                  <a:ext uri="{FF2B5EF4-FFF2-40B4-BE49-F238E27FC236}">
                    <a16:creationId xmlns:a16="http://schemas.microsoft.com/office/drawing/2014/main" id="{218EAD83-1D5D-4423-A7BA-920B25CE39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4" y="2778"/>
                <a:ext cx="414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(56.7–NE)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11" name="Rectangle 100">
                <a:extLst>
                  <a:ext uri="{FF2B5EF4-FFF2-40B4-BE49-F238E27FC236}">
                    <a16:creationId xmlns:a16="http://schemas.microsoft.com/office/drawing/2014/main" id="{D5132B93-A755-45CA-A660-3E17243AA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" y="2680"/>
                <a:ext cx="50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Median OS 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12" name="Rectangle 101">
                <a:extLst>
                  <a:ext uri="{FF2B5EF4-FFF2-40B4-BE49-F238E27FC236}">
                    <a16:creationId xmlns:a16="http://schemas.microsoft.com/office/drawing/2014/main" id="{2C661B24-186B-4633-B45F-0542C86156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" y="2778"/>
                <a:ext cx="57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(95% CI), mo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13" name="Rectangle 102">
                <a:extLst>
                  <a:ext uri="{FF2B5EF4-FFF2-40B4-BE49-F238E27FC236}">
                    <a16:creationId xmlns:a16="http://schemas.microsoft.com/office/drawing/2014/main" id="{E1C97299-9E57-4E6C-BE20-6A07025EB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" y="2944"/>
                <a:ext cx="1889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HR (95% CI) 0.94 (0.65–1.37); </a:t>
                </a:r>
                <a:r>
                  <a:rPr lang="it-IT" altLang="en-US" sz="1000" b="1" i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P</a:t>
                </a:r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 = 0.7673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17" name="Line 106">
                <a:extLst>
                  <a:ext uri="{FF2B5EF4-FFF2-40B4-BE49-F238E27FC236}">
                    <a16:creationId xmlns:a16="http://schemas.microsoft.com/office/drawing/2014/main" id="{A44A8962-711D-4B66-8265-660FA7A5A7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5" y="2650"/>
                <a:ext cx="1852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8" name="Line 107">
                <a:extLst>
                  <a:ext uri="{FF2B5EF4-FFF2-40B4-BE49-F238E27FC236}">
                    <a16:creationId xmlns:a16="http://schemas.microsoft.com/office/drawing/2014/main" id="{41A543EB-28C4-4DA3-8F9A-6EE82C524C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5" y="2925"/>
                <a:ext cx="1852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9" name="Line 108">
                <a:extLst>
                  <a:ext uri="{FF2B5EF4-FFF2-40B4-BE49-F238E27FC236}">
                    <a16:creationId xmlns:a16="http://schemas.microsoft.com/office/drawing/2014/main" id="{F4A7B69C-43A7-4392-B5E0-09A0C96ACD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5" y="2411"/>
                <a:ext cx="0" cy="514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0" name="Line 109">
                <a:extLst>
                  <a:ext uri="{FF2B5EF4-FFF2-40B4-BE49-F238E27FC236}">
                    <a16:creationId xmlns:a16="http://schemas.microsoft.com/office/drawing/2014/main" id="{945CB9D4-C210-4DD4-A1ED-057C6882D2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32" y="2411"/>
                <a:ext cx="0" cy="514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1" name="Freeform 110">
                <a:extLst>
                  <a:ext uri="{FF2B5EF4-FFF2-40B4-BE49-F238E27FC236}">
                    <a16:creationId xmlns:a16="http://schemas.microsoft.com/office/drawing/2014/main" id="{1907413B-6936-441E-837F-0D0E8B947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0" y="1539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6 w 48"/>
                  <a:gd name="T7" fmla="*/ 43 h 50"/>
                  <a:gd name="T8" fmla="*/ 16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1 w 48"/>
                  <a:gd name="T17" fmla="*/ 43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8 h 50"/>
                  <a:gd name="T28" fmla="*/ 33 w 48"/>
                  <a:gd name="T29" fmla="*/ 3 h 50"/>
                  <a:gd name="T30" fmla="*/ 23 w 48"/>
                  <a:gd name="T31" fmla="*/ 0 h 50"/>
                  <a:gd name="T32" fmla="*/ 23 w 48"/>
                  <a:gd name="T33" fmla="*/ 0 h 50"/>
                  <a:gd name="T34" fmla="*/ 16 w 48"/>
                  <a:gd name="T35" fmla="*/ 3 h 50"/>
                  <a:gd name="T36" fmla="*/ 6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6" y="43"/>
                    </a:lnTo>
                    <a:lnTo>
                      <a:pt x="16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3"/>
                    </a:lnTo>
                    <a:lnTo>
                      <a:pt x="6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2" name="Freeform 111">
                <a:extLst>
                  <a:ext uri="{FF2B5EF4-FFF2-40B4-BE49-F238E27FC236}">
                    <a16:creationId xmlns:a16="http://schemas.microsoft.com/office/drawing/2014/main" id="{88EE8BAF-6B6A-42CD-A0D1-6F5DD22920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5" y="1519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2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2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3" name="Freeform 112">
                <a:extLst>
                  <a:ext uri="{FF2B5EF4-FFF2-40B4-BE49-F238E27FC236}">
                    <a16:creationId xmlns:a16="http://schemas.microsoft.com/office/drawing/2014/main" id="{3B40DB4A-DD3D-46B4-8A0C-0C94BEF198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9" y="1431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0 w 48"/>
                  <a:gd name="T5" fmla="*/ 32 h 48"/>
                  <a:gd name="T6" fmla="*/ 7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2 h 48"/>
                  <a:gd name="T20" fmla="*/ 48 w 48"/>
                  <a:gd name="T21" fmla="*/ 22 h 48"/>
                  <a:gd name="T22" fmla="*/ 48 w 48"/>
                  <a:gd name="T23" fmla="*/ 22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2 h 48"/>
                  <a:gd name="T36" fmla="*/ 7 w 48"/>
                  <a:gd name="T37" fmla="*/ 7 h 48"/>
                  <a:gd name="T38" fmla="*/ 0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4" name="Freeform 113">
                <a:extLst>
                  <a:ext uri="{FF2B5EF4-FFF2-40B4-BE49-F238E27FC236}">
                    <a16:creationId xmlns:a16="http://schemas.microsoft.com/office/drawing/2014/main" id="{2A3A8BDE-2F26-4466-8A67-47D44AD08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8" y="1431"/>
                <a:ext cx="51" cy="48"/>
              </a:xfrm>
              <a:custGeom>
                <a:avLst/>
                <a:gdLst>
                  <a:gd name="T0" fmla="*/ 0 w 51"/>
                  <a:gd name="T1" fmla="*/ 22 h 48"/>
                  <a:gd name="T2" fmla="*/ 0 w 51"/>
                  <a:gd name="T3" fmla="*/ 22 h 48"/>
                  <a:gd name="T4" fmla="*/ 3 w 51"/>
                  <a:gd name="T5" fmla="*/ 32 h 48"/>
                  <a:gd name="T6" fmla="*/ 8 w 51"/>
                  <a:gd name="T7" fmla="*/ 40 h 48"/>
                  <a:gd name="T8" fmla="*/ 15 w 51"/>
                  <a:gd name="T9" fmla="*/ 45 h 48"/>
                  <a:gd name="T10" fmla="*/ 26 w 51"/>
                  <a:gd name="T11" fmla="*/ 48 h 48"/>
                  <a:gd name="T12" fmla="*/ 26 w 51"/>
                  <a:gd name="T13" fmla="*/ 48 h 48"/>
                  <a:gd name="T14" fmla="*/ 36 w 51"/>
                  <a:gd name="T15" fmla="*/ 45 h 48"/>
                  <a:gd name="T16" fmla="*/ 43 w 51"/>
                  <a:gd name="T17" fmla="*/ 40 h 48"/>
                  <a:gd name="T18" fmla="*/ 48 w 51"/>
                  <a:gd name="T19" fmla="*/ 32 h 48"/>
                  <a:gd name="T20" fmla="*/ 51 w 51"/>
                  <a:gd name="T21" fmla="*/ 22 h 48"/>
                  <a:gd name="T22" fmla="*/ 51 w 51"/>
                  <a:gd name="T23" fmla="*/ 22 h 48"/>
                  <a:gd name="T24" fmla="*/ 48 w 51"/>
                  <a:gd name="T25" fmla="*/ 15 h 48"/>
                  <a:gd name="T26" fmla="*/ 43 w 51"/>
                  <a:gd name="T27" fmla="*/ 7 h 48"/>
                  <a:gd name="T28" fmla="*/ 36 w 51"/>
                  <a:gd name="T29" fmla="*/ 2 h 48"/>
                  <a:gd name="T30" fmla="*/ 26 w 51"/>
                  <a:gd name="T31" fmla="*/ 0 h 48"/>
                  <a:gd name="T32" fmla="*/ 26 w 51"/>
                  <a:gd name="T33" fmla="*/ 0 h 48"/>
                  <a:gd name="T34" fmla="*/ 15 w 51"/>
                  <a:gd name="T35" fmla="*/ 2 h 48"/>
                  <a:gd name="T36" fmla="*/ 8 w 51"/>
                  <a:gd name="T37" fmla="*/ 7 h 48"/>
                  <a:gd name="T38" fmla="*/ 3 w 51"/>
                  <a:gd name="T39" fmla="*/ 15 h 48"/>
                  <a:gd name="T40" fmla="*/ 0 w 51"/>
                  <a:gd name="T41" fmla="*/ 22 h 48"/>
                  <a:gd name="T42" fmla="*/ 0 w 51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5" name="Freeform 114">
                <a:extLst>
                  <a:ext uri="{FF2B5EF4-FFF2-40B4-BE49-F238E27FC236}">
                    <a16:creationId xmlns:a16="http://schemas.microsoft.com/office/drawing/2014/main" id="{339D9DEE-2777-4DCF-8790-8AF48666F4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9" y="108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5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6" name="Freeform 115">
                <a:extLst>
                  <a:ext uri="{FF2B5EF4-FFF2-40B4-BE49-F238E27FC236}">
                    <a16:creationId xmlns:a16="http://schemas.microsoft.com/office/drawing/2014/main" id="{B0C522AA-62B7-4F74-B74B-73DF9A593D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108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7" name="Freeform 116">
                <a:extLst>
                  <a:ext uri="{FF2B5EF4-FFF2-40B4-BE49-F238E27FC236}">
                    <a16:creationId xmlns:a16="http://schemas.microsoft.com/office/drawing/2014/main" id="{E8D02F33-6A10-40ED-A99C-320F136E4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6" y="1065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2 w 48"/>
                  <a:gd name="T5" fmla="*/ 36 h 51"/>
                  <a:gd name="T6" fmla="*/ 7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3 w 48"/>
                  <a:gd name="T15" fmla="*/ 48 h 51"/>
                  <a:gd name="T16" fmla="*/ 43 w 48"/>
                  <a:gd name="T17" fmla="*/ 43 h 51"/>
                  <a:gd name="T18" fmla="*/ 48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8 w 48"/>
                  <a:gd name="T25" fmla="*/ 16 h 51"/>
                  <a:gd name="T26" fmla="*/ 43 w 48"/>
                  <a:gd name="T27" fmla="*/ 8 h 51"/>
                  <a:gd name="T28" fmla="*/ 33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7 w 48"/>
                  <a:gd name="T37" fmla="*/ 8 h 51"/>
                  <a:gd name="T38" fmla="*/ 2 w 48"/>
                  <a:gd name="T39" fmla="*/ 16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8" name="Freeform 117">
                <a:extLst>
                  <a:ext uri="{FF2B5EF4-FFF2-40B4-BE49-F238E27FC236}">
                    <a16:creationId xmlns:a16="http://schemas.microsoft.com/office/drawing/2014/main" id="{3959B29E-C0B1-4B3B-8407-3085F193D7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2" y="879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0 w 48"/>
                  <a:gd name="T27" fmla="*/ 8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0" y="8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9" name="Freeform 118">
                <a:extLst>
                  <a:ext uri="{FF2B5EF4-FFF2-40B4-BE49-F238E27FC236}">
                    <a16:creationId xmlns:a16="http://schemas.microsoft.com/office/drawing/2014/main" id="{6A83780E-E35F-4A84-AF3F-A20C53746E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" y="756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2 h 47"/>
                  <a:gd name="T6" fmla="*/ 8 w 48"/>
                  <a:gd name="T7" fmla="*/ 40 h 47"/>
                  <a:gd name="T8" fmla="*/ 16 w 48"/>
                  <a:gd name="T9" fmla="*/ 47 h 47"/>
                  <a:gd name="T10" fmla="*/ 26 w 48"/>
                  <a:gd name="T11" fmla="*/ 47 h 47"/>
                  <a:gd name="T12" fmla="*/ 26 w 48"/>
                  <a:gd name="T13" fmla="*/ 47 h 47"/>
                  <a:gd name="T14" fmla="*/ 33 w 48"/>
                  <a:gd name="T15" fmla="*/ 47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3 w 48"/>
                  <a:gd name="T27" fmla="*/ 7 h 47"/>
                  <a:gd name="T28" fmla="*/ 33 w 48"/>
                  <a:gd name="T29" fmla="*/ 2 h 47"/>
                  <a:gd name="T30" fmla="*/ 26 w 48"/>
                  <a:gd name="T31" fmla="*/ 0 h 47"/>
                  <a:gd name="T32" fmla="*/ 26 w 48"/>
                  <a:gd name="T33" fmla="*/ 0 h 47"/>
                  <a:gd name="T34" fmla="*/ 16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6" y="47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3" y="47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0" name="Freeform 119">
                <a:extLst>
                  <a:ext uri="{FF2B5EF4-FFF2-40B4-BE49-F238E27FC236}">
                    <a16:creationId xmlns:a16="http://schemas.microsoft.com/office/drawing/2014/main" id="{11E85E7A-A394-43AA-AD28-2FA509466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" y="756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2 h 47"/>
                  <a:gd name="T6" fmla="*/ 8 w 50"/>
                  <a:gd name="T7" fmla="*/ 40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8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1" name="Freeform 120">
                <a:extLst>
                  <a:ext uri="{FF2B5EF4-FFF2-40B4-BE49-F238E27FC236}">
                    <a16:creationId xmlns:a16="http://schemas.microsoft.com/office/drawing/2014/main" id="{9534D310-344F-47C4-823E-C587EFE9D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" y="756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2 h 47"/>
                  <a:gd name="T6" fmla="*/ 8 w 48"/>
                  <a:gd name="T7" fmla="*/ 40 h 47"/>
                  <a:gd name="T8" fmla="*/ 16 w 48"/>
                  <a:gd name="T9" fmla="*/ 47 h 47"/>
                  <a:gd name="T10" fmla="*/ 26 w 48"/>
                  <a:gd name="T11" fmla="*/ 47 h 47"/>
                  <a:gd name="T12" fmla="*/ 26 w 48"/>
                  <a:gd name="T13" fmla="*/ 47 h 47"/>
                  <a:gd name="T14" fmla="*/ 33 w 48"/>
                  <a:gd name="T15" fmla="*/ 47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3 w 48"/>
                  <a:gd name="T27" fmla="*/ 7 h 47"/>
                  <a:gd name="T28" fmla="*/ 33 w 48"/>
                  <a:gd name="T29" fmla="*/ 2 h 47"/>
                  <a:gd name="T30" fmla="*/ 26 w 48"/>
                  <a:gd name="T31" fmla="*/ 0 h 47"/>
                  <a:gd name="T32" fmla="*/ 26 w 48"/>
                  <a:gd name="T33" fmla="*/ 0 h 47"/>
                  <a:gd name="T34" fmla="*/ 16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6" y="47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3" y="47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2" name="Freeform 121">
                <a:extLst>
                  <a:ext uri="{FF2B5EF4-FFF2-40B4-BE49-F238E27FC236}">
                    <a16:creationId xmlns:a16="http://schemas.microsoft.com/office/drawing/2014/main" id="{8A8DCDAE-D6F3-4149-9C38-A3D5242DD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9" y="2103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0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1 w 48"/>
                  <a:gd name="T17" fmla="*/ 43 h 48"/>
                  <a:gd name="T18" fmla="*/ 46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0 w 48"/>
                  <a:gd name="T39" fmla="*/ 15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3" name="Freeform 122">
                <a:extLst>
                  <a:ext uri="{FF2B5EF4-FFF2-40B4-BE49-F238E27FC236}">
                    <a16:creationId xmlns:a16="http://schemas.microsoft.com/office/drawing/2014/main" id="{C8CFF4E6-1B3F-4160-A852-DDFB6D11C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7" y="2003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5 h 47"/>
                  <a:gd name="T6" fmla="*/ 7 w 50"/>
                  <a:gd name="T7" fmla="*/ 42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3 w 50"/>
                  <a:gd name="T17" fmla="*/ 42 h 47"/>
                  <a:gd name="T18" fmla="*/ 48 w 50"/>
                  <a:gd name="T19" fmla="*/ 35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4" name="Freeform 123">
                <a:extLst>
                  <a:ext uri="{FF2B5EF4-FFF2-40B4-BE49-F238E27FC236}">
                    <a16:creationId xmlns:a16="http://schemas.microsoft.com/office/drawing/2014/main" id="{899AA43D-645F-4B7B-A895-C2664AA3E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4" y="2003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5 h 47"/>
                  <a:gd name="T6" fmla="*/ 8 w 48"/>
                  <a:gd name="T7" fmla="*/ 42 h 47"/>
                  <a:gd name="T8" fmla="*/ 15 w 48"/>
                  <a:gd name="T9" fmla="*/ 47 h 47"/>
                  <a:gd name="T10" fmla="*/ 25 w 48"/>
                  <a:gd name="T11" fmla="*/ 47 h 47"/>
                  <a:gd name="T12" fmla="*/ 25 w 48"/>
                  <a:gd name="T13" fmla="*/ 47 h 47"/>
                  <a:gd name="T14" fmla="*/ 33 w 48"/>
                  <a:gd name="T15" fmla="*/ 47 h 47"/>
                  <a:gd name="T16" fmla="*/ 43 w 48"/>
                  <a:gd name="T17" fmla="*/ 42 h 47"/>
                  <a:gd name="T18" fmla="*/ 48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3 w 48"/>
                  <a:gd name="T27" fmla="*/ 7 h 47"/>
                  <a:gd name="T28" fmla="*/ 33 w 48"/>
                  <a:gd name="T29" fmla="*/ 2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3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5" name="Freeform 124">
                <a:extLst>
                  <a:ext uri="{FF2B5EF4-FFF2-40B4-BE49-F238E27FC236}">
                    <a16:creationId xmlns:a16="http://schemas.microsoft.com/office/drawing/2014/main" id="{94ED86D5-FA16-454E-A6E0-F79A3C1BF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9" y="2003"/>
                <a:ext cx="51" cy="47"/>
              </a:xfrm>
              <a:custGeom>
                <a:avLst/>
                <a:gdLst>
                  <a:gd name="T0" fmla="*/ 0 w 51"/>
                  <a:gd name="T1" fmla="*/ 25 h 47"/>
                  <a:gd name="T2" fmla="*/ 0 w 51"/>
                  <a:gd name="T3" fmla="*/ 25 h 47"/>
                  <a:gd name="T4" fmla="*/ 3 w 51"/>
                  <a:gd name="T5" fmla="*/ 35 h 47"/>
                  <a:gd name="T6" fmla="*/ 8 w 51"/>
                  <a:gd name="T7" fmla="*/ 42 h 47"/>
                  <a:gd name="T8" fmla="*/ 15 w 51"/>
                  <a:gd name="T9" fmla="*/ 47 h 47"/>
                  <a:gd name="T10" fmla="*/ 25 w 51"/>
                  <a:gd name="T11" fmla="*/ 47 h 47"/>
                  <a:gd name="T12" fmla="*/ 25 w 51"/>
                  <a:gd name="T13" fmla="*/ 47 h 47"/>
                  <a:gd name="T14" fmla="*/ 35 w 51"/>
                  <a:gd name="T15" fmla="*/ 47 h 47"/>
                  <a:gd name="T16" fmla="*/ 43 w 51"/>
                  <a:gd name="T17" fmla="*/ 42 h 47"/>
                  <a:gd name="T18" fmla="*/ 48 w 51"/>
                  <a:gd name="T19" fmla="*/ 35 h 47"/>
                  <a:gd name="T20" fmla="*/ 51 w 51"/>
                  <a:gd name="T21" fmla="*/ 25 h 47"/>
                  <a:gd name="T22" fmla="*/ 51 w 51"/>
                  <a:gd name="T23" fmla="*/ 25 h 47"/>
                  <a:gd name="T24" fmla="*/ 48 w 51"/>
                  <a:gd name="T25" fmla="*/ 15 h 47"/>
                  <a:gd name="T26" fmla="*/ 43 w 51"/>
                  <a:gd name="T27" fmla="*/ 7 h 47"/>
                  <a:gd name="T28" fmla="*/ 35 w 51"/>
                  <a:gd name="T29" fmla="*/ 2 h 47"/>
                  <a:gd name="T30" fmla="*/ 25 w 51"/>
                  <a:gd name="T31" fmla="*/ 0 h 47"/>
                  <a:gd name="T32" fmla="*/ 25 w 51"/>
                  <a:gd name="T33" fmla="*/ 0 h 47"/>
                  <a:gd name="T34" fmla="*/ 15 w 51"/>
                  <a:gd name="T35" fmla="*/ 2 h 47"/>
                  <a:gd name="T36" fmla="*/ 8 w 51"/>
                  <a:gd name="T37" fmla="*/ 7 h 47"/>
                  <a:gd name="T38" fmla="*/ 3 w 51"/>
                  <a:gd name="T39" fmla="*/ 15 h 47"/>
                  <a:gd name="T40" fmla="*/ 0 w 51"/>
                  <a:gd name="T41" fmla="*/ 25 h 47"/>
                  <a:gd name="T42" fmla="*/ 0 w 51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6" name="Freeform 125">
                <a:extLst>
                  <a:ext uri="{FF2B5EF4-FFF2-40B4-BE49-F238E27FC236}">
                    <a16:creationId xmlns:a16="http://schemas.microsoft.com/office/drawing/2014/main" id="{14BA6363-33BF-4F2D-9B16-B3B9ABCBD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4" y="2003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3 w 50"/>
                  <a:gd name="T5" fmla="*/ 35 h 47"/>
                  <a:gd name="T6" fmla="*/ 8 w 50"/>
                  <a:gd name="T7" fmla="*/ 42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3 w 50"/>
                  <a:gd name="T17" fmla="*/ 42 h 47"/>
                  <a:gd name="T18" fmla="*/ 48 w 50"/>
                  <a:gd name="T19" fmla="*/ 35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8 w 50"/>
                  <a:gd name="T37" fmla="*/ 7 h 47"/>
                  <a:gd name="T38" fmla="*/ 3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7" name="Freeform 126">
                <a:extLst>
                  <a:ext uri="{FF2B5EF4-FFF2-40B4-BE49-F238E27FC236}">
                    <a16:creationId xmlns:a16="http://schemas.microsoft.com/office/drawing/2014/main" id="{0DB1C802-149A-4B0F-A852-C15EE524C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4" y="2003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5 h 47"/>
                  <a:gd name="T6" fmla="*/ 7 w 50"/>
                  <a:gd name="T7" fmla="*/ 42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3 w 50"/>
                  <a:gd name="T17" fmla="*/ 42 h 47"/>
                  <a:gd name="T18" fmla="*/ 48 w 50"/>
                  <a:gd name="T19" fmla="*/ 35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8" name="Freeform 127">
                <a:extLst>
                  <a:ext uri="{FF2B5EF4-FFF2-40B4-BE49-F238E27FC236}">
                    <a16:creationId xmlns:a16="http://schemas.microsoft.com/office/drawing/2014/main" id="{02CD8B82-F70C-4514-86AA-D40CEECDD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4" y="2003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5 h 47"/>
                  <a:gd name="T6" fmla="*/ 7 w 50"/>
                  <a:gd name="T7" fmla="*/ 42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3 w 50"/>
                  <a:gd name="T17" fmla="*/ 42 h 47"/>
                  <a:gd name="T18" fmla="*/ 48 w 50"/>
                  <a:gd name="T19" fmla="*/ 35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9" name="Freeform 128">
                <a:extLst>
                  <a:ext uri="{FF2B5EF4-FFF2-40B4-BE49-F238E27FC236}">
                    <a16:creationId xmlns:a16="http://schemas.microsoft.com/office/drawing/2014/main" id="{B37412B3-C77D-4268-9BBA-FD2FD75343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" y="2003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5 h 47"/>
                  <a:gd name="T6" fmla="*/ 8 w 48"/>
                  <a:gd name="T7" fmla="*/ 42 h 47"/>
                  <a:gd name="T8" fmla="*/ 15 w 48"/>
                  <a:gd name="T9" fmla="*/ 47 h 47"/>
                  <a:gd name="T10" fmla="*/ 26 w 48"/>
                  <a:gd name="T11" fmla="*/ 47 h 47"/>
                  <a:gd name="T12" fmla="*/ 26 w 48"/>
                  <a:gd name="T13" fmla="*/ 47 h 47"/>
                  <a:gd name="T14" fmla="*/ 33 w 48"/>
                  <a:gd name="T15" fmla="*/ 47 h 47"/>
                  <a:gd name="T16" fmla="*/ 43 w 48"/>
                  <a:gd name="T17" fmla="*/ 42 h 47"/>
                  <a:gd name="T18" fmla="*/ 48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3 w 48"/>
                  <a:gd name="T27" fmla="*/ 7 h 47"/>
                  <a:gd name="T28" fmla="*/ 33 w 48"/>
                  <a:gd name="T29" fmla="*/ 2 h 47"/>
                  <a:gd name="T30" fmla="*/ 26 w 48"/>
                  <a:gd name="T31" fmla="*/ 0 h 47"/>
                  <a:gd name="T32" fmla="*/ 26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3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0" name="Freeform 129">
                <a:extLst>
                  <a:ext uri="{FF2B5EF4-FFF2-40B4-BE49-F238E27FC236}">
                    <a16:creationId xmlns:a16="http://schemas.microsoft.com/office/drawing/2014/main" id="{A9AE238D-BB78-470E-B893-68AB0DED9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6" y="2003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0 w 48"/>
                  <a:gd name="T5" fmla="*/ 35 h 47"/>
                  <a:gd name="T6" fmla="*/ 5 w 48"/>
                  <a:gd name="T7" fmla="*/ 42 h 47"/>
                  <a:gd name="T8" fmla="*/ 13 w 48"/>
                  <a:gd name="T9" fmla="*/ 47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7 h 47"/>
                  <a:gd name="T16" fmla="*/ 41 w 48"/>
                  <a:gd name="T17" fmla="*/ 42 h 47"/>
                  <a:gd name="T18" fmla="*/ 46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6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3 w 48"/>
                  <a:gd name="T35" fmla="*/ 2 h 47"/>
                  <a:gd name="T36" fmla="*/ 5 w 48"/>
                  <a:gd name="T37" fmla="*/ 7 h 47"/>
                  <a:gd name="T38" fmla="*/ 0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2"/>
                    </a:lnTo>
                    <a:lnTo>
                      <a:pt x="13" y="47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1" name="Freeform 130">
                <a:extLst>
                  <a:ext uri="{FF2B5EF4-FFF2-40B4-BE49-F238E27FC236}">
                    <a16:creationId xmlns:a16="http://schemas.microsoft.com/office/drawing/2014/main" id="{39951B14-5DBD-432F-A2A4-CF8382C95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2003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2 w 48"/>
                  <a:gd name="T5" fmla="*/ 35 h 47"/>
                  <a:gd name="T6" fmla="*/ 7 w 48"/>
                  <a:gd name="T7" fmla="*/ 42 h 47"/>
                  <a:gd name="T8" fmla="*/ 15 w 48"/>
                  <a:gd name="T9" fmla="*/ 47 h 47"/>
                  <a:gd name="T10" fmla="*/ 25 w 48"/>
                  <a:gd name="T11" fmla="*/ 47 h 47"/>
                  <a:gd name="T12" fmla="*/ 25 w 48"/>
                  <a:gd name="T13" fmla="*/ 47 h 47"/>
                  <a:gd name="T14" fmla="*/ 32 w 48"/>
                  <a:gd name="T15" fmla="*/ 47 h 47"/>
                  <a:gd name="T16" fmla="*/ 43 w 48"/>
                  <a:gd name="T17" fmla="*/ 42 h 47"/>
                  <a:gd name="T18" fmla="*/ 48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3 w 48"/>
                  <a:gd name="T27" fmla="*/ 7 h 47"/>
                  <a:gd name="T28" fmla="*/ 32 w 48"/>
                  <a:gd name="T29" fmla="*/ 2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2 h 47"/>
                  <a:gd name="T36" fmla="*/ 7 w 48"/>
                  <a:gd name="T37" fmla="*/ 7 h 47"/>
                  <a:gd name="T38" fmla="*/ 2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2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2" name="Freeform 131">
                <a:extLst>
                  <a:ext uri="{FF2B5EF4-FFF2-40B4-BE49-F238E27FC236}">
                    <a16:creationId xmlns:a16="http://schemas.microsoft.com/office/drawing/2014/main" id="{DB8DA421-3609-4A25-9057-6D37B9E356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4" y="1957"/>
                <a:ext cx="47" cy="51"/>
              </a:xfrm>
              <a:custGeom>
                <a:avLst/>
                <a:gdLst>
                  <a:gd name="T0" fmla="*/ 0 w 47"/>
                  <a:gd name="T1" fmla="*/ 25 h 51"/>
                  <a:gd name="T2" fmla="*/ 0 w 47"/>
                  <a:gd name="T3" fmla="*/ 25 h 51"/>
                  <a:gd name="T4" fmla="*/ 2 w 47"/>
                  <a:gd name="T5" fmla="*/ 35 h 51"/>
                  <a:gd name="T6" fmla="*/ 7 w 47"/>
                  <a:gd name="T7" fmla="*/ 43 h 51"/>
                  <a:gd name="T8" fmla="*/ 15 w 47"/>
                  <a:gd name="T9" fmla="*/ 48 h 51"/>
                  <a:gd name="T10" fmla="*/ 25 w 47"/>
                  <a:gd name="T11" fmla="*/ 51 h 51"/>
                  <a:gd name="T12" fmla="*/ 25 w 47"/>
                  <a:gd name="T13" fmla="*/ 51 h 51"/>
                  <a:gd name="T14" fmla="*/ 32 w 47"/>
                  <a:gd name="T15" fmla="*/ 48 h 51"/>
                  <a:gd name="T16" fmla="*/ 40 w 47"/>
                  <a:gd name="T17" fmla="*/ 43 h 51"/>
                  <a:gd name="T18" fmla="*/ 45 w 47"/>
                  <a:gd name="T19" fmla="*/ 35 h 51"/>
                  <a:gd name="T20" fmla="*/ 47 w 47"/>
                  <a:gd name="T21" fmla="*/ 25 h 51"/>
                  <a:gd name="T22" fmla="*/ 47 w 47"/>
                  <a:gd name="T23" fmla="*/ 25 h 51"/>
                  <a:gd name="T24" fmla="*/ 45 w 47"/>
                  <a:gd name="T25" fmla="*/ 15 h 51"/>
                  <a:gd name="T26" fmla="*/ 40 w 47"/>
                  <a:gd name="T27" fmla="*/ 8 h 51"/>
                  <a:gd name="T28" fmla="*/ 32 w 47"/>
                  <a:gd name="T29" fmla="*/ 3 h 51"/>
                  <a:gd name="T30" fmla="*/ 25 w 47"/>
                  <a:gd name="T31" fmla="*/ 0 h 51"/>
                  <a:gd name="T32" fmla="*/ 25 w 47"/>
                  <a:gd name="T33" fmla="*/ 0 h 51"/>
                  <a:gd name="T34" fmla="*/ 15 w 47"/>
                  <a:gd name="T35" fmla="*/ 3 h 51"/>
                  <a:gd name="T36" fmla="*/ 7 w 47"/>
                  <a:gd name="T37" fmla="*/ 8 h 51"/>
                  <a:gd name="T38" fmla="*/ 2 w 47"/>
                  <a:gd name="T39" fmla="*/ 15 h 51"/>
                  <a:gd name="T40" fmla="*/ 0 w 47"/>
                  <a:gd name="T41" fmla="*/ 25 h 51"/>
                  <a:gd name="T42" fmla="*/ 0 w 47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3" name="Freeform 132">
                <a:extLst>
                  <a:ext uri="{FF2B5EF4-FFF2-40B4-BE49-F238E27FC236}">
                    <a16:creationId xmlns:a16="http://schemas.microsoft.com/office/drawing/2014/main" id="{CF35531B-29B8-4E8F-8DD5-6B85C6DF7E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1" y="1957"/>
                <a:ext cx="50" cy="51"/>
              </a:xfrm>
              <a:custGeom>
                <a:avLst/>
                <a:gdLst>
                  <a:gd name="T0" fmla="*/ 0 w 50"/>
                  <a:gd name="T1" fmla="*/ 25 h 51"/>
                  <a:gd name="T2" fmla="*/ 0 w 50"/>
                  <a:gd name="T3" fmla="*/ 25 h 51"/>
                  <a:gd name="T4" fmla="*/ 2 w 50"/>
                  <a:gd name="T5" fmla="*/ 35 h 51"/>
                  <a:gd name="T6" fmla="*/ 7 w 50"/>
                  <a:gd name="T7" fmla="*/ 43 h 51"/>
                  <a:gd name="T8" fmla="*/ 15 w 50"/>
                  <a:gd name="T9" fmla="*/ 48 h 51"/>
                  <a:gd name="T10" fmla="*/ 25 w 50"/>
                  <a:gd name="T11" fmla="*/ 51 h 51"/>
                  <a:gd name="T12" fmla="*/ 25 w 50"/>
                  <a:gd name="T13" fmla="*/ 51 h 51"/>
                  <a:gd name="T14" fmla="*/ 35 w 50"/>
                  <a:gd name="T15" fmla="*/ 48 h 51"/>
                  <a:gd name="T16" fmla="*/ 42 w 50"/>
                  <a:gd name="T17" fmla="*/ 43 h 51"/>
                  <a:gd name="T18" fmla="*/ 48 w 50"/>
                  <a:gd name="T19" fmla="*/ 35 h 51"/>
                  <a:gd name="T20" fmla="*/ 50 w 50"/>
                  <a:gd name="T21" fmla="*/ 25 h 51"/>
                  <a:gd name="T22" fmla="*/ 50 w 50"/>
                  <a:gd name="T23" fmla="*/ 25 h 51"/>
                  <a:gd name="T24" fmla="*/ 48 w 50"/>
                  <a:gd name="T25" fmla="*/ 15 h 51"/>
                  <a:gd name="T26" fmla="*/ 42 w 50"/>
                  <a:gd name="T27" fmla="*/ 8 h 51"/>
                  <a:gd name="T28" fmla="*/ 35 w 50"/>
                  <a:gd name="T29" fmla="*/ 3 h 51"/>
                  <a:gd name="T30" fmla="*/ 25 w 50"/>
                  <a:gd name="T31" fmla="*/ 0 h 51"/>
                  <a:gd name="T32" fmla="*/ 25 w 50"/>
                  <a:gd name="T33" fmla="*/ 0 h 51"/>
                  <a:gd name="T34" fmla="*/ 15 w 50"/>
                  <a:gd name="T35" fmla="*/ 3 h 51"/>
                  <a:gd name="T36" fmla="*/ 7 w 50"/>
                  <a:gd name="T37" fmla="*/ 8 h 51"/>
                  <a:gd name="T38" fmla="*/ 2 w 50"/>
                  <a:gd name="T39" fmla="*/ 15 h 51"/>
                  <a:gd name="T40" fmla="*/ 0 w 50"/>
                  <a:gd name="T41" fmla="*/ 25 h 51"/>
                  <a:gd name="T42" fmla="*/ 0 w 50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4" name="Freeform 133">
                <a:extLst>
                  <a:ext uri="{FF2B5EF4-FFF2-40B4-BE49-F238E27FC236}">
                    <a16:creationId xmlns:a16="http://schemas.microsoft.com/office/drawing/2014/main" id="{CCBDE357-2123-47CA-8096-40FACFFC0F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0" y="1904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2 w 48"/>
                  <a:gd name="T5" fmla="*/ 33 h 48"/>
                  <a:gd name="T6" fmla="*/ 7 w 48"/>
                  <a:gd name="T7" fmla="*/ 43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7 w 48"/>
                  <a:gd name="T37" fmla="*/ 8 h 48"/>
                  <a:gd name="T38" fmla="*/ 2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5" name="Freeform 134">
                <a:extLst>
                  <a:ext uri="{FF2B5EF4-FFF2-40B4-BE49-F238E27FC236}">
                    <a16:creationId xmlns:a16="http://schemas.microsoft.com/office/drawing/2014/main" id="{A2BF9EBA-8665-4E0A-8FEE-8249E258CE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0" y="1698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2 w 47"/>
                  <a:gd name="T5" fmla="*/ 35 h 48"/>
                  <a:gd name="T6" fmla="*/ 7 w 47"/>
                  <a:gd name="T7" fmla="*/ 43 h 48"/>
                  <a:gd name="T8" fmla="*/ 15 w 47"/>
                  <a:gd name="T9" fmla="*/ 48 h 48"/>
                  <a:gd name="T10" fmla="*/ 25 w 47"/>
                  <a:gd name="T11" fmla="*/ 48 h 48"/>
                  <a:gd name="T12" fmla="*/ 25 w 47"/>
                  <a:gd name="T13" fmla="*/ 48 h 48"/>
                  <a:gd name="T14" fmla="*/ 35 w 47"/>
                  <a:gd name="T15" fmla="*/ 48 h 48"/>
                  <a:gd name="T16" fmla="*/ 42 w 47"/>
                  <a:gd name="T17" fmla="*/ 43 h 48"/>
                  <a:gd name="T18" fmla="*/ 47 w 47"/>
                  <a:gd name="T19" fmla="*/ 35 h 48"/>
                  <a:gd name="T20" fmla="*/ 47 w 47"/>
                  <a:gd name="T21" fmla="*/ 25 h 48"/>
                  <a:gd name="T22" fmla="*/ 47 w 47"/>
                  <a:gd name="T23" fmla="*/ 25 h 48"/>
                  <a:gd name="T24" fmla="*/ 47 w 47"/>
                  <a:gd name="T25" fmla="*/ 15 h 48"/>
                  <a:gd name="T26" fmla="*/ 42 w 47"/>
                  <a:gd name="T27" fmla="*/ 7 h 48"/>
                  <a:gd name="T28" fmla="*/ 35 w 47"/>
                  <a:gd name="T29" fmla="*/ 2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2 h 48"/>
                  <a:gd name="T36" fmla="*/ 7 w 47"/>
                  <a:gd name="T37" fmla="*/ 7 h 48"/>
                  <a:gd name="T38" fmla="*/ 2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6" name="Freeform 135">
                <a:extLst>
                  <a:ext uri="{FF2B5EF4-FFF2-40B4-BE49-F238E27FC236}">
                    <a16:creationId xmlns:a16="http://schemas.microsoft.com/office/drawing/2014/main" id="{9DDA5F02-B420-4346-981C-77B93643B2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0" y="1904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3 w 50"/>
                  <a:gd name="T5" fmla="*/ 33 h 48"/>
                  <a:gd name="T6" fmla="*/ 8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3 h 48"/>
                  <a:gd name="T20" fmla="*/ 50 w 50"/>
                  <a:gd name="T21" fmla="*/ 25 h 48"/>
                  <a:gd name="T22" fmla="*/ 50 w 50"/>
                  <a:gd name="T23" fmla="*/ 25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7" name="Freeform 136">
                <a:extLst>
                  <a:ext uri="{FF2B5EF4-FFF2-40B4-BE49-F238E27FC236}">
                    <a16:creationId xmlns:a16="http://schemas.microsoft.com/office/drawing/2014/main" id="{EC851A8B-9872-4227-A7A5-FDAECB38EE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3" y="1929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3 w 50"/>
                  <a:gd name="T17" fmla="*/ 41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6 h 48"/>
                  <a:gd name="T26" fmla="*/ 43 w 50"/>
                  <a:gd name="T27" fmla="*/ 6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6 h 48"/>
                  <a:gd name="T38" fmla="*/ 2 w 50"/>
                  <a:gd name="T39" fmla="*/ 16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3" y="41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6"/>
                    </a:lnTo>
                    <a:lnTo>
                      <a:pt x="43" y="6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6"/>
                    </a:lnTo>
                    <a:lnTo>
                      <a:pt x="2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8" name="Freeform 137">
                <a:extLst>
                  <a:ext uri="{FF2B5EF4-FFF2-40B4-BE49-F238E27FC236}">
                    <a16:creationId xmlns:a16="http://schemas.microsoft.com/office/drawing/2014/main" id="{81A837D6-762B-4386-841A-512E25645C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1929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3 w 50"/>
                  <a:gd name="T17" fmla="*/ 41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6 h 48"/>
                  <a:gd name="T26" fmla="*/ 43 w 50"/>
                  <a:gd name="T27" fmla="*/ 6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6 h 48"/>
                  <a:gd name="T38" fmla="*/ 2 w 50"/>
                  <a:gd name="T39" fmla="*/ 16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3" y="41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6"/>
                    </a:lnTo>
                    <a:lnTo>
                      <a:pt x="43" y="6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6"/>
                    </a:lnTo>
                    <a:lnTo>
                      <a:pt x="2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9" name="Freeform 138">
                <a:extLst>
                  <a:ext uri="{FF2B5EF4-FFF2-40B4-BE49-F238E27FC236}">
                    <a16:creationId xmlns:a16="http://schemas.microsoft.com/office/drawing/2014/main" id="{DE3FBC59-A57D-4370-A97D-89D469F9F3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0" y="1929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1 h 48"/>
                  <a:gd name="T8" fmla="*/ 13 w 48"/>
                  <a:gd name="T9" fmla="*/ 46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6 h 48"/>
                  <a:gd name="T16" fmla="*/ 41 w 48"/>
                  <a:gd name="T17" fmla="*/ 41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6 h 48"/>
                  <a:gd name="T26" fmla="*/ 41 w 48"/>
                  <a:gd name="T27" fmla="*/ 6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0 h 48"/>
                  <a:gd name="T36" fmla="*/ 5 w 48"/>
                  <a:gd name="T37" fmla="*/ 6 h 48"/>
                  <a:gd name="T38" fmla="*/ 0 w 48"/>
                  <a:gd name="T39" fmla="*/ 16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1"/>
                    </a:lnTo>
                    <a:lnTo>
                      <a:pt x="13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6"/>
                    </a:lnTo>
                    <a:lnTo>
                      <a:pt x="41" y="41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6"/>
                    </a:lnTo>
                    <a:lnTo>
                      <a:pt x="41" y="6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0"/>
                    </a:lnTo>
                    <a:lnTo>
                      <a:pt x="5" y="6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0" name="Freeform 139">
                <a:extLst>
                  <a:ext uri="{FF2B5EF4-FFF2-40B4-BE49-F238E27FC236}">
                    <a16:creationId xmlns:a16="http://schemas.microsoft.com/office/drawing/2014/main" id="{13F79552-E6D5-4743-ABE0-9686DD338D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5" y="1929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1 h 48"/>
                  <a:gd name="T8" fmla="*/ 16 w 48"/>
                  <a:gd name="T9" fmla="*/ 46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6 h 48"/>
                  <a:gd name="T16" fmla="*/ 41 w 48"/>
                  <a:gd name="T17" fmla="*/ 41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6 h 48"/>
                  <a:gd name="T26" fmla="*/ 41 w 48"/>
                  <a:gd name="T27" fmla="*/ 6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6 w 48"/>
                  <a:gd name="T35" fmla="*/ 0 h 48"/>
                  <a:gd name="T36" fmla="*/ 8 w 48"/>
                  <a:gd name="T37" fmla="*/ 6 h 48"/>
                  <a:gd name="T38" fmla="*/ 3 w 48"/>
                  <a:gd name="T39" fmla="*/ 16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6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6"/>
                    </a:lnTo>
                    <a:lnTo>
                      <a:pt x="41" y="41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6"/>
                    </a:lnTo>
                    <a:lnTo>
                      <a:pt x="41" y="6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8" y="6"/>
                    </a:lnTo>
                    <a:lnTo>
                      <a:pt x="3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1" name="Freeform 140">
                <a:extLst>
                  <a:ext uri="{FF2B5EF4-FFF2-40B4-BE49-F238E27FC236}">
                    <a16:creationId xmlns:a16="http://schemas.microsoft.com/office/drawing/2014/main" id="{B16968C8-E86B-4B7E-AAFA-610EBE240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6" y="1929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1 h 48"/>
                  <a:gd name="T8" fmla="*/ 15 w 47"/>
                  <a:gd name="T9" fmla="*/ 46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6 h 48"/>
                  <a:gd name="T16" fmla="*/ 40 w 47"/>
                  <a:gd name="T17" fmla="*/ 41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6 h 48"/>
                  <a:gd name="T26" fmla="*/ 40 w 47"/>
                  <a:gd name="T27" fmla="*/ 6 h 48"/>
                  <a:gd name="T28" fmla="*/ 32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6 h 48"/>
                  <a:gd name="T38" fmla="*/ 2 w 47"/>
                  <a:gd name="T39" fmla="*/ 16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6"/>
                    </a:lnTo>
                    <a:lnTo>
                      <a:pt x="40" y="6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6"/>
                    </a:lnTo>
                    <a:lnTo>
                      <a:pt x="2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2" name="Freeform 141">
                <a:extLst>
                  <a:ext uri="{FF2B5EF4-FFF2-40B4-BE49-F238E27FC236}">
                    <a16:creationId xmlns:a16="http://schemas.microsoft.com/office/drawing/2014/main" id="{F2CD7EF3-BCFE-48CA-8866-95E5902CA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8" y="1929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1 h 48"/>
                  <a:gd name="T8" fmla="*/ 15 w 48"/>
                  <a:gd name="T9" fmla="*/ 46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6 h 48"/>
                  <a:gd name="T16" fmla="*/ 40 w 48"/>
                  <a:gd name="T17" fmla="*/ 41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6 h 48"/>
                  <a:gd name="T26" fmla="*/ 40 w 48"/>
                  <a:gd name="T27" fmla="*/ 6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8 w 48"/>
                  <a:gd name="T37" fmla="*/ 6 h 48"/>
                  <a:gd name="T38" fmla="*/ 3 w 48"/>
                  <a:gd name="T39" fmla="*/ 16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6"/>
                    </a:lnTo>
                    <a:lnTo>
                      <a:pt x="40" y="6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8" y="6"/>
                    </a:lnTo>
                    <a:lnTo>
                      <a:pt x="3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3" name="Freeform 142">
                <a:extLst>
                  <a:ext uri="{FF2B5EF4-FFF2-40B4-BE49-F238E27FC236}">
                    <a16:creationId xmlns:a16="http://schemas.microsoft.com/office/drawing/2014/main" id="{A8C63FA7-79E6-4E67-88A4-B190DFFAC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929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3 w 50"/>
                  <a:gd name="T17" fmla="*/ 41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6 h 48"/>
                  <a:gd name="T26" fmla="*/ 43 w 50"/>
                  <a:gd name="T27" fmla="*/ 6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8 w 50"/>
                  <a:gd name="T37" fmla="*/ 6 h 48"/>
                  <a:gd name="T38" fmla="*/ 3 w 50"/>
                  <a:gd name="T39" fmla="*/ 16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3" y="41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6"/>
                    </a:lnTo>
                    <a:lnTo>
                      <a:pt x="43" y="6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6"/>
                    </a:lnTo>
                    <a:lnTo>
                      <a:pt x="3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4" name="Freeform 143">
                <a:extLst>
                  <a:ext uri="{FF2B5EF4-FFF2-40B4-BE49-F238E27FC236}">
                    <a16:creationId xmlns:a16="http://schemas.microsoft.com/office/drawing/2014/main" id="{66E2D422-B4FB-4577-97C8-78DBE6EBF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1" y="1929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1 h 48"/>
                  <a:gd name="T8" fmla="*/ 15 w 48"/>
                  <a:gd name="T9" fmla="*/ 46 h 48"/>
                  <a:gd name="T10" fmla="*/ 25 w 48"/>
                  <a:gd name="T11" fmla="*/ 48 h 48"/>
                  <a:gd name="T12" fmla="*/ 25 w 48"/>
                  <a:gd name="T13" fmla="*/ 48 h 48"/>
                  <a:gd name="T14" fmla="*/ 32 w 48"/>
                  <a:gd name="T15" fmla="*/ 46 h 48"/>
                  <a:gd name="T16" fmla="*/ 42 w 48"/>
                  <a:gd name="T17" fmla="*/ 41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6 h 48"/>
                  <a:gd name="T26" fmla="*/ 42 w 48"/>
                  <a:gd name="T27" fmla="*/ 6 h 48"/>
                  <a:gd name="T28" fmla="*/ 32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7 w 48"/>
                  <a:gd name="T37" fmla="*/ 6 h 48"/>
                  <a:gd name="T38" fmla="*/ 2 w 48"/>
                  <a:gd name="T39" fmla="*/ 16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6"/>
                    </a:lnTo>
                    <a:lnTo>
                      <a:pt x="42" y="41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6"/>
                    </a:lnTo>
                    <a:lnTo>
                      <a:pt x="42" y="6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6"/>
                    </a:lnTo>
                    <a:lnTo>
                      <a:pt x="2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5" name="Freeform 144">
                <a:extLst>
                  <a:ext uri="{FF2B5EF4-FFF2-40B4-BE49-F238E27FC236}">
                    <a16:creationId xmlns:a16="http://schemas.microsoft.com/office/drawing/2014/main" id="{57471064-A79A-4DF3-ABFE-CDAC26266C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6" y="1957"/>
                <a:ext cx="50" cy="51"/>
              </a:xfrm>
              <a:custGeom>
                <a:avLst/>
                <a:gdLst>
                  <a:gd name="T0" fmla="*/ 0 w 50"/>
                  <a:gd name="T1" fmla="*/ 25 h 51"/>
                  <a:gd name="T2" fmla="*/ 0 w 50"/>
                  <a:gd name="T3" fmla="*/ 25 h 51"/>
                  <a:gd name="T4" fmla="*/ 2 w 50"/>
                  <a:gd name="T5" fmla="*/ 35 h 51"/>
                  <a:gd name="T6" fmla="*/ 7 w 50"/>
                  <a:gd name="T7" fmla="*/ 43 h 51"/>
                  <a:gd name="T8" fmla="*/ 15 w 50"/>
                  <a:gd name="T9" fmla="*/ 48 h 51"/>
                  <a:gd name="T10" fmla="*/ 25 w 50"/>
                  <a:gd name="T11" fmla="*/ 51 h 51"/>
                  <a:gd name="T12" fmla="*/ 25 w 50"/>
                  <a:gd name="T13" fmla="*/ 51 h 51"/>
                  <a:gd name="T14" fmla="*/ 35 w 50"/>
                  <a:gd name="T15" fmla="*/ 48 h 51"/>
                  <a:gd name="T16" fmla="*/ 43 w 50"/>
                  <a:gd name="T17" fmla="*/ 43 h 51"/>
                  <a:gd name="T18" fmla="*/ 48 w 50"/>
                  <a:gd name="T19" fmla="*/ 35 h 51"/>
                  <a:gd name="T20" fmla="*/ 50 w 50"/>
                  <a:gd name="T21" fmla="*/ 25 h 51"/>
                  <a:gd name="T22" fmla="*/ 50 w 50"/>
                  <a:gd name="T23" fmla="*/ 25 h 51"/>
                  <a:gd name="T24" fmla="*/ 48 w 50"/>
                  <a:gd name="T25" fmla="*/ 15 h 51"/>
                  <a:gd name="T26" fmla="*/ 43 w 50"/>
                  <a:gd name="T27" fmla="*/ 8 h 51"/>
                  <a:gd name="T28" fmla="*/ 35 w 50"/>
                  <a:gd name="T29" fmla="*/ 3 h 51"/>
                  <a:gd name="T30" fmla="*/ 25 w 50"/>
                  <a:gd name="T31" fmla="*/ 0 h 51"/>
                  <a:gd name="T32" fmla="*/ 25 w 50"/>
                  <a:gd name="T33" fmla="*/ 0 h 51"/>
                  <a:gd name="T34" fmla="*/ 15 w 50"/>
                  <a:gd name="T35" fmla="*/ 3 h 51"/>
                  <a:gd name="T36" fmla="*/ 7 w 50"/>
                  <a:gd name="T37" fmla="*/ 8 h 51"/>
                  <a:gd name="T38" fmla="*/ 2 w 50"/>
                  <a:gd name="T39" fmla="*/ 15 h 51"/>
                  <a:gd name="T40" fmla="*/ 0 w 50"/>
                  <a:gd name="T41" fmla="*/ 25 h 51"/>
                  <a:gd name="T42" fmla="*/ 0 w 50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6" name="Freeform 145">
                <a:extLst>
                  <a:ext uri="{FF2B5EF4-FFF2-40B4-BE49-F238E27FC236}">
                    <a16:creationId xmlns:a16="http://schemas.microsoft.com/office/drawing/2014/main" id="{02859B8A-8AB6-48E6-A453-64A6AC392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6" y="1957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2 w 48"/>
                  <a:gd name="T5" fmla="*/ 35 h 51"/>
                  <a:gd name="T6" fmla="*/ 7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5 w 48"/>
                  <a:gd name="T15" fmla="*/ 48 h 51"/>
                  <a:gd name="T16" fmla="*/ 43 w 48"/>
                  <a:gd name="T17" fmla="*/ 43 h 51"/>
                  <a:gd name="T18" fmla="*/ 48 w 48"/>
                  <a:gd name="T19" fmla="*/ 35 h 51"/>
                  <a:gd name="T20" fmla="*/ 48 w 48"/>
                  <a:gd name="T21" fmla="*/ 25 h 51"/>
                  <a:gd name="T22" fmla="*/ 48 w 48"/>
                  <a:gd name="T23" fmla="*/ 25 h 51"/>
                  <a:gd name="T24" fmla="*/ 48 w 48"/>
                  <a:gd name="T25" fmla="*/ 15 h 51"/>
                  <a:gd name="T26" fmla="*/ 43 w 48"/>
                  <a:gd name="T27" fmla="*/ 8 h 51"/>
                  <a:gd name="T28" fmla="*/ 35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7 w 48"/>
                  <a:gd name="T37" fmla="*/ 8 h 51"/>
                  <a:gd name="T38" fmla="*/ 2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7" name="Freeform 146">
                <a:extLst>
                  <a:ext uri="{FF2B5EF4-FFF2-40B4-BE49-F238E27FC236}">
                    <a16:creationId xmlns:a16="http://schemas.microsoft.com/office/drawing/2014/main" id="{F3C50A97-2B53-4E42-A236-BC09FA9B8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1957"/>
                <a:ext cx="50" cy="51"/>
              </a:xfrm>
              <a:custGeom>
                <a:avLst/>
                <a:gdLst>
                  <a:gd name="T0" fmla="*/ 0 w 50"/>
                  <a:gd name="T1" fmla="*/ 25 h 51"/>
                  <a:gd name="T2" fmla="*/ 0 w 50"/>
                  <a:gd name="T3" fmla="*/ 25 h 51"/>
                  <a:gd name="T4" fmla="*/ 2 w 50"/>
                  <a:gd name="T5" fmla="*/ 35 h 51"/>
                  <a:gd name="T6" fmla="*/ 7 w 50"/>
                  <a:gd name="T7" fmla="*/ 43 h 51"/>
                  <a:gd name="T8" fmla="*/ 15 w 50"/>
                  <a:gd name="T9" fmla="*/ 48 h 51"/>
                  <a:gd name="T10" fmla="*/ 25 w 50"/>
                  <a:gd name="T11" fmla="*/ 51 h 51"/>
                  <a:gd name="T12" fmla="*/ 25 w 50"/>
                  <a:gd name="T13" fmla="*/ 51 h 51"/>
                  <a:gd name="T14" fmla="*/ 35 w 50"/>
                  <a:gd name="T15" fmla="*/ 48 h 51"/>
                  <a:gd name="T16" fmla="*/ 43 w 50"/>
                  <a:gd name="T17" fmla="*/ 43 h 51"/>
                  <a:gd name="T18" fmla="*/ 48 w 50"/>
                  <a:gd name="T19" fmla="*/ 35 h 51"/>
                  <a:gd name="T20" fmla="*/ 50 w 50"/>
                  <a:gd name="T21" fmla="*/ 25 h 51"/>
                  <a:gd name="T22" fmla="*/ 50 w 50"/>
                  <a:gd name="T23" fmla="*/ 25 h 51"/>
                  <a:gd name="T24" fmla="*/ 48 w 50"/>
                  <a:gd name="T25" fmla="*/ 15 h 51"/>
                  <a:gd name="T26" fmla="*/ 43 w 50"/>
                  <a:gd name="T27" fmla="*/ 8 h 51"/>
                  <a:gd name="T28" fmla="*/ 35 w 50"/>
                  <a:gd name="T29" fmla="*/ 3 h 51"/>
                  <a:gd name="T30" fmla="*/ 25 w 50"/>
                  <a:gd name="T31" fmla="*/ 0 h 51"/>
                  <a:gd name="T32" fmla="*/ 25 w 50"/>
                  <a:gd name="T33" fmla="*/ 0 h 51"/>
                  <a:gd name="T34" fmla="*/ 15 w 50"/>
                  <a:gd name="T35" fmla="*/ 3 h 51"/>
                  <a:gd name="T36" fmla="*/ 7 w 50"/>
                  <a:gd name="T37" fmla="*/ 8 h 51"/>
                  <a:gd name="T38" fmla="*/ 2 w 50"/>
                  <a:gd name="T39" fmla="*/ 15 h 51"/>
                  <a:gd name="T40" fmla="*/ 0 w 50"/>
                  <a:gd name="T41" fmla="*/ 25 h 51"/>
                  <a:gd name="T42" fmla="*/ 0 w 50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8" name="Freeform 147">
                <a:extLst>
                  <a:ext uri="{FF2B5EF4-FFF2-40B4-BE49-F238E27FC236}">
                    <a16:creationId xmlns:a16="http://schemas.microsoft.com/office/drawing/2014/main" id="{7B02DEF4-D866-4BFE-98BC-1AB16013C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3" y="1957"/>
                <a:ext cx="51" cy="51"/>
              </a:xfrm>
              <a:custGeom>
                <a:avLst/>
                <a:gdLst>
                  <a:gd name="T0" fmla="*/ 0 w 51"/>
                  <a:gd name="T1" fmla="*/ 25 h 51"/>
                  <a:gd name="T2" fmla="*/ 0 w 51"/>
                  <a:gd name="T3" fmla="*/ 25 h 51"/>
                  <a:gd name="T4" fmla="*/ 3 w 51"/>
                  <a:gd name="T5" fmla="*/ 35 h 51"/>
                  <a:gd name="T6" fmla="*/ 8 w 51"/>
                  <a:gd name="T7" fmla="*/ 43 h 51"/>
                  <a:gd name="T8" fmla="*/ 15 w 51"/>
                  <a:gd name="T9" fmla="*/ 48 h 51"/>
                  <a:gd name="T10" fmla="*/ 26 w 51"/>
                  <a:gd name="T11" fmla="*/ 51 h 51"/>
                  <a:gd name="T12" fmla="*/ 26 w 51"/>
                  <a:gd name="T13" fmla="*/ 51 h 51"/>
                  <a:gd name="T14" fmla="*/ 36 w 51"/>
                  <a:gd name="T15" fmla="*/ 48 h 51"/>
                  <a:gd name="T16" fmla="*/ 43 w 51"/>
                  <a:gd name="T17" fmla="*/ 43 h 51"/>
                  <a:gd name="T18" fmla="*/ 48 w 51"/>
                  <a:gd name="T19" fmla="*/ 35 h 51"/>
                  <a:gd name="T20" fmla="*/ 51 w 51"/>
                  <a:gd name="T21" fmla="*/ 25 h 51"/>
                  <a:gd name="T22" fmla="*/ 51 w 51"/>
                  <a:gd name="T23" fmla="*/ 25 h 51"/>
                  <a:gd name="T24" fmla="*/ 48 w 51"/>
                  <a:gd name="T25" fmla="*/ 15 h 51"/>
                  <a:gd name="T26" fmla="*/ 43 w 51"/>
                  <a:gd name="T27" fmla="*/ 8 h 51"/>
                  <a:gd name="T28" fmla="*/ 36 w 51"/>
                  <a:gd name="T29" fmla="*/ 3 h 51"/>
                  <a:gd name="T30" fmla="*/ 26 w 51"/>
                  <a:gd name="T31" fmla="*/ 0 h 51"/>
                  <a:gd name="T32" fmla="*/ 26 w 51"/>
                  <a:gd name="T33" fmla="*/ 0 h 51"/>
                  <a:gd name="T34" fmla="*/ 15 w 51"/>
                  <a:gd name="T35" fmla="*/ 3 h 51"/>
                  <a:gd name="T36" fmla="*/ 8 w 51"/>
                  <a:gd name="T37" fmla="*/ 8 h 51"/>
                  <a:gd name="T38" fmla="*/ 3 w 51"/>
                  <a:gd name="T39" fmla="*/ 15 h 51"/>
                  <a:gd name="T40" fmla="*/ 0 w 51"/>
                  <a:gd name="T41" fmla="*/ 25 h 51"/>
                  <a:gd name="T42" fmla="*/ 0 w 51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9" name="Freeform 148">
                <a:extLst>
                  <a:ext uri="{FF2B5EF4-FFF2-40B4-BE49-F238E27FC236}">
                    <a16:creationId xmlns:a16="http://schemas.microsoft.com/office/drawing/2014/main" id="{EA6F0AD1-4D69-4B41-9477-66A191417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1957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3 w 48"/>
                  <a:gd name="T5" fmla="*/ 35 h 51"/>
                  <a:gd name="T6" fmla="*/ 8 w 48"/>
                  <a:gd name="T7" fmla="*/ 43 h 51"/>
                  <a:gd name="T8" fmla="*/ 16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1 w 48"/>
                  <a:gd name="T17" fmla="*/ 43 h 51"/>
                  <a:gd name="T18" fmla="*/ 46 w 48"/>
                  <a:gd name="T19" fmla="*/ 35 h 51"/>
                  <a:gd name="T20" fmla="*/ 48 w 48"/>
                  <a:gd name="T21" fmla="*/ 25 h 51"/>
                  <a:gd name="T22" fmla="*/ 48 w 48"/>
                  <a:gd name="T23" fmla="*/ 25 h 51"/>
                  <a:gd name="T24" fmla="*/ 46 w 48"/>
                  <a:gd name="T25" fmla="*/ 15 h 51"/>
                  <a:gd name="T26" fmla="*/ 41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6 w 48"/>
                  <a:gd name="T35" fmla="*/ 3 h 51"/>
                  <a:gd name="T36" fmla="*/ 8 w 48"/>
                  <a:gd name="T37" fmla="*/ 8 h 51"/>
                  <a:gd name="T38" fmla="*/ 3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0" name="Freeform 149">
                <a:extLst>
                  <a:ext uri="{FF2B5EF4-FFF2-40B4-BE49-F238E27FC236}">
                    <a16:creationId xmlns:a16="http://schemas.microsoft.com/office/drawing/2014/main" id="{A89F6095-70A6-4482-9D17-F8C1A2A3B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" y="1957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2 w 48"/>
                  <a:gd name="T5" fmla="*/ 35 h 51"/>
                  <a:gd name="T6" fmla="*/ 8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3 w 48"/>
                  <a:gd name="T15" fmla="*/ 48 h 51"/>
                  <a:gd name="T16" fmla="*/ 43 w 48"/>
                  <a:gd name="T17" fmla="*/ 43 h 51"/>
                  <a:gd name="T18" fmla="*/ 48 w 48"/>
                  <a:gd name="T19" fmla="*/ 35 h 51"/>
                  <a:gd name="T20" fmla="*/ 48 w 48"/>
                  <a:gd name="T21" fmla="*/ 25 h 51"/>
                  <a:gd name="T22" fmla="*/ 48 w 48"/>
                  <a:gd name="T23" fmla="*/ 25 h 51"/>
                  <a:gd name="T24" fmla="*/ 48 w 48"/>
                  <a:gd name="T25" fmla="*/ 15 h 51"/>
                  <a:gd name="T26" fmla="*/ 43 w 48"/>
                  <a:gd name="T27" fmla="*/ 8 h 51"/>
                  <a:gd name="T28" fmla="*/ 33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8 w 48"/>
                  <a:gd name="T37" fmla="*/ 8 h 51"/>
                  <a:gd name="T38" fmla="*/ 2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1" name="Freeform 150">
                <a:extLst>
                  <a:ext uri="{FF2B5EF4-FFF2-40B4-BE49-F238E27FC236}">
                    <a16:creationId xmlns:a16="http://schemas.microsoft.com/office/drawing/2014/main" id="{C15B74F8-0116-48CE-A8C9-1BFB99A2AF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" y="1957"/>
                <a:ext cx="50" cy="51"/>
              </a:xfrm>
              <a:custGeom>
                <a:avLst/>
                <a:gdLst>
                  <a:gd name="T0" fmla="*/ 0 w 50"/>
                  <a:gd name="T1" fmla="*/ 25 h 51"/>
                  <a:gd name="T2" fmla="*/ 0 w 50"/>
                  <a:gd name="T3" fmla="*/ 25 h 51"/>
                  <a:gd name="T4" fmla="*/ 2 w 50"/>
                  <a:gd name="T5" fmla="*/ 35 h 51"/>
                  <a:gd name="T6" fmla="*/ 8 w 50"/>
                  <a:gd name="T7" fmla="*/ 43 h 51"/>
                  <a:gd name="T8" fmla="*/ 15 w 50"/>
                  <a:gd name="T9" fmla="*/ 48 h 51"/>
                  <a:gd name="T10" fmla="*/ 25 w 50"/>
                  <a:gd name="T11" fmla="*/ 51 h 51"/>
                  <a:gd name="T12" fmla="*/ 25 w 50"/>
                  <a:gd name="T13" fmla="*/ 51 h 51"/>
                  <a:gd name="T14" fmla="*/ 35 w 50"/>
                  <a:gd name="T15" fmla="*/ 48 h 51"/>
                  <a:gd name="T16" fmla="*/ 43 w 50"/>
                  <a:gd name="T17" fmla="*/ 43 h 51"/>
                  <a:gd name="T18" fmla="*/ 48 w 50"/>
                  <a:gd name="T19" fmla="*/ 35 h 51"/>
                  <a:gd name="T20" fmla="*/ 50 w 50"/>
                  <a:gd name="T21" fmla="*/ 25 h 51"/>
                  <a:gd name="T22" fmla="*/ 50 w 50"/>
                  <a:gd name="T23" fmla="*/ 25 h 51"/>
                  <a:gd name="T24" fmla="*/ 48 w 50"/>
                  <a:gd name="T25" fmla="*/ 15 h 51"/>
                  <a:gd name="T26" fmla="*/ 43 w 50"/>
                  <a:gd name="T27" fmla="*/ 8 h 51"/>
                  <a:gd name="T28" fmla="*/ 35 w 50"/>
                  <a:gd name="T29" fmla="*/ 3 h 51"/>
                  <a:gd name="T30" fmla="*/ 25 w 50"/>
                  <a:gd name="T31" fmla="*/ 0 h 51"/>
                  <a:gd name="T32" fmla="*/ 25 w 50"/>
                  <a:gd name="T33" fmla="*/ 0 h 51"/>
                  <a:gd name="T34" fmla="*/ 15 w 50"/>
                  <a:gd name="T35" fmla="*/ 3 h 51"/>
                  <a:gd name="T36" fmla="*/ 8 w 50"/>
                  <a:gd name="T37" fmla="*/ 8 h 51"/>
                  <a:gd name="T38" fmla="*/ 2 w 50"/>
                  <a:gd name="T39" fmla="*/ 15 h 51"/>
                  <a:gd name="T40" fmla="*/ 0 w 50"/>
                  <a:gd name="T41" fmla="*/ 25 h 51"/>
                  <a:gd name="T42" fmla="*/ 0 w 50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2" name="Freeform 151">
                <a:extLst>
                  <a:ext uri="{FF2B5EF4-FFF2-40B4-BE49-F238E27FC236}">
                    <a16:creationId xmlns:a16="http://schemas.microsoft.com/office/drawing/2014/main" id="{77240FFB-17B5-4D70-B71B-723C1CE891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9" y="1957"/>
                <a:ext cx="47" cy="51"/>
              </a:xfrm>
              <a:custGeom>
                <a:avLst/>
                <a:gdLst>
                  <a:gd name="T0" fmla="*/ 0 w 47"/>
                  <a:gd name="T1" fmla="*/ 25 h 51"/>
                  <a:gd name="T2" fmla="*/ 0 w 47"/>
                  <a:gd name="T3" fmla="*/ 25 h 51"/>
                  <a:gd name="T4" fmla="*/ 0 w 47"/>
                  <a:gd name="T5" fmla="*/ 35 h 51"/>
                  <a:gd name="T6" fmla="*/ 5 w 47"/>
                  <a:gd name="T7" fmla="*/ 43 h 51"/>
                  <a:gd name="T8" fmla="*/ 15 w 47"/>
                  <a:gd name="T9" fmla="*/ 48 h 51"/>
                  <a:gd name="T10" fmla="*/ 22 w 47"/>
                  <a:gd name="T11" fmla="*/ 51 h 51"/>
                  <a:gd name="T12" fmla="*/ 22 w 47"/>
                  <a:gd name="T13" fmla="*/ 51 h 51"/>
                  <a:gd name="T14" fmla="*/ 32 w 47"/>
                  <a:gd name="T15" fmla="*/ 48 h 51"/>
                  <a:gd name="T16" fmla="*/ 40 w 47"/>
                  <a:gd name="T17" fmla="*/ 43 h 51"/>
                  <a:gd name="T18" fmla="*/ 45 w 47"/>
                  <a:gd name="T19" fmla="*/ 35 h 51"/>
                  <a:gd name="T20" fmla="*/ 47 w 47"/>
                  <a:gd name="T21" fmla="*/ 25 h 51"/>
                  <a:gd name="T22" fmla="*/ 47 w 47"/>
                  <a:gd name="T23" fmla="*/ 25 h 51"/>
                  <a:gd name="T24" fmla="*/ 45 w 47"/>
                  <a:gd name="T25" fmla="*/ 15 h 51"/>
                  <a:gd name="T26" fmla="*/ 40 w 47"/>
                  <a:gd name="T27" fmla="*/ 8 h 51"/>
                  <a:gd name="T28" fmla="*/ 32 w 47"/>
                  <a:gd name="T29" fmla="*/ 3 h 51"/>
                  <a:gd name="T30" fmla="*/ 22 w 47"/>
                  <a:gd name="T31" fmla="*/ 0 h 51"/>
                  <a:gd name="T32" fmla="*/ 22 w 47"/>
                  <a:gd name="T33" fmla="*/ 0 h 51"/>
                  <a:gd name="T34" fmla="*/ 15 w 47"/>
                  <a:gd name="T35" fmla="*/ 3 h 51"/>
                  <a:gd name="T36" fmla="*/ 5 w 47"/>
                  <a:gd name="T37" fmla="*/ 8 h 51"/>
                  <a:gd name="T38" fmla="*/ 0 w 47"/>
                  <a:gd name="T39" fmla="*/ 15 h 51"/>
                  <a:gd name="T40" fmla="*/ 0 w 47"/>
                  <a:gd name="T41" fmla="*/ 25 h 51"/>
                  <a:gd name="T42" fmla="*/ 0 w 47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1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2" y="51"/>
                    </a:lnTo>
                    <a:lnTo>
                      <a:pt x="22" y="51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3" name="Freeform 152">
                <a:extLst>
                  <a:ext uri="{FF2B5EF4-FFF2-40B4-BE49-F238E27FC236}">
                    <a16:creationId xmlns:a16="http://schemas.microsoft.com/office/drawing/2014/main" id="{D0948D8B-2504-4A49-9F90-21C1880658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4" y="1957"/>
                <a:ext cx="47" cy="51"/>
              </a:xfrm>
              <a:custGeom>
                <a:avLst/>
                <a:gdLst>
                  <a:gd name="T0" fmla="*/ 0 w 47"/>
                  <a:gd name="T1" fmla="*/ 25 h 51"/>
                  <a:gd name="T2" fmla="*/ 0 w 47"/>
                  <a:gd name="T3" fmla="*/ 25 h 51"/>
                  <a:gd name="T4" fmla="*/ 2 w 47"/>
                  <a:gd name="T5" fmla="*/ 35 h 51"/>
                  <a:gd name="T6" fmla="*/ 7 w 47"/>
                  <a:gd name="T7" fmla="*/ 43 h 51"/>
                  <a:gd name="T8" fmla="*/ 15 w 47"/>
                  <a:gd name="T9" fmla="*/ 48 h 51"/>
                  <a:gd name="T10" fmla="*/ 25 w 47"/>
                  <a:gd name="T11" fmla="*/ 51 h 51"/>
                  <a:gd name="T12" fmla="*/ 25 w 47"/>
                  <a:gd name="T13" fmla="*/ 51 h 51"/>
                  <a:gd name="T14" fmla="*/ 32 w 47"/>
                  <a:gd name="T15" fmla="*/ 48 h 51"/>
                  <a:gd name="T16" fmla="*/ 40 w 47"/>
                  <a:gd name="T17" fmla="*/ 43 h 51"/>
                  <a:gd name="T18" fmla="*/ 47 w 47"/>
                  <a:gd name="T19" fmla="*/ 35 h 51"/>
                  <a:gd name="T20" fmla="*/ 47 w 47"/>
                  <a:gd name="T21" fmla="*/ 25 h 51"/>
                  <a:gd name="T22" fmla="*/ 47 w 47"/>
                  <a:gd name="T23" fmla="*/ 25 h 51"/>
                  <a:gd name="T24" fmla="*/ 47 w 47"/>
                  <a:gd name="T25" fmla="*/ 15 h 51"/>
                  <a:gd name="T26" fmla="*/ 40 w 47"/>
                  <a:gd name="T27" fmla="*/ 8 h 51"/>
                  <a:gd name="T28" fmla="*/ 32 w 47"/>
                  <a:gd name="T29" fmla="*/ 3 h 51"/>
                  <a:gd name="T30" fmla="*/ 25 w 47"/>
                  <a:gd name="T31" fmla="*/ 0 h 51"/>
                  <a:gd name="T32" fmla="*/ 25 w 47"/>
                  <a:gd name="T33" fmla="*/ 0 h 51"/>
                  <a:gd name="T34" fmla="*/ 15 w 47"/>
                  <a:gd name="T35" fmla="*/ 3 h 51"/>
                  <a:gd name="T36" fmla="*/ 7 w 47"/>
                  <a:gd name="T37" fmla="*/ 8 h 51"/>
                  <a:gd name="T38" fmla="*/ 2 w 47"/>
                  <a:gd name="T39" fmla="*/ 15 h 51"/>
                  <a:gd name="T40" fmla="*/ 0 w 47"/>
                  <a:gd name="T41" fmla="*/ 25 h 51"/>
                  <a:gd name="T42" fmla="*/ 0 w 47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7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4" name="Freeform 153">
                <a:extLst>
                  <a:ext uri="{FF2B5EF4-FFF2-40B4-BE49-F238E27FC236}">
                    <a16:creationId xmlns:a16="http://schemas.microsoft.com/office/drawing/2014/main" id="{79D1B8A5-3CA6-476A-858E-ADD34EEBE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2103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0 w 48"/>
                  <a:gd name="T5" fmla="*/ 33 h 48"/>
                  <a:gd name="T6" fmla="*/ 7 w 48"/>
                  <a:gd name="T7" fmla="*/ 43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7 w 48"/>
                  <a:gd name="T37" fmla="*/ 8 h 48"/>
                  <a:gd name="T38" fmla="*/ 0 w 48"/>
                  <a:gd name="T39" fmla="*/ 15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5" name="Freeform 154">
                <a:extLst>
                  <a:ext uri="{FF2B5EF4-FFF2-40B4-BE49-F238E27FC236}">
                    <a16:creationId xmlns:a16="http://schemas.microsoft.com/office/drawing/2014/main" id="{2F4E7ECC-3CBD-4812-B158-0D97AB8D15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7" y="2103"/>
                <a:ext cx="50" cy="48"/>
              </a:xfrm>
              <a:custGeom>
                <a:avLst/>
                <a:gdLst>
                  <a:gd name="T0" fmla="*/ 0 w 50"/>
                  <a:gd name="T1" fmla="*/ 26 h 48"/>
                  <a:gd name="T2" fmla="*/ 0 w 50"/>
                  <a:gd name="T3" fmla="*/ 26 h 48"/>
                  <a:gd name="T4" fmla="*/ 2 w 50"/>
                  <a:gd name="T5" fmla="*/ 33 h 48"/>
                  <a:gd name="T6" fmla="*/ 7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3 h 48"/>
                  <a:gd name="T20" fmla="*/ 50 w 50"/>
                  <a:gd name="T21" fmla="*/ 26 h 48"/>
                  <a:gd name="T22" fmla="*/ 50 w 50"/>
                  <a:gd name="T23" fmla="*/ 26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5 h 48"/>
                  <a:gd name="T40" fmla="*/ 0 w 50"/>
                  <a:gd name="T41" fmla="*/ 26 h 48"/>
                  <a:gd name="T42" fmla="*/ 0 w 50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6" name="Freeform 155">
                <a:extLst>
                  <a:ext uri="{FF2B5EF4-FFF2-40B4-BE49-F238E27FC236}">
                    <a16:creationId xmlns:a16="http://schemas.microsoft.com/office/drawing/2014/main" id="{A6078E4B-DFE1-4DEE-B088-6AF40545B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2" y="2103"/>
                <a:ext cx="50" cy="48"/>
              </a:xfrm>
              <a:custGeom>
                <a:avLst/>
                <a:gdLst>
                  <a:gd name="T0" fmla="*/ 0 w 50"/>
                  <a:gd name="T1" fmla="*/ 26 h 48"/>
                  <a:gd name="T2" fmla="*/ 0 w 50"/>
                  <a:gd name="T3" fmla="*/ 26 h 48"/>
                  <a:gd name="T4" fmla="*/ 3 w 50"/>
                  <a:gd name="T5" fmla="*/ 33 h 48"/>
                  <a:gd name="T6" fmla="*/ 8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3 h 48"/>
                  <a:gd name="T20" fmla="*/ 50 w 50"/>
                  <a:gd name="T21" fmla="*/ 26 h 48"/>
                  <a:gd name="T22" fmla="*/ 50 w 50"/>
                  <a:gd name="T23" fmla="*/ 26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5 h 48"/>
                  <a:gd name="T40" fmla="*/ 0 w 50"/>
                  <a:gd name="T41" fmla="*/ 26 h 48"/>
                  <a:gd name="T42" fmla="*/ 0 w 50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7" name="Freeform 156">
                <a:extLst>
                  <a:ext uri="{FF2B5EF4-FFF2-40B4-BE49-F238E27FC236}">
                    <a16:creationId xmlns:a16="http://schemas.microsoft.com/office/drawing/2014/main" id="{B0023974-9169-409C-8B21-01F3CCDCF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0" y="2103"/>
                <a:ext cx="47" cy="48"/>
              </a:xfrm>
              <a:custGeom>
                <a:avLst/>
                <a:gdLst>
                  <a:gd name="T0" fmla="*/ 0 w 47"/>
                  <a:gd name="T1" fmla="*/ 26 h 48"/>
                  <a:gd name="T2" fmla="*/ 0 w 47"/>
                  <a:gd name="T3" fmla="*/ 26 h 48"/>
                  <a:gd name="T4" fmla="*/ 2 w 47"/>
                  <a:gd name="T5" fmla="*/ 33 h 48"/>
                  <a:gd name="T6" fmla="*/ 7 w 47"/>
                  <a:gd name="T7" fmla="*/ 43 h 48"/>
                  <a:gd name="T8" fmla="*/ 15 w 47"/>
                  <a:gd name="T9" fmla="*/ 48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7 w 47"/>
                  <a:gd name="T19" fmla="*/ 33 h 48"/>
                  <a:gd name="T20" fmla="*/ 47 w 47"/>
                  <a:gd name="T21" fmla="*/ 26 h 48"/>
                  <a:gd name="T22" fmla="*/ 47 w 47"/>
                  <a:gd name="T23" fmla="*/ 26 h 48"/>
                  <a:gd name="T24" fmla="*/ 47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5 h 48"/>
                  <a:gd name="T40" fmla="*/ 0 w 47"/>
                  <a:gd name="T41" fmla="*/ 26 h 48"/>
                  <a:gd name="T42" fmla="*/ 0 w 47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7" y="33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7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8" name="Freeform 157">
                <a:extLst>
                  <a:ext uri="{FF2B5EF4-FFF2-40B4-BE49-F238E27FC236}">
                    <a16:creationId xmlns:a16="http://schemas.microsoft.com/office/drawing/2014/main" id="{B55E1063-75EB-409D-81FD-C7A997D29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7" y="2103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3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1 w 48"/>
                  <a:gd name="T17" fmla="*/ 43 h 48"/>
                  <a:gd name="T18" fmla="*/ 48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8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8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9" name="Freeform 158">
                <a:extLst>
                  <a:ext uri="{FF2B5EF4-FFF2-40B4-BE49-F238E27FC236}">
                    <a16:creationId xmlns:a16="http://schemas.microsoft.com/office/drawing/2014/main" id="{EF527CE9-1948-4C73-8466-1CC04E2421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" y="2103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0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1 w 48"/>
                  <a:gd name="T17" fmla="*/ 43 h 48"/>
                  <a:gd name="T18" fmla="*/ 46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0 w 48"/>
                  <a:gd name="T39" fmla="*/ 15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0" name="Freeform 159">
                <a:extLst>
                  <a:ext uri="{FF2B5EF4-FFF2-40B4-BE49-F238E27FC236}">
                    <a16:creationId xmlns:a16="http://schemas.microsoft.com/office/drawing/2014/main" id="{4B969A26-1908-46A4-89FF-81A58D3D4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0" y="2103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0 w 48"/>
                  <a:gd name="T5" fmla="*/ 33 h 48"/>
                  <a:gd name="T6" fmla="*/ 7 w 48"/>
                  <a:gd name="T7" fmla="*/ 43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7 w 48"/>
                  <a:gd name="T37" fmla="*/ 8 h 48"/>
                  <a:gd name="T38" fmla="*/ 0 w 48"/>
                  <a:gd name="T39" fmla="*/ 15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1" name="Freeform 160">
                <a:extLst>
                  <a:ext uri="{FF2B5EF4-FFF2-40B4-BE49-F238E27FC236}">
                    <a16:creationId xmlns:a16="http://schemas.microsoft.com/office/drawing/2014/main" id="{CA8F9BBC-7CCF-4926-ADA1-96D369F6D2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778"/>
                <a:ext cx="2802" cy="1351"/>
              </a:xfrm>
              <a:custGeom>
                <a:avLst/>
                <a:gdLst>
                  <a:gd name="T0" fmla="*/ 2728 w 2802"/>
                  <a:gd name="T1" fmla="*/ 1351 h 1351"/>
                  <a:gd name="T2" fmla="*/ 2650 w 2802"/>
                  <a:gd name="T3" fmla="*/ 1247 h 1351"/>
                  <a:gd name="T4" fmla="*/ 2587 w 2802"/>
                  <a:gd name="T5" fmla="*/ 1204 h 1351"/>
                  <a:gd name="T6" fmla="*/ 2509 w 2802"/>
                  <a:gd name="T7" fmla="*/ 1174 h 1351"/>
                  <a:gd name="T8" fmla="*/ 2492 w 2802"/>
                  <a:gd name="T9" fmla="*/ 1146 h 1351"/>
                  <a:gd name="T10" fmla="*/ 2366 w 2802"/>
                  <a:gd name="T11" fmla="*/ 1126 h 1351"/>
                  <a:gd name="T12" fmla="*/ 2282 w 2802"/>
                  <a:gd name="T13" fmla="*/ 1104 h 1351"/>
                  <a:gd name="T14" fmla="*/ 2260 w 2802"/>
                  <a:gd name="T15" fmla="*/ 1061 h 1351"/>
                  <a:gd name="T16" fmla="*/ 2219 w 2802"/>
                  <a:gd name="T17" fmla="*/ 1036 h 1351"/>
                  <a:gd name="T18" fmla="*/ 2202 w 2802"/>
                  <a:gd name="T19" fmla="*/ 1013 h 1351"/>
                  <a:gd name="T20" fmla="*/ 2172 w 2802"/>
                  <a:gd name="T21" fmla="*/ 990 h 1351"/>
                  <a:gd name="T22" fmla="*/ 2159 w 2802"/>
                  <a:gd name="T23" fmla="*/ 968 h 1351"/>
                  <a:gd name="T24" fmla="*/ 2081 w 2802"/>
                  <a:gd name="T25" fmla="*/ 942 h 1351"/>
                  <a:gd name="T26" fmla="*/ 2068 w 2802"/>
                  <a:gd name="T27" fmla="*/ 920 h 1351"/>
                  <a:gd name="T28" fmla="*/ 2038 w 2802"/>
                  <a:gd name="T29" fmla="*/ 900 h 1351"/>
                  <a:gd name="T30" fmla="*/ 1975 w 2802"/>
                  <a:gd name="T31" fmla="*/ 852 h 1351"/>
                  <a:gd name="T32" fmla="*/ 1932 w 2802"/>
                  <a:gd name="T33" fmla="*/ 832 h 1351"/>
                  <a:gd name="T34" fmla="*/ 1877 w 2802"/>
                  <a:gd name="T35" fmla="*/ 786 h 1351"/>
                  <a:gd name="T36" fmla="*/ 1806 w 2802"/>
                  <a:gd name="T37" fmla="*/ 764 h 1351"/>
                  <a:gd name="T38" fmla="*/ 1784 w 2802"/>
                  <a:gd name="T39" fmla="*/ 741 h 1351"/>
                  <a:gd name="T40" fmla="*/ 1743 w 2802"/>
                  <a:gd name="T41" fmla="*/ 721 h 1351"/>
                  <a:gd name="T42" fmla="*/ 1622 w 2802"/>
                  <a:gd name="T43" fmla="*/ 678 h 1351"/>
                  <a:gd name="T44" fmla="*/ 1612 w 2802"/>
                  <a:gd name="T45" fmla="*/ 655 h 1351"/>
                  <a:gd name="T46" fmla="*/ 1579 w 2802"/>
                  <a:gd name="T47" fmla="*/ 635 h 1351"/>
                  <a:gd name="T48" fmla="*/ 1486 w 2802"/>
                  <a:gd name="T49" fmla="*/ 612 h 1351"/>
                  <a:gd name="T50" fmla="*/ 1448 w 2802"/>
                  <a:gd name="T51" fmla="*/ 590 h 1351"/>
                  <a:gd name="T52" fmla="*/ 1363 w 2802"/>
                  <a:gd name="T53" fmla="*/ 567 h 1351"/>
                  <a:gd name="T54" fmla="*/ 1275 w 2802"/>
                  <a:gd name="T55" fmla="*/ 524 h 1351"/>
                  <a:gd name="T56" fmla="*/ 1265 w 2802"/>
                  <a:gd name="T57" fmla="*/ 504 h 1351"/>
                  <a:gd name="T58" fmla="*/ 1222 w 2802"/>
                  <a:gd name="T59" fmla="*/ 481 h 1351"/>
                  <a:gd name="T60" fmla="*/ 1219 w 2802"/>
                  <a:gd name="T61" fmla="*/ 441 h 1351"/>
                  <a:gd name="T62" fmla="*/ 1166 w 2802"/>
                  <a:gd name="T63" fmla="*/ 418 h 1351"/>
                  <a:gd name="T64" fmla="*/ 1146 w 2802"/>
                  <a:gd name="T65" fmla="*/ 376 h 1351"/>
                  <a:gd name="T66" fmla="*/ 1131 w 2802"/>
                  <a:gd name="T67" fmla="*/ 355 h 1351"/>
                  <a:gd name="T68" fmla="*/ 1045 w 2802"/>
                  <a:gd name="T69" fmla="*/ 333 h 1351"/>
                  <a:gd name="T70" fmla="*/ 932 w 2802"/>
                  <a:gd name="T71" fmla="*/ 310 h 1351"/>
                  <a:gd name="T72" fmla="*/ 861 w 2802"/>
                  <a:gd name="T73" fmla="*/ 270 h 1351"/>
                  <a:gd name="T74" fmla="*/ 811 w 2802"/>
                  <a:gd name="T75" fmla="*/ 247 h 1351"/>
                  <a:gd name="T76" fmla="*/ 793 w 2802"/>
                  <a:gd name="T77" fmla="*/ 227 h 1351"/>
                  <a:gd name="T78" fmla="*/ 723 w 2802"/>
                  <a:gd name="T79" fmla="*/ 209 h 1351"/>
                  <a:gd name="T80" fmla="*/ 705 w 2802"/>
                  <a:gd name="T81" fmla="*/ 187 h 1351"/>
                  <a:gd name="T82" fmla="*/ 630 w 2802"/>
                  <a:gd name="T83" fmla="*/ 164 h 1351"/>
                  <a:gd name="T84" fmla="*/ 577 w 2802"/>
                  <a:gd name="T85" fmla="*/ 146 h 1351"/>
                  <a:gd name="T86" fmla="*/ 514 w 2802"/>
                  <a:gd name="T87" fmla="*/ 126 h 1351"/>
                  <a:gd name="T88" fmla="*/ 418 w 2802"/>
                  <a:gd name="T89" fmla="*/ 104 h 1351"/>
                  <a:gd name="T90" fmla="*/ 403 w 2802"/>
                  <a:gd name="T91" fmla="*/ 81 h 1351"/>
                  <a:gd name="T92" fmla="*/ 370 w 2802"/>
                  <a:gd name="T93" fmla="*/ 63 h 1351"/>
                  <a:gd name="T94" fmla="*/ 337 w 2802"/>
                  <a:gd name="T95" fmla="*/ 41 h 1351"/>
                  <a:gd name="T96" fmla="*/ 249 w 2802"/>
                  <a:gd name="T97" fmla="*/ 20 h 1351"/>
                  <a:gd name="T98" fmla="*/ 0 w 2802"/>
                  <a:gd name="T99" fmla="*/ 0 h 1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802" h="1351">
                    <a:moveTo>
                      <a:pt x="2802" y="1351"/>
                    </a:moveTo>
                    <a:lnTo>
                      <a:pt x="2728" y="1351"/>
                    </a:lnTo>
                    <a:lnTo>
                      <a:pt x="2728" y="1247"/>
                    </a:lnTo>
                    <a:lnTo>
                      <a:pt x="2650" y="1247"/>
                    </a:lnTo>
                    <a:lnTo>
                      <a:pt x="2650" y="1204"/>
                    </a:lnTo>
                    <a:lnTo>
                      <a:pt x="2587" y="1204"/>
                    </a:lnTo>
                    <a:lnTo>
                      <a:pt x="2587" y="1174"/>
                    </a:lnTo>
                    <a:lnTo>
                      <a:pt x="2509" y="1174"/>
                    </a:lnTo>
                    <a:lnTo>
                      <a:pt x="2509" y="1146"/>
                    </a:lnTo>
                    <a:lnTo>
                      <a:pt x="2492" y="1146"/>
                    </a:lnTo>
                    <a:lnTo>
                      <a:pt x="2492" y="1126"/>
                    </a:lnTo>
                    <a:lnTo>
                      <a:pt x="2366" y="1126"/>
                    </a:lnTo>
                    <a:lnTo>
                      <a:pt x="2366" y="1104"/>
                    </a:lnTo>
                    <a:lnTo>
                      <a:pt x="2282" y="1104"/>
                    </a:lnTo>
                    <a:lnTo>
                      <a:pt x="2282" y="1061"/>
                    </a:lnTo>
                    <a:lnTo>
                      <a:pt x="2260" y="1061"/>
                    </a:lnTo>
                    <a:lnTo>
                      <a:pt x="2260" y="1036"/>
                    </a:lnTo>
                    <a:lnTo>
                      <a:pt x="2219" y="1036"/>
                    </a:lnTo>
                    <a:lnTo>
                      <a:pt x="2219" y="1013"/>
                    </a:lnTo>
                    <a:lnTo>
                      <a:pt x="2202" y="1013"/>
                    </a:lnTo>
                    <a:lnTo>
                      <a:pt x="2202" y="990"/>
                    </a:lnTo>
                    <a:lnTo>
                      <a:pt x="2172" y="990"/>
                    </a:lnTo>
                    <a:lnTo>
                      <a:pt x="2172" y="968"/>
                    </a:lnTo>
                    <a:lnTo>
                      <a:pt x="2159" y="968"/>
                    </a:lnTo>
                    <a:lnTo>
                      <a:pt x="2159" y="942"/>
                    </a:lnTo>
                    <a:lnTo>
                      <a:pt x="2081" y="942"/>
                    </a:lnTo>
                    <a:lnTo>
                      <a:pt x="2081" y="920"/>
                    </a:lnTo>
                    <a:lnTo>
                      <a:pt x="2068" y="920"/>
                    </a:lnTo>
                    <a:lnTo>
                      <a:pt x="2068" y="900"/>
                    </a:lnTo>
                    <a:lnTo>
                      <a:pt x="2038" y="900"/>
                    </a:lnTo>
                    <a:lnTo>
                      <a:pt x="2038" y="852"/>
                    </a:lnTo>
                    <a:lnTo>
                      <a:pt x="1975" y="852"/>
                    </a:lnTo>
                    <a:lnTo>
                      <a:pt x="1975" y="832"/>
                    </a:lnTo>
                    <a:lnTo>
                      <a:pt x="1932" y="832"/>
                    </a:lnTo>
                    <a:lnTo>
                      <a:pt x="1932" y="786"/>
                    </a:lnTo>
                    <a:lnTo>
                      <a:pt x="1877" y="786"/>
                    </a:lnTo>
                    <a:lnTo>
                      <a:pt x="1877" y="764"/>
                    </a:lnTo>
                    <a:lnTo>
                      <a:pt x="1806" y="764"/>
                    </a:lnTo>
                    <a:lnTo>
                      <a:pt x="1806" y="741"/>
                    </a:lnTo>
                    <a:lnTo>
                      <a:pt x="1784" y="741"/>
                    </a:lnTo>
                    <a:lnTo>
                      <a:pt x="1784" y="721"/>
                    </a:lnTo>
                    <a:lnTo>
                      <a:pt x="1743" y="721"/>
                    </a:lnTo>
                    <a:lnTo>
                      <a:pt x="1743" y="678"/>
                    </a:lnTo>
                    <a:lnTo>
                      <a:pt x="1622" y="678"/>
                    </a:lnTo>
                    <a:lnTo>
                      <a:pt x="1622" y="655"/>
                    </a:lnTo>
                    <a:lnTo>
                      <a:pt x="1612" y="655"/>
                    </a:lnTo>
                    <a:lnTo>
                      <a:pt x="1612" y="635"/>
                    </a:lnTo>
                    <a:lnTo>
                      <a:pt x="1579" y="635"/>
                    </a:lnTo>
                    <a:lnTo>
                      <a:pt x="1579" y="612"/>
                    </a:lnTo>
                    <a:lnTo>
                      <a:pt x="1486" y="612"/>
                    </a:lnTo>
                    <a:lnTo>
                      <a:pt x="1486" y="590"/>
                    </a:lnTo>
                    <a:lnTo>
                      <a:pt x="1448" y="590"/>
                    </a:lnTo>
                    <a:lnTo>
                      <a:pt x="1448" y="567"/>
                    </a:lnTo>
                    <a:lnTo>
                      <a:pt x="1363" y="567"/>
                    </a:lnTo>
                    <a:lnTo>
                      <a:pt x="1363" y="524"/>
                    </a:lnTo>
                    <a:lnTo>
                      <a:pt x="1275" y="524"/>
                    </a:lnTo>
                    <a:lnTo>
                      <a:pt x="1275" y="504"/>
                    </a:lnTo>
                    <a:lnTo>
                      <a:pt x="1265" y="504"/>
                    </a:lnTo>
                    <a:lnTo>
                      <a:pt x="1265" y="481"/>
                    </a:lnTo>
                    <a:lnTo>
                      <a:pt x="1222" y="481"/>
                    </a:lnTo>
                    <a:lnTo>
                      <a:pt x="1222" y="441"/>
                    </a:lnTo>
                    <a:lnTo>
                      <a:pt x="1219" y="441"/>
                    </a:lnTo>
                    <a:lnTo>
                      <a:pt x="1219" y="418"/>
                    </a:lnTo>
                    <a:lnTo>
                      <a:pt x="1166" y="418"/>
                    </a:lnTo>
                    <a:lnTo>
                      <a:pt x="1166" y="376"/>
                    </a:lnTo>
                    <a:lnTo>
                      <a:pt x="1146" y="376"/>
                    </a:lnTo>
                    <a:lnTo>
                      <a:pt x="1146" y="355"/>
                    </a:lnTo>
                    <a:lnTo>
                      <a:pt x="1131" y="355"/>
                    </a:lnTo>
                    <a:lnTo>
                      <a:pt x="1131" y="333"/>
                    </a:lnTo>
                    <a:lnTo>
                      <a:pt x="1045" y="333"/>
                    </a:lnTo>
                    <a:lnTo>
                      <a:pt x="1045" y="310"/>
                    </a:lnTo>
                    <a:lnTo>
                      <a:pt x="932" y="310"/>
                    </a:lnTo>
                    <a:lnTo>
                      <a:pt x="932" y="270"/>
                    </a:lnTo>
                    <a:lnTo>
                      <a:pt x="861" y="270"/>
                    </a:lnTo>
                    <a:lnTo>
                      <a:pt x="861" y="247"/>
                    </a:lnTo>
                    <a:lnTo>
                      <a:pt x="811" y="247"/>
                    </a:lnTo>
                    <a:lnTo>
                      <a:pt x="811" y="227"/>
                    </a:lnTo>
                    <a:lnTo>
                      <a:pt x="793" y="227"/>
                    </a:lnTo>
                    <a:lnTo>
                      <a:pt x="793" y="209"/>
                    </a:lnTo>
                    <a:lnTo>
                      <a:pt x="723" y="209"/>
                    </a:lnTo>
                    <a:lnTo>
                      <a:pt x="723" y="187"/>
                    </a:lnTo>
                    <a:lnTo>
                      <a:pt x="705" y="187"/>
                    </a:lnTo>
                    <a:lnTo>
                      <a:pt x="705" y="164"/>
                    </a:lnTo>
                    <a:lnTo>
                      <a:pt x="630" y="164"/>
                    </a:lnTo>
                    <a:lnTo>
                      <a:pt x="630" y="146"/>
                    </a:lnTo>
                    <a:lnTo>
                      <a:pt x="577" y="146"/>
                    </a:lnTo>
                    <a:lnTo>
                      <a:pt x="577" y="126"/>
                    </a:lnTo>
                    <a:lnTo>
                      <a:pt x="514" y="126"/>
                    </a:lnTo>
                    <a:lnTo>
                      <a:pt x="514" y="104"/>
                    </a:lnTo>
                    <a:lnTo>
                      <a:pt x="418" y="104"/>
                    </a:lnTo>
                    <a:lnTo>
                      <a:pt x="418" y="81"/>
                    </a:lnTo>
                    <a:lnTo>
                      <a:pt x="403" y="81"/>
                    </a:lnTo>
                    <a:lnTo>
                      <a:pt x="403" y="63"/>
                    </a:lnTo>
                    <a:lnTo>
                      <a:pt x="370" y="63"/>
                    </a:lnTo>
                    <a:lnTo>
                      <a:pt x="370" y="41"/>
                    </a:lnTo>
                    <a:lnTo>
                      <a:pt x="337" y="41"/>
                    </a:lnTo>
                    <a:lnTo>
                      <a:pt x="337" y="20"/>
                    </a:lnTo>
                    <a:lnTo>
                      <a:pt x="249" y="20"/>
                    </a:lnTo>
                    <a:lnTo>
                      <a:pt x="249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2" name="Freeform 161">
                <a:extLst>
                  <a:ext uri="{FF2B5EF4-FFF2-40B4-BE49-F238E27FC236}">
                    <a16:creationId xmlns:a16="http://schemas.microsoft.com/office/drawing/2014/main" id="{FBA792F3-E45C-49F9-BD34-D6B0B05AE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9" y="89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3" name="Freeform 162">
                <a:extLst>
                  <a:ext uri="{FF2B5EF4-FFF2-40B4-BE49-F238E27FC236}">
                    <a16:creationId xmlns:a16="http://schemas.microsoft.com/office/drawing/2014/main" id="{870BBEDD-485F-4745-BC9F-5BF6420B3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" y="876"/>
                <a:ext cx="38" cy="41"/>
              </a:xfrm>
              <a:custGeom>
                <a:avLst/>
                <a:gdLst>
                  <a:gd name="T0" fmla="*/ 20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20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20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4" name="Freeform 163">
                <a:extLst>
                  <a:ext uri="{FF2B5EF4-FFF2-40B4-BE49-F238E27FC236}">
                    <a16:creationId xmlns:a16="http://schemas.microsoft.com/office/drawing/2014/main" id="{1C26895E-E06A-4ED8-B5A1-0AAFA80BE6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89" y="876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5" name="Freeform 164">
                <a:extLst>
                  <a:ext uri="{FF2B5EF4-FFF2-40B4-BE49-F238E27FC236}">
                    <a16:creationId xmlns:a16="http://schemas.microsoft.com/office/drawing/2014/main" id="{4F77E220-5F61-434D-B6AB-C23013C1A0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" y="1632"/>
                <a:ext cx="41" cy="41"/>
              </a:xfrm>
              <a:custGeom>
                <a:avLst/>
                <a:gdLst>
                  <a:gd name="T0" fmla="*/ 21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1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1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6" name="Freeform 165">
                <a:extLst>
                  <a:ext uri="{FF2B5EF4-FFF2-40B4-BE49-F238E27FC236}">
                    <a16:creationId xmlns:a16="http://schemas.microsoft.com/office/drawing/2014/main" id="{1A548173-9020-4A46-B939-B3487EEE03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1" y="1632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7" name="Freeform 166">
                <a:extLst>
                  <a:ext uri="{FF2B5EF4-FFF2-40B4-BE49-F238E27FC236}">
                    <a16:creationId xmlns:a16="http://schemas.microsoft.com/office/drawing/2014/main" id="{5F09B788-357C-4DFE-A8E8-74D5B2204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2" y="1655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8" name="Freeform 167">
                <a:extLst>
                  <a:ext uri="{FF2B5EF4-FFF2-40B4-BE49-F238E27FC236}">
                    <a16:creationId xmlns:a16="http://schemas.microsoft.com/office/drawing/2014/main" id="{71EA0A37-5390-4AE7-B4F2-1CCB483850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2" y="1718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9" name="Freeform 168">
                <a:extLst>
                  <a:ext uri="{FF2B5EF4-FFF2-40B4-BE49-F238E27FC236}">
                    <a16:creationId xmlns:a16="http://schemas.microsoft.com/office/drawing/2014/main" id="{5B34987C-22C1-42DC-A9FF-3371F444E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7" y="1718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0" name="Freeform 169">
                <a:extLst>
                  <a:ext uri="{FF2B5EF4-FFF2-40B4-BE49-F238E27FC236}">
                    <a16:creationId xmlns:a16="http://schemas.microsoft.com/office/drawing/2014/main" id="{3FFA4F7C-6B93-4744-BDB2-0B3A3E997C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0" y="174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1" name="Freeform 170">
                <a:extLst>
                  <a:ext uri="{FF2B5EF4-FFF2-40B4-BE49-F238E27FC236}">
                    <a16:creationId xmlns:a16="http://schemas.microsoft.com/office/drawing/2014/main" id="{4A5FB00A-F7FC-42B2-9C14-888E3DB28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7" y="1743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2" name="Freeform 171">
                <a:extLst>
                  <a:ext uri="{FF2B5EF4-FFF2-40B4-BE49-F238E27FC236}">
                    <a16:creationId xmlns:a16="http://schemas.microsoft.com/office/drawing/2014/main" id="{21ED9952-7290-4475-9AED-1C38AE4611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2" y="1743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3" name="Freeform 172">
                <a:extLst>
                  <a:ext uri="{FF2B5EF4-FFF2-40B4-BE49-F238E27FC236}">
                    <a16:creationId xmlns:a16="http://schemas.microsoft.com/office/drawing/2014/main" id="{EBE48833-9D1F-4A26-9244-F4B0991E6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1763"/>
                <a:ext cx="38" cy="43"/>
              </a:xfrm>
              <a:custGeom>
                <a:avLst/>
                <a:gdLst>
                  <a:gd name="T0" fmla="*/ 17 w 38"/>
                  <a:gd name="T1" fmla="*/ 0 h 43"/>
                  <a:gd name="T2" fmla="*/ 0 w 38"/>
                  <a:gd name="T3" fmla="*/ 43 h 43"/>
                  <a:gd name="T4" fmla="*/ 38 w 38"/>
                  <a:gd name="T5" fmla="*/ 43 h 43"/>
                  <a:gd name="T6" fmla="*/ 17 w 38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3">
                    <a:moveTo>
                      <a:pt x="17" y="0"/>
                    </a:moveTo>
                    <a:lnTo>
                      <a:pt x="0" y="43"/>
                    </a:lnTo>
                    <a:lnTo>
                      <a:pt x="38" y="43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4" name="Freeform 173">
                <a:extLst>
                  <a:ext uri="{FF2B5EF4-FFF2-40B4-BE49-F238E27FC236}">
                    <a16:creationId xmlns:a16="http://schemas.microsoft.com/office/drawing/2014/main" id="{40D1B5E3-6914-44FF-905E-18E57830D9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5" y="1788"/>
                <a:ext cx="41" cy="41"/>
              </a:xfrm>
              <a:custGeom>
                <a:avLst/>
                <a:gdLst>
                  <a:gd name="T0" fmla="*/ 21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1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1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5" name="Freeform 174">
                <a:extLst>
                  <a:ext uri="{FF2B5EF4-FFF2-40B4-BE49-F238E27FC236}">
                    <a16:creationId xmlns:a16="http://schemas.microsoft.com/office/drawing/2014/main" id="{7DDFD65D-AADB-4530-BEA1-ED15A82FD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3" y="1811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6" name="Freeform 175">
                <a:extLst>
                  <a:ext uri="{FF2B5EF4-FFF2-40B4-BE49-F238E27FC236}">
                    <a16:creationId xmlns:a16="http://schemas.microsoft.com/office/drawing/2014/main" id="{2C4CB7E8-1AF6-4698-A3B3-1EB0AE56F3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3" y="1811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7" name="Freeform 176">
                <a:extLst>
                  <a:ext uri="{FF2B5EF4-FFF2-40B4-BE49-F238E27FC236}">
                    <a16:creationId xmlns:a16="http://schemas.microsoft.com/office/drawing/2014/main" id="{C188D2E1-B0E5-4079-874C-5F6DB3B94C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8" y="1834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8" name="Freeform 177">
                <a:extLst>
                  <a:ext uri="{FF2B5EF4-FFF2-40B4-BE49-F238E27FC236}">
                    <a16:creationId xmlns:a16="http://schemas.microsoft.com/office/drawing/2014/main" id="{B9860E95-6E9E-4AEE-9B66-70C921AB4E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3" y="183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9" name="Freeform 178">
                <a:extLst>
                  <a:ext uri="{FF2B5EF4-FFF2-40B4-BE49-F238E27FC236}">
                    <a16:creationId xmlns:a16="http://schemas.microsoft.com/office/drawing/2014/main" id="{A622CD41-5C3B-48BB-874D-E4289490E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1" y="183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0" name="Freeform 179">
                <a:extLst>
                  <a:ext uri="{FF2B5EF4-FFF2-40B4-BE49-F238E27FC236}">
                    <a16:creationId xmlns:a16="http://schemas.microsoft.com/office/drawing/2014/main" id="{C3E8AF8A-2916-4432-B759-0D466B6781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8" y="1834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1" name="Freeform 180">
                <a:extLst>
                  <a:ext uri="{FF2B5EF4-FFF2-40B4-BE49-F238E27FC236}">
                    <a16:creationId xmlns:a16="http://schemas.microsoft.com/office/drawing/2014/main" id="{6308F18F-1558-4864-A63E-0241849EFA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1" y="1834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2" name="Freeform 181">
                <a:extLst>
                  <a:ext uri="{FF2B5EF4-FFF2-40B4-BE49-F238E27FC236}">
                    <a16:creationId xmlns:a16="http://schemas.microsoft.com/office/drawing/2014/main" id="{4AFED85C-62FE-439C-A43E-F0BC4067B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6" y="183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3" name="Freeform 182">
                <a:extLst>
                  <a:ext uri="{FF2B5EF4-FFF2-40B4-BE49-F238E27FC236}">
                    <a16:creationId xmlns:a16="http://schemas.microsoft.com/office/drawing/2014/main" id="{F408C84C-C6B5-461A-8163-12F10EF8D9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8" y="1834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4" name="Freeform 183">
                <a:extLst>
                  <a:ext uri="{FF2B5EF4-FFF2-40B4-BE49-F238E27FC236}">
                    <a16:creationId xmlns:a16="http://schemas.microsoft.com/office/drawing/2014/main" id="{60B03947-0186-4CE4-B570-A6E6B14DA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3" y="1834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5" name="Freeform 184">
                <a:extLst>
                  <a:ext uri="{FF2B5EF4-FFF2-40B4-BE49-F238E27FC236}">
                    <a16:creationId xmlns:a16="http://schemas.microsoft.com/office/drawing/2014/main" id="{17DBDC07-39F0-4509-88EF-F70BE99FB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6" y="183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6" name="Freeform 185">
                <a:extLst>
                  <a:ext uri="{FF2B5EF4-FFF2-40B4-BE49-F238E27FC236}">
                    <a16:creationId xmlns:a16="http://schemas.microsoft.com/office/drawing/2014/main" id="{4DD326E4-FE54-4785-AFC6-111DD48835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3" y="1834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7" name="Freeform 186">
                <a:extLst>
                  <a:ext uri="{FF2B5EF4-FFF2-40B4-BE49-F238E27FC236}">
                    <a16:creationId xmlns:a16="http://schemas.microsoft.com/office/drawing/2014/main" id="{A15F3CB2-207E-479F-922C-006DAF312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6" y="183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8" name="Freeform 187">
                <a:extLst>
                  <a:ext uri="{FF2B5EF4-FFF2-40B4-BE49-F238E27FC236}">
                    <a16:creationId xmlns:a16="http://schemas.microsoft.com/office/drawing/2014/main" id="{C2DCA5C7-2EEC-4BDC-8620-BF65EE5990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4" y="1834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9" name="Freeform 188">
                <a:extLst>
                  <a:ext uri="{FF2B5EF4-FFF2-40B4-BE49-F238E27FC236}">
                    <a16:creationId xmlns:a16="http://schemas.microsoft.com/office/drawing/2014/main" id="{255875F5-F4BB-4A78-AD7F-53590BAF0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6" y="183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0" name="Freeform 189">
                <a:extLst>
                  <a:ext uri="{FF2B5EF4-FFF2-40B4-BE49-F238E27FC236}">
                    <a16:creationId xmlns:a16="http://schemas.microsoft.com/office/drawing/2014/main" id="{2D211BE3-AF8B-480F-88E4-7ACED11BE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183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1" name="Freeform 190">
                <a:extLst>
                  <a:ext uri="{FF2B5EF4-FFF2-40B4-BE49-F238E27FC236}">
                    <a16:creationId xmlns:a16="http://schemas.microsoft.com/office/drawing/2014/main" id="{12D0C366-0D38-4C1F-8E24-43DD61D1B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1882"/>
                <a:ext cx="40" cy="42"/>
              </a:xfrm>
              <a:custGeom>
                <a:avLst/>
                <a:gdLst>
                  <a:gd name="T0" fmla="*/ 20 w 40"/>
                  <a:gd name="T1" fmla="*/ 0 h 42"/>
                  <a:gd name="T2" fmla="*/ 0 w 40"/>
                  <a:gd name="T3" fmla="*/ 42 h 42"/>
                  <a:gd name="T4" fmla="*/ 40 w 40"/>
                  <a:gd name="T5" fmla="*/ 42 h 42"/>
                  <a:gd name="T6" fmla="*/ 20 w 40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0" y="42"/>
                    </a:lnTo>
                    <a:lnTo>
                      <a:pt x="40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2" name="Freeform 191">
                <a:extLst>
                  <a:ext uri="{FF2B5EF4-FFF2-40B4-BE49-F238E27FC236}">
                    <a16:creationId xmlns:a16="http://schemas.microsoft.com/office/drawing/2014/main" id="{28AC980D-EEC5-4658-B2EE-3C5A45301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4" y="1882"/>
                <a:ext cx="40" cy="42"/>
              </a:xfrm>
              <a:custGeom>
                <a:avLst/>
                <a:gdLst>
                  <a:gd name="T0" fmla="*/ 20 w 40"/>
                  <a:gd name="T1" fmla="*/ 0 h 42"/>
                  <a:gd name="T2" fmla="*/ 0 w 40"/>
                  <a:gd name="T3" fmla="*/ 42 h 42"/>
                  <a:gd name="T4" fmla="*/ 40 w 40"/>
                  <a:gd name="T5" fmla="*/ 42 h 42"/>
                  <a:gd name="T6" fmla="*/ 20 w 40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0" y="42"/>
                    </a:lnTo>
                    <a:lnTo>
                      <a:pt x="40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3" name="Freeform 192">
                <a:extLst>
                  <a:ext uri="{FF2B5EF4-FFF2-40B4-BE49-F238E27FC236}">
                    <a16:creationId xmlns:a16="http://schemas.microsoft.com/office/drawing/2014/main" id="{338F0597-E5D1-4330-9680-038282576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1882"/>
                <a:ext cx="38" cy="42"/>
              </a:xfrm>
              <a:custGeom>
                <a:avLst/>
                <a:gdLst>
                  <a:gd name="T0" fmla="*/ 20 w 38"/>
                  <a:gd name="T1" fmla="*/ 0 h 42"/>
                  <a:gd name="T2" fmla="*/ 0 w 38"/>
                  <a:gd name="T3" fmla="*/ 42 h 42"/>
                  <a:gd name="T4" fmla="*/ 38 w 38"/>
                  <a:gd name="T5" fmla="*/ 42 h 42"/>
                  <a:gd name="T6" fmla="*/ 20 w 38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2">
                    <a:moveTo>
                      <a:pt x="20" y="0"/>
                    </a:moveTo>
                    <a:lnTo>
                      <a:pt x="0" y="42"/>
                    </a:lnTo>
                    <a:lnTo>
                      <a:pt x="38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4" name="Freeform 193">
                <a:extLst>
                  <a:ext uri="{FF2B5EF4-FFF2-40B4-BE49-F238E27FC236}">
                    <a16:creationId xmlns:a16="http://schemas.microsoft.com/office/drawing/2014/main" id="{4CE0C229-803F-4927-B840-7A055CBC7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9" y="1882"/>
                <a:ext cx="40" cy="42"/>
              </a:xfrm>
              <a:custGeom>
                <a:avLst/>
                <a:gdLst>
                  <a:gd name="T0" fmla="*/ 20 w 40"/>
                  <a:gd name="T1" fmla="*/ 0 h 42"/>
                  <a:gd name="T2" fmla="*/ 0 w 40"/>
                  <a:gd name="T3" fmla="*/ 42 h 42"/>
                  <a:gd name="T4" fmla="*/ 40 w 40"/>
                  <a:gd name="T5" fmla="*/ 42 h 42"/>
                  <a:gd name="T6" fmla="*/ 20 w 40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0" y="42"/>
                    </a:lnTo>
                    <a:lnTo>
                      <a:pt x="40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5" name="Freeform 194">
                <a:extLst>
                  <a:ext uri="{FF2B5EF4-FFF2-40B4-BE49-F238E27FC236}">
                    <a16:creationId xmlns:a16="http://schemas.microsoft.com/office/drawing/2014/main" id="{6E96017A-C0DA-477B-BFBC-34C60881F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4" y="1882"/>
                <a:ext cx="40" cy="42"/>
              </a:xfrm>
              <a:custGeom>
                <a:avLst/>
                <a:gdLst>
                  <a:gd name="T0" fmla="*/ 20 w 40"/>
                  <a:gd name="T1" fmla="*/ 0 h 42"/>
                  <a:gd name="T2" fmla="*/ 0 w 40"/>
                  <a:gd name="T3" fmla="*/ 42 h 42"/>
                  <a:gd name="T4" fmla="*/ 40 w 40"/>
                  <a:gd name="T5" fmla="*/ 42 h 42"/>
                  <a:gd name="T6" fmla="*/ 20 w 40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0" y="42"/>
                    </a:lnTo>
                    <a:lnTo>
                      <a:pt x="40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6" name="Freeform 195">
                <a:extLst>
                  <a:ext uri="{FF2B5EF4-FFF2-40B4-BE49-F238E27FC236}">
                    <a16:creationId xmlns:a16="http://schemas.microsoft.com/office/drawing/2014/main" id="{E58E3FCB-F0EF-4714-95F9-DF37F7C3EC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9" y="1882"/>
                <a:ext cx="40" cy="42"/>
              </a:xfrm>
              <a:custGeom>
                <a:avLst/>
                <a:gdLst>
                  <a:gd name="T0" fmla="*/ 20 w 40"/>
                  <a:gd name="T1" fmla="*/ 0 h 42"/>
                  <a:gd name="T2" fmla="*/ 0 w 40"/>
                  <a:gd name="T3" fmla="*/ 42 h 42"/>
                  <a:gd name="T4" fmla="*/ 40 w 40"/>
                  <a:gd name="T5" fmla="*/ 42 h 42"/>
                  <a:gd name="T6" fmla="*/ 20 w 40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0" y="42"/>
                    </a:lnTo>
                    <a:lnTo>
                      <a:pt x="40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7" name="Freeform 196">
                <a:extLst>
                  <a:ext uri="{FF2B5EF4-FFF2-40B4-BE49-F238E27FC236}">
                    <a16:creationId xmlns:a16="http://schemas.microsoft.com/office/drawing/2014/main" id="{8F69621D-E43A-4AC8-99B9-9666166F2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9" y="1882"/>
                <a:ext cx="40" cy="42"/>
              </a:xfrm>
              <a:custGeom>
                <a:avLst/>
                <a:gdLst>
                  <a:gd name="T0" fmla="*/ 20 w 40"/>
                  <a:gd name="T1" fmla="*/ 0 h 42"/>
                  <a:gd name="T2" fmla="*/ 0 w 40"/>
                  <a:gd name="T3" fmla="*/ 42 h 42"/>
                  <a:gd name="T4" fmla="*/ 40 w 40"/>
                  <a:gd name="T5" fmla="*/ 42 h 42"/>
                  <a:gd name="T6" fmla="*/ 20 w 40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0" y="42"/>
                    </a:lnTo>
                    <a:lnTo>
                      <a:pt x="40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8" name="Freeform 197">
                <a:extLst>
                  <a:ext uri="{FF2B5EF4-FFF2-40B4-BE49-F238E27FC236}">
                    <a16:creationId xmlns:a16="http://schemas.microsoft.com/office/drawing/2014/main" id="{3C0C6ABE-7608-453F-96EF-095463BF5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3" y="1947"/>
                <a:ext cx="37" cy="43"/>
              </a:xfrm>
              <a:custGeom>
                <a:avLst/>
                <a:gdLst>
                  <a:gd name="T0" fmla="*/ 17 w 37"/>
                  <a:gd name="T1" fmla="*/ 0 h 43"/>
                  <a:gd name="T2" fmla="*/ 0 w 37"/>
                  <a:gd name="T3" fmla="*/ 43 h 43"/>
                  <a:gd name="T4" fmla="*/ 37 w 37"/>
                  <a:gd name="T5" fmla="*/ 43 h 43"/>
                  <a:gd name="T6" fmla="*/ 17 w 37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3">
                    <a:moveTo>
                      <a:pt x="17" y="0"/>
                    </a:moveTo>
                    <a:lnTo>
                      <a:pt x="0" y="43"/>
                    </a:lnTo>
                    <a:lnTo>
                      <a:pt x="37" y="43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9" name="Freeform 198">
                <a:extLst>
                  <a:ext uri="{FF2B5EF4-FFF2-40B4-BE49-F238E27FC236}">
                    <a16:creationId xmlns:a16="http://schemas.microsoft.com/office/drawing/2014/main" id="{E7561B50-91DF-4FAC-93A4-4AC2AF4ACD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1947"/>
                <a:ext cx="38" cy="43"/>
              </a:xfrm>
              <a:custGeom>
                <a:avLst/>
                <a:gdLst>
                  <a:gd name="T0" fmla="*/ 20 w 38"/>
                  <a:gd name="T1" fmla="*/ 0 h 43"/>
                  <a:gd name="T2" fmla="*/ 0 w 38"/>
                  <a:gd name="T3" fmla="*/ 43 h 43"/>
                  <a:gd name="T4" fmla="*/ 38 w 38"/>
                  <a:gd name="T5" fmla="*/ 43 h 43"/>
                  <a:gd name="T6" fmla="*/ 20 w 38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3">
                    <a:moveTo>
                      <a:pt x="20" y="0"/>
                    </a:moveTo>
                    <a:lnTo>
                      <a:pt x="0" y="43"/>
                    </a:lnTo>
                    <a:lnTo>
                      <a:pt x="38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0" name="Freeform 199">
                <a:extLst>
                  <a:ext uri="{FF2B5EF4-FFF2-40B4-BE49-F238E27FC236}">
                    <a16:creationId xmlns:a16="http://schemas.microsoft.com/office/drawing/2014/main" id="{6CAF45E1-A835-44ED-82B3-E39212D01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5" y="1947"/>
                <a:ext cx="38" cy="43"/>
              </a:xfrm>
              <a:custGeom>
                <a:avLst/>
                <a:gdLst>
                  <a:gd name="T0" fmla="*/ 20 w 38"/>
                  <a:gd name="T1" fmla="*/ 0 h 43"/>
                  <a:gd name="T2" fmla="*/ 0 w 38"/>
                  <a:gd name="T3" fmla="*/ 43 h 43"/>
                  <a:gd name="T4" fmla="*/ 38 w 38"/>
                  <a:gd name="T5" fmla="*/ 43 h 43"/>
                  <a:gd name="T6" fmla="*/ 20 w 38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3">
                    <a:moveTo>
                      <a:pt x="20" y="0"/>
                    </a:moveTo>
                    <a:lnTo>
                      <a:pt x="0" y="43"/>
                    </a:lnTo>
                    <a:lnTo>
                      <a:pt x="38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1" name="Freeform 200">
                <a:extLst>
                  <a:ext uri="{FF2B5EF4-FFF2-40B4-BE49-F238E27FC236}">
                    <a16:creationId xmlns:a16="http://schemas.microsoft.com/office/drawing/2014/main" id="{A2DCFF7C-2235-4ACC-B90E-F1E033A10A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2" y="1947"/>
                <a:ext cx="40" cy="43"/>
              </a:xfrm>
              <a:custGeom>
                <a:avLst/>
                <a:gdLst>
                  <a:gd name="T0" fmla="*/ 20 w 40"/>
                  <a:gd name="T1" fmla="*/ 0 h 43"/>
                  <a:gd name="T2" fmla="*/ 0 w 40"/>
                  <a:gd name="T3" fmla="*/ 43 h 43"/>
                  <a:gd name="T4" fmla="*/ 40 w 40"/>
                  <a:gd name="T5" fmla="*/ 43 h 43"/>
                  <a:gd name="T6" fmla="*/ 20 w 4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3">
                    <a:moveTo>
                      <a:pt x="20" y="0"/>
                    </a:moveTo>
                    <a:lnTo>
                      <a:pt x="0" y="43"/>
                    </a:lnTo>
                    <a:lnTo>
                      <a:pt x="40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2" name="Freeform 201">
                <a:extLst>
                  <a:ext uri="{FF2B5EF4-FFF2-40B4-BE49-F238E27FC236}">
                    <a16:creationId xmlns:a16="http://schemas.microsoft.com/office/drawing/2014/main" id="{EE263B2D-25EE-4B78-9F32-CF9E0BDE27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7" y="1947"/>
                <a:ext cx="40" cy="43"/>
              </a:xfrm>
              <a:custGeom>
                <a:avLst/>
                <a:gdLst>
                  <a:gd name="T0" fmla="*/ 20 w 40"/>
                  <a:gd name="T1" fmla="*/ 0 h 43"/>
                  <a:gd name="T2" fmla="*/ 0 w 40"/>
                  <a:gd name="T3" fmla="*/ 43 h 43"/>
                  <a:gd name="T4" fmla="*/ 40 w 40"/>
                  <a:gd name="T5" fmla="*/ 43 h 43"/>
                  <a:gd name="T6" fmla="*/ 20 w 4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3">
                    <a:moveTo>
                      <a:pt x="20" y="0"/>
                    </a:moveTo>
                    <a:lnTo>
                      <a:pt x="0" y="43"/>
                    </a:lnTo>
                    <a:lnTo>
                      <a:pt x="40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3" name="Freeform 202">
                <a:extLst>
                  <a:ext uri="{FF2B5EF4-FFF2-40B4-BE49-F238E27FC236}">
                    <a16:creationId xmlns:a16="http://schemas.microsoft.com/office/drawing/2014/main" id="{F8E2A1B2-667E-4463-9FCC-F5553E1D7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9" y="1947"/>
                <a:ext cx="41" cy="43"/>
              </a:xfrm>
              <a:custGeom>
                <a:avLst/>
                <a:gdLst>
                  <a:gd name="T0" fmla="*/ 21 w 41"/>
                  <a:gd name="T1" fmla="*/ 0 h 43"/>
                  <a:gd name="T2" fmla="*/ 0 w 41"/>
                  <a:gd name="T3" fmla="*/ 43 h 43"/>
                  <a:gd name="T4" fmla="*/ 41 w 41"/>
                  <a:gd name="T5" fmla="*/ 43 h 43"/>
                  <a:gd name="T6" fmla="*/ 21 w 41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3">
                    <a:moveTo>
                      <a:pt x="21" y="0"/>
                    </a:moveTo>
                    <a:lnTo>
                      <a:pt x="0" y="43"/>
                    </a:lnTo>
                    <a:lnTo>
                      <a:pt x="41" y="43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4" name="Freeform 203">
                <a:extLst>
                  <a:ext uri="{FF2B5EF4-FFF2-40B4-BE49-F238E27FC236}">
                    <a16:creationId xmlns:a16="http://schemas.microsoft.com/office/drawing/2014/main" id="{2C158FA0-6135-4983-87BF-A87D5B79E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2" y="1947"/>
                <a:ext cx="38" cy="43"/>
              </a:xfrm>
              <a:custGeom>
                <a:avLst/>
                <a:gdLst>
                  <a:gd name="T0" fmla="*/ 17 w 38"/>
                  <a:gd name="T1" fmla="*/ 0 h 43"/>
                  <a:gd name="T2" fmla="*/ 0 w 38"/>
                  <a:gd name="T3" fmla="*/ 43 h 43"/>
                  <a:gd name="T4" fmla="*/ 38 w 38"/>
                  <a:gd name="T5" fmla="*/ 43 h 43"/>
                  <a:gd name="T6" fmla="*/ 17 w 38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3">
                    <a:moveTo>
                      <a:pt x="17" y="0"/>
                    </a:moveTo>
                    <a:lnTo>
                      <a:pt x="0" y="43"/>
                    </a:lnTo>
                    <a:lnTo>
                      <a:pt x="38" y="43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5" name="Freeform 204">
                <a:extLst>
                  <a:ext uri="{FF2B5EF4-FFF2-40B4-BE49-F238E27FC236}">
                    <a16:creationId xmlns:a16="http://schemas.microsoft.com/office/drawing/2014/main" id="{585EAAF4-101F-48D0-B4AB-6FFA68302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4" y="1947"/>
                <a:ext cx="41" cy="43"/>
              </a:xfrm>
              <a:custGeom>
                <a:avLst/>
                <a:gdLst>
                  <a:gd name="T0" fmla="*/ 20 w 41"/>
                  <a:gd name="T1" fmla="*/ 0 h 43"/>
                  <a:gd name="T2" fmla="*/ 0 w 41"/>
                  <a:gd name="T3" fmla="*/ 43 h 43"/>
                  <a:gd name="T4" fmla="*/ 41 w 41"/>
                  <a:gd name="T5" fmla="*/ 43 h 43"/>
                  <a:gd name="T6" fmla="*/ 20 w 41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3">
                    <a:moveTo>
                      <a:pt x="20" y="0"/>
                    </a:moveTo>
                    <a:lnTo>
                      <a:pt x="0" y="43"/>
                    </a:lnTo>
                    <a:lnTo>
                      <a:pt x="41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</p:grpSp>
        <p:grpSp>
          <p:nvGrpSpPr>
            <p:cNvPr id="12" name="Group 406">
              <a:extLst>
                <a:ext uri="{FF2B5EF4-FFF2-40B4-BE49-F238E27FC236}">
                  <a16:creationId xmlns:a16="http://schemas.microsoft.com/office/drawing/2014/main" id="{C7C44CF6-C1AA-4CF3-AEBB-BEB34BC373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-10" y="478"/>
              <a:ext cx="7717" cy="3632"/>
              <a:chOff x="-10" y="478"/>
              <a:chExt cx="7717" cy="3632"/>
            </a:xfrm>
          </p:grpSpPr>
          <p:sp>
            <p:nvSpPr>
              <p:cNvPr id="16" name="Freeform 206">
                <a:extLst>
                  <a:ext uri="{FF2B5EF4-FFF2-40B4-BE49-F238E27FC236}">
                    <a16:creationId xmlns:a16="http://schemas.microsoft.com/office/drawing/2014/main" id="{41FD2E7C-82EC-48B4-9E9D-518CD44C00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7" y="1947"/>
                <a:ext cx="37" cy="43"/>
              </a:xfrm>
              <a:custGeom>
                <a:avLst/>
                <a:gdLst>
                  <a:gd name="T0" fmla="*/ 20 w 37"/>
                  <a:gd name="T1" fmla="*/ 0 h 43"/>
                  <a:gd name="T2" fmla="*/ 0 w 37"/>
                  <a:gd name="T3" fmla="*/ 43 h 43"/>
                  <a:gd name="T4" fmla="*/ 37 w 37"/>
                  <a:gd name="T5" fmla="*/ 43 h 43"/>
                  <a:gd name="T6" fmla="*/ 20 w 37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3">
                    <a:moveTo>
                      <a:pt x="20" y="0"/>
                    </a:moveTo>
                    <a:lnTo>
                      <a:pt x="0" y="43"/>
                    </a:lnTo>
                    <a:lnTo>
                      <a:pt x="37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" name="Freeform 207">
                <a:extLst>
                  <a:ext uri="{FF2B5EF4-FFF2-40B4-BE49-F238E27FC236}">
                    <a16:creationId xmlns:a16="http://schemas.microsoft.com/office/drawing/2014/main" id="{78570AF7-A448-4726-8CEE-9E83D2299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2" y="1947"/>
                <a:ext cx="40" cy="43"/>
              </a:xfrm>
              <a:custGeom>
                <a:avLst/>
                <a:gdLst>
                  <a:gd name="T0" fmla="*/ 20 w 40"/>
                  <a:gd name="T1" fmla="*/ 0 h 43"/>
                  <a:gd name="T2" fmla="*/ 0 w 40"/>
                  <a:gd name="T3" fmla="*/ 43 h 43"/>
                  <a:gd name="T4" fmla="*/ 40 w 40"/>
                  <a:gd name="T5" fmla="*/ 43 h 43"/>
                  <a:gd name="T6" fmla="*/ 20 w 4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3">
                    <a:moveTo>
                      <a:pt x="20" y="0"/>
                    </a:moveTo>
                    <a:lnTo>
                      <a:pt x="0" y="43"/>
                    </a:lnTo>
                    <a:lnTo>
                      <a:pt x="40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" name="Freeform 208">
                <a:extLst>
                  <a:ext uri="{FF2B5EF4-FFF2-40B4-BE49-F238E27FC236}">
                    <a16:creationId xmlns:a16="http://schemas.microsoft.com/office/drawing/2014/main" id="{C510E2F5-4F6A-4CE5-997F-8FE24F0A1D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9" y="1947"/>
                <a:ext cx="38" cy="43"/>
              </a:xfrm>
              <a:custGeom>
                <a:avLst/>
                <a:gdLst>
                  <a:gd name="T0" fmla="*/ 18 w 38"/>
                  <a:gd name="T1" fmla="*/ 0 h 43"/>
                  <a:gd name="T2" fmla="*/ 0 w 38"/>
                  <a:gd name="T3" fmla="*/ 43 h 43"/>
                  <a:gd name="T4" fmla="*/ 38 w 38"/>
                  <a:gd name="T5" fmla="*/ 43 h 43"/>
                  <a:gd name="T6" fmla="*/ 18 w 38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3">
                    <a:moveTo>
                      <a:pt x="18" y="0"/>
                    </a:moveTo>
                    <a:lnTo>
                      <a:pt x="0" y="43"/>
                    </a:lnTo>
                    <a:lnTo>
                      <a:pt x="38" y="43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" name="Freeform 209">
                <a:extLst>
                  <a:ext uri="{FF2B5EF4-FFF2-40B4-BE49-F238E27FC236}">
                    <a16:creationId xmlns:a16="http://schemas.microsoft.com/office/drawing/2014/main" id="{F8FE31D7-9762-432B-884C-6B2A00502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" y="1947"/>
                <a:ext cx="40" cy="43"/>
              </a:xfrm>
              <a:custGeom>
                <a:avLst/>
                <a:gdLst>
                  <a:gd name="T0" fmla="*/ 20 w 40"/>
                  <a:gd name="T1" fmla="*/ 0 h 43"/>
                  <a:gd name="T2" fmla="*/ 0 w 40"/>
                  <a:gd name="T3" fmla="*/ 43 h 43"/>
                  <a:gd name="T4" fmla="*/ 40 w 40"/>
                  <a:gd name="T5" fmla="*/ 43 h 43"/>
                  <a:gd name="T6" fmla="*/ 20 w 4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3">
                    <a:moveTo>
                      <a:pt x="20" y="0"/>
                    </a:moveTo>
                    <a:lnTo>
                      <a:pt x="0" y="43"/>
                    </a:lnTo>
                    <a:lnTo>
                      <a:pt x="40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" name="Freeform 210">
                <a:extLst>
                  <a:ext uri="{FF2B5EF4-FFF2-40B4-BE49-F238E27FC236}">
                    <a16:creationId xmlns:a16="http://schemas.microsoft.com/office/drawing/2014/main" id="{4543F1BD-ACA8-4498-A11A-4201ADCE7F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1" y="1947"/>
                <a:ext cx="41" cy="43"/>
              </a:xfrm>
              <a:custGeom>
                <a:avLst/>
                <a:gdLst>
                  <a:gd name="T0" fmla="*/ 21 w 41"/>
                  <a:gd name="T1" fmla="*/ 0 h 43"/>
                  <a:gd name="T2" fmla="*/ 0 w 41"/>
                  <a:gd name="T3" fmla="*/ 43 h 43"/>
                  <a:gd name="T4" fmla="*/ 41 w 41"/>
                  <a:gd name="T5" fmla="*/ 43 h 43"/>
                  <a:gd name="T6" fmla="*/ 21 w 41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3">
                    <a:moveTo>
                      <a:pt x="21" y="0"/>
                    </a:moveTo>
                    <a:lnTo>
                      <a:pt x="0" y="43"/>
                    </a:lnTo>
                    <a:lnTo>
                      <a:pt x="41" y="43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" name="Freeform 211">
                <a:extLst>
                  <a:ext uri="{FF2B5EF4-FFF2-40B4-BE49-F238E27FC236}">
                    <a16:creationId xmlns:a16="http://schemas.microsoft.com/office/drawing/2014/main" id="{BCD4DD84-1F99-44DF-A307-3E36067A07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3" y="856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" name="Freeform 212">
                <a:extLst>
                  <a:ext uri="{FF2B5EF4-FFF2-40B4-BE49-F238E27FC236}">
                    <a16:creationId xmlns:a16="http://schemas.microsoft.com/office/drawing/2014/main" id="{94DFF71C-4AA5-4FDC-8D71-391B9520D9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" y="756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" name="Freeform 213">
                <a:extLst>
                  <a:ext uri="{FF2B5EF4-FFF2-40B4-BE49-F238E27FC236}">
                    <a16:creationId xmlns:a16="http://schemas.microsoft.com/office/drawing/2014/main" id="{D044BB83-A70C-4541-928C-B0C3F3CE3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" y="776"/>
                <a:ext cx="2994" cy="2456"/>
              </a:xfrm>
              <a:custGeom>
                <a:avLst/>
                <a:gdLst>
                  <a:gd name="T0" fmla="*/ 2848 w 2994"/>
                  <a:gd name="T1" fmla="*/ 2456 h 2456"/>
                  <a:gd name="T2" fmla="*/ 2654 w 2994"/>
                  <a:gd name="T3" fmla="*/ 1191 h 2456"/>
                  <a:gd name="T4" fmla="*/ 2628 w 2994"/>
                  <a:gd name="T5" fmla="*/ 1126 h 2456"/>
                  <a:gd name="T6" fmla="*/ 2538 w 2994"/>
                  <a:gd name="T7" fmla="*/ 1083 h 2456"/>
                  <a:gd name="T8" fmla="*/ 2525 w 2994"/>
                  <a:gd name="T9" fmla="*/ 1058 h 2456"/>
                  <a:gd name="T10" fmla="*/ 2510 w 2994"/>
                  <a:gd name="T11" fmla="*/ 1033 h 2456"/>
                  <a:gd name="T12" fmla="*/ 2477 w 2994"/>
                  <a:gd name="T13" fmla="*/ 1010 h 2456"/>
                  <a:gd name="T14" fmla="*/ 2407 w 2994"/>
                  <a:gd name="T15" fmla="*/ 985 h 2456"/>
                  <a:gd name="T16" fmla="*/ 2361 w 2994"/>
                  <a:gd name="T17" fmla="*/ 965 h 2456"/>
                  <a:gd name="T18" fmla="*/ 2341 w 2994"/>
                  <a:gd name="T19" fmla="*/ 942 h 2456"/>
                  <a:gd name="T20" fmla="*/ 2308 w 2994"/>
                  <a:gd name="T21" fmla="*/ 922 h 2456"/>
                  <a:gd name="T22" fmla="*/ 2109 w 2994"/>
                  <a:gd name="T23" fmla="*/ 902 h 2456"/>
                  <a:gd name="T24" fmla="*/ 1837 w 2994"/>
                  <a:gd name="T25" fmla="*/ 879 h 2456"/>
                  <a:gd name="T26" fmla="*/ 1830 w 2994"/>
                  <a:gd name="T27" fmla="*/ 859 h 2456"/>
                  <a:gd name="T28" fmla="*/ 1784 w 2994"/>
                  <a:gd name="T29" fmla="*/ 839 h 2456"/>
                  <a:gd name="T30" fmla="*/ 1749 w 2994"/>
                  <a:gd name="T31" fmla="*/ 818 h 2456"/>
                  <a:gd name="T32" fmla="*/ 1626 w 2994"/>
                  <a:gd name="T33" fmla="*/ 798 h 2456"/>
                  <a:gd name="T34" fmla="*/ 1618 w 2994"/>
                  <a:gd name="T35" fmla="*/ 776 h 2456"/>
                  <a:gd name="T36" fmla="*/ 1613 w 2994"/>
                  <a:gd name="T37" fmla="*/ 755 h 2456"/>
                  <a:gd name="T38" fmla="*/ 1515 w 2994"/>
                  <a:gd name="T39" fmla="*/ 735 h 2456"/>
                  <a:gd name="T40" fmla="*/ 1457 w 2994"/>
                  <a:gd name="T41" fmla="*/ 695 h 2456"/>
                  <a:gd name="T42" fmla="*/ 1452 w 2994"/>
                  <a:gd name="T43" fmla="*/ 675 h 2456"/>
                  <a:gd name="T44" fmla="*/ 1399 w 2994"/>
                  <a:gd name="T45" fmla="*/ 655 h 2456"/>
                  <a:gd name="T46" fmla="*/ 1353 w 2994"/>
                  <a:gd name="T47" fmla="*/ 635 h 2456"/>
                  <a:gd name="T48" fmla="*/ 1341 w 2994"/>
                  <a:gd name="T49" fmla="*/ 612 h 2456"/>
                  <a:gd name="T50" fmla="*/ 1313 w 2994"/>
                  <a:gd name="T51" fmla="*/ 592 h 2456"/>
                  <a:gd name="T52" fmla="*/ 1275 w 2994"/>
                  <a:gd name="T53" fmla="*/ 572 h 2456"/>
                  <a:gd name="T54" fmla="*/ 1248 w 2994"/>
                  <a:gd name="T55" fmla="*/ 551 h 2456"/>
                  <a:gd name="T56" fmla="*/ 1162 w 2994"/>
                  <a:gd name="T57" fmla="*/ 531 h 2456"/>
                  <a:gd name="T58" fmla="*/ 1137 w 2994"/>
                  <a:gd name="T59" fmla="*/ 509 h 2456"/>
                  <a:gd name="T60" fmla="*/ 1094 w 2994"/>
                  <a:gd name="T61" fmla="*/ 491 h 2456"/>
                  <a:gd name="T62" fmla="*/ 1033 w 2994"/>
                  <a:gd name="T63" fmla="*/ 468 h 2456"/>
                  <a:gd name="T64" fmla="*/ 1026 w 2994"/>
                  <a:gd name="T65" fmla="*/ 448 h 2456"/>
                  <a:gd name="T66" fmla="*/ 1006 w 2994"/>
                  <a:gd name="T67" fmla="*/ 428 h 2456"/>
                  <a:gd name="T68" fmla="*/ 930 w 2994"/>
                  <a:gd name="T69" fmla="*/ 408 h 2456"/>
                  <a:gd name="T70" fmla="*/ 918 w 2994"/>
                  <a:gd name="T71" fmla="*/ 388 h 2456"/>
                  <a:gd name="T72" fmla="*/ 857 w 2994"/>
                  <a:gd name="T73" fmla="*/ 368 h 2456"/>
                  <a:gd name="T74" fmla="*/ 749 w 2994"/>
                  <a:gd name="T75" fmla="*/ 345 h 2456"/>
                  <a:gd name="T76" fmla="*/ 683 w 2994"/>
                  <a:gd name="T77" fmla="*/ 327 h 2456"/>
                  <a:gd name="T78" fmla="*/ 658 w 2994"/>
                  <a:gd name="T79" fmla="*/ 305 h 2456"/>
                  <a:gd name="T80" fmla="*/ 630 w 2994"/>
                  <a:gd name="T81" fmla="*/ 284 h 2456"/>
                  <a:gd name="T82" fmla="*/ 592 w 2994"/>
                  <a:gd name="T83" fmla="*/ 264 h 2456"/>
                  <a:gd name="T84" fmla="*/ 577 w 2994"/>
                  <a:gd name="T85" fmla="*/ 244 h 2456"/>
                  <a:gd name="T86" fmla="*/ 494 w 2994"/>
                  <a:gd name="T87" fmla="*/ 224 h 2456"/>
                  <a:gd name="T88" fmla="*/ 487 w 2994"/>
                  <a:gd name="T89" fmla="*/ 204 h 2456"/>
                  <a:gd name="T90" fmla="*/ 446 w 2994"/>
                  <a:gd name="T91" fmla="*/ 181 h 2456"/>
                  <a:gd name="T92" fmla="*/ 431 w 2994"/>
                  <a:gd name="T93" fmla="*/ 161 h 2456"/>
                  <a:gd name="T94" fmla="*/ 373 w 2994"/>
                  <a:gd name="T95" fmla="*/ 141 h 2456"/>
                  <a:gd name="T96" fmla="*/ 310 w 2994"/>
                  <a:gd name="T97" fmla="*/ 121 h 2456"/>
                  <a:gd name="T98" fmla="*/ 267 w 2994"/>
                  <a:gd name="T99" fmla="*/ 100 h 2456"/>
                  <a:gd name="T100" fmla="*/ 247 w 2994"/>
                  <a:gd name="T101" fmla="*/ 80 h 2456"/>
                  <a:gd name="T102" fmla="*/ 169 w 2994"/>
                  <a:gd name="T103" fmla="*/ 60 h 2456"/>
                  <a:gd name="T104" fmla="*/ 152 w 2994"/>
                  <a:gd name="T105" fmla="*/ 40 h 2456"/>
                  <a:gd name="T106" fmla="*/ 106 w 2994"/>
                  <a:gd name="T107" fmla="*/ 22 h 2456"/>
                  <a:gd name="T108" fmla="*/ 0 w 2994"/>
                  <a:gd name="T109" fmla="*/ 0 h 2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994" h="2456">
                    <a:moveTo>
                      <a:pt x="2994" y="2456"/>
                    </a:moveTo>
                    <a:lnTo>
                      <a:pt x="2848" y="2456"/>
                    </a:lnTo>
                    <a:lnTo>
                      <a:pt x="2848" y="1191"/>
                    </a:lnTo>
                    <a:lnTo>
                      <a:pt x="2654" y="1191"/>
                    </a:lnTo>
                    <a:lnTo>
                      <a:pt x="2654" y="1126"/>
                    </a:lnTo>
                    <a:lnTo>
                      <a:pt x="2628" y="1126"/>
                    </a:lnTo>
                    <a:lnTo>
                      <a:pt x="2628" y="1083"/>
                    </a:lnTo>
                    <a:lnTo>
                      <a:pt x="2538" y="1083"/>
                    </a:lnTo>
                    <a:lnTo>
                      <a:pt x="2538" y="1058"/>
                    </a:lnTo>
                    <a:lnTo>
                      <a:pt x="2525" y="1058"/>
                    </a:lnTo>
                    <a:lnTo>
                      <a:pt x="2525" y="1033"/>
                    </a:lnTo>
                    <a:lnTo>
                      <a:pt x="2510" y="1033"/>
                    </a:lnTo>
                    <a:lnTo>
                      <a:pt x="2510" y="1010"/>
                    </a:lnTo>
                    <a:lnTo>
                      <a:pt x="2477" y="1010"/>
                    </a:lnTo>
                    <a:lnTo>
                      <a:pt x="2477" y="985"/>
                    </a:lnTo>
                    <a:lnTo>
                      <a:pt x="2407" y="985"/>
                    </a:lnTo>
                    <a:lnTo>
                      <a:pt x="2407" y="965"/>
                    </a:lnTo>
                    <a:lnTo>
                      <a:pt x="2361" y="965"/>
                    </a:lnTo>
                    <a:lnTo>
                      <a:pt x="2361" y="942"/>
                    </a:lnTo>
                    <a:lnTo>
                      <a:pt x="2341" y="942"/>
                    </a:lnTo>
                    <a:lnTo>
                      <a:pt x="2341" y="922"/>
                    </a:lnTo>
                    <a:lnTo>
                      <a:pt x="2308" y="922"/>
                    </a:lnTo>
                    <a:lnTo>
                      <a:pt x="2308" y="902"/>
                    </a:lnTo>
                    <a:lnTo>
                      <a:pt x="2109" y="902"/>
                    </a:lnTo>
                    <a:lnTo>
                      <a:pt x="2109" y="879"/>
                    </a:lnTo>
                    <a:lnTo>
                      <a:pt x="1837" y="879"/>
                    </a:lnTo>
                    <a:lnTo>
                      <a:pt x="1837" y="859"/>
                    </a:lnTo>
                    <a:lnTo>
                      <a:pt x="1830" y="859"/>
                    </a:lnTo>
                    <a:lnTo>
                      <a:pt x="1830" y="839"/>
                    </a:lnTo>
                    <a:lnTo>
                      <a:pt x="1784" y="839"/>
                    </a:lnTo>
                    <a:lnTo>
                      <a:pt x="1784" y="818"/>
                    </a:lnTo>
                    <a:lnTo>
                      <a:pt x="1749" y="818"/>
                    </a:lnTo>
                    <a:lnTo>
                      <a:pt x="1749" y="798"/>
                    </a:lnTo>
                    <a:lnTo>
                      <a:pt x="1626" y="798"/>
                    </a:lnTo>
                    <a:lnTo>
                      <a:pt x="1626" y="776"/>
                    </a:lnTo>
                    <a:lnTo>
                      <a:pt x="1618" y="776"/>
                    </a:lnTo>
                    <a:lnTo>
                      <a:pt x="1618" y="755"/>
                    </a:lnTo>
                    <a:lnTo>
                      <a:pt x="1613" y="755"/>
                    </a:lnTo>
                    <a:lnTo>
                      <a:pt x="1613" y="735"/>
                    </a:lnTo>
                    <a:lnTo>
                      <a:pt x="1515" y="735"/>
                    </a:lnTo>
                    <a:lnTo>
                      <a:pt x="1515" y="695"/>
                    </a:lnTo>
                    <a:lnTo>
                      <a:pt x="1457" y="695"/>
                    </a:lnTo>
                    <a:lnTo>
                      <a:pt x="1457" y="675"/>
                    </a:lnTo>
                    <a:lnTo>
                      <a:pt x="1452" y="675"/>
                    </a:lnTo>
                    <a:lnTo>
                      <a:pt x="1452" y="655"/>
                    </a:lnTo>
                    <a:lnTo>
                      <a:pt x="1399" y="655"/>
                    </a:lnTo>
                    <a:lnTo>
                      <a:pt x="1399" y="635"/>
                    </a:lnTo>
                    <a:lnTo>
                      <a:pt x="1353" y="635"/>
                    </a:lnTo>
                    <a:lnTo>
                      <a:pt x="1353" y="612"/>
                    </a:lnTo>
                    <a:lnTo>
                      <a:pt x="1341" y="612"/>
                    </a:lnTo>
                    <a:lnTo>
                      <a:pt x="1341" y="592"/>
                    </a:lnTo>
                    <a:lnTo>
                      <a:pt x="1313" y="592"/>
                    </a:lnTo>
                    <a:lnTo>
                      <a:pt x="1313" y="572"/>
                    </a:lnTo>
                    <a:lnTo>
                      <a:pt x="1275" y="572"/>
                    </a:lnTo>
                    <a:lnTo>
                      <a:pt x="1275" y="551"/>
                    </a:lnTo>
                    <a:lnTo>
                      <a:pt x="1248" y="551"/>
                    </a:lnTo>
                    <a:lnTo>
                      <a:pt x="1248" y="531"/>
                    </a:lnTo>
                    <a:lnTo>
                      <a:pt x="1162" y="531"/>
                    </a:lnTo>
                    <a:lnTo>
                      <a:pt x="1162" y="509"/>
                    </a:lnTo>
                    <a:lnTo>
                      <a:pt x="1137" y="509"/>
                    </a:lnTo>
                    <a:lnTo>
                      <a:pt x="1137" y="491"/>
                    </a:lnTo>
                    <a:lnTo>
                      <a:pt x="1094" y="491"/>
                    </a:lnTo>
                    <a:lnTo>
                      <a:pt x="1094" y="468"/>
                    </a:lnTo>
                    <a:lnTo>
                      <a:pt x="1033" y="468"/>
                    </a:lnTo>
                    <a:lnTo>
                      <a:pt x="1033" y="448"/>
                    </a:lnTo>
                    <a:lnTo>
                      <a:pt x="1026" y="448"/>
                    </a:lnTo>
                    <a:lnTo>
                      <a:pt x="1026" y="428"/>
                    </a:lnTo>
                    <a:lnTo>
                      <a:pt x="1006" y="428"/>
                    </a:lnTo>
                    <a:lnTo>
                      <a:pt x="1006" y="408"/>
                    </a:lnTo>
                    <a:lnTo>
                      <a:pt x="930" y="408"/>
                    </a:lnTo>
                    <a:lnTo>
                      <a:pt x="930" y="388"/>
                    </a:lnTo>
                    <a:lnTo>
                      <a:pt x="918" y="388"/>
                    </a:lnTo>
                    <a:lnTo>
                      <a:pt x="918" y="368"/>
                    </a:lnTo>
                    <a:lnTo>
                      <a:pt x="857" y="368"/>
                    </a:lnTo>
                    <a:lnTo>
                      <a:pt x="857" y="345"/>
                    </a:lnTo>
                    <a:lnTo>
                      <a:pt x="749" y="345"/>
                    </a:lnTo>
                    <a:lnTo>
                      <a:pt x="749" y="327"/>
                    </a:lnTo>
                    <a:lnTo>
                      <a:pt x="683" y="327"/>
                    </a:lnTo>
                    <a:lnTo>
                      <a:pt x="683" y="305"/>
                    </a:lnTo>
                    <a:lnTo>
                      <a:pt x="658" y="305"/>
                    </a:lnTo>
                    <a:lnTo>
                      <a:pt x="658" y="284"/>
                    </a:lnTo>
                    <a:lnTo>
                      <a:pt x="630" y="284"/>
                    </a:lnTo>
                    <a:lnTo>
                      <a:pt x="630" y="264"/>
                    </a:lnTo>
                    <a:lnTo>
                      <a:pt x="592" y="264"/>
                    </a:lnTo>
                    <a:lnTo>
                      <a:pt x="592" y="244"/>
                    </a:lnTo>
                    <a:lnTo>
                      <a:pt x="577" y="244"/>
                    </a:lnTo>
                    <a:lnTo>
                      <a:pt x="577" y="224"/>
                    </a:lnTo>
                    <a:lnTo>
                      <a:pt x="494" y="224"/>
                    </a:lnTo>
                    <a:lnTo>
                      <a:pt x="494" y="204"/>
                    </a:lnTo>
                    <a:lnTo>
                      <a:pt x="487" y="204"/>
                    </a:lnTo>
                    <a:lnTo>
                      <a:pt x="487" y="181"/>
                    </a:lnTo>
                    <a:lnTo>
                      <a:pt x="446" y="181"/>
                    </a:lnTo>
                    <a:lnTo>
                      <a:pt x="446" y="161"/>
                    </a:lnTo>
                    <a:lnTo>
                      <a:pt x="431" y="161"/>
                    </a:lnTo>
                    <a:lnTo>
                      <a:pt x="431" y="141"/>
                    </a:lnTo>
                    <a:lnTo>
                      <a:pt x="373" y="141"/>
                    </a:lnTo>
                    <a:lnTo>
                      <a:pt x="373" y="121"/>
                    </a:lnTo>
                    <a:lnTo>
                      <a:pt x="310" y="121"/>
                    </a:lnTo>
                    <a:lnTo>
                      <a:pt x="310" y="100"/>
                    </a:lnTo>
                    <a:lnTo>
                      <a:pt x="267" y="100"/>
                    </a:lnTo>
                    <a:lnTo>
                      <a:pt x="267" y="80"/>
                    </a:lnTo>
                    <a:lnTo>
                      <a:pt x="247" y="80"/>
                    </a:lnTo>
                    <a:lnTo>
                      <a:pt x="247" y="60"/>
                    </a:lnTo>
                    <a:lnTo>
                      <a:pt x="169" y="60"/>
                    </a:lnTo>
                    <a:lnTo>
                      <a:pt x="169" y="40"/>
                    </a:lnTo>
                    <a:lnTo>
                      <a:pt x="152" y="40"/>
                    </a:lnTo>
                    <a:lnTo>
                      <a:pt x="152" y="22"/>
                    </a:lnTo>
                    <a:lnTo>
                      <a:pt x="106" y="22"/>
                    </a:lnTo>
                    <a:lnTo>
                      <a:pt x="106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" name="Rectangle 214">
                <a:extLst>
                  <a:ext uri="{FF2B5EF4-FFF2-40B4-BE49-F238E27FC236}">
                    <a16:creationId xmlns:a16="http://schemas.microsoft.com/office/drawing/2014/main" id="{F4F8AA38-CA89-4BCE-BE64-F86D3CDD1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44" y="2919"/>
                <a:ext cx="273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21%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5" name="Rectangle 215">
                <a:extLst>
                  <a:ext uri="{FF2B5EF4-FFF2-40B4-BE49-F238E27FC236}">
                    <a16:creationId xmlns:a16="http://schemas.microsoft.com/office/drawing/2014/main" id="{85D0D66B-AB80-4A8C-9B6B-84E82D0DD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3" y="2418"/>
                <a:ext cx="273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26%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6" name="Rectangle 216">
                <a:extLst>
                  <a:ext uri="{FF2B5EF4-FFF2-40B4-BE49-F238E27FC236}">
                    <a16:creationId xmlns:a16="http://schemas.microsoft.com/office/drawing/2014/main" id="{6DA9B973-2E4A-4BC3-89B2-3ACC0EA3E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3670"/>
                <a:ext cx="47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No. at risk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7" name="Rectangle 217">
                <a:extLst>
                  <a:ext uri="{FF2B5EF4-FFF2-40B4-BE49-F238E27FC236}">
                    <a16:creationId xmlns:a16="http://schemas.microsoft.com/office/drawing/2014/main" id="{6A3DA649-F72B-4542-82D6-16AE684EB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3831"/>
                <a:ext cx="37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8" name="Rectangle 218">
                <a:extLst>
                  <a:ext uri="{FF2B5EF4-FFF2-40B4-BE49-F238E27FC236}">
                    <a16:creationId xmlns:a16="http://schemas.microsoft.com/office/drawing/2014/main" id="{3D60A688-263C-4E05-A151-A303A0F4BE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8" y="3831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9" name="Rectangle 219">
                <a:extLst>
                  <a:ext uri="{FF2B5EF4-FFF2-40B4-BE49-F238E27FC236}">
                    <a16:creationId xmlns:a16="http://schemas.microsoft.com/office/drawing/2014/main" id="{A816EE24-C9C7-497A-81A2-DC00003877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5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82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0" name="Rectangle 220">
                <a:extLst>
                  <a:ext uri="{FF2B5EF4-FFF2-40B4-BE49-F238E27FC236}">
                    <a16:creationId xmlns:a16="http://schemas.microsoft.com/office/drawing/2014/main" id="{F6B8F97F-C331-4309-9B82-3FA2AE0A79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2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1" name="Rectangle 221">
                <a:extLst>
                  <a:ext uri="{FF2B5EF4-FFF2-40B4-BE49-F238E27FC236}">
                    <a16:creationId xmlns:a16="http://schemas.microsoft.com/office/drawing/2014/main" id="{E4A4F5A5-D623-41E7-A69F-14A2BBC03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4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2" name="Rectangle 222">
                <a:extLst>
                  <a:ext uri="{FF2B5EF4-FFF2-40B4-BE49-F238E27FC236}">
                    <a16:creationId xmlns:a16="http://schemas.microsoft.com/office/drawing/2014/main" id="{D011C0ED-22CD-4BC3-BC1C-C132E5C4AC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4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3" name="Rectangle 223">
                <a:extLst>
                  <a:ext uri="{FF2B5EF4-FFF2-40B4-BE49-F238E27FC236}">
                    <a16:creationId xmlns:a16="http://schemas.microsoft.com/office/drawing/2014/main" id="{E352641B-6DFC-4907-8C0D-364C66AC8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3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4" name="Rectangle 224">
                <a:extLst>
                  <a:ext uri="{FF2B5EF4-FFF2-40B4-BE49-F238E27FC236}">
                    <a16:creationId xmlns:a16="http://schemas.microsoft.com/office/drawing/2014/main" id="{3ECFE7B2-2C63-48F6-AE25-A8CABB6BF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7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" name="Rectangle 225">
                <a:extLst>
                  <a:ext uri="{FF2B5EF4-FFF2-40B4-BE49-F238E27FC236}">
                    <a16:creationId xmlns:a16="http://schemas.microsoft.com/office/drawing/2014/main" id="{31157C75-A3C7-40C8-908F-26612E2AD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7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" name="Rectangle 226">
                <a:extLst>
                  <a:ext uri="{FF2B5EF4-FFF2-40B4-BE49-F238E27FC236}">
                    <a16:creationId xmlns:a16="http://schemas.microsoft.com/office/drawing/2014/main" id="{2E963CA5-EF81-4324-BDF9-C968224FAB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9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" name="Rectangle 227">
                <a:extLst>
                  <a:ext uri="{FF2B5EF4-FFF2-40B4-BE49-F238E27FC236}">
                    <a16:creationId xmlns:a16="http://schemas.microsoft.com/office/drawing/2014/main" id="{CBE43E71-D2BC-4D70-92A2-4A0B760FE7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6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" name="Rectangle 228">
                <a:extLst>
                  <a:ext uri="{FF2B5EF4-FFF2-40B4-BE49-F238E27FC236}">
                    <a16:creationId xmlns:a16="http://schemas.microsoft.com/office/drawing/2014/main" id="{C5FE3748-8A0F-4BF1-985A-8814B11FF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0" y="3831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9" name="Rectangle 229">
                <a:extLst>
                  <a:ext uri="{FF2B5EF4-FFF2-40B4-BE49-F238E27FC236}">
                    <a16:creationId xmlns:a16="http://schemas.microsoft.com/office/drawing/2014/main" id="{729091A1-FB46-4D5C-BE65-665DD75CC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5" y="3831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0" name="Rectangle 230">
                <a:extLst>
                  <a:ext uri="{FF2B5EF4-FFF2-40B4-BE49-F238E27FC236}">
                    <a16:creationId xmlns:a16="http://schemas.microsoft.com/office/drawing/2014/main" id="{D75A4B66-B26C-44EE-A308-0798E1863C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3831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1" name="Rectangle 231">
                <a:extLst>
                  <a:ext uri="{FF2B5EF4-FFF2-40B4-BE49-F238E27FC236}">
                    <a16:creationId xmlns:a16="http://schemas.microsoft.com/office/drawing/2014/main" id="{D078B372-656D-44BC-BA7E-C8DF808DAC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2" y="3992"/>
                <a:ext cx="174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2" name="Rectangle 232">
                <a:extLst>
                  <a:ext uri="{FF2B5EF4-FFF2-40B4-BE49-F238E27FC236}">
                    <a16:creationId xmlns:a16="http://schemas.microsoft.com/office/drawing/2014/main" id="{5AC58862-6828-4870-A361-8AB2B6FDA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38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3" name="Rectangle 233">
                <a:extLst>
                  <a:ext uri="{FF2B5EF4-FFF2-40B4-BE49-F238E27FC236}">
                    <a16:creationId xmlns:a16="http://schemas.microsoft.com/office/drawing/2014/main" id="{59850F27-FCFC-4EB2-953B-BE8D1EACC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5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97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4" name="Rectangle 234">
                <a:extLst>
                  <a:ext uri="{FF2B5EF4-FFF2-40B4-BE49-F238E27FC236}">
                    <a16:creationId xmlns:a16="http://schemas.microsoft.com/office/drawing/2014/main" id="{7450A28D-B015-4B98-AB96-B216E6767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62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" name="Rectangle 235">
                <a:extLst>
                  <a:ext uri="{FF2B5EF4-FFF2-40B4-BE49-F238E27FC236}">
                    <a16:creationId xmlns:a16="http://schemas.microsoft.com/office/drawing/2014/main" id="{203C89EB-BB13-4A8A-BE4F-41AE868B41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4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" name="Rectangle 236">
                <a:extLst>
                  <a:ext uri="{FF2B5EF4-FFF2-40B4-BE49-F238E27FC236}">
                    <a16:creationId xmlns:a16="http://schemas.microsoft.com/office/drawing/2014/main" id="{DED6026C-F84A-4386-A4B0-C3E6C4BFE5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4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" name="Rectangle 237">
                <a:extLst>
                  <a:ext uri="{FF2B5EF4-FFF2-40B4-BE49-F238E27FC236}">
                    <a16:creationId xmlns:a16="http://schemas.microsoft.com/office/drawing/2014/main" id="{25C6758F-DDA1-407E-8C10-987A686A25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3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" name="Rectangle 238">
                <a:extLst>
                  <a:ext uri="{FF2B5EF4-FFF2-40B4-BE49-F238E27FC236}">
                    <a16:creationId xmlns:a16="http://schemas.microsoft.com/office/drawing/2014/main" id="{E62D0B7B-0E3A-43DE-B9B1-0C29B8289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67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" name="Rectangle 239">
                <a:extLst>
                  <a:ext uri="{FF2B5EF4-FFF2-40B4-BE49-F238E27FC236}">
                    <a16:creationId xmlns:a16="http://schemas.microsoft.com/office/drawing/2014/main" id="{1E06DD1B-1AE8-4E4A-8ACC-6DF29578CB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17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0" name="Rectangle 240">
                <a:extLst>
                  <a:ext uri="{FF2B5EF4-FFF2-40B4-BE49-F238E27FC236}">
                    <a16:creationId xmlns:a16="http://schemas.microsoft.com/office/drawing/2014/main" id="{1ADA96DB-ED9D-43DD-9CC2-8C5E1EDF9E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69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1" name="Rectangle 241">
                <a:extLst>
                  <a:ext uri="{FF2B5EF4-FFF2-40B4-BE49-F238E27FC236}">
                    <a16:creationId xmlns:a16="http://schemas.microsoft.com/office/drawing/2014/main" id="{59FC2F9B-B16E-4C87-9CEA-A972B2150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6" y="3992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" name="Rectangle 242">
                <a:extLst>
                  <a:ext uri="{FF2B5EF4-FFF2-40B4-BE49-F238E27FC236}">
                    <a16:creationId xmlns:a16="http://schemas.microsoft.com/office/drawing/2014/main" id="{C6C99247-267C-474A-864A-05A49714E3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3" y="3992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" name="Rectangle 243">
                <a:extLst>
                  <a:ext uri="{FF2B5EF4-FFF2-40B4-BE49-F238E27FC236}">
                    <a16:creationId xmlns:a16="http://schemas.microsoft.com/office/drawing/2014/main" id="{DBBF8737-CAF3-4547-90ED-B53B3F2F4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5" y="3992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" name="Rectangle 244">
                <a:extLst>
                  <a:ext uri="{FF2B5EF4-FFF2-40B4-BE49-F238E27FC236}">
                    <a16:creationId xmlns:a16="http://schemas.microsoft.com/office/drawing/2014/main" id="{F27AC211-1F4C-4512-BF9B-6CEF89793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3992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" name="Rectangle 245">
                <a:extLst>
                  <a:ext uri="{FF2B5EF4-FFF2-40B4-BE49-F238E27FC236}">
                    <a16:creationId xmlns:a16="http://schemas.microsoft.com/office/drawing/2014/main" id="{BAFEE2DC-A7AE-41D5-8E3D-2726358216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3152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6" name="Rectangle 246">
                <a:extLst>
                  <a:ext uri="{FF2B5EF4-FFF2-40B4-BE49-F238E27FC236}">
                    <a16:creationId xmlns:a16="http://schemas.microsoft.com/office/drawing/2014/main" id="{A6561C70-7F75-4F6F-BDD2-DD58F027F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3" y="3351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7" name="Rectangle 247">
                <a:extLst>
                  <a:ext uri="{FF2B5EF4-FFF2-40B4-BE49-F238E27FC236}">
                    <a16:creationId xmlns:a16="http://schemas.microsoft.com/office/drawing/2014/main" id="{1F2195FB-4016-43E7-9EF1-CDB7E21027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23" y="3351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8" name="Rectangle 248">
                <a:extLst>
                  <a:ext uri="{FF2B5EF4-FFF2-40B4-BE49-F238E27FC236}">
                    <a16:creationId xmlns:a16="http://schemas.microsoft.com/office/drawing/2014/main" id="{40CB5331-46CF-4B75-BF00-38368E571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7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" name="Rectangle 249">
                <a:extLst>
                  <a:ext uri="{FF2B5EF4-FFF2-40B4-BE49-F238E27FC236}">
                    <a16:creationId xmlns:a16="http://schemas.microsoft.com/office/drawing/2014/main" id="{0F6A9985-1A38-46DD-A9B0-E210FFF2C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9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" name="Rectangle 250">
                <a:extLst>
                  <a:ext uri="{FF2B5EF4-FFF2-40B4-BE49-F238E27FC236}">
                    <a16:creationId xmlns:a16="http://schemas.microsoft.com/office/drawing/2014/main" id="{B780192A-9AE8-413D-9B7B-CCE9BC548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48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" name="Rectangle 251">
                <a:extLst>
                  <a:ext uri="{FF2B5EF4-FFF2-40B4-BE49-F238E27FC236}">
                    <a16:creationId xmlns:a16="http://schemas.microsoft.com/office/drawing/2014/main" id="{42235CC7-758B-4998-9E71-1B66F60CA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0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" name="Rectangle 252">
                <a:extLst>
                  <a:ext uri="{FF2B5EF4-FFF2-40B4-BE49-F238E27FC236}">
                    <a16:creationId xmlns:a16="http://schemas.microsoft.com/office/drawing/2014/main" id="{8A0D30C2-A0CF-4C54-AF14-AB723A1FD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2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" name="Rectangle 253">
                <a:extLst>
                  <a:ext uri="{FF2B5EF4-FFF2-40B4-BE49-F238E27FC236}">
                    <a16:creationId xmlns:a16="http://schemas.microsoft.com/office/drawing/2014/main" id="{69735D33-D36F-42B7-A144-0CD708EC1C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4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4" name="Rectangle 254">
                <a:extLst>
                  <a:ext uri="{FF2B5EF4-FFF2-40B4-BE49-F238E27FC236}">
                    <a16:creationId xmlns:a16="http://schemas.microsoft.com/office/drawing/2014/main" id="{B7FDC051-5411-4BB0-A664-4C0870996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6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5" name="Rectangle 255">
                <a:extLst>
                  <a:ext uri="{FF2B5EF4-FFF2-40B4-BE49-F238E27FC236}">
                    <a16:creationId xmlns:a16="http://schemas.microsoft.com/office/drawing/2014/main" id="{D51E81FB-A276-4E84-81D7-6F5476808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6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6" name="Rectangle 256">
                <a:extLst>
                  <a:ext uri="{FF2B5EF4-FFF2-40B4-BE49-F238E27FC236}">
                    <a16:creationId xmlns:a16="http://schemas.microsoft.com/office/drawing/2014/main" id="{A53DFF2A-B665-45F5-A07B-7D85539B2E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0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7" name="Rectangle 257">
                <a:extLst>
                  <a:ext uri="{FF2B5EF4-FFF2-40B4-BE49-F238E27FC236}">
                    <a16:creationId xmlns:a16="http://schemas.microsoft.com/office/drawing/2014/main" id="{193B1F49-17C5-40FC-9770-B7B47300C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2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8" name="Rectangle 258">
                <a:extLst>
                  <a:ext uri="{FF2B5EF4-FFF2-40B4-BE49-F238E27FC236}">
                    <a16:creationId xmlns:a16="http://schemas.microsoft.com/office/drawing/2014/main" id="{ECA3CC82-AF6A-4D1E-9628-9F9A24F2B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2905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9" name="Rectangle 259">
                <a:extLst>
                  <a:ext uri="{FF2B5EF4-FFF2-40B4-BE49-F238E27FC236}">
                    <a16:creationId xmlns:a16="http://schemas.microsoft.com/office/drawing/2014/main" id="{8754462C-B745-41D8-AB07-8CB3DEF4E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2414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0" name="Rectangle 260">
                <a:extLst>
                  <a:ext uri="{FF2B5EF4-FFF2-40B4-BE49-F238E27FC236}">
                    <a16:creationId xmlns:a16="http://schemas.microsoft.com/office/drawing/2014/main" id="{D5D502A2-EEA6-4826-BED4-25EBBC22E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1922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1" name="Rectangle 261">
                <a:extLst>
                  <a:ext uri="{FF2B5EF4-FFF2-40B4-BE49-F238E27FC236}">
                    <a16:creationId xmlns:a16="http://schemas.microsoft.com/office/drawing/2014/main" id="{7856AEF9-EC7D-4F12-A02A-1ECBE5BF18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1184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2" name="Rectangle 262">
                <a:extLst>
                  <a:ext uri="{FF2B5EF4-FFF2-40B4-BE49-F238E27FC236}">
                    <a16:creationId xmlns:a16="http://schemas.microsoft.com/office/drawing/2014/main" id="{0CE89908-0C4F-4BF1-8E9E-F24CB0F0C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69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3" name="Rectangle 263">
                <a:extLst>
                  <a:ext uri="{FF2B5EF4-FFF2-40B4-BE49-F238E27FC236}">
                    <a16:creationId xmlns:a16="http://schemas.microsoft.com/office/drawing/2014/main" id="{E94D1C89-9D0B-4B0E-8146-500DDD1AEC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968" y="1896"/>
                <a:ext cx="2450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Progression-free survival (probability)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4" name="Rectangle 264">
                <a:extLst>
                  <a:ext uri="{FF2B5EF4-FFF2-40B4-BE49-F238E27FC236}">
                    <a16:creationId xmlns:a16="http://schemas.microsoft.com/office/drawing/2014/main" id="{876DC443-6CCA-4EE6-A8BB-721056678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29" y="3514"/>
                <a:ext cx="45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Months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5" name="Freeform 265">
                <a:extLst>
                  <a:ext uri="{FF2B5EF4-FFF2-40B4-BE49-F238E27FC236}">
                    <a16:creationId xmlns:a16="http://schemas.microsoft.com/office/drawing/2014/main" id="{B42AFB84-C093-4D75-9E13-EFDA5DD09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3" y="776"/>
                <a:ext cx="3039" cy="2509"/>
              </a:xfrm>
              <a:custGeom>
                <a:avLst/>
                <a:gdLst>
                  <a:gd name="T0" fmla="*/ 0 w 3039"/>
                  <a:gd name="T1" fmla="*/ 0 h 2509"/>
                  <a:gd name="T2" fmla="*/ 0 w 3039"/>
                  <a:gd name="T3" fmla="*/ 2509 h 2509"/>
                  <a:gd name="T4" fmla="*/ 3039 w 3039"/>
                  <a:gd name="T5" fmla="*/ 2509 h 2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39" h="2509">
                    <a:moveTo>
                      <a:pt x="0" y="0"/>
                    </a:moveTo>
                    <a:lnTo>
                      <a:pt x="0" y="2509"/>
                    </a:lnTo>
                    <a:lnTo>
                      <a:pt x="3039" y="2509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" name="Line 266">
                <a:extLst>
                  <a:ext uri="{FF2B5EF4-FFF2-40B4-BE49-F238E27FC236}">
                    <a16:creationId xmlns:a16="http://schemas.microsoft.com/office/drawing/2014/main" id="{F8264ABF-28CD-453A-AA58-CCBC18AB98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776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" name="Line 267">
                <a:extLst>
                  <a:ext uri="{FF2B5EF4-FFF2-40B4-BE49-F238E27FC236}">
                    <a16:creationId xmlns:a16="http://schemas.microsoft.com/office/drawing/2014/main" id="{3BB959A8-B98A-4F64-94FC-D60A00B132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1267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8" name="Rectangle 268">
                <a:extLst>
                  <a:ext uri="{FF2B5EF4-FFF2-40B4-BE49-F238E27FC236}">
                    <a16:creationId xmlns:a16="http://schemas.microsoft.com/office/drawing/2014/main" id="{94EBD626-DA8C-4E57-B0AA-709FFCD5FF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1431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79" name="Line 269">
                <a:extLst>
                  <a:ext uri="{FF2B5EF4-FFF2-40B4-BE49-F238E27FC236}">
                    <a16:creationId xmlns:a16="http://schemas.microsoft.com/office/drawing/2014/main" id="{9F51C42D-EDFF-4741-862D-55D59B99AF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1511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0" name="Rectangle 270">
                <a:extLst>
                  <a:ext uri="{FF2B5EF4-FFF2-40B4-BE49-F238E27FC236}">
                    <a16:creationId xmlns:a16="http://schemas.microsoft.com/office/drawing/2014/main" id="{DA6A0C01-7537-47F5-BC44-7394AD032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937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1" name="Line 271">
                <a:extLst>
                  <a:ext uri="{FF2B5EF4-FFF2-40B4-BE49-F238E27FC236}">
                    <a16:creationId xmlns:a16="http://schemas.microsoft.com/office/drawing/2014/main" id="{FD67A246-A4C2-4A19-BFE2-BEAB4A20F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1020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2" name="Rectangle 272">
                <a:extLst>
                  <a:ext uri="{FF2B5EF4-FFF2-40B4-BE49-F238E27FC236}">
                    <a16:creationId xmlns:a16="http://schemas.microsoft.com/office/drawing/2014/main" id="{44696E7A-468E-449E-8475-06B49A65B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1675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3" name="Line 273">
                <a:extLst>
                  <a:ext uri="{FF2B5EF4-FFF2-40B4-BE49-F238E27FC236}">
                    <a16:creationId xmlns:a16="http://schemas.microsoft.com/office/drawing/2014/main" id="{55EEA859-6905-4BEC-80A3-6E113D83D3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1758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4" name="Rectangle 274">
                <a:extLst>
                  <a:ext uri="{FF2B5EF4-FFF2-40B4-BE49-F238E27FC236}">
                    <a16:creationId xmlns:a16="http://schemas.microsoft.com/office/drawing/2014/main" id="{C85CC162-2F4A-411F-BB12-FD2D504AB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216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5" name="Line 275">
                <a:extLst>
                  <a:ext uri="{FF2B5EF4-FFF2-40B4-BE49-F238E27FC236}">
                    <a16:creationId xmlns:a16="http://schemas.microsoft.com/office/drawing/2014/main" id="{AB760F8A-6C37-4BE9-97F8-ED7EDB76E8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2249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6" name="Rectangle 276">
                <a:extLst>
                  <a:ext uri="{FF2B5EF4-FFF2-40B4-BE49-F238E27FC236}">
                    <a16:creationId xmlns:a16="http://schemas.microsoft.com/office/drawing/2014/main" id="{0F71AF62-EC6E-4D3B-AECB-5015CBB6F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6" y="2660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87" name="Line 277">
                <a:extLst>
                  <a:ext uri="{FF2B5EF4-FFF2-40B4-BE49-F238E27FC236}">
                    <a16:creationId xmlns:a16="http://schemas.microsoft.com/office/drawing/2014/main" id="{80141022-BB91-45E8-8365-2719CCD69D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2743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8" name="Line 278">
                <a:extLst>
                  <a:ext uri="{FF2B5EF4-FFF2-40B4-BE49-F238E27FC236}">
                    <a16:creationId xmlns:a16="http://schemas.microsoft.com/office/drawing/2014/main" id="{6FAAAC13-60EC-4FDB-8E59-9DDBA1620B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2005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9" name="Line 279">
                <a:extLst>
                  <a:ext uri="{FF2B5EF4-FFF2-40B4-BE49-F238E27FC236}">
                    <a16:creationId xmlns:a16="http://schemas.microsoft.com/office/drawing/2014/main" id="{C64D9179-5105-4ADA-8DDA-3AB6944D18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2496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0" name="Line 280">
                <a:extLst>
                  <a:ext uri="{FF2B5EF4-FFF2-40B4-BE49-F238E27FC236}">
                    <a16:creationId xmlns:a16="http://schemas.microsoft.com/office/drawing/2014/main" id="{BE3A6DC5-B69E-4C26-8749-76AE49A24A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2988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1" name="Line 281">
                <a:extLst>
                  <a:ext uri="{FF2B5EF4-FFF2-40B4-BE49-F238E27FC236}">
                    <a16:creationId xmlns:a16="http://schemas.microsoft.com/office/drawing/2014/main" id="{50746DCF-B1FA-4DAD-9642-57BDA150D0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0" y="3234"/>
                <a:ext cx="43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2" name="Line 282">
                <a:extLst>
                  <a:ext uri="{FF2B5EF4-FFF2-40B4-BE49-F238E27FC236}">
                    <a16:creationId xmlns:a16="http://schemas.microsoft.com/office/drawing/2014/main" id="{A9101695-14C6-4C7C-88B1-D50A6AB665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3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3" name="Line 283">
                <a:extLst>
                  <a:ext uri="{FF2B5EF4-FFF2-40B4-BE49-F238E27FC236}">
                    <a16:creationId xmlns:a16="http://schemas.microsoft.com/office/drawing/2014/main" id="{D7F046EE-650A-4410-BB7E-E29A96040B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55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4" name="Line 284">
                <a:extLst>
                  <a:ext uri="{FF2B5EF4-FFF2-40B4-BE49-F238E27FC236}">
                    <a16:creationId xmlns:a16="http://schemas.microsoft.com/office/drawing/2014/main" id="{55F91437-8827-4B3E-83F8-35BDCC25FC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05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5" name="Line 285">
                <a:extLst>
                  <a:ext uri="{FF2B5EF4-FFF2-40B4-BE49-F238E27FC236}">
                    <a16:creationId xmlns:a16="http://schemas.microsoft.com/office/drawing/2014/main" id="{592EC1F3-01B5-47B8-9E5C-3D6E9E1B84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57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6" name="Line 286">
                <a:extLst>
                  <a:ext uri="{FF2B5EF4-FFF2-40B4-BE49-F238E27FC236}">
                    <a16:creationId xmlns:a16="http://schemas.microsoft.com/office/drawing/2014/main" id="{76C22622-4E69-4E55-A889-21E1A391A7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09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7" name="Line 287">
                <a:extLst>
                  <a:ext uri="{FF2B5EF4-FFF2-40B4-BE49-F238E27FC236}">
                    <a16:creationId xmlns:a16="http://schemas.microsoft.com/office/drawing/2014/main" id="{97AD7F52-5DA5-45AF-BEAB-6462F1A2C4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61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8" name="Line 288">
                <a:extLst>
                  <a:ext uri="{FF2B5EF4-FFF2-40B4-BE49-F238E27FC236}">
                    <a16:creationId xmlns:a16="http://schemas.microsoft.com/office/drawing/2014/main" id="{99DF7346-11EF-4983-A36E-3EFC54E5FF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3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9" name="Line 289">
                <a:extLst>
                  <a:ext uri="{FF2B5EF4-FFF2-40B4-BE49-F238E27FC236}">
                    <a16:creationId xmlns:a16="http://schemas.microsoft.com/office/drawing/2014/main" id="{4919C04D-9B8F-4D62-B9AF-400DA1D985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62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0" name="Line 290">
                <a:extLst>
                  <a:ext uri="{FF2B5EF4-FFF2-40B4-BE49-F238E27FC236}">
                    <a16:creationId xmlns:a16="http://schemas.microsoft.com/office/drawing/2014/main" id="{95F5C718-B953-4A40-8A15-AE6A4ED2A7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4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1" name="Line 291">
                <a:extLst>
                  <a:ext uri="{FF2B5EF4-FFF2-40B4-BE49-F238E27FC236}">
                    <a16:creationId xmlns:a16="http://schemas.microsoft.com/office/drawing/2014/main" id="{73686C7A-B009-4DB5-8BF4-DBA63F4FE9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66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2" name="Line 292">
                <a:extLst>
                  <a:ext uri="{FF2B5EF4-FFF2-40B4-BE49-F238E27FC236}">
                    <a16:creationId xmlns:a16="http://schemas.microsoft.com/office/drawing/2014/main" id="{C7CEB0C2-64F1-4453-8021-2F8FA71D62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70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3" name="Line 293">
                <a:extLst>
                  <a:ext uri="{FF2B5EF4-FFF2-40B4-BE49-F238E27FC236}">
                    <a16:creationId xmlns:a16="http://schemas.microsoft.com/office/drawing/2014/main" id="{9D65971E-D863-4603-8E41-3D6CBCF447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2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4" name="Rectangle 294">
                <a:extLst>
                  <a:ext uri="{FF2B5EF4-FFF2-40B4-BE49-F238E27FC236}">
                    <a16:creationId xmlns:a16="http://schemas.microsoft.com/office/drawing/2014/main" id="{5952720E-7E5A-4D58-AD47-39BDC356C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8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5" name="Line 295">
                <a:extLst>
                  <a:ext uri="{FF2B5EF4-FFF2-40B4-BE49-F238E27FC236}">
                    <a16:creationId xmlns:a16="http://schemas.microsoft.com/office/drawing/2014/main" id="{9FE69590-4DA7-4308-9506-B85B4081BA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18" y="3285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6" name="Line 296">
                <a:extLst>
                  <a:ext uri="{FF2B5EF4-FFF2-40B4-BE49-F238E27FC236}">
                    <a16:creationId xmlns:a16="http://schemas.microsoft.com/office/drawing/2014/main" id="{B0157EB4-4D0F-4664-8B84-329FF0CF74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18" y="2605"/>
                <a:ext cx="0" cy="68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7" name="Rectangle 297">
                <a:extLst>
                  <a:ext uri="{FF2B5EF4-FFF2-40B4-BE49-F238E27FC236}">
                    <a16:creationId xmlns:a16="http://schemas.microsoft.com/office/drawing/2014/main" id="{86C11BB6-2C05-4974-AD5E-8FDE14CD3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1" y="478"/>
                <a:ext cx="39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 dirty="0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" name="Rectangle 298">
                <a:extLst>
                  <a:ext uri="{FF2B5EF4-FFF2-40B4-BE49-F238E27FC236}">
                    <a16:creationId xmlns:a16="http://schemas.microsoft.com/office/drawing/2014/main" id="{F6E550F8-AECD-49BC-847C-88EC0D839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96" y="576"/>
                <a:ext cx="427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125)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9" name="Rectangle 299">
                <a:extLst>
                  <a:ext uri="{FF2B5EF4-FFF2-40B4-BE49-F238E27FC236}">
                    <a16:creationId xmlns:a16="http://schemas.microsoft.com/office/drawing/2014/main" id="{27422FEA-2067-4E22-B345-CF0E6FDAD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0" y="478"/>
                <a:ext cx="18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0" name="Rectangle 300">
                <a:extLst>
                  <a:ext uri="{FF2B5EF4-FFF2-40B4-BE49-F238E27FC236}">
                    <a16:creationId xmlns:a16="http://schemas.microsoft.com/office/drawing/2014/main" id="{AC4AE24D-804B-4145-AA88-E46C69C5C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9" y="576"/>
                <a:ext cx="427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124)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1" name="Rectangle 301">
                <a:extLst>
                  <a:ext uri="{FF2B5EF4-FFF2-40B4-BE49-F238E27FC236}">
                    <a16:creationId xmlns:a16="http://schemas.microsoft.com/office/drawing/2014/main" id="{8A007A2F-E1E5-4553-86D3-E84351722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46" y="806"/>
                <a:ext cx="65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12.4 (9.7–18.0)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2" name="Rectangle 302">
                <a:extLst>
                  <a:ext uri="{FF2B5EF4-FFF2-40B4-BE49-F238E27FC236}">
                    <a16:creationId xmlns:a16="http://schemas.microsoft.com/office/drawing/2014/main" id="{FF9D046D-55A1-48A0-902B-09082F4105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7" y="806"/>
                <a:ext cx="709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28.9 (22.1–38.4)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3" name="Rectangle 303">
                <a:extLst>
                  <a:ext uri="{FF2B5EF4-FFF2-40B4-BE49-F238E27FC236}">
                    <a16:creationId xmlns:a16="http://schemas.microsoft.com/office/drawing/2014/main" id="{794F1F32-89DC-46FE-B7CE-DF548C9F4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9" y="755"/>
                <a:ext cx="55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Median PFS 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4" name="Rectangle 304">
                <a:extLst>
                  <a:ext uri="{FF2B5EF4-FFF2-40B4-BE49-F238E27FC236}">
                    <a16:creationId xmlns:a16="http://schemas.microsoft.com/office/drawing/2014/main" id="{DC3D81CA-FA52-460F-8315-C9BA084D3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9" y="853"/>
                <a:ext cx="57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(95% CI), mo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5" name="Rectangle 305">
                <a:extLst>
                  <a:ext uri="{FF2B5EF4-FFF2-40B4-BE49-F238E27FC236}">
                    <a16:creationId xmlns:a16="http://schemas.microsoft.com/office/drawing/2014/main" id="{6EE693E2-BE14-409A-BDA7-B6D508C41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43" y="1020"/>
                <a:ext cx="1889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HR (95% CI) 1.60 (1.13–2.26); </a:t>
                </a:r>
                <a:r>
                  <a:rPr lang="it-IT" altLang="en-US" sz="1000" b="1" i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P</a:t>
                </a:r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 = 0.0073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19" name="Line 309">
                <a:extLst>
                  <a:ext uri="{FF2B5EF4-FFF2-40B4-BE49-F238E27FC236}">
                    <a16:creationId xmlns:a16="http://schemas.microsoft.com/office/drawing/2014/main" id="{68E58EC6-A7EF-4433-B5A1-854EDFB221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17" y="725"/>
                <a:ext cx="2126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0" name="Line 310">
                <a:extLst>
                  <a:ext uri="{FF2B5EF4-FFF2-40B4-BE49-F238E27FC236}">
                    <a16:creationId xmlns:a16="http://schemas.microsoft.com/office/drawing/2014/main" id="{E9795F66-DCFE-4D20-8608-A59420B6CF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17" y="1000"/>
                <a:ext cx="2126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1" name="Line 311">
                <a:extLst>
                  <a:ext uri="{FF2B5EF4-FFF2-40B4-BE49-F238E27FC236}">
                    <a16:creationId xmlns:a16="http://schemas.microsoft.com/office/drawing/2014/main" id="{CC8C881B-5CAA-4B97-995C-3FB077C0EB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4" y="486"/>
                <a:ext cx="0" cy="514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2" name="Line 312">
                <a:extLst>
                  <a:ext uri="{FF2B5EF4-FFF2-40B4-BE49-F238E27FC236}">
                    <a16:creationId xmlns:a16="http://schemas.microsoft.com/office/drawing/2014/main" id="{5990F3C0-2FC3-4C96-B6B2-0A2D480A78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35" y="486"/>
                <a:ext cx="0" cy="514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3" name="Freeform 313">
                <a:extLst>
                  <a:ext uri="{FF2B5EF4-FFF2-40B4-BE49-F238E27FC236}">
                    <a16:creationId xmlns:a16="http://schemas.microsoft.com/office/drawing/2014/main" id="{848DE864-EDF0-4729-ACFD-5F04CD09A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" y="841"/>
                <a:ext cx="50" cy="51"/>
              </a:xfrm>
              <a:custGeom>
                <a:avLst/>
                <a:gdLst>
                  <a:gd name="T0" fmla="*/ 0 w 50"/>
                  <a:gd name="T1" fmla="*/ 25 h 51"/>
                  <a:gd name="T2" fmla="*/ 0 w 50"/>
                  <a:gd name="T3" fmla="*/ 25 h 51"/>
                  <a:gd name="T4" fmla="*/ 2 w 50"/>
                  <a:gd name="T5" fmla="*/ 35 h 51"/>
                  <a:gd name="T6" fmla="*/ 7 w 50"/>
                  <a:gd name="T7" fmla="*/ 43 h 51"/>
                  <a:gd name="T8" fmla="*/ 15 w 50"/>
                  <a:gd name="T9" fmla="*/ 48 h 51"/>
                  <a:gd name="T10" fmla="*/ 25 w 50"/>
                  <a:gd name="T11" fmla="*/ 51 h 51"/>
                  <a:gd name="T12" fmla="*/ 25 w 50"/>
                  <a:gd name="T13" fmla="*/ 51 h 51"/>
                  <a:gd name="T14" fmla="*/ 35 w 50"/>
                  <a:gd name="T15" fmla="*/ 48 h 51"/>
                  <a:gd name="T16" fmla="*/ 42 w 50"/>
                  <a:gd name="T17" fmla="*/ 43 h 51"/>
                  <a:gd name="T18" fmla="*/ 47 w 50"/>
                  <a:gd name="T19" fmla="*/ 35 h 51"/>
                  <a:gd name="T20" fmla="*/ 50 w 50"/>
                  <a:gd name="T21" fmla="*/ 25 h 51"/>
                  <a:gd name="T22" fmla="*/ 50 w 50"/>
                  <a:gd name="T23" fmla="*/ 25 h 51"/>
                  <a:gd name="T24" fmla="*/ 47 w 50"/>
                  <a:gd name="T25" fmla="*/ 15 h 51"/>
                  <a:gd name="T26" fmla="*/ 42 w 50"/>
                  <a:gd name="T27" fmla="*/ 8 h 51"/>
                  <a:gd name="T28" fmla="*/ 35 w 50"/>
                  <a:gd name="T29" fmla="*/ 3 h 51"/>
                  <a:gd name="T30" fmla="*/ 25 w 50"/>
                  <a:gd name="T31" fmla="*/ 0 h 51"/>
                  <a:gd name="T32" fmla="*/ 25 w 50"/>
                  <a:gd name="T33" fmla="*/ 0 h 51"/>
                  <a:gd name="T34" fmla="*/ 15 w 50"/>
                  <a:gd name="T35" fmla="*/ 3 h 51"/>
                  <a:gd name="T36" fmla="*/ 7 w 50"/>
                  <a:gd name="T37" fmla="*/ 8 h 51"/>
                  <a:gd name="T38" fmla="*/ 2 w 50"/>
                  <a:gd name="T39" fmla="*/ 15 h 51"/>
                  <a:gd name="T40" fmla="*/ 0 w 50"/>
                  <a:gd name="T41" fmla="*/ 25 h 51"/>
                  <a:gd name="T42" fmla="*/ 0 w 50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4" name="Freeform 314">
                <a:extLst>
                  <a:ext uri="{FF2B5EF4-FFF2-40B4-BE49-F238E27FC236}">
                    <a16:creationId xmlns:a16="http://schemas.microsoft.com/office/drawing/2014/main" id="{2C4107CC-4943-4F2B-BA55-34920D9EF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6" y="753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2 w 50"/>
                  <a:gd name="T5" fmla="*/ 33 h 48"/>
                  <a:gd name="T6" fmla="*/ 7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3 h 48"/>
                  <a:gd name="T20" fmla="*/ 50 w 50"/>
                  <a:gd name="T21" fmla="*/ 25 h 48"/>
                  <a:gd name="T22" fmla="*/ 50 w 50"/>
                  <a:gd name="T23" fmla="*/ 25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5" name="Freeform 315">
                <a:extLst>
                  <a:ext uri="{FF2B5EF4-FFF2-40B4-BE49-F238E27FC236}">
                    <a16:creationId xmlns:a16="http://schemas.microsoft.com/office/drawing/2014/main" id="{23870911-C252-4A2B-8278-7DFE38DFE9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753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2 w 50"/>
                  <a:gd name="T5" fmla="*/ 33 h 48"/>
                  <a:gd name="T6" fmla="*/ 7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2 w 50"/>
                  <a:gd name="T17" fmla="*/ 43 h 48"/>
                  <a:gd name="T18" fmla="*/ 47 w 50"/>
                  <a:gd name="T19" fmla="*/ 33 h 48"/>
                  <a:gd name="T20" fmla="*/ 50 w 50"/>
                  <a:gd name="T21" fmla="*/ 25 h 48"/>
                  <a:gd name="T22" fmla="*/ 50 w 50"/>
                  <a:gd name="T23" fmla="*/ 25 h 48"/>
                  <a:gd name="T24" fmla="*/ 47 w 50"/>
                  <a:gd name="T25" fmla="*/ 15 h 48"/>
                  <a:gd name="T26" fmla="*/ 42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3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6" name="Freeform 316">
                <a:extLst>
                  <a:ext uri="{FF2B5EF4-FFF2-40B4-BE49-F238E27FC236}">
                    <a16:creationId xmlns:a16="http://schemas.microsoft.com/office/drawing/2014/main" id="{E8F25605-9D8B-415D-A936-373AD14A71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" y="2862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3 w 50"/>
                  <a:gd name="T17" fmla="*/ 42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7" name="Freeform 317">
                <a:extLst>
                  <a:ext uri="{FF2B5EF4-FFF2-40B4-BE49-F238E27FC236}">
                    <a16:creationId xmlns:a16="http://schemas.microsoft.com/office/drawing/2014/main" id="{D8C75255-588A-4772-8DBF-23E0095174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94" y="2862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2 h 50"/>
                  <a:gd name="T8" fmla="*/ 16 w 48"/>
                  <a:gd name="T9" fmla="*/ 47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7 h 50"/>
                  <a:gd name="T16" fmla="*/ 41 w 48"/>
                  <a:gd name="T17" fmla="*/ 42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6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6" y="47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8" name="Freeform 318">
                <a:extLst>
                  <a:ext uri="{FF2B5EF4-FFF2-40B4-BE49-F238E27FC236}">
                    <a16:creationId xmlns:a16="http://schemas.microsoft.com/office/drawing/2014/main" id="{4A450A8B-207F-4560-B237-CF7A3141A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6" y="269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5 w 48"/>
                  <a:gd name="T7" fmla="*/ 41 h 48"/>
                  <a:gd name="T8" fmla="*/ 13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1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1"/>
                    </a:lnTo>
                    <a:lnTo>
                      <a:pt x="13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9" name="Freeform 319">
                <a:extLst>
                  <a:ext uri="{FF2B5EF4-FFF2-40B4-BE49-F238E27FC236}">
                    <a16:creationId xmlns:a16="http://schemas.microsoft.com/office/drawing/2014/main" id="{16449276-3691-4747-952C-DE7CD71C30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8" y="2426"/>
                <a:ext cx="50" cy="48"/>
              </a:xfrm>
              <a:custGeom>
                <a:avLst/>
                <a:gdLst>
                  <a:gd name="T0" fmla="*/ 0 w 50"/>
                  <a:gd name="T1" fmla="*/ 22 h 48"/>
                  <a:gd name="T2" fmla="*/ 0 w 50"/>
                  <a:gd name="T3" fmla="*/ 22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2 h 48"/>
                  <a:gd name="T22" fmla="*/ 50 w 50"/>
                  <a:gd name="T23" fmla="*/ 22 h 48"/>
                  <a:gd name="T24" fmla="*/ 48 w 50"/>
                  <a:gd name="T25" fmla="*/ 15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5 h 48"/>
                  <a:gd name="T40" fmla="*/ 0 w 50"/>
                  <a:gd name="T41" fmla="*/ 22 h 48"/>
                  <a:gd name="T42" fmla="*/ 0 w 50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0" name="Freeform 320">
                <a:extLst>
                  <a:ext uri="{FF2B5EF4-FFF2-40B4-BE49-F238E27FC236}">
                    <a16:creationId xmlns:a16="http://schemas.microsoft.com/office/drawing/2014/main" id="{09A62B3A-E985-4A71-B89E-61456FA843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4" y="2426"/>
                <a:ext cx="50" cy="48"/>
              </a:xfrm>
              <a:custGeom>
                <a:avLst/>
                <a:gdLst>
                  <a:gd name="T0" fmla="*/ 0 w 50"/>
                  <a:gd name="T1" fmla="*/ 22 h 48"/>
                  <a:gd name="T2" fmla="*/ 0 w 50"/>
                  <a:gd name="T3" fmla="*/ 22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2 h 48"/>
                  <a:gd name="T22" fmla="*/ 50 w 50"/>
                  <a:gd name="T23" fmla="*/ 22 h 48"/>
                  <a:gd name="T24" fmla="*/ 48 w 50"/>
                  <a:gd name="T25" fmla="*/ 15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8 w 50"/>
                  <a:gd name="T37" fmla="*/ 5 h 48"/>
                  <a:gd name="T38" fmla="*/ 3 w 50"/>
                  <a:gd name="T39" fmla="*/ 15 h 48"/>
                  <a:gd name="T40" fmla="*/ 0 w 50"/>
                  <a:gd name="T41" fmla="*/ 22 h 48"/>
                  <a:gd name="T42" fmla="*/ 0 w 50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1" name="Freeform 321">
                <a:extLst>
                  <a:ext uri="{FF2B5EF4-FFF2-40B4-BE49-F238E27FC236}">
                    <a16:creationId xmlns:a16="http://schemas.microsoft.com/office/drawing/2014/main" id="{9DDD9C4F-B33C-49C8-8327-F653F0979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8" y="2426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0 w 48"/>
                  <a:gd name="T5" fmla="*/ 33 h 48"/>
                  <a:gd name="T6" fmla="*/ 5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2 h 48"/>
                  <a:gd name="T22" fmla="*/ 48 w 48"/>
                  <a:gd name="T23" fmla="*/ 22 h 48"/>
                  <a:gd name="T24" fmla="*/ 46 w 48"/>
                  <a:gd name="T25" fmla="*/ 15 h 48"/>
                  <a:gd name="T26" fmla="*/ 41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5 w 48"/>
                  <a:gd name="T37" fmla="*/ 5 h 48"/>
                  <a:gd name="T38" fmla="*/ 0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5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5" y="5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2" name="Freeform 322">
                <a:extLst>
                  <a:ext uri="{FF2B5EF4-FFF2-40B4-BE49-F238E27FC236}">
                    <a16:creationId xmlns:a16="http://schemas.microsoft.com/office/drawing/2014/main" id="{44CC314D-91C7-4C6E-8D47-DAAD8AB65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5" y="2312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2 w 48"/>
                  <a:gd name="T5" fmla="*/ 36 h 51"/>
                  <a:gd name="T6" fmla="*/ 7 w 48"/>
                  <a:gd name="T7" fmla="*/ 43 h 51"/>
                  <a:gd name="T8" fmla="*/ 15 w 48"/>
                  <a:gd name="T9" fmla="*/ 48 h 51"/>
                  <a:gd name="T10" fmla="*/ 22 w 48"/>
                  <a:gd name="T11" fmla="*/ 51 h 51"/>
                  <a:gd name="T12" fmla="*/ 22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5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5 w 48"/>
                  <a:gd name="T25" fmla="*/ 16 h 51"/>
                  <a:gd name="T26" fmla="*/ 40 w 48"/>
                  <a:gd name="T27" fmla="*/ 8 h 51"/>
                  <a:gd name="T28" fmla="*/ 33 w 48"/>
                  <a:gd name="T29" fmla="*/ 3 h 51"/>
                  <a:gd name="T30" fmla="*/ 22 w 48"/>
                  <a:gd name="T31" fmla="*/ 0 h 51"/>
                  <a:gd name="T32" fmla="*/ 22 w 48"/>
                  <a:gd name="T33" fmla="*/ 0 h 51"/>
                  <a:gd name="T34" fmla="*/ 15 w 48"/>
                  <a:gd name="T35" fmla="*/ 3 h 51"/>
                  <a:gd name="T36" fmla="*/ 7 w 48"/>
                  <a:gd name="T37" fmla="*/ 8 h 51"/>
                  <a:gd name="T38" fmla="*/ 2 w 48"/>
                  <a:gd name="T39" fmla="*/ 16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51"/>
                    </a:lnTo>
                    <a:lnTo>
                      <a:pt x="22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3" name="Freeform 323">
                <a:extLst>
                  <a:ext uri="{FF2B5EF4-FFF2-40B4-BE49-F238E27FC236}">
                    <a16:creationId xmlns:a16="http://schemas.microsoft.com/office/drawing/2014/main" id="{7743E548-10EB-491C-BFCE-6C42E3732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3" y="2207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2 h 50"/>
                  <a:gd name="T8" fmla="*/ 15 w 48"/>
                  <a:gd name="T9" fmla="*/ 47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7 h 50"/>
                  <a:gd name="T16" fmla="*/ 41 w 48"/>
                  <a:gd name="T17" fmla="*/ 42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5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2"/>
                    </a:lnTo>
                    <a:lnTo>
                      <a:pt x="15" y="47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4" name="Freeform 324">
                <a:extLst>
                  <a:ext uri="{FF2B5EF4-FFF2-40B4-BE49-F238E27FC236}">
                    <a16:creationId xmlns:a16="http://schemas.microsoft.com/office/drawing/2014/main" id="{21C5DC8B-7FE2-4E06-A95E-AFDD03066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5" y="2156"/>
                <a:ext cx="50" cy="51"/>
              </a:xfrm>
              <a:custGeom>
                <a:avLst/>
                <a:gdLst>
                  <a:gd name="T0" fmla="*/ 0 w 50"/>
                  <a:gd name="T1" fmla="*/ 25 h 51"/>
                  <a:gd name="T2" fmla="*/ 0 w 50"/>
                  <a:gd name="T3" fmla="*/ 25 h 51"/>
                  <a:gd name="T4" fmla="*/ 2 w 50"/>
                  <a:gd name="T5" fmla="*/ 35 h 51"/>
                  <a:gd name="T6" fmla="*/ 7 w 50"/>
                  <a:gd name="T7" fmla="*/ 43 h 51"/>
                  <a:gd name="T8" fmla="*/ 15 w 50"/>
                  <a:gd name="T9" fmla="*/ 48 h 51"/>
                  <a:gd name="T10" fmla="*/ 25 w 50"/>
                  <a:gd name="T11" fmla="*/ 51 h 51"/>
                  <a:gd name="T12" fmla="*/ 25 w 50"/>
                  <a:gd name="T13" fmla="*/ 51 h 51"/>
                  <a:gd name="T14" fmla="*/ 35 w 50"/>
                  <a:gd name="T15" fmla="*/ 48 h 51"/>
                  <a:gd name="T16" fmla="*/ 42 w 50"/>
                  <a:gd name="T17" fmla="*/ 43 h 51"/>
                  <a:gd name="T18" fmla="*/ 47 w 50"/>
                  <a:gd name="T19" fmla="*/ 35 h 51"/>
                  <a:gd name="T20" fmla="*/ 50 w 50"/>
                  <a:gd name="T21" fmla="*/ 25 h 51"/>
                  <a:gd name="T22" fmla="*/ 50 w 50"/>
                  <a:gd name="T23" fmla="*/ 25 h 51"/>
                  <a:gd name="T24" fmla="*/ 47 w 50"/>
                  <a:gd name="T25" fmla="*/ 15 h 51"/>
                  <a:gd name="T26" fmla="*/ 42 w 50"/>
                  <a:gd name="T27" fmla="*/ 8 h 51"/>
                  <a:gd name="T28" fmla="*/ 35 w 50"/>
                  <a:gd name="T29" fmla="*/ 3 h 51"/>
                  <a:gd name="T30" fmla="*/ 25 w 50"/>
                  <a:gd name="T31" fmla="*/ 0 h 51"/>
                  <a:gd name="T32" fmla="*/ 25 w 50"/>
                  <a:gd name="T33" fmla="*/ 0 h 51"/>
                  <a:gd name="T34" fmla="*/ 15 w 50"/>
                  <a:gd name="T35" fmla="*/ 3 h 51"/>
                  <a:gd name="T36" fmla="*/ 7 w 50"/>
                  <a:gd name="T37" fmla="*/ 8 h 51"/>
                  <a:gd name="T38" fmla="*/ 2 w 50"/>
                  <a:gd name="T39" fmla="*/ 15 h 51"/>
                  <a:gd name="T40" fmla="*/ 0 w 50"/>
                  <a:gd name="T41" fmla="*/ 25 h 51"/>
                  <a:gd name="T42" fmla="*/ 0 w 50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5" name="Freeform 325">
                <a:extLst>
                  <a:ext uri="{FF2B5EF4-FFF2-40B4-BE49-F238E27FC236}">
                    <a16:creationId xmlns:a16="http://schemas.microsoft.com/office/drawing/2014/main" id="{C6554A41-AD0B-44D8-8435-90E739ECD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7" y="2156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3 w 48"/>
                  <a:gd name="T5" fmla="*/ 35 h 51"/>
                  <a:gd name="T6" fmla="*/ 8 w 48"/>
                  <a:gd name="T7" fmla="*/ 43 h 51"/>
                  <a:gd name="T8" fmla="*/ 15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5 w 48"/>
                  <a:gd name="T19" fmla="*/ 35 h 51"/>
                  <a:gd name="T20" fmla="*/ 48 w 48"/>
                  <a:gd name="T21" fmla="*/ 25 h 51"/>
                  <a:gd name="T22" fmla="*/ 48 w 48"/>
                  <a:gd name="T23" fmla="*/ 25 h 51"/>
                  <a:gd name="T24" fmla="*/ 45 w 48"/>
                  <a:gd name="T25" fmla="*/ 15 h 51"/>
                  <a:gd name="T26" fmla="*/ 40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5 w 48"/>
                  <a:gd name="T35" fmla="*/ 3 h 51"/>
                  <a:gd name="T36" fmla="*/ 8 w 48"/>
                  <a:gd name="T37" fmla="*/ 8 h 51"/>
                  <a:gd name="T38" fmla="*/ 3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6" name="Freeform 326">
                <a:extLst>
                  <a:ext uri="{FF2B5EF4-FFF2-40B4-BE49-F238E27FC236}">
                    <a16:creationId xmlns:a16="http://schemas.microsoft.com/office/drawing/2014/main" id="{64DD9D0F-2E14-45EE-9E92-733E0B603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2" y="2156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0 w 48"/>
                  <a:gd name="T5" fmla="*/ 35 h 51"/>
                  <a:gd name="T6" fmla="*/ 5 w 48"/>
                  <a:gd name="T7" fmla="*/ 43 h 51"/>
                  <a:gd name="T8" fmla="*/ 13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5 w 48"/>
                  <a:gd name="T19" fmla="*/ 35 h 51"/>
                  <a:gd name="T20" fmla="*/ 48 w 48"/>
                  <a:gd name="T21" fmla="*/ 25 h 51"/>
                  <a:gd name="T22" fmla="*/ 48 w 48"/>
                  <a:gd name="T23" fmla="*/ 25 h 51"/>
                  <a:gd name="T24" fmla="*/ 45 w 48"/>
                  <a:gd name="T25" fmla="*/ 15 h 51"/>
                  <a:gd name="T26" fmla="*/ 40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3 w 48"/>
                  <a:gd name="T35" fmla="*/ 3 h 51"/>
                  <a:gd name="T36" fmla="*/ 5 w 48"/>
                  <a:gd name="T37" fmla="*/ 8 h 51"/>
                  <a:gd name="T38" fmla="*/ 0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7" name="Freeform 327">
                <a:extLst>
                  <a:ext uri="{FF2B5EF4-FFF2-40B4-BE49-F238E27FC236}">
                    <a16:creationId xmlns:a16="http://schemas.microsoft.com/office/drawing/2014/main" id="{50654002-1FAF-4183-B604-371503494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" y="2156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2 w 48"/>
                  <a:gd name="T5" fmla="*/ 35 h 51"/>
                  <a:gd name="T6" fmla="*/ 7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2 w 48"/>
                  <a:gd name="T15" fmla="*/ 48 h 51"/>
                  <a:gd name="T16" fmla="*/ 43 w 48"/>
                  <a:gd name="T17" fmla="*/ 43 h 51"/>
                  <a:gd name="T18" fmla="*/ 48 w 48"/>
                  <a:gd name="T19" fmla="*/ 35 h 51"/>
                  <a:gd name="T20" fmla="*/ 48 w 48"/>
                  <a:gd name="T21" fmla="*/ 25 h 51"/>
                  <a:gd name="T22" fmla="*/ 48 w 48"/>
                  <a:gd name="T23" fmla="*/ 25 h 51"/>
                  <a:gd name="T24" fmla="*/ 48 w 48"/>
                  <a:gd name="T25" fmla="*/ 15 h 51"/>
                  <a:gd name="T26" fmla="*/ 43 w 48"/>
                  <a:gd name="T27" fmla="*/ 8 h 51"/>
                  <a:gd name="T28" fmla="*/ 32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7 w 48"/>
                  <a:gd name="T37" fmla="*/ 8 h 51"/>
                  <a:gd name="T38" fmla="*/ 2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2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8" name="Freeform 328">
                <a:extLst>
                  <a:ext uri="{FF2B5EF4-FFF2-40B4-BE49-F238E27FC236}">
                    <a16:creationId xmlns:a16="http://schemas.microsoft.com/office/drawing/2014/main" id="{DCC0F44C-0BEC-482F-B804-21634A208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9" y="2156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2 w 48"/>
                  <a:gd name="T5" fmla="*/ 35 h 51"/>
                  <a:gd name="T6" fmla="*/ 7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2 w 48"/>
                  <a:gd name="T15" fmla="*/ 48 h 51"/>
                  <a:gd name="T16" fmla="*/ 42 w 48"/>
                  <a:gd name="T17" fmla="*/ 43 h 51"/>
                  <a:gd name="T18" fmla="*/ 48 w 48"/>
                  <a:gd name="T19" fmla="*/ 35 h 51"/>
                  <a:gd name="T20" fmla="*/ 48 w 48"/>
                  <a:gd name="T21" fmla="*/ 25 h 51"/>
                  <a:gd name="T22" fmla="*/ 48 w 48"/>
                  <a:gd name="T23" fmla="*/ 25 h 51"/>
                  <a:gd name="T24" fmla="*/ 48 w 48"/>
                  <a:gd name="T25" fmla="*/ 15 h 51"/>
                  <a:gd name="T26" fmla="*/ 42 w 48"/>
                  <a:gd name="T27" fmla="*/ 8 h 51"/>
                  <a:gd name="T28" fmla="*/ 32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7 w 48"/>
                  <a:gd name="T37" fmla="*/ 8 h 51"/>
                  <a:gd name="T38" fmla="*/ 2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2" y="48"/>
                    </a:lnTo>
                    <a:lnTo>
                      <a:pt x="42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2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9" name="Freeform 329">
                <a:extLst>
                  <a:ext uri="{FF2B5EF4-FFF2-40B4-BE49-F238E27FC236}">
                    <a16:creationId xmlns:a16="http://schemas.microsoft.com/office/drawing/2014/main" id="{AC1ABD14-12F2-4D45-A6D9-5A6375387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0" y="2043"/>
                <a:ext cx="51" cy="50"/>
              </a:xfrm>
              <a:custGeom>
                <a:avLst/>
                <a:gdLst>
                  <a:gd name="T0" fmla="*/ 0 w 51"/>
                  <a:gd name="T1" fmla="*/ 25 h 50"/>
                  <a:gd name="T2" fmla="*/ 0 w 51"/>
                  <a:gd name="T3" fmla="*/ 25 h 50"/>
                  <a:gd name="T4" fmla="*/ 3 w 51"/>
                  <a:gd name="T5" fmla="*/ 35 h 50"/>
                  <a:gd name="T6" fmla="*/ 8 w 51"/>
                  <a:gd name="T7" fmla="*/ 43 h 50"/>
                  <a:gd name="T8" fmla="*/ 15 w 51"/>
                  <a:gd name="T9" fmla="*/ 48 h 50"/>
                  <a:gd name="T10" fmla="*/ 25 w 51"/>
                  <a:gd name="T11" fmla="*/ 50 h 50"/>
                  <a:gd name="T12" fmla="*/ 25 w 51"/>
                  <a:gd name="T13" fmla="*/ 50 h 50"/>
                  <a:gd name="T14" fmla="*/ 36 w 51"/>
                  <a:gd name="T15" fmla="*/ 48 h 50"/>
                  <a:gd name="T16" fmla="*/ 43 w 51"/>
                  <a:gd name="T17" fmla="*/ 43 h 50"/>
                  <a:gd name="T18" fmla="*/ 48 w 51"/>
                  <a:gd name="T19" fmla="*/ 35 h 50"/>
                  <a:gd name="T20" fmla="*/ 51 w 51"/>
                  <a:gd name="T21" fmla="*/ 25 h 50"/>
                  <a:gd name="T22" fmla="*/ 51 w 51"/>
                  <a:gd name="T23" fmla="*/ 25 h 50"/>
                  <a:gd name="T24" fmla="*/ 48 w 51"/>
                  <a:gd name="T25" fmla="*/ 15 h 50"/>
                  <a:gd name="T26" fmla="*/ 43 w 51"/>
                  <a:gd name="T27" fmla="*/ 7 h 50"/>
                  <a:gd name="T28" fmla="*/ 36 w 51"/>
                  <a:gd name="T29" fmla="*/ 2 h 50"/>
                  <a:gd name="T30" fmla="*/ 25 w 51"/>
                  <a:gd name="T31" fmla="*/ 0 h 50"/>
                  <a:gd name="T32" fmla="*/ 25 w 51"/>
                  <a:gd name="T33" fmla="*/ 0 h 50"/>
                  <a:gd name="T34" fmla="*/ 15 w 51"/>
                  <a:gd name="T35" fmla="*/ 2 h 50"/>
                  <a:gd name="T36" fmla="*/ 8 w 51"/>
                  <a:gd name="T37" fmla="*/ 7 h 50"/>
                  <a:gd name="T38" fmla="*/ 3 w 51"/>
                  <a:gd name="T39" fmla="*/ 15 h 50"/>
                  <a:gd name="T40" fmla="*/ 0 w 51"/>
                  <a:gd name="T41" fmla="*/ 25 h 50"/>
                  <a:gd name="T42" fmla="*/ 0 w 51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0" name="Freeform 330">
                <a:extLst>
                  <a:ext uri="{FF2B5EF4-FFF2-40B4-BE49-F238E27FC236}">
                    <a16:creationId xmlns:a16="http://schemas.microsoft.com/office/drawing/2014/main" id="{DB0920EF-FE9C-4EDD-9562-A3361A14C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3" y="1970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2 w 48"/>
                  <a:gd name="T5" fmla="*/ 35 h 50"/>
                  <a:gd name="T6" fmla="*/ 7 w 48"/>
                  <a:gd name="T7" fmla="*/ 43 h 50"/>
                  <a:gd name="T8" fmla="*/ 15 w 48"/>
                  <a:gd name="T9" fmla="*/ 48 h 50"/>
                  <a:gd name="T10" fmla="*/ 22 w 48"/>
                  <a:gd name="T11" fmla="*/ 50 h 50"/>
                  <a:gd name="T12" fmla="*/ 22 w 48"/>
                  <a:gd name="T13" fmla="*/ 50 h 50"/>
                  <a:gd name="T14" fmla="*/ 32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2 w 48"/>
                  <a:gd name="T29" fmla="*/ 2 h 50"/>
                  <a:gd name="T30" fmla="*/ 22 w 48"/>
                  <a:gd name="T31" fmla="*/ 0 h 50"/>
                  <a:gd name="T32" fmla="*/ 22 w 48"/>
                  <a:gd name="T33" fmla="*/ 0 h 50"/>
                  <a:gd name="T34" fmla="*/ 15 w 48"/>
                  <a:gd name="T35" fmla="*/ 2 h 50"/>
                  <a:gd name="T36" fmla="*/ 7 w 48"/>
                  <a:gd name="T37" fmla="*/ 7 h 50"/>
                  <a:gd name="T38" fmla="*/ 2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1" name="Freeform 331">
                <a:extLst>
                  <a:ext uri="{FF2B5EF4-FFF2-40B4-BE49-F238E27FC236}">
                    <a16:creationId xmlns:a16="http://schemas.microsoft.com/office/drawing/2014/main" id="{40481EC2-1201-4FDF-91BC-406DEDC7B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4" y="1937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6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3 h 48"/>
                  <a:gd name="T26" fmla="*/ 41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6 w 48"/>
                  <a:gd name="T35" fmla="*/ 0 h 48"/>
                  <a:gd name="T36" fmla="*/ 8 w 48"/>
                  <a:gd name="T37" fmla="*/ 5 h 48"/>
                  <a:gd name="T38" fmla="*/ 3 w 48"/>
                  <a:gd name="T39" fmla="*/ 13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3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8" y="5"/>
                    </a:lnTo>
                    <a:lnTo>
                      <a:pt x="3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2" name="Freeform 332">
                <a:extLst>
                  <a:ext uri="{FF2B5EF4-FFF2-40B4-BE49-F238E27FC236}">
                    <a16:creationId xmlns:a16="http://schemas.microsoft.com/office/drawing/2014/main" id="{C56E3737-B967-43F4-B538-79264D906A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6" y="176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3" name="Freeform 333">
                <a:extLst>
                  <a:ext uri="{FF2B5EF4-FFF2-40B4-BE49-F238E27FC236}">
                    <a16:creationId xmlns:a16="http://schemas.microsoft.com/office/drawing/2014/main" id="{7A654A5A-51C8-4225-9A84-8904F444E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5" y="1695"/>
                <a:ext cx="51" cy="51"/>
              </a:xfrm>
              <a:custGeom>
                <a:avLst/>
                <a:gdLst>
                  <a:gd name="T0" fmla="*/ 0 w 51"/>
                  <a:gd name="T1" fmla="*/ 25 h 51"/>
                  <a:gd name="T2" fmla="*/ 0 w 51"/>
                  <a:gd name="T3" fmla="*/ 25 h 51"/>
                  <a:gd name="T4" fmla="*/ 3 w 51"/>
                  <a:gd name="T5" fmla="*/ 35 h 51"/>
                  <a:gd name="T6" fmla="*/ 8 w 51"/>
                  <a:gd name="T7" fmla="*/ 43 h 51"/>
                  <a:gd name="T8" fmla="*/ 15 w 51"/>
                  <a:gd name="T9" fmla="*/ 48 h 51"/>
                  <a:gd name="T10" fmla="*/ 25 w 51"/>
                  <a:gd name="T11" fmla="*/ 51 h 51"/>
                  <a:gd name="T12" fmla="*/ 25 w 51"/>
                  <a:gd name="T13" fmla="*/ 51 h 51"/>
                  <a:gd name="T14" fmla="*/ 35 w 51"/>
                  <a:gd name="T15" fmla="*/ 48 h 51"/>
                  <a:gd name="T16" fmla="*/ 43 w 51"/>
                  <a:gd name="T17" fmla="*/ 43 h 51"/>
                  <a:gd name="T18" fmla="*/ 48 w 51"/>
                  <a:gd name="T19" fmla="*/ 35 h 51"/>
                  <a:gd name="T20" fmla="*/ 51 w 51"/>
                  <a:gd name="T21" fmla="*/ 25 h 51"/>
                  <a:gd name="T22" fmla="*/ 51 w 51"/>
                  <a:gd name="T23" fmla="*/ 25 h 51"/>
                  <a:gd name="T24" fmla="*/ 48 w 51"/>
                  <a:gd name="T25" fmla="*/ 15 h 51"/>
                  <a:gd name="T26" fmla="*/ 43 w 51"/>
                  <a:gd name="T27" fmla="*/ 8 h 51"/>
                  <a:gd name="T28" fmla="*/ 35 w 51"/>
                  <a:gd name="T29" fmla="*/ 3 h 51"/>
                  <a:gd name="T30" fmla="*/ 25 w 51"/>
                  <a:gd name="T31" fmla="*/ 0 h 51"/>
                  <a:gd name="T32" fmla="*/ 25 w 51"/>
                  <a:gd name="T33" fmla="*/ 0 h 51"/>
                  <a:gd name="T34" fmla="*/ 15 w 51"/>
                  <a:gd name="T35" fmla="*/ 3 h 51"/>
                  <a:gd name="T36" fmla="*/ 8 w 51"/>
                  <a:gd name="T37" fmla="*/ 8 h 51"/>
                  <a:gd name="T38" fmla="*/ 3 w 51"/>
                  <a:gd name="T39" fmla="*/ 15 h 51"/>
                  <a:gd name="T40" fmla="*/ 0 w 51"/>
                  <a:gd name="T41" fmla="*/ 25 h 51"/>
                  <a:gd name="T42" fmla="*/ 0 w 51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4" name="Freeform 334">
                <a:extLst>
                  <a:ext uri="{FF2B5EF4-FFF2-40B4-BE49-F238E27FC236}">
                    <a16:creationId xmlns:a16="http://schemas.microsoft.com/office/drawing/2014/main" id="{38A6CE1B-BBB6-43A7-8502-9502B159F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8" y="1662"/>
                <a:ext cx="47" cy="48"/>
              </a:xfrm>
              <a:custGeom>
                <a:avLst/>
                <a:gdLst>
                  <a:gd name="T0" fmla="*/ 0 w 47"/>
                  <a:gd name="T1" fmla="*/ 26 h 48"/>
                  <a:gd name="T2" fmla="*/ 0 w 47"/>
                  <a:gd name="T3" fmla="*/ 26 h 48"/>
                  <a:gd name="T4" fmla="*/ 2 w 47"/>
                  <a:gd name="T5" fmla="*/ 33 h 48"/>
                  <a:gd name="T6" fmla="*/ 7 w 47"/>
                  <a:gd name="T7" fmla="*/ 41 h 48"/>
                  <a:gd name="T8" fmla="*/ 15 w 47"/>
                  <a:gd name="T9" fmla="*/ 46 h 48"/>
                  <a:gd name="T10" fmla="*/ 25 w 47"/>
                  <a:gd name="T11" fmla="*/ 48 h 48"/>
                  <a:gd name="T12" fmla="*/ 25 w 47"/>
                  <a:gd name="T13" fmla="*/ 48 h 48"/>
                  <a:gd name="T14" fmla="*/ 35 w 47"/>
                  <a:gd name="T15" fmla="*/ 46 h 48"/>
                  <a:gd name="T16" fmla="*/ 42 w 47"/>
                  <a:gd name="T17" fmla="*/ 41 h 48"/>
                  <a:gd name="T18" fmla="*/ 47 w 47"/>
                  <a:gd name="T19" fmla="*/ 33 h 48"/>
                  <a:gd name="T20" fmla="*/ 47 w 47"/>
                  <a:gd name="T21" fmla="*/ 26 h 48"/>
                  <a:gd name="T22" fmla="*/ 47 w 47"/>
                  <a:gd name="T23" fmla="*/ 26 h 48"/>
                  <a:gd name="T24" fmla="*/ 47 w 47"/>
                  <a:gd name="T25" fmla="*/ 16 h 48"/>
                  <a:gd name="T26" fmla="*/ 42 w 47"/>
                  <a:gd name="T27" fmla="*/ 8 h 48"/>
                  <a:gd name="T28" fmla="*/ 35 w 47"/>
                  <a:gd name="T29" fmla="*/ 3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6 h 48"/>
                  <a:gd name="T40" fmla="*/ 0 w 47"/>
                  <a:gd name="T41" fmla="*/ 26 h 48"/>
                  <a:gd name="T42" fmla="*/ 0 w 47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2" y="41"/>
                    </a:lnTo>
                    <a:lnTo>
                      <a:pt x="47" y="33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7" y="16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5" name="Freeform 335">
                <a:extLst>
                  <a:ext uri="{FF2B5EF4-FFF2-40B4-BE49-F238E27FC236}">
                    <a16:creationId xmlns:a16="http://schemas.microsoft.com/office/drawing/2014/main" id="{A992696C-3607-4D4C-A287-60D41BED0E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3" y="1662"/>
                <a:ext cx="50" cy="48"/>
              </a:xfrm>
              <a:custGeom>
                <a:avLst/>
                <a:gdLst>
                  <a:gd name="T0" fmla="*/ 0 w 50"/>
                  <a:gd name="T1" fmla="*/ 26 h 48"/>
                  <a:gd name="T2" fmla="*/ 0 w 50"/>
                  <a:gd name="T3" fmla="*/ 26 h 48"/>
                  <a:gd name="T4" fmla="*/ 2 w 50"/>
                  <a:gd name="T5" fmla="*/ 33 h 48"/>
                  <a:gd name="T6" fmla="*/ 7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2 w 50"/>
                  <a:gd name="T17" fmla="*/ 41 h 48"/>
                  <a:gd name="T18" fmla="*/ 47 w 50"/>
                  <a:gd name="T19" fmla="*/ 33 h 48"/>
                  <a:gd name="T20" fmla="*/ 50 w 50"/>
                  <a:gd name="T21" fmla="*/ 26 h 48"/>
                  <a:gd name="T22" fmla="*/ 50 w 50"/>
                  <a:gd name="T23" fmla="*/ 26 h 48"/>
                  <a:gd name="T24" fmla="*/ 47 w 50"/>
                  <a:gd name="T25" fmla="*/ 16 h 48"/>
                  <a:gd name="T26" fmla="*/ 42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6 h 48"/>
                  <a:gd name="T40" fmla="*/ 0 w 50"/>
                  <a:gd name="T41" fmla="*/ 26 h 48"/>
                  <a:gd name="T42" fmla="*/ 0 w 50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2" y="41"/>
                    </a:lnTo>
                    <a:lnTo>
                      <a:pt x="47" y="33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7" y="16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6" name="Freeform 336">
                <a:extLst>
                  <a:ext uri="{FF2B5EF4-FFF2-40B4-BE49-F238E27FC236}">
                    <a16:creationId xmlns:a16="http://schemas.microsoft.com/office/drawing/2014/main" id="{C29C4B31-143A-431F-83D3-A7255CF77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7" y="1662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0 w 48"/>
                  <a:gd name="T5" fmla="*/ 33 h 48"/>
                  <a:gd name="T6" fmla="*/ 6 w 48"/>
                  <a:gd name="T7" fmla="*/ 41 h 48"/>
                  <a:gd name="T8" fmla="*/ 13 w 48"/>
                  <a:gd name="T9" fmla="*/ 46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6 h 48"/>
                  <a:gd name="T16" fmla="*/ 41 w 48"/>
                  <a:gd name="T17" fmla="*/ 41 h 48"/>
                  <a:gd name="T18" fmla="*/ 46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6 w 48"/>
                  <a:gd name="T25" fmla="*/ 16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3 h 48"/>
                  <a:gd name="T36" fmla="*/ 6 w 48"/>
                  <a:gd name="T37" fmla="*/ 8 h 48"/>
                  <a:gd name="T38" fmla="*/ 0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3"/>
                    </a:lnTo>
                    <a:lnTo>
                      <a:pt x="6" y="41"/>
                    </a:lnTo>
                    <a:lnTo>
                      <a:pt x="13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6"/>
                    </a:lnTo>
                    <a:lnTo>
                      <a:pt x="41" y="41"/>
                    </a:lnTo>
                    <a:lnTo>
                      <a:pt x="46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16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6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7" name="Freeform 337">
                <a:extLst>
                  <a:ext uri="{FF2B5EF4-FFF2-40B4-BE49-F238E27FC236}">
                    <a16:creationId xmlns:a16="http://schemas.microsoft.com/office/drawing/2014/main" id="{41E0FDC8-9578-41EC-9DF4-2B8496547A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2" y="1539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2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7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8" name="Freeform 338">
                <a:extLst>
                  <a:ext uri="{FF2B5EF4-FFF2-40B4-BE49-F238E27FC236}">
                    <a16:creationId xmlns:a16="http://schemas.microsoft.com/office/drawing/2014/main" id="{02098E02-5027-4181-9187-E1B9B7BD30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7" y="1506"/>
                <a:ext cx="47" cy="51"/>
              </a:xfrm>
              <a:custGeom>
                <a:avLst/>
                <a:gdLst>
                  <a:gd name="T0" fmla="*/ 0 w 47"/>
                  <a:gd name="T1" fmla="*/ 25 h 51"/>
                  <a:gd name="T2" fmla="*/ 0 w 47"/>
                  <a:gd name="T3" fmla="*/ 25 h 51"/>
                  <a:gd name="T4" fmla="*/ 2 w 47"/>
                  <a:gd name="T5" fmla="*/ 36 h 51"/>
                  <a:gd name="T6" fmla="*/ 7 w 47"/>
                  <a:gd name="T7" fmla="*/ 43 h 51"/>
                  <a:gd name="T8" fmla="*/ 15 w 47"/>
                  <a:gd name="T9" fmla="*/ 48 h 51"/>
                  <a:gd name="T10" fmla="*/ 25 w 47"/>
                  <a:gd name="T11" fmla="*/ 51 h 51"/>
                  <a:gd name="T12" fmla="*/ 25 w 47"/>
                  <a:gd name="T13" fmla="*/ 51 h 51"/>
                  <a:gd name="T14" fmla="*/ 35 w 47"/>
                  <a:gd name="T15" fmla="*/ 48 h 51"/>
                  <a:gd name="T16" fmla="*/ 42 w 47"/>
                  <a:gd name="T17" fmla="*/ 43 h 51"/>
                  <a:gd name="T18" fmla="*/ 47 w 47"/>
                  <a:gd name="T19" fmla="*/ 36 h 51"/>
                  <a:gd name="T20" fmla="*/ 47 w 47"/>
                  <a:gd name="T21" fmla="*/ 25 h 51"/>
                  <a:gd name="T22" fmla="*/ 47 w 47"/>
                  <a:gd name="T23" fmla="*/ 25 h 51"/>
                  <a:gd name="T24" fmla="*/ 47 w 47"/>
                  <a:gd name="T25" fmla="*/ 15 h 51"/>
                  <a:gd name="T26" fmla="*/ 42 w 47"/>
                  <a:gd name="T27" fmla="*/ 8 h 51"/>
                  <a:gd name="T28" fmla="*/ 35 w 47"/>
                  <a:gd name="T29" fmla="*/ 3 h 51"/>
                  <a:gd name="T30" fmla="*/ 25 w 47"/>
                  <a:gd name="T31" fmla="*/ 0 h 51"/>
                  <a:gd name="T32" fmla="*/ 25 w 47"/>
                  <a:gd name="T33" fmla="*/ 0 h 51"/>
                  <a:gd name="T34" fmla="*/ 15 w 47"/>
                  <a:gd name="T35" fmla="*/ 3 h 51"/>
                  <a:gd name="T36" fmla="*/ 7 w 47"/>
                  <a:gd name="T37" fmla="*/ 8 h 51"/>
                  <a:gd name="T38" fmla="*/ 2 w 47"/>
                  <a:gd name="T39" fmla="*/ 15 h 51"/>
                  <a:gd name="T40" fmla="*/ 0 w 47"/>
                  <a:gd name="T41" fmla="*/ 25 h 51"/>
                  <a:gd name="T42" fmla="*/ 0 w 47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6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9" name="Freeform 339">
                <a:extLst>
                  <a:ext uri="{FF2B5EF4-FFF2-40B4-BE49-F238E27FC236}">
                    <a16:creationId xmlns:a16="http://schemas.microsoft.com/office/drawing/2014/main" id="{E1EE089F-B808-4BC5-BAC8-71E2D5FDBF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2" y="1506"/>
                <a:ext cx="47" cy="51"/>
              </a:xfrm>
              <a:custGeom>
                <a:avLst/>
                <a:gdLst>
                  <a:gd name="T0" fmla="*/ 0 w 47"/>
                  <a:gd name="T1" fmla="*/ 25 h 51"/>
                  <a:gd name="T2" fmla="*/ 0 w 47"/>
                  <a:gd name="T3" fmla="*/ 25 h 51"/>
                  <a:gd name="T4" fmla="*/ 2 w 47"/>
                  <a:gd name="T5" fmla="*/ 36 h 51"/>
                  <a:gd name="T6" fmla="*/ 7 w 47"/>
                  <a:gd name="T7" fmla="*/ 43 h 51"/>
                  <a:gd name="T8" fmla="*/ 15 w 47"/>
                  <a:gd name="T9" fmla="*/ 48 h 51"/>
                  <a:gd name="T10" fmla="*/ 25 w 47"/>
                  <a:gd name="T11" fmla="*/ 51 h 51"/>
                  <a:gd name="T12" fmla="*/ 25 w 47"/>
                  <a:gd name="T13" fmla="*/ 51 h 51"/>
                  <a:gd name="T14" fmla="*/ 32 w 47"/>
                  <a:gd name="T15" fmla="*/ 48 h 51"/>
                  <a:gd name="T16" fmla="*/ 40 w 47"/>
                  <a:gd name="T17" fmla="*/ 43 h 51"/>
                  <a:gd name="T18" fmla="*/ 47 w 47"/>
                  <a:gd name="T19" fmla="*/ 36 h 51"/>
                  <a:gd name="T20" fmla="*/ 47 w 47"/>
                  <a:gd name="T21" fmla="*/ 25 h 51"/>
                  <a:gd name="T22" fmla="*/ 47 w 47"/>
                  <a:gd name="T23" fmla="*/ 25 h 51"/>
                  <a:gd name="T24" fmla="*/ 47 w 47"/>
                  <a:gd name="T25" fmla="*/ 15 h 51"/>
                  <a:gd name="T26" fmla="*/ 40 w 47"/>
                  <a:gd name="T27" fmla="*/ 8 h 51"/>
                  <a:gd name="T28" fmla="*/ 32 w 47"/>
                  <a:gd name="T29" fmla="*/ 3 h 51"/>
                  <a:gd name="T30" fmla="*/ 25 w 47"/>
                  <a:gd name="T31" fmla="*/ 0 h 51"/>
                  <a:gd name="T32" fmla="*/ 25 w 47"/>
                  <a:gd name="T33" fmla="*/ 0 h 51"/>
                  <a:gd name="T34" fmla="*/ 15 w 47"/>
                  <a:gd name="T35" fmla="*/ 3 h 51"/>
                  <a:gd name="T36" fmla="*/ 7 w 47"/>
                  <a:gd name="T37" fmla="*/ 8 h 51"/>
                  <a:gd name="T38" fmla="*/ 2 w 47"/>
                  <a:gd name="T39" fmla="*/ 15 h 51"/>
                  <a:gd name="T40" fmla="*/ 0 w 47"/>
                  <a:gd name="T41" fmla="*/ 25 h 51"/>
                  <a:gd name="T42" fmla="*/ 0 w 47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7" y="36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0" name="Freeform 340">
                <a:extLst>
                  <a:ext uri="{FF2B5EF4-FFF2-40B4-BE49-F238E27FC236}">
                    <a16:creationId xmlns:a16="http://schemas.microsoft.com/office/drawing/2014/main" id="{262D5081-ABCF-46A2-B005-68CBA686C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1" y="1506"/>
                <a:ext cx="51" cy="51"/>
              </a:xfrm>
              <a:custGeom>
                <a:avLst/>
                <a:gdLst>
                  <a:gd name="T0" fmla="*/ 0 w 51"/>
                  <a:gd name="T1" fmla="*/ 25 h 51"/>
                  <a:gd name="T2" fmla="*/ 0 w 51"/>
                  <a:gd name="T3" fmla="*/ 25 h 51"/>
                  <a:gd name="T4" fmla="*/ 3 w 51"/>
                  <a:gd name="T5" fmla="*/ 36 h 51"/>
                  <a:gd name="T6" fmla="*/ 8 w 51"/>
                  <a:gd name="T7" fmla="*/ 43 h 51"/>
                  <a:gd name="T8" fmla="*/ 15 w 51"/>
                  <a:gd name="T9" fmla="*/ 48 h 51"/>
                  <a:gd name="T10" fmla="*/ 25 w 51"/>
                  <a:gd name="T11" fmla="*/ 51 h 51"/>
                  <a:gd name="T12" fmla="*/ 25 w 51"/>
                  <a:gd name="T13" fmla="*/ 51 h 51"/>
                  <a:gd name="T14" fmla="*/ 35 w 51"/>
                  <a:gd name="T15" fmla="*/ 48 h 51"/>
                  <a:gd name="T16" fmla="*/ 43 w 51"/>
                  <a:gd name="T17" fmla="*/ 43 h 51"/>
                  <a:gd name="T18" fmla="*/ 48 w 51"/>
                  <a:gd name="T19" fmla="*/ 36 h 51"/>
                  <a:gd name="T20" fmla="*/ 51 w 51"/>
                  <a:gd name="T21" fmla="*/ 25 h 51"/>
                  <a:gd name="T22" fmla="*/ 51 w 51"/>
                  <a:gd name="T23" fmla="*/ 25 h 51"/>
                  <a:gd name="T24" fmla="*/ 48 w 51"/>
                  <a:gd name="T25" fmla="*/ 15 h 51"/>
                  <a:gd name="T26" fmla="*/ 43 w 51"/>
                  <a:gd name="T27" fmla="*/ 8 h 51"/>
                  <a:gd name="T28" fmla="*/ 35 w 51"/>
                  <a:gd name="T29" fmla="*/ 3 h 51"/>
                  <a:gd name="T30" fmla="*/ 25 w 51"/>
                  <a:gd name="T31" fmla="*/ 0 h 51"/>
                  <a:gd name="T32" fmla="*/ 25 w 51"/>
                  <a:gd name="T33" fmla="*/ 0 h 51"/>
                  <a:gd name="T34" fmla="*/ 15 w 51"/>
                  <a:gd name="T35" fmla="*/ 3 h 51"/>
                  <a:gd name="T36" fmla="*/ 8 w 51"/>
                  <a:gd name="T37" fmla="*/ 8 h 51"/>
                  <a:gd name="T38" fmla="*/ 3 w 51"/>
                  <a:gd name="T39" fmla="*/ 15 h 51"/>
                  <a:gd name="T40" fmla="*/ 0 w 51"/>
                  <a:gd name="T41" fmla="*/ 25 h 51"/>
                  <a:gd name="T42" fmla="*/ 0 w 51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1" name="Freeform 341">
                <a:extLst>
                  <a:ext uri="{FF2B5EF4-FFF2-40B4-BE49-F238E27FC236}">
                    <a16:creationId xmlns:a16="http://schemas.microsoft.com/office/drawing/2014/main" id="{DBE4CE2A-AA42-4D1C-ABE1-D25269CD59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0" y="1398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5 h 48"/>
                  <a:gd name="T10" fmla="*/ 25 w 51"/>
                  <a:gd name="T11" fmla="*/ 48 h 48"/>
                  <a:gd name="T12" fmla="*/ 25 w 51"/>
                  <a:gd name="T13" fmla="*/ 48 h 48"/>
                  <a:gd name="T14" fmla="*/ 36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6 w 51"/>
                  <a:gd name="T29" fmla="*/ 2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2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2" name="Freeform 342">
                <a:extLst>
                  <a:ext uri="{FF2B5EF4-FFF2-40B4-BE49-F238E27FC236}">
                    <a16:creationId xmlns:a16="http://schemas.microsoft.com/office/drawing/2014/main" id="{2EA3CC7C-56B7-478F-89CB-0D9EA817B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7" y="1345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1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3" name="Freeform 343">
                <a:extLst>
                  <a:ext uri="{FF2B5EF4-FFF2-40B4-BE49-F238E27FC236}">
                    <a16:creationId xmlns:a16="http://schemas.microsoft.com/office/drawing/2014/main" id="{7769515B-09B1-4146-996C-CD09EEABC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1267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8 w 50"/>
                  <a:gd name="T37" fmla="*/ 8 h 48"/>
                  <a:gd name="T38" fmla="*/ 3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4" name="Freeform 344">
                <a:extLst>
                  <a:ext uri="{FF2B5EF4-FFF2-40B4-BE49-F238E27FC236}">
                    <a16:creationId xmlns:a16="http://schemas.microsoft.com/office/drawing/2014/main" id="{C6AA5B8A-64DA-4F9A-8B3A-7DE2920F2B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1267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6 w 48"/>
                  <a:gd name="T9" fmla="*/ 45 h 48"/>
                  <a:gd name="T10" fmla="*/ 26 w 48"/>
                  <a:gd name="T11" fmla="*/ 48 h 48"/>
                  <a:gd name="T12" fmla="*/ 26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1 w 48"/>
                  <a:gd name="T27" fmla="*/ 8 h 48"/>
                  <a:gd name="T28" fmla="*/ 33 w 48"/>
                  <a:gd name="T29" fmla="*/ 0 h 48"/>
                  <a:gd name="T30" fmla="*/ 26 w 48"/>
                  <a:gd name="T31" fmla="*/ 0 h 48"/>
                  <a:gd name="T32" fmla="*/ 26 w 48"/>
                  <a:gd name="T33" fmla="*/ 0 h 48"/>
                  <a:gd name="T34" fmla="*/ 16 w 48"/>
                  <a:gd name="T35" fmla="*/ 0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1" y="8"/>
                    </a:lnTo>
                    <a:lnTo>
                      <a:pt x="33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5" name="Freeform 345">
                <a:extLst>
                  <a:ext uri="{FF2B5EF4-FFF2-40B4-BE49-F238E27FC236}">
                    <a16:creationId xmlns:a16="http://schemas.microsoft.com/office/drawing/2014/main" id="{CBB2CFF0-7CBA-42CF-A9DC-9794C553A5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9" y="1189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6" name="Freeform 346">
                <a:extLst>
                  <a:ext uri="{FF2B5EF4-FFF2-40B4-BE49-F238E27FC236}">
                    <a16:creationId xmlns:a16="http://schemas.microsoft.com/office/drawing/2014/main" id="{6BBB71F5-5138-42C9-8358-9538463BA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6" y="1189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7" name="Freeform 347">
                <a:extLst>
                  <a:ext uri="{FF2B5EF4-FFF2-40B4-BE49-F238E27FC236}">
                    <a16:creationId xmlns:a16="http://schemas.microsoft.com/office/drawing/2014/main" id="{38DF7FD5-F746-43AC-8217-F0EDF2C938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0" y="1023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8 w 48"/>
                  <a:gd name="T7" fmla="*/ 40 h 47"/>
                  <a:gd name="T8" fmla="*/ 16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1 w 48"/>
                  <a:gd name="T17" fmla="*/ 40 h 47"/>
                  <a:gd name="T18" fmla="*/ 46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6 w 48"/>
                  <a:gd name="T25" fmla="*/ 12 h 47"/>
                  <a:gd name="T26" fmla="*/ 41 w 48"/>
                  <a:gd name="T27" fmla="*/ 5 h 47"/>
                  <a:gd name="T28" fmla="*/ 33 w 48"/>
                  <a:gd name="T29" fmla="*/ 0 h 47"/>
                  <a:gd name="T30" fmla="*/ 23 w 48"/>
                  <a:gd name="T31" fmla="*/ 0 h 47"/>
                  <a:gd name="T32" fmla="*/ 23 w 48"/>
                  <a:gd name="T33" fmla="*/ 0 h 47"/>
                  <a:gd name="T34" fmla="*/ 16 w 48"/>
                  <a:gd name="T35" fmla="*/ 0 h 47"/>
                  <a:gd name="T36" fmla="*/ 8 w 48"/>
                  <a:gd name="T37" fmla="*/ 5 h 47"/>
                  <a:gd name="T38" fmla="*/ 0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2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8" y="5"/>
                    </a:lnTo>
                    <a:lnTo>
                      <a:pt x="0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8" name="Freeform 348">
                <a:extLst>
                  <a:ext uri="{FF2B5EF4-FFF2-40B4-BE49-F238E27FC236}">
                    <a16:creationId xmlns:a16="http://schemas.microsoft.com/office/drawing/2014/main" id="{DBCD4A90-8F9B-4EC4-981B-BEDFDB5A3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5" y="1023"/>
                <a:ext cx="51" cy="47"/>
              </a:xfrm>
              <a:custGeom>
                <a:avLst/>
                <a:gdLst>
                  <a:gd name="T0" fmla="*/ 0 w 51"/>
                  <a:gd name="T1" fmla="*/ 22 h 47"/>
                  <a:gd name="T2" fmla="*/ 0 w 51"/>
                  <a:gd name="T3" fmla="*/ 22 h 47"/>
                  <a:gd name="T4" fmla="*/ 3 w 51"/>
                  <a:gd name="T5" fmla="*/ 32 h 47"/>
                  <a:gd name="T6" fmla="*/ 8 w 51"/>
                  <a:gd name="T7" fmla="*/ 40 h 47"/>
                  <a:gd name="T8" fmla="*/ 16 w 51"/>
                  <a:gd name="T9" fmla="*/ 45 h 47"/>
                  <a:gd name="T10" fmla="*/ 26 w 51"/>
                  <a:gd name="T11" fmla="*/ 47 h 47"/>
                  <a:gd name="T12" fmla="*/ 26 w 51"/>
                  <a:gd name="T13" fmla="*/ 47 h 47"/>
                  <a:gd name="T14" fmla="*/ 36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2 h 47"/>
                  <a:gd name="T22" fmla="*/ 51 w 51"/>
                  <a:gd name="T23" fmla="*/ 22 h 47"/>
                  <a:gd name="T24" fmla="*/ 48 w 51"/>
                  <a:gd name="T25" fmla="*/ 12 h 47"/>
                  <a:gd name="T26" fmla="*/ 43 w 51"/>
                  <a:gd name="T27" fmla="*/ 5 h 47"/>
                  <a:gd name="T28" fmla="*/ 36 w 51"/>
                  <a:gd name="T29" fmla="*/ 0 h 47"/>
                  <a:gd name="T30" fmla="*/ 26 w 51"/>
                  <a:gd name="T31" fmla="*/ 0 h 47"/>
                  <a:gd name="T32" fmla="*/ 26 w 51"/>
                  <a:gd name="T33" fmla="*/ 0 h 47"/>
                  <a:gd name="T34" fmla="*/ 16 w 51"/>
                  <a:gd name="T35" fmla="*/ 0 h 47"/>
                  <a:gd name="T36" fmla="*/ 8 w 51"/>
                  <a:gd name="T37" fmla="*/ 5 h 47"/>
                  <a:gd name="T38" fmla="*/ 3 w 51"/>
                  <a:gd name="T39" fmla="*/ 12 h 47"/>
                  <a:gd name="T40" fmla="*/ 0 w 51"/>
                  <a:gd name="T41" fmla="*/ 22 h 47"/>
                  <a:gd name="T42" fmla="*/ 0 w 51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9" name="Freeform 349">
                <a:extLst>
                  <a:ext uri="{FF2B5EF4-FFF2-40B4-BE49-F238E27FC236}">
                    <a16:creationId xmlns:a16="http://schemas.microsoft.com/office/drawing/2014/main" id="{02D4ABDC-4AAD-4135-8EB9-B68B12773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975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2 w 50"/>
                  <a:gd name="T5" fmla="*/ 35 h 48"/>
                  <a:gd name="T6" fmla="*/ 7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2 w 50"/>
                  <a:gd name="T17" fmla="*/ 43 h 48"/>
                  <a:gd name="T18" fmla="*/ 47 w 50"/>
                  <a:gd name="T19" fmla="*/ 35 h 48"/>
                  <a:gd name="T20" fmla="*/ 50 w 50"/>
                  <a:gd name="T21" fmla="*/ 25 h 48"/>
                  <a:gd name="T22" fmla="*/ 50 w 50"/>
                  <a:gd name="T23" fmla="*/ 25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0" name="Freeform 350">
                <a:extLst>
                  <a:ext uri="{FF2B5EF4-FFF2-40B4-BE49-F238E27FC236}">
                    <a16:creationId xmlns:a16="http://schemas.microsoft.com/office/drawing/2014/main" id="{5269C780-3AE4-4018-83EE-DFACA7C1C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8" y="975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5 h 48"/>
                  <a:gd name="T6" fmla="*/ 5 w 48"/>
                  <a:gd name="T7" fmla="*/ 43 h 48"/>
                  <a:gd name="T8" fmla="*/ 12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5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2 w 48"/>
                  <a:gd name="T35" fmla="*/ 2 h 48"/>
                  <a:gd name="T36" fmla="*/ 5 w 48"/>
                  <a:gd name="T37" fmla="*/ 7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1" name="Freeform 351">
                <a:extLst>
                  <a:ext uri="{FF2B5EF4-FFF2-40B4-BE49-F238E27FC236}">
                    <a16:creationId xmlns:a16="http://schemas.microsoft.com/office/drawing/2014/main" id="{0312FB75-726D-417E-9612-3E7A8758AD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" y="909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2 w 50"/>
                  <a:gd name="T17" fmla="*/ 41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3 h 48"/>
                  <a:gd name="T26" fmla="*/ 42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3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2" y="41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3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2" name="Freeform 352">
                <a:extLst>
                  <a:ext uri="{FF2B5EF4-FFF2-40B4-BE49-F238E27FC236}">
                    <a16:creationId xmlns:a16="http://schemas.microsoft.com/office/drawing/2014/main" id="{6C951B46-F642-4481-9208-BDABC9B1A6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0" y="975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5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8 w 48"/>
                  <a:gd name="T19" fmla="*/ 35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3" name="Freeform 353">
                <a:extLst>
                  <a:ext uri="{FF2B5EF4-FFF2-40B4-BE49-F238E27FC236}">
                    <a16:creationId xmlns:a16="http://schemas.microsoft.com/office/drawing/2014/main" id="{6623674C-D062-479B-A211-3F7017ABD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6" y="11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7 w 48"/>
                  <a:gd name="T7" fmla="*/ 41 h 48"/>
                  <a:gd name="T8" fmla="*/ 15 w 48"/>
                  <a:gd name="T9" fmla="*/ 46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6 h 48"/>
                  <a:gd name="T16" fmla="*/ 40 w 48"/>
                  <a:gd name="T17" fmla="*/ 41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7 w 48"/>
                  <a:gd name="T37" fmla="*/ 8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7" y="8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4" name="Freeform 354">
                <a:extLst>
                  <a:ext uri="{FF2B5EF4-FFF2-40B4-BE49-F238E27FC236}">
                    <a16:creationId xmlns:a16="http://schemas.microsoft.com/office/drawing/2014/main" id="{8FB2053F-1EFE-4179-9601-A2F88EB077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6" y="1070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0 w 47"/>
                  <a:gd name="T5" fmla="*/ 33 h 48"/>
                  <a:gd name="T6" fmla="*/ 5 w 47"/>
                  <a:gd name="T7" fmla="*/ 41 h 48"/>
                  <a:gd name="T8" fmla="*/ 12 w 47"/>
                  <a:gd name="T9" fmla="*/ 46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6 h 48"/>
                  <a:gd name="T16" fmla="*/ 40 w 47"/>
                  <a:gd name="T17" fmla="*/ 41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6 h 48"/>
                  <a:gd name="T26" fmla="*/ 40 w 47"/>
                  <a:gd name="T27" fmla="*/ 5 h 48"/>
                  <a:gd name="T28" fmla="*/ 32 w 47"/>
                  <a:gd name="T29" fmla="*/ 0 h 48"/>
                  <a:gd name="T30" fmla="*/ 22 w 47"/>
                  <a:gd name="T31" fmla="*/ 0 h 48"/>
                  <a:gd name="T32" fmla="*/ 22 w 47"/>
                  <a:gd name="T33" fmla="*/ 0 h 48"/>
                  <a:gd name="T34" fmla="*/ 12 w 47"/>
                  <a:gd name="T35" fmla="*/ 0 h 48"/>
                  <a:gd name="T36" fmla="*/ 5 w 47"/>
                  <a:gd name="T37" fmla="*/ 5 h 48"/>
                  <a:gd name="T38" fmla="*/ 0 w 47"/>
                  <a:gd name="T39" fmla="*/ 16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1"/>
                    </a:lnTo>
                    <a:lnTo>
                      <a:pt x="12" y="46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6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5" name="Freeform 355">
                <a:extLst>
                  <a:ext uri="{FF2B5EF4-FFF2-40B4-BE49-F238E27FC236}">
                    <a16:creationId xmlns:a16="http://schemas.microsoft.com/office/drawing/2014/main" id="{9BC9BF84-82CA-4396-84BC-BBE4574303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5" y="1398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5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5 w 51"/>
                  <a:gd name="T29" fmla="*/ 2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2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6" name="Freeform 356">
                <a:extLst>
                  <a:ext uri="{FF2B5EF4-FFF2-40B4-BE49-F238E27FC236}">
                    <a16:creationId xmlns:a16="http://schemas.microsoft.com/office/drawing/2014/main" id="{97D02744-3D51-4111-89EE-89A933B5E2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8" y="1451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0 h 48"/>
                  <a:gd name="T8" fmla="*/ 13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2 h 48"/>
                  <a:gd name="T26" fmla="*/ 41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0 h 48"/>
                  <a:gd name="T36" fmla="*/ 5 w 48"/>
                  <a:gd name="T37" fmla="*/ 5 h 48"/>
                  <a:gd name="T38" fmla="*/ 0 w 48"/>
                  <a:gd name="T39" fmla="*/ 12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3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2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12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7" name="Freeform 357">
                <a:extLst>
                  <a:ext uri="{FF2B5EF4-FFF2-40B4-BE49-F238E27FC236}">
                    <a16:creationId xmlns:a16="http://schemas.microsoft.com/office/drawing/2014/main" id="{21881C4D-9AB5-4790-8950-AFB1486A2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1" y="1451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2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2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8" name="Freeform 358">
                <a:extLst>
                  <a:ext uri="{FF2B5EF4-FFF2-40B4-BE49-F238E27FC236}">
                    <a16:creationId xmlns:a16="http://schemas.microsoft.com/office/drawing/2014/main" id="{C458ED5F-D056-44D0-8E4F-530FB16C0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3" y="2426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6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2 h 48"/>
                  <a:gd name="T22" fmla="*/ 48 w 48"/>
                  <a:gd name="T23" fmla="*/ 22 h 48"/>
                  <a:gd name="T24" fmla="*/ 48 w 48"/>
                  <a:gd name="T25" fmla="*/ 15 h 48"/>
                  <a:gd name="T26" fmla="*/ 43 w 48"/>
                  <a:gd name="T27" fmla="*/ 5 h 48"/>
                  <a:gd name="T28" fmla="*/ 36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6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9" name="Freeform 359">
                <a:extLst>
                  <a:ext uri="{FF2B5EF4-FFF2-40B4-BE49-F238E27FC236}">
                    <a16:creationId xmlns:a16="http://schemas.microsoft.com/office/drawing/2014/main" id="{E2AD7898-0D46-4D31-91BD-85E2464593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8" y="2426"/>
                <a:ext cx="51" cy="48"/>
              </a:xfrm>
              <a:custGeom>
                <a:avLst/>
                <a:gdLst>
                  <a:gd name="T0" fmla="*/ 0 w 51"/>
                  <a:gd name="T1" fmla="*/ 22 h 48"/>
                  <a:gd name="T2" fmla="*/ 0 w 51"/>
                  <a:gd name="T3" fmla="*/ 22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5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2 h 48"/>
                  <a:gd name="T22" fmla="*/ 51 w 51"/>
                  <a:gd name="T23" fmla="*/ 22 h 48"/>
                  <a:gd name="T24" fmla="*/ 48 w 51"/>
                  <a:gd name="T25" fmla="*/ 15 h 48"/>
                  <a:gd name="T26" fmla="*/ 43 w 51"/>
                  <a:gd name="T27" fmla="*/ 5 h 48"/>
                  <a:gd name="T28" fmla="*/ 35 w 51"/>
                  <a:gd name="T29" fmla="*/ 0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0 h 48"/>
                  <a:gd name="T36" fmla="*/ 8 w 51"/>
                  <a:gd name="T37" fmla="*/ 5 h 48"/>
                  <a:gd name="T38" fmla="*/ 3 w 51"/>
                  <a:gd name="T39" fmla="*/ 15 h 48"/>
                  <a:gd name="T40" fmla="*/ 0 w 51"/>
                  <a:gd name="T41" fmla="*/ 22 h 48"/>
                  <a:gd name="T42" fmla="*/ 0 w 51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0" name="Freeform 360">
                <a:extLst>
                  <a:ext uri="{FF2B5EF4-FFF2-40B4-BE49-F238E27FC236}">
                    <a16:creationId xmlns:a16="http://schemas.microsoft.com/office/drawing/2014/main" id="{E84C5BB5-6CE2-4A44-9586-09366D4B6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5" y="2426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2 h 48"/>
                  <a:gd name="T22" fmla="*/ 48 w 48"/>
                  <a:gd name="T23" fmla="*/ 22 h 48"/>
                  <a:gd name="T24" fmla="*/ 45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7 w 48"/>
                  <a:gd name="T37" fmla="*/ 5 h 48"/>
                  <a:gd name="T38" fmla="*/ 2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1" name="Freeform 361">
                <a:extLst>
                  <a:ext uri="{FF2B5EF4-FFF2-40B4-BE49-F238E27FC236}">
                    <a16:creationId xmlns:a16="http://schemas.microsoft.com/office/drawing/2014/main" id="{599B9349-D773-40AE-9586-1B7FA9E67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0" y="2426"/>
                <a:ext cx="50" cy="48"/>
              </a:xfrm>
              <a:custGeom>
                <a:avLst/>
                <a:gdLst>
                  <a:gd name="T0" fmla="*/ 0 w 50"/>
                  <a:gd name="T1" fmla="*/ 22 h 48"/>
                  <a:gd name="T2" fmla="*/ 0 w 50"/>
                  <a:gd name="T3" fmla="*/ 22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2 h 48"/>
                  <a:gd name="T22" fmla="*/ 50 w 50"/>
                  <a:gd name="T23" fmla="*/ 22 h 48"/>
                  <a:gd name="T24" fmla="*/ 48 w 50"/>
                  <a:gd name="T25" fmla="*/ 15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8 w 50"/>
                  <a:gd name="T37" fmla="*/ 5 h 48"/>
                  <a:gd name="T38" fmla="*/ 3 w 50"/>
                  <a:gd name="T39" fmla="*/ 15 h 48"/>
                  <a:gd name="T40" fmla="*/ 0 w 50"/>
                  <a:gd name="T41" fmla="*/ 22 h 48"/>
                  <a:gd name="T42" fmla="*/ 0 w 50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2" name="Freeform 362">
                <a:extLst>
                  <a:ext uri="{FF2B5EF4-FFF2-40B4-BE49-F238E27FC236}">
                    <a16:creationId xmlns:a16="http://schemas.microsoft.com/office/drawing/2014/main" id="{F41FDB3F-1A2C-4184-BDC0-D9F381D305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0" y="2426"/>
                <a:ext cx="50" cy="48"/>
              </a:xfrm>
              <a:custGeom>
                <a:avLst/>
                <a:gdLst>
                  <a:gd name="T0" fmla="*/ 0 w 50"/>
                  <a:gd name="T1" fmla="*/ 22 h 48"/>
                  <a:gd name="T2" fmla="*/ 0 w 50"/>
                  <a:gd name="T3" fmla="*/ 22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2 h 48"/>
                  <a:gd name="T22" fmla="*/ 50 w 50"/>
                  <a:gd name="T23" fmla="*/ 22 h 48"/>
                  <a:gd name="T24" fmla="*/ 48 w 50"/>
                  <a:gd name="T25" fmla="*/ 15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5 h 48"/>
                  <a:gd name="T40" fmla="*/ 0 w 50"/>
                  <a:gd name="T41" fmla="*/ 22 h 48"/>
                  <a:gd name="T42" fmla="*/ 0 w 50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3" name="Freeform 363">
                <a:extLst>
                  <a:ext uri="{FF2B5EF4-FFF2-40B4-BE49-F238E27FC236}">
                    <a16:creationId xmlns:a16="http://schemas.microsoft.com/office/drawing/2014/main" id="{F92F3C1B-48D8-459E-BDD8-8CDE2B27D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776"/>
                <a:ext cx="2959" cy="2111"/>
              </a:xfrm>
              <a:custGeom>
                <a:avLst/>
                <a:gdLst>
                  <a:gd name="T0" fmla="*/ 2621 w 2959"/>
                  <a:gd name="T1" fmla="*/ 2111 h 2111"/>
                  <a:gd name="T2" fmla="*/ 2497 w 2959"/>
                  <a:gd name="T3" fmla="*/ 1937 h 2111"/>
                  <a:gd name="T4" fmla="*/ 2389 w 2959"/>
                  <a:gd name="T5" fmla="*/ 1803 h 2111"/>
                  <a:gd name="T6" fmla="*/ 1807 w 2959"/>
                  <a:gd name="T7" fmla="*/ 1677 h 2111"/>
                  <a:gd name="T8" fmla="*/ 1799 w 2959"/>
                  <a:gd name="T9" fmla="*/ 1564 h 2111"/>
                  <a:gd name="T10" fmla="*/ 1613 w 2959"/>
                  <a:gd name="T11" fmla="*/ 1506 h 2111"/>
                  <a:gd name="T12" fmla="*/ 1560 w 2959"/>
                  <a:gd name="T13" fmla="*/ 1456 h 2111"/>
                  <a:gd name="T14" fmla="*/ 1336 w 2959"/>
                  <a:gd name="T15" fmla="*/ 1405 h 2111"/>
                  <a:gd name="T16" fmla="*/ 1326 w 2959"/>
                  <a:gd name="T17" fmla="*/ 1375 h 2111"/>
                  <a:gd name="T18" fmla="*/ 1228 w 2959"/>
                  <a:gd name="T19" fmla="*/ 1327 h 2111"/>
                  <a:gd name="T20" fmla="*/ 1215 w 2959"/>
                  <a:gd name="T21" fmla="*/ 1290 h 2111"/>
                  <a:gd name="T22" fmla="*/ 1162 w 2959"/>
                  <a:gd name="T23" fmla="*/ 1219 h 2111"/>
                  <a:gd name="T24" fmla="*/ 1109 w 2959"/>
                  <a:gd name="T25" fmla="*/ 1184 h 2111"/>
                  <a:gd name="T26" fmla="*/ 1107 w 2959"/>
                  <a:gd name="T27" fmla="*/ 1148 h 2111"/>
                  <a:gd name="T28" fmla="*/ 1094 w 2959"/>
                  <a:gd name="T29" fmla="*/ 1116 h 2111"/>
                  <a:gd name="T30" fmla="*/ 1054 w 2959"/>
                  <a:gd name="T31" fmla="*/ 1078 h 2111"/>
                  <a:gd name="T32" fmla="*/ 1006 w 2959"/>
                  <a:gd name="T33" fmla="*/ 1045 h 2111"/>
                  <a:gd name="T34" fmla="*/ 973 w 2959"/>
                  <a:gd name="T35" fmla="*/ 1010 h 2111"/>
                  <a:gd name="T36" fmla="*/ 930 w 2959"/>
                  <a:gd name="T37" fmla="*/ 977 h 2111"/>
                  <a:gd name="T38" fmla="*/ 880 w 2959"/>
                  <a:gd name="T39" fmla="*/ 944 h 2111"/>
                  <a:gd name="T40" fmla="*/ 845 w 2959"/>
                  <a:gd name="T41" fmla="*/ 909 h 2111"/>
                  <a:gd name="T42" fmla="*/ 837 w 2959"/>
                  <a:gd name="T43" fmla="*/ 891 h 2111"/>
                  <a:gd name="T44" fmla="*/ 829 w 2959"/>
                  <a:gd name="T45" fmla="*/ 879 h 2111"/>
                  <a:gd name="T46" fmla="*/ 814 w 2959"/>
                  <a:gd name="T47" fmla="*/ 849 h 2111"/>
                  <a:gd name="T48" fmla="*/ 809 w 2959"/>
                  <a:gd name="T49" fmla="*/ 811 h 2111"/>
                  <a:gd name="T50" fmla="*/ 759 w 2959"/>
                  <a:gd name="T51" fmla="*/ 788 h 2111"/>
                  <a:gd name="T52" fmla="*/ 691 w 2959"/>
                  <a:gd name="T53" fmla="*/ 755 h 2111"/>
                  <a:gd name="T54" fmla="*/ 678 w 2959"/>
                  <a:gd name="T55" fmla="*/ 725 h 2111"/>
                  <a:gd name="T56" fmla="*/ 638 w 2959"/>
                  <a:gd name="T57" fmla="*/ 695 h 2111"/>
                  <a:gd name="T58" fmla="*/ 625 w 2959"/>
                  <a:gd name="T59" fmla="*/ 672 h 2111"/>
                  <a:gd name="T60" fmla="*/ 517 w 2959"/>
                  <a:gd name="T61" fmla="*/ 645 h 2111"/>
                  <a:gd name="T62" fmla="*/ 464 w 2959"/>
                  <a:gd name="T63" fmla="*/ 594 h 2111"/>
                  <a:gd name="T64" fmla="*/ 456 w 2959"/>
                  <a:gd name="T65" fmla="*/ 539 h 2111"/>
                  <a:gd name="T66" fmla="*/ 416 w 2959"/>
                  <a:gd name="T67" fmla="*/ 514 h 2111"/>
                  <a:gd name="T68" fmla="*/ 361 w 2959"/>
                  <a:gd name="T69" fmla="*/ 491 h 2111"/>
                  <a:gd name="T70" fmla="*/ 351 w 2959"/>
                  <a:gd name="T71" fmla="*/ 438 h 2111"/>
                  <a:gd name="T72" fmla="*/ 343 w 2959"/>
                  <a:gd name="T73" fmla="*/ 390 h 2111"/>
                  <a:gd name="T74" fmla="*/ 343 w 2959"/>
                  <a:gd name="T75" fmla="*/ 365 h 2111"/>
                  <a:gd name="T76" fmla="*/ 298 w 2959"/>
                  <a:gd name="T77" fmla="*/ 317 h 2111"/>
                  <a:gd name="T78" fmla="*/ 290 w 2959"/>
                  <a:gd name="T79" fmla="*/ 267 h 2111"/>
                  <a:gd name="T80" fmla="*/ 283 w 2959"/>
                  <a:gd name="T81" fmla="*/ 221 h 2111"/>
                  <a:gd name="T82" fmla="*/ 235 w 2959"/>
                  <a:gd name="T83" fmla="*/ 201 h 2111"/>
                  <a:gd name="T84" fmla="*/ 227 w 2959"/>
                  <a:gd name="T85" fmla="*/ 179 h 2111"/>
                  <a:gd name="T86" fmla="*/ 177 w 2959"/>
                  <a:gd name="T87" fmla="*/ 133 h 2111"/>
                  <a:gd name="T88" fmla="*/ 124 w 2959"/>
                  <a:gd name="T89" fmla="*/ 88 h 2111"/>
                  <a:gd name="T90" fmla="*/ 111 w 2959"/>
                  <a:gd name="T91" fmla="*/ 0 h 2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59" h="2111">
                    <a:moveTo>
                      <a:pt x="2959" y="2111"/>
                    </a:moveTo>
                    <a:lnTo>
                      <a:pt x="2621" y="2111"/>
                    </a:lnTo>
                    <a:lnTo>
                      <a:pt x="2621" y="1937"/>
                    </a:lnTo>
                    <a:lnTo>
                      <a:pt x="2497" y="1937"/>
                    </a:lnTo>
                    <a:lnTo>
                      <a:pt x="2497" y="1803"/>
                    </a:lnTo>
                    <a:lnTo>
                      <a:pt x="2389" y="1803"/>
                    </a:lnTo>
                    <a:lnTo>
                      <a:pt x="2389" y="1677"/>
                    </a:lnTo>
                    <a:lnTo>
                      <a:pt x="1807" y="1677"/>
                    </a:lnTo>
                    <a:lnTo>
                      <a:pt x="1807" y="1564"/>
                    </a:lnTo>
                    <a:lnTo>
                      <a:pt x="1799" y="1564"/>
                    </a:lnTo>
                    <a:lnTo>
                      <a:pt x="1799" y="1506"/>
                    </a:lnTo>
                    <a:lnTo>
                      <a:pt x="1613" y="1506"/>
                    </a:lnTo>
                    <a:lnTo>
                      <a:pt x="1613" y="1456"/>
                    </a:lnTo>
                    <a:lnTo>
                      <a:pt x="1560" y="1456"/>
                    </a:lnTo>
                    <a:lnTo>
                      <a:pt x="1560" y="1405"/>
                    </a:lnTo>
                    <a:lnTo>
                      <a:pt x="1336" y="1405"/>
                    </a:lnTo>
                    <a:lnTo>
                      <a:pt x="1336" y="1375"/>
                    </a:lnTo>
                    <a:lnTo>
                      <a:pt x="1326" y="1375"/>
                    </a:lnTo>
                    <a:lnTo>
                      <a:pt x="1326" y="1327"/>
                    </a:lnTo>
                    <a:lnTo>
                      <a:pt x="1228" y="1327"/>
                    </a:lnTo>
                    <a:lnTo>
                      <a:pt x="1228" y="1290"/>
                    </a:lnTo>
                    <a:lnTo>
                      <a:pt x="1215" y="1290"/>
                    </a:lnTo>
                    <a:lnTo>
                      <a:pt x="1215" y="1219"/>
                    </a:lnTo>
                    <a:lnTo>
                      <a:pt x="1162" y="1219"/>
                    </a:lnTo>
                    <a:lnTo>
                      <a:pt x="1162" y="1184"/>
                    </a:lnTo>
                    <a:lnTo>
                      <a:pt x="1109" y="1184"/>
                    </a:lnTo>
                    <a:lnTo>
                      <a:pt x="1109" y="1148"/>
                    </a:lnTo>
                    <a:lnTo>
                      <a:pt x="1107" y="1148"/>
                    </a:lnTo>
                    <a:lnTo>
                      <a:pt x="1107" y="1116"/>
                    </a:lnTo>
                    <a:lnTo>
                      <a:pt x="1094" y="1116"/>
                    </a:lnTo>
                    <a:lnTo>
                      <a:pt x="1094" y="1078"/>
                    </a:lnTo>
                    <a:lnTo>
                      <a:pt x="1054" y="1078"/>
                    </a:lnTo>
                    <a:lnTo>
                      <a:pt x="1054" y="1045"/>
                    </a:lnTo>
                    <a:lnTo>
                      <a:pt x="1006" y="1045"/>
                    </a:lnTo>
                    <a:lnTo>
                      <a:pt x="1006" y="1010"/>
                    </a:lnTo>
                    <a:lnTo>
                      <a:pt x="973" y="1010"/>
                    </a:lnTo>
                    <a:lnTo>
                      <a:pt x="973" y="977"/>
                    </a:lnTo>
                    <a:lnTo>
                      <a:pt x="930" y="977"/>
                    </a:lnTo>
                    <a:lnTo>
                      <a:pt x="930" y="944"/>
                    </a:lnTo>
                    <a:lnTo>
                      <a:pt x="880" y="944"/>
                    </a:lnTo>
                    <a:lnTo>
                      <a:pt x="880" y="909"/>
                    </a:lnTo>
                    <a:lnTo>
                      <a:pt x="845" y="909"/>
                    </a:lnTo>
                    <a:lnTo>
                      <a:pt x="845" y="891"/>
                    </a:lnTo>
                    <a:lnTo>
                      <a:pt x="837" y="891"/>
                    </a:lnTo>
                    <a:lnTo>
                      <a:pt x="837" y="879"/>
                    </a:lnTo>
                    <a:lnTo>
                      <a:pt x="829" y="879"/>
                    </a:lnTo>
                    <a:lnTo>
                      <a:pt x="829" y="849"/>
                    </a:lnTo>
                    <a:lnTo>
                      <a:pt x="814" y="849"/>
                    </a:lnTo>
                    <a:lnTo>
                      <a:pt x="814" y="811"/>
                    </a:lnTo>
                    <a:lnTo>
                      <a:pt x="809" y="811"/>
                    </a:lnTo>
                    <a:lnTo>
                      <a:pt x="809" y="788"/>
                    </a:lnTo>
                    <a:lnTo>
                      <a:pt x="759" y="788"/>
                    </a:lnTo>
                    <a:lnTo>
                      <a:pt x="759" y="755"/>
                    </a:lnTo>
                    <a:lnTo>
                      <a:pt x="691" y="755"/>
                    </a:lnTo>
                    <a:lnTo>
                      <a:pt x="691" y="725"/>
                    </a:lnTo>
                    <a:lnTo>
                      <a:pt x="678" y="725"/>
                    </a:lnTo>
                    <a:lnTo>
                      <a:pt x="678" y="695"/>
                    </a:lnTo>
                    <a:lnTo>
                      <a:pt x="638" y="695"/>
                    </a:lnTo>
                    <a:lnTo>
                      <a:pt x="638" y="672"/>
                    </a:lnTo>
                    <a:lnTo>
                      <a:pt x="625" y="672"/>
                    </a:lnTo>
                    <a:lnTo>
                      <a:pt x="625" y="645"/>
                    </a:lnTo>
                    <a:lnTo>
                      <a:pt x="517" y="645"/>
                    </a:lnTo>
                    <a:lnTo>
                      <a:pt x="517" y="594"/>
                    </a:lnTo>
                    <a:lnTo>
                      <a:pt x="464" y="594"/>
                    </a:lnTo>
                    <a:lnTo>
                      <a:pt x="464" y="539"/>
                    </a:lnTo>
                    <a:lnTo>
                      <a:pt x="456" y="539"/>
                    </a:lnTo>
                    <a:lnTo>
                      <a:pt x="456" y="514"/>
                    </a:lnTo>
                    <a:lnTo>
                      <a:pt x="416" y="514"/>
                    </a:lnTo>
                    <a:lnTo>
                      <a:pt x="416" y="491"/>
                    </a:lnTo>
                    <a:lnTo>
                      <a:pt x="361" y="491"/>
                    </a:lnTo>
                    <a:lnTo>
                      <a:pt x="361" y="438"/>
                    </a:lnTo>
                    <a:lnTo>
                      <a:pt x="351" y="438"/>
                    </a:lnTo>
                    <a:lnTo>
                      <a:pt x="351" y="390"/>
                    </a:lnTo>
                    <a:lnTo>
                      <a:pt x="343" y="390"/>
                    </a:lnTo>
                    <a:lnTo>
                      <a:pt x="343" y="378"/>
                    </a:lnTo>
                    <a:lnTo>
                      <a:pt x="343" y="365"/>
                    </a:lnTo>
                    <a:lnTo>
                      <a:pt x="298" y="365"/>
                    </a:lnTo>
                    <a:lnTo>
                      <a:pt x="298" y="317"/>
                    </a:lnTo>
                    <a:lnTo>
                      <a:pt x="290" y="317"/>
                    </a:lnTo>
                    <a:lnTo>
                      <a:pt x="290" y="267"/>
                    </a:lnTo>
                    <a:lnTo>
                      <a:pt x="283" y="267"/>
                    </a:lnTo>
                    <a:lnTo>
                      <a:pt x="283" y="221"/>
                    </a:lnTo>
                    <a:lnTo>
                      <a:pt x="235" y="221"/>
                    </a:lnTo>
                    <a:lnTo>
                      <a:pt x="235" y="201"/>
                    </a:lnTo>
                    <a:lnTo>
                      <a:pt x="227" y="201"/>
                    </a:lnTo>
                    <a:lnTo>
                      <a:pt x="227" y="179"/>
                    </a:lnTo>
                    <a:lnTo>
                      <a:pt x="177" y="179"/>
                    </a:lnTo>
                    <a:lnTo>
                      <a:pt x="177" y="133"/>
                    </a:lnTo>
                    <a:lnTo>
                      <a:pt x="124" y="133"/>
                    </a:lnTo>
                    <a:lnTo>
                      <a:pt x="124" y="88"/>
                    </a:lnTo>
                    <a:lnTo>
                      <a:pt x="111" y="88"/>
                    </a:lnTo>
                    <a:lnTo>
                      <a:pt x="111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4" name="Freeform 364">
                <a:extLst>
                  <a:ext uri="{FF2B5EF4-FFF2-40B4-BE49-F238E27FC236}">
                    <a16:creationId xmlns:a16="http://schemas.microsoft.com/office/drawing/2014/main" id="{DDC2367B-9F6B-48AB-BDAD-7F6B89E6F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5" y="226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5" name="Freeform 365">
                <a:extLst>
                  <a:ext uri="{FF2B5EF4-FFF2-40B4-BE49-F238E27FC236}">
                    <a16:creationId xmlns:a16="http://schemas.microsoft.com/office/drawing/2014/main" id="{1BC12DC4-31AA-488E-A00A-A7BF8C08D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1" y="2292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6" name="Freeform 366">
                <a:extLst>
                  <a:ext uri="{FF2B5EF4-FFF2-40B4-BE49-F238E27FC236}">
                    <a16:creationId xmlns:a16="http://schemas.microsoft.com/office/drawing/2014/main" id="{942FD851-39BF-4FB8-8FD3-D2DA388F15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8" y="2292"/>
                <a:ext cx="41" cy="41"/>
              </a:xfrm>
              <a:custGeom>
                <a:avLst/>
                <a:gdLst>
                  <a:gd name="T0" fmla="*/ 21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1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1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7" name="Freeform 367">
                <a:extLst>
                  <a:ext uri="{FF2B5EF4-FFF2-40B4-BE49-F238E27FC236}">
                    <a16:creationId xmlns:a16="http://schemas.microsoft.com/office/drawing/2014/main" id="{168BC0A5-4BCB-4417-AA29-35606D888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6" y="2292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8" name="Freeform 368">
                <a:extLst>
                  <a:ext uri="{FF2B5EF4-FFF2-40B4-BE49-F238E27FC236}">
                    <a16:creationId xmlns:a16="http://schemas.microsoft.com/office/drawing/2014/main" id="{34D3C386-895E-49F7-BB70-89981E6934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6" y="2292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9" name="Freeform 369">
                <a:extLst>
                  <a:ext uri="{FF2B5EF4-FFF2-40B4-BE49-F238E27FC236}">
                    <a16:creationId xmlns:a16="http://schemas.microsoft.com/office/drawing/2014/main" id="{18824E12-05E9-4DF0-906B-FDCA24C7B5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4" y="208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0" name="Freeform 370">
                <a:extLst>
                  <a:ext uri="{FF2B5EF4-FFF2-40B4-BE49-F238E27FC236}">
                    <a16:creationId xmlns:a16="http://schemas.microsoft.com/office/drawing/2014/main" id="{2A5D4D82-9873-4BB3-80E8-3AFB1ACCC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0" y="2008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1" name="Freeform 371">
                <a:extLst>
                  <a:ext uri="{FF2B5EF4-FFF2-40B4-BE49-F238E27FC236}">
                    <a16:creationId xmlns:a16="http://schemas.microsoft.com/office/drawing/2014/main" id="{879A094F-B9E6-4607-BC74-D05A56E8D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5" y="1982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2" name="Freeform 372">
                <a:extLst>
                  <a:ext uri="{FF2B5EF4-FFF2-40B4-BE49-F238E27FC236}">
                    <a16:creationId xmlns:a16="http://schemas.microsoft.com/office/drawing/2014/main" id="{C58A05F1-7E9C-4EF1-8344-6C9099578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1768"/>
                <a:ext cx="41" cy="41"/>
              </a:xfrm>
              <a:custGeom>
                <a:avLst/>
                <a:gdLst>
                  <a:gd name="T0" fmla="*/ 21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1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1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3" name="Freeform 373">
                <a:extLst>
                  <a:ext uri="{FF2B5EF4-FFF2-40B4-BE49-F238E27FC236}">
                    <a16:creationId xmlns:a16="http://schemas.microsoft.com/office/drawing/2014/main" id="{46A30FAC-6660-4743-B098-1940C49AC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9" y="174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4" name="Freeform 374">
                <a:extLst>
                  <a:ext uri="{FF2B5EF4-FFF2-40B4-BE49-F238E27FC236}">
                    <a16:creationId xmlns:a16="http://schemas.microsoft.com/office/drawing/2014/main" id="{F1B5C8A9-F654-4915-88A9-814FA82F2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" y="1312"/>
                <a:ext cx="37" cy="41"/>
              </a:xfrm>
              <a:custGeom>
                <a:avLst/>
                <a:gdLst>
                  <a:gd name="T0" fmla="*/ 20 w 37"/>
                  <a:gd name="T1" fmla="*/ 0 h 41"/>
                  <a:gd name="T2" fmla="*/ 0 w 37"/>
                  <a:gd name="T3" fmla="*/ 41 h 41"/>
                  <a:gd name="T4" fmla="*/ 37 w 37"/>
                  <a:gd name="T5" fmla="*/ 41 h 41"/>
                  <a:gd name="T6" fmla="*/ 20 w 37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1">
                    <a:moveTo>
                      <a:pt x="20" y="0"/>
                    </a:moveTo>
                    <a:lnTo>
                      <a:pt x="0" y="41"/>
                    </a:lnTo>
                    <a:lnTo>
                      <a:pt x="37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5" name="Freeform 375">
                <a:extLst>
                  <a:ext uri="{FF2B5EF4-FFF2-40B4-BE49-F238E27FC236}">
                    <a16:creationId xmlns:a16="http://schemas.microsoft.com/office/drawing/2014/main" id="{ABC9A035-B29D-40DB-8EC7-D0A1B04F9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1002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6" name="Freeform 376">
                <a:extLst>
                  <a:ext uri="{FF2B5EF4-FFF2-40B4-BE49-F238E27FC236}">
                    <a16:creationId xmlns:a16="http://schemas.microsoft.com/office/drawing/2014/main" id="{90B41279-1976-4B16-8B04-10AC746D97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1" y="816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7" name="Freeform 377">
                <a:extLst>
                  <a:ext uri="{FF2B5EF4-FFF2-40B4-BE49-F238E27FC236}">
                    <a16:creationId xmlns:a16="http://schemas.microsoft.com/office/drawing/2014/main" id="{57DD8824-1F53-4C7D-96D8-9B40EC724A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1" y="75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8" name="Freeform 378">
                <a:extLst>
                  <a:ext uri="{FF2B5EF4-FFF2-40B4-BE49-F238E27FC236}">
                    <a16:creationId xmlns:a16="http://schemas.microsoft.com/office/drawing/2014/main" id="{C64712B8-8DA1-4D4D-87B9-66278CF64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9" y="162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9" name="Freeform 379">
                <a:extLst>
                  <a:ext uri="{FF2B5EF4-FFF2-40B4-BE49-F238E27FC236}">
                    <a16:creationId xmlns:a16="http://schemas.microsoft.com/office/drawing/2014/main" id="{14B267E1-ECDA-45AD-AF8E-186DB2F912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" y="1627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0" name="Freeform 380">
                <a:extLst>
                  <a:ext uri="{FF2B5EF4-FFF2-40B4-BE49-F238E27FC236}">
                    <a16:creationId xmlns:a16="http://schemas.microsoft.com/office/drawing/2014/main" id="{E123D7BE-0B8D-409F-A76F-0CFEFCA4BE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6" y="162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1" name="Freeform 381">
                <a:extLst>
                  <a:ext uri="{FF2B5EF4-FFF2-40B4-BE49-F238E27FC236}">
                    <a16:creationId xmlns:a16="http://schemas.microsoft.com/office/drawing/2014/main" id="{1DB6FACF-2BB8-4A7F-88AF-D6E5E1798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8" y="160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2" name="Freeform 382">
                <a:extLst>
                  <a:ext uri="{FF2B5EF4-FFF2-40B4-BE49-F238E27FC236}">
                    <a16:creationId xmlns:a16="http://schemas.microsoft.com/office/drawing/2014/main" id="{8A1A1782-33DD-4933-ABB4-12276285C6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1584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3" name="Freeform 383">
                <a:extLst>
                  <a:ext uri="{FF2B5EF4-FFF2-40B4-BE49-F238E27FC236}">
                    <a16:creationId xmlns:a16="http://schemas.microsoft.com/office/drawing/2014/main" id="{4A357B93-D154-4E2C-85D3-F447482DD2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3" y="154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4" name="Freeform 384">
                <a:extLst>
                  <a:ext uri="{FF2B5EF4-FFF2-40B4-BE49-F238E27FC236}">
                    <a16:creationId xmlns:a16="http://schemas.microsoft.com/office/drawing/2014/main" id="{610EBAF3-6966-4C62-BE84-12956ED828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" y="1542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5" name="Freeform 385">
                <a:extLst>
                  <a:ext uri="{FF2B5EF4-FFF2-40B4-BE49-F238E27FC236}">
                    <a16:creationId xmlns:a16="http://schemas.microsoft.com/office/drawing/2014/main" id="{01C50113-077B-460A-BD17-B22CBE7BA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4" y="1836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6" name="Freeform 386">
                <a:extLst>
                  <a:ext uri="{FF2B5EF4-FFF2-40B4-BE49-F238E27FC236}">
                    <a16:creationId xmlns:a16="http://schemas.microsoft.com/office/drawing/2014/main" id="{28D85A4D-6408-4D3D-B7E5-9A4C40214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9" y="286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7" name="Freeform 387">
                <a:extLst>
                  <a:ext uri="{FF2B5EF4-FFF2-40B4-BE49-F238E27FC236}">
                    <a16:creationId xmlns:a16="http://schemas.microsoft.com/office/drawing/2014/main" id="{42461E44-D9E4-41FD-A5B0-4135276CC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1" y="286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8" name="Freeform 388">
                <a:extLst>
                  <a:ext uri="{FF2B5EF4-FFF2-40B4-BE49-F238E27FC236}">
                    <a16:creationId xmlns:a16="http://schemas.microsoft.com/office/drawing/2014/main" id="{E72B6C82-A6F2-4CB4-A8B3-9FCBCD6930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0" y="2862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9" name="Freeform 389">
                <a:extLst>
                  <a:ext uri="{FF2B5EF4-FFF2-40B4-BE49-F238E27FC236}">
                    <a16:creationId xmlns:a16="http://schemas.microsoft.com/office/drawing/2014/main" id="{AAD3AFED-68EB-416D-BE90-BE97090A46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3" y="286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0" name="Freeform 390">
                <a:extLst>
                  <a:ext uri="{FF2B5EF4-FFF2-40B4-BE49-F238E27FC236}">
                    <a16:creationId xmlns:a16="http://schemas.microsoft.com/office/drawing/2014/main" id="{B9874859-F1FA-41B0-B1EF-9B78607401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7" y="2773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1" name="Freeform 391">
                <a:extLst>
                  <a:ext uri="{FF2B5EF4-FFF2-40B4-BE49-F238E27FC236}">
                    <a16:creationId xmlns:a16="http://schemas.microsoft.com/office/drawing/2014/main" id="{995E78D4-DC10-4A2C-81E6-ED31115E1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7" y="2773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2" name="Freeform 392">
                <a:extLst>
                  <a:ext uri="{FF2B5EF4-FFF2-40B4-BE49-F238E27FC236}">
                    <a16:creationId xmlns:a16="http://schemas.microsoft.com/office/drawing/2014/main" id="{F5818888-565F-4A1F-89EA-B376F4FCB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7" y="2773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3" name="Freeform 393">
                <a:extLst>
                  <a:ext uri="{FF2B5EF4-FFF2-40B4-BE49-F238E27FC236}">
                    <a16:creationId xmlns:a16="http://schemas.microsoft.com/office/drawing/2014/main" id="{E86373B4-04CA-4BCC-B9A6-2EE86DA968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2" y="2773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4" name="Freeform 394">
                <a:extLst>
                  <a:ext uri="{FF2B5EF4-FFF2-40B4-BE49-F238E27FC236}">
                    <a16:creationId xmlns:a16="http://schemas.microsoft.com/office/drawing/2014/main" id="{E9E07B77-BC9E-4038-82A8-94BF337C13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1" y="2675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5" name="Freeform 395">
                <a:extLst>
                  <a:ext uri="{FF2B5EF4-FFF2-40B4-BE49-F238E27FC236}">
                    <a16:creationId xmlns:a16="http://schemas.microsoft.com/office/drawing/2014/main" id="{B72D6C48-526F-41E6-B308-0B3608BFF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4" y="2582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6" name="Freeform 396">
                <a:extLst>
                  <a:ext uri="{FF2B5EF4-FFF2-40B4-BE49-F238E27FC236}">
                    <a16:creationId xmlns:a16="http://schemas.microsoft.com/office/drawing/2014/main" id="{F0776E40-D5A8-4510-948B-0146D90E29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3" y="2542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7" name="Freeform 397">
                <a:extLst>
                  <a:ext uri="{FF2B5EF4-FFF2-40B4-BE49-F238E27FC236}">
                    <a16:creationId xmlns:a16="http://schemas.microsoft.com/office/drawing/2014/main" id="{1E722582-0CE6-4187-BE55-9F312F76E5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5" y="2542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8" name="Freeform 398">
                <a:extLst>
                  <a:ext uri="{FF2B5EF4-FFF2-40B4-BE49-F238E27FC236}">
                    <a16:creationId xmlns:a16="http://schemas.microsoft.com/office/drawing/2014/main" id="{8CB54889-799E-4F0A-B4DE-395F4E112B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9" y="2542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9" name="Freeform 399">
                <a:extLst>
                  <a:ext uri="{FF2B5EF4-FFF2-40B4-BE49-F238E27FC236}">
                    <a16:creationId xmlns:a16="http://schemas.microsoft.com/office/drawing/2014/main" id="{4827F2E3-D31D-4CF9-BC9F-C5FA2785F0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9" y="254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0" name="Freeform 400">
                <a:extLst>
                  <a:ext uri="{FF2B5EF4-FFF2-40B4-BE49-F238E27FC236}">
                    <a16:creationId xmlns:a16="http://schemas.microsoft.com/office/drawing/2014/main" id="{CEA5997A-DCFD-424D-8C14-713156B3F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2" y="2438"/>
                <a:ext cx="38" cy="43"/>
              </a:xfrm>
              <a:custGeom>
                <a:avLst/>
                <a:gdLst>
                  <a:gd name="T0" fmla="*/ 18 w 38"/>
                  <a:gd name="T1" fmla="*/ 0 h 43"/>
                  <a:gd name="T2" fmla="*/ 0 w 38"/>
                  <a:gd name="T3" fmla="*/ 43 h 43"/>
                  <a:gd name="T4" fmla="*/ 38 w 38"/>
                  <a:gd name="T5" fmla="*/ 43 h 43"/>
                  <a:gd name="T6" fmla="*/ 18 w 38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3">
                    <a:moveTo>
                      <a:pt x="18" y="0"/>
                    </a:moveTo>
                    <a:lnTo>
                      <a:pt x="0" y="43"/>
                    </a:lnTo>
                    <a:lnTo>
                      <a:pt x="38" y="43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1" name="Freeform 401">
                <a:extLst>
                  <a:ext uri="{FF2B5EF4-FFF2-40B4-BE49-F238E27FC236}">
                    <a16:creationId xmlns:a16="http://schemas.microsoft.com/office/drawing/2014/main" id="{E4664B73-746A-4430-8ED8-E642AE68D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2" y="2438"/>
                <a:ext cx="40" cy="43"/>
              </a:xfrm>
              <a:custGeom>
                <a:avLst/>
                <a:gdLst>
                  <a:gd name="T0" fmla="*/ 20 w 40"/>
                  <a:gd name="T1" fmla="*/ 0 h 43"/>
                  <a:gd name="T2" fmla="*/ 0 w 40"/>
                  <a:gd name="T3" fmla="*/ 43 h 43"/>
                  <a:gd name="T4" fmla="*/ 40 w 40"/>
                  <a:gd name="T5" fmla="*/ 43 h 43"/>
                  <a:gd name="T6" fmla="*/ 20 w 4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3">
                    <a:moveTo>
                      <a:pt x="20" y="0"/>
                    </a:moveTo>
                    <a:lnTo>
                      <a:pt x="0" y="43"/>
                    </a:lnTo>
                    <a:lnTo>
                      <a:pt x="40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2" name="Freeform 402">
                <a:extLst>
                  <a:ext uri="{FF2B5EF4-FFF2-40B4-BE49-F238E27FC236}">
                    <a16:creationId xmlns:a16="http://schemas.microsoft.com/office/drawing/2014/main" id="{3DA2571F-04C5-431E-A1B7-35B693BD7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1" y="2438"/>
                <a:ext cx="41" cy="43"/>
              </a:xfrm>
              <a:custGeom>
                <a:avLst/>
                <a:gdLst>
                  <a:gd name="T0" fmla="*/ 21 w 41"/>
                  <a:gd name="T1" fmla="*/ 0 h 43"/>
                  <a:gd name="T2" fmla="*/ 0 w 41"/>
                  <a:gd name="T3" fmla="*/ 43 h 43"/>
                  <a:gd name="T4" fmla="*/ 41 w 41"/>
                  <a:gd name="T5" fmla="*/ 43 h 43"/>
                  <a:gd name="T6" fmla="*/ 21 w 41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3">
                    <a:moveTo>
                      <a:pt x="21" y="0"/>
                    </a:moveTo>
                    <a:lnTo>
                      <a:pt x="0" y="43"/>
                    </a:lnTo>
                    <a:lnTo>
                      <a:pt x="41" y="43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3" name="Freeform 403">
                <a:extLst>
                  <a:ext uri="{FF2B5EF4-FFF2-40B4-BE49-F238E27FC236}">
                    <a16:creationId xmlns:a16="http://schemas.microsoft.com/office/drawing/2014/main" id="{F9D2A367-5120-4B0D-A5CC-0CF18F88D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8" y="776"/>
                <a:ext cx="2911" cy="2106"/>
              </a:xfrm>
              <a:custGeom>
                <a:avLst/>
                <a:gdLst>
                  <a:gd name="T0" fmla="*/ 2762 w 2911"/>
                  <a:gd name="T1" fmla="*/ 2015 h 2106"/>
                  <a:gd name="T2" fmla="*/ 2676 w 2911"/>
                  <a:gd name="T3" fmla="*/ 1967 h 2106"/>
                  <a:gd name="T4" fmla="*/ 2586 w 2911"/>
                  <a:gd name="T5" fmla="*/ 1871 h 2106"/>
                  <a:gd name="T6" fmla="*/ 2026 w 2911"/>
                  <a:gd name="T7" fmla="*/ 1829 h 2106"/>
                  <a:gd name="T8" fmla="*/ 1598 w 2911"/>
                  <a:gd name="T9" fmla="*/ 1751 h 2106"/>
                  <a:gd name="T10" fmla="*/ 1497 w 2911"/>
                  <a:gd name="T11" fmla="*/ 1720 h 2106"/>
                  <a:gd name="T12" fmla="*/ 1275 w 2911"/>
                  <a:gd name="T13" fmla="*/ 1655 h 2106"/>
                  <a:gd name="T14" fmla="*/ 1202 w 2911"/>
                  <a:gd name="T15" fmla="*/ 1625 h 2106"/>
                  <a:gd name="T16" fmla="*/ 1066 w 2911"/>
                  <a:gd name="T17" fmla="*/ 1564 h 2106"/>
                  <a:gd name="T18" fmla="*/ 872 w 2911"/>
                  <a:gd name="T19" fmla="*/ 1534 h 2106"/>
                  <a:gd name="T20" fmla="*/ 857 w 2911"/>
                  <a:gd name="T21" fmla="*/ 1484 h 2106"/>
                  <a:gd name="T22" fmla="*/ 759 w 2911"/>
                  <a:gd name="T23" fmla="*/ 1458 h 2106"/>
                  <a:gd name="T24" fmla="*/ 754 w 2911"/>
                  <a:gd name="T25" fmla="*/ 1355 h 2106"/>
                  <a:gd name="T26" fmla="*/ 716 w 2911"/>
                  <a:gd name="T27" fmla="*/ 1305 h 2106"/>
                  <a:gd name="T28" fmla="*/ 645 w 2911"/>
                  <a:gd name="T29" fmla="*/ 1252 h 2106"/>
                  <a:gd name="T30" fmla="*/ 517 w 2911"/>
                  <a:gd name="T31" fmla="*/ 1229 h 2106"/>
                  <a:gd name="T32" fmla="*/ 514 w 2911"/>
                  <a:gd name="T33" fmla="*/ 1181 h 2106"/>
                  <a:gd name="T34" fmla="*/ 479 w 2911"/>
                  <a:gd name="T35" fmla="*/ 1156 h 2106"/>
                  <a:gd name="T36" fmla="*/ 467 w 2911"/>
                  <a:gd name="T37" fmla="*/ 1106 h 2106"/>
                  <a:gd name="T38" fmla="*/ 456 w 2911"/>
                  <a:gd name="T39" fmla="*/ 1083 h 2106"/>
                  <a:gd name="T40" fmla="*/ 434 w 2911"/>
                  <a:gd name="T41" fmla="*/ 1012 h 2106"/>
                  <a:gd name="T42" fmla="*/ 376 w 2911"/>
                  <a:gd name="T43" fmla="*/ 990 h 2106"/>
                  <a:gd name="T44" fmla="*/ 368 w 2911"/>
                  <a:gd name="T45" fmla="*/ 919 h 2106"/>
                  <a:gd name="T46" fmla="*/ 351 w 2911"/>
                  <a:gd name="T47" fmla="*/ 899 h 2106"/>
                  <a:gd name="T48" fmla="*/ 303 w 2911"/>
                  <a:gd name="T49" fmla="*/ 851 h 2106"/>
                  <a:gd name="T50" fmla="*/ 295 w 2911"/>
                  <a:gd name="T51" fmla="*/ 831 h 2106"/>
                  <a:gd name="T52" fmla="*/ 293 w 2911"/>
                  <a:gd name="T53" fmla="*/ 788 h 2106"/>
                  <a:gd name="T54" fmla="*/ 255 w 2911"/>
                  <a:gd name="T55" fmla="*/ 766 h 2106"/>
                  <a:gd name="T56" fmla="*/ 245 w 2911"/>
                  <a:gd name="T57" fmla="*/ 703 h 2106"/>
                  <a:gd name="T58" fmla="*/ 237 w 2911"/>
                  <a:gd name="T59" fmla="*/ 682 h 2106"/>
                  <a:gd name="T60" fmla="*/ 235 w 2911"/>
                  <a:gd name="T61" fmla="*/ 640 h 2106"/>
                  <a:gd name="T62" fmla="*/ 230 w 2911"/>
                  <a:gd name="T63" fmla="*/ 619 h 2106"/>
                  <a:gd name="T64" fmla="*/ 227 w 2911"/>
                  <a:gd name="T65" fmla="*/ 559 h 2106"/>
                  <a:gd name="T66" fmla="*/ 194 w 2911"/>
                  <a:gd name="T67" fmla="*/ 536 h 2106"/>
                  <a:gd name="T68" fmla="*/ 182 w 2911"/>
                  <a:gd name="T69" fmla="*/ 473 h 2106"/>
                  <a:gd name="T70" fmla="*/ 177 w 2911"/>
                  <a:gd name="T71" fmla="*/ 453 h 2106"/>
                  <a:gd name="T72" fmla="*/ 177 w 2911"/>
                  <a:gd name="T73" fmla="*/ 350 h 2106"/>
                  <a:gd name="T74" fmla="*/ 121 w 2911"/>
                  <a:gd name="T75" fmla="*/ 307 h 2106"/>
                  <a:gd name="T76" fmla="*/ 121 w 2911"/>
                  <a:gd name="T77" fmla="*/ 247 h 2106"/>
                  <a:gd name="T78" fmla="*/ 114 w 2911"/>
                  <a:gd name="T79" fmla="*/ 206 h 2106"/>
                  <a:gd name="T80" fmla="*/ 111 w 2911"/>
                  <a:gd name="T81" fmla="*/ 163 h 2106"/>
                  <a:gd name="T82" fmla="*/ 104 w 2911"/>
                  <a:gd name="T83" fmla="*/ 143 h 2106"/>
                  <a:gd name="T84" fmla="*/ 104 w 2911"/>
                  <a:gd name="T85" fmla="*/ 103 h 2106"/>
                  <a:gd name="T86" fmla="*/ 91 w 2911"/>
                  <a:gd name="T87" fmla="*/ 83 h 2106"/>
                  <a:gd name="T88" fmla="*/ 71 w 2911"/>
                  <a:gd name="T89" fmla="*/ 43 h 2106"/>
                  <a:gd name="T90" fmla="*/ 5 w 2911"/>
                  <a:gd name="T91" fmla="*/ 22 h 2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911" h="2106">
                    <a:moveTo>
                      <a:pt x="2911" y="2106"/>
                    </a:moveTo>
                    <a:lnTo>
                      <a:pt x="2762" y="2106"/>
                    </a:lnTo>
                    <a:lnTo>
                      <a:pt x="2762" y="2015"/>
                    </a:lnTo>
                    <a:lnTo>
                      <a:pt x="2712" y="2015"/>
                    </a:lnTo>
                    <a:lnTo>
                      <a:pt x="2712" y="1967"/>
                    </a:lnTo>
                    <a:lnTo>
                      <a:pt x="2676" y="1967"/>
                    </a:lnTo>
                    <a:lnTo>
                      <a:pt x="2676" y="1919"/>
                    </a:lnTo>
                    <a:lnTo>
                      <a:pt x="2586" y="1919"/>
                    </a:lnTo>
                    <a:lnTo>
                      <a:pt x="2586" y="1871"/>
                    </a:lnTo>
                    <a:lnTo>
                      <a:pt x="2533" y="1871"/>
                    </a:lnTo>
                    <a:lnTo>
                      <a:pt x="2533" y="1829"/>
                    </a:lnTo>
                    <a:lnTo>
                      <a:pt x="2026" y="1829"/>
                    </a:lnTo>
                    <a:lnTo>
                      <a:pt x="2026" y="1786"/>
                    </a:lnTo>
                    <a:lnTo>
                      <a:pt x="1598" y="1786"/>
                    </a:lnTo>
                    <a:lnTo>
                      <a:pt x="1598" y="1751"/>
                    </a:lnTo>
                    <a:lnTo>
                      <a:pt x="1575" y="1751"/>
                    </a:lnTo>
                    <a:lnTo>
                      <a:pt x="1575" y="1720"/>
                    </a:lnTo>
                    <a:lnTo>
                      <a:pt x="1497" y="1720"/>
                    </a:lnTo>
                    <a:lnTo>
                      <a:pt x="1497" y="1683"/>
                    </a:lnTo>
                    <a:lnTo>
                      <a:pt x="1275" y="1683"/>
                    </a:lnTo>
                    <a:lnTo>
                      <a:pt x="1275" y="1655"/>
                    </a:lnTo>
                    <a:lnTo>
                      <a:pt x="1225" y="1655"/>
                    </a:lnTo>
                    <a:lnTo>
                      <a:pt x="1225" y="1625"/>
                    </a:lnTo>
                    <a:lnTo>
                      <a:pt x="1202" y="1625"/>
                    </a:lnTo>
                    <a:lnTo>
                      <a:pt x="1202" y="1594"/>
                    </a:lnTo>
                    <a:lnTo>
                      <a:pt x="1066" y="1594"/>
                    </a:lnTo>
                    <a:lnTo>
                      <a:pt x="1066" y="1564"/>
                    </a:lnTo>
                    <a:lnTo>
                      <a:pt x="1039" y="1564"/>
                    </a:lnTo>
                    <a:lnTo>
                      <a:pt x="1039" y="1534"/>
                    </a:lnTo>
                    <a:lnTo>
                      <a:pt x="872" y="1534"/>
                    </a:lnTo>
                    <a:lnTo>
                      <a:pt x="872" y="1509"/>
                    </a:lnTo>
                    <a:lnTo>
                      <a:pt x="857" y="1509"/>
                    </a:lnTo>
                    <a:lnTo>
                      <a:pt x="857" y="1484"/>
                    </a:lnTo>
                    <a:lnTo>
                      <a:pt x="852" y="1484"/>
                    </a:lnTo>
                    <a:lnTo>
                      <a:pt x="852" y="1458"/>
                    </a:lnTo>
                    <a:lnTo>
                      <a:pt x="759" y="1458"/>
                    </a:lnTo>
                    <a:lnTo>
                      <a:pt x="759" y="1383"/>
                    </a:lnTo>
                    <a:lnTo>
                      <a:pt x="754" y="1383"/>
                    </a:lnTo>
                    <a:lnTo>
                      <a:pt x="754" y="1355"/>
                    </a:lnTo>
                    <a:lnTo>
                      <a:pt x="749" y="1355"/>
                    </a:lnTo>
                    <a:lnTo>
                      <a:pt x="749" y="1305"/>
                    </a:lnTo>
                    <a:lnTo>
                      <a:pt x="716" y="1305"/>
                    </a:lnTo>
                    <a:lnTo>
                      <a:pt x="716" y="1279"/>
                    </a:lnTo>
                    <a:lnTo>
                      <a:pt x="645" y="1279"/>
                    </a:lnTo>
                    <a:lnTo>
                      <a:pt x="645" y="1252"/>
                    </a:lnTo>
                    <a:lnTo>
                      <a:pt x="525" y="1252"/>
                    </a:lnTo>
                    <a:lnTo>
                      <a:pt x="525" y="1229"/>
                    </a:lnTo>
                    <a:lnTo>
                      <a:pt x="517" y="1229"/>
                    </a:lnTo>
                    <a:lnTo>
                      <a:pt x="517" y="1206"/>
                    </a:lnTo>
                    <a:lnTo>
                      <a:pt x="514" y="1206"/>
                    </a:lnTo>
                    <a:lnTo>
                      <a:pt x="514" y="1181"/>
                    </a:lnTo>
                    <a:lnTo>
                      <a:pt x="494" y="1181"/>
                    </a:lnTo>
                    <a:lnTo>
                      <a:pt x="494" y="1156"/>
                    </a:lnTo>
                    <a:lnTo>
                      <a:pt x="479" y="1156"/>
                    </a:lnTo>
                    <a:lnTo>
                      <a:pt x="479" y="1133"/>
                    </a:lnTo>
                    <a:lnTo>
                      <a:pt x="467" y="1133"/>
                    </a:lnTo>
                    <a:lnTo>
                      <a:pt x="467" y="1106"/>
                    </a:lnTo>
                    <a:lnTo>
                      <a:pt x="464" y="1106"/>
                    </a:lnTo>
                    <a:lnTo>
                      <a:pt x="464" y="1083"/>
                    </a:lnTo>
                    <a:lnTo>
                      <a:pt x="456" y="1083"/>
                    </a:lnTo>
                    <a:lnTo>
                      <a:pt x="456" y="1035"/>
                    </a:lnTo>
                    <a:lnTo>
                      <a:pt x="434" y="1035"/>
                    </a:lnTo>
                    <a:lnTo>
                      <a:pt x="434" y="1012"/>
                    </a:lnTo>
                    <a:lnTo>
                      <a:pt x="409" y="1012"/>
                    </a:lnTo>
                    <a:lnTo>
                      <a:pt x="409" y="990"/>
                    </a:lnTo>
                    <a:lnTo>
                      <a:pt x="376" y="990"/>
                    </a:lnTo>
                    <a:lnTo>
                      <a:pt x="376" y="967"/>
                    </a:lnTo>
                    <a:lnTo>
                      <a:pt x="368" y="967"/>
                    </a:lnTo>
                    <a:lnTo>
                      <a:pt x="368" y="919"/>
                    </a:lnTo>
                    <a:lnTo>
                      <a:pt x="358" y="919"/>
                    </a:lnTo>
                    <a:lnTo>
                      <a:pt x="358" y="899"/>
                    </a:lnTo>
                    <a:lnTo>
                      <a:pt x="351" y="899"/>
                    </a:lnTo>
                    <a:lnTo>
                      <a:pt x="351" y="874"/>
                    </a:lnTo>
                    <a:lnTo>
                      <a:pt x="303" y="874"/>
                    </a:lnTo>
                    <a:lnTo>
                      <a:pt x="303" y="851"/>
                    </a:lnTo>
                    <a:lnTo>
                      <a:pt x="298" y="851"/>
                    </a:lnTo>
                    <a:lnTo>
                      <a:pt x="298" y="831"/>
                    </a:lnTo>
                    <a:lnTo>
                      <a:pt x="295" y="831"/>
                    </a:lnTo>
                    <a:lnTo>
                      <a:pt x="295" y="813"/>
                    </a:lnTo>
                    <a:lnTo>
                      <a:pt x="293" y="813"/>
                    </a:lnTo>
                    <a:lnTo>
                      <a:pt x="293" y="788"/>
                    </a:lnTo>
                    <a:lnTo>
                      <a:pt x="260" y="788"/>
                    </a:lnTo>
                    <a:lnTo>
                      <a:pt x="260" y="766"/>
                    </a:lnTo>
                    <a:lnTo>
                      <a:pt x="255" y="766"/>
                    </a:lnTo>
                    <a:lnTo>
                      <a:pt x="255" y="745"/>
                    </a:lnTo>
                    <a:lnTo>
                      <a:pt x="245" y="745"/>
                    </a:lnTo>
                    <a:lnTo>
                      <a:pt x="245" y="703"/>
                    </a:lnTo>
                    <a:lnTo>
                      <a:pt x="242" y="703"/>
                    </a:lnTo>
                    <a:lnTo>
                      <a:pt x="242" y="682"/>
                    </a:lnTo>
                    <a:lnTo>
                      <a:pt x="237" y="682"/>
                    </a:lnTo>
                    <a:lnTo>
                      <a:pt x="237" y="662"/>
                    </a:lnTo>
                    <a:lnTo>
                      <a:pt x="235" y="662"/>
                    </a:lnTo>
                    <a:lnTo>
                      <a:pt x="235" y="640"/>
                    </a:lnTo>
                    <a:lnTo>
                      <a:pt x="232" y="640"/>
                    </a:lnTo>
                    <a:lnTo>
                      <a:pt x="232" y="619"/>
                    </a:lnTo>
                    <a:lnTo>
                      <a:pt x="230" y="619"/>
                    </a:lnTo>
                    <a:lnTo>
                      <a:pt x="230" y="599"/>
                    </a:lnTo>
                    <a:lnTo>
                      <a:pt x="227" y="599"/>
                    </a:lnTo>
                    <a:lnTo>
                      <a:pt x="227" y="559"/>
                    </a:lnTo>
                    <a:lnTo>
                      <a:pt x="212" y="559"/>
                    </a:lnTo>
                    <a:lnTo>
                      <a:pt x="212" y="536"/>
                    </a:lnTo>
                    <a:lnTo>
                      <a:pt x="194" y="536"/>
                    </a:lnTo>
                    <a:lnTo>
                      <a:pt x="194" y="496"/>
                    </a:lnTo>
                    <a:lnTo>
                      <a:pt x="182" y="496"/>
                    </a:lnTo>
                    <a:lnTo>
                      <a:pt x="182" y="473"/>
                    </a:lnTo>
                    <a:lnTo>
                      <a:pt x="179" y="473"/>
                    </a:lnTo>
                    <a:lnTo>
                      <a:pt x="179" y="453"/>
                    </a:lnTo>
                    <a:lnTo>
                      <a:pt x="177" y="453"/>
                    </a:lnTo>
                    <a:lnTo>
                      <a:pt x="177" y="390"/>
                    </a:lnTo>
                    <a:lnTo>
                      <a:pt x="177" y="390"/>
                    </a:lnTo>
                    <a:lnTo>
                      <a:pt x="177" y="350"/>
                    </a:lnTo>
                    <a:lnTo>
                      <a:pt x="167" y="350"/>
                    </a:lnTo>
                    <a:lnTo>
                      <a:pt x="167" y="307"/>
                    </a:lnTo>
                    <a:lnTo>
                      <a:pt x="121" y="307"/>
                    </a:lnTo>
                    <a:lnTo>
                      <a:pt x="121" y="287"/>
                    </a:lnTo>
                    <a:lnTo>
                      <a:pt x="121" y="287"/>
                    </a:lnTo>
                    <a:lnTo>
                      <a:pt x="121" y="247"/>
                    </a:lnTo>
                    <a:lnTo>
                      <a:pt x="116" y="247"/>
                    </a:lnTo>
                    <a:lnTo>
                      <a:pt x="116" y="206"/>
                    </a:lnTo>
                    <a:lnTo>
                      <a:pt x="114" y="206"/>
                    </a:lnTo>
                    <a:lnTo>
                      <a:pt x="114" y="184"/>
                    </a:lnTo>
                    <a:lnTo>
                      <a:pt x="111" y="184"/>
                    </a:lnTo>
                    <a:lnTo>
                      <a:pt x="111" y="163"/>
                    </a:lnTo>
                    <a:lnTo>
                      <a:pt x="109" y="163"/>
                    </a:lnTo>
                    <a:lnTo>
                      <a:pt x="109" y="143"/>
                    </a:lnTo>
                    <a:lnTo>
                      <a:pt x="104" y="143"/>
                    </a:lnTo>
                    <a:lnTo>
                      <a:pt x="104" y="123"/>
                    </a:lnTo>
                    <a:lnTo>
                      <a:pt x="104" y="123"/>
                    </a:lnTo>
                    <a:lnTo>
                      <a:pt x="104" y="103"/>
                    </a:lnTo>
                    <a:lnTo>
                      <a:pt x="94" y="103"/>
                    </a:lnTo>
                    <a:lnTo>
                      <a:pt x="94" y="83"/>
                    </a:lnTo>
                    <a:lnTo>
                      <a:pt x="91" y="83"/>
                    </a:lnTo>
                    <a:lnTo>
                      <a:pt x="91" y="63"/>
                    </a:lnTo>
                    <a:lnTo>
                      <a:pt x="71" y="63"/>
                    </a:lnTo>
                    <a:lnTo>
                      <a:pt x="71" y="43"/>
                    </a:lnTo>
                    <a:lnTo>
                      <a:pt x="51" y="43"/>
                    </a:lnTo>
                    <a:lnTo>
                      <a:pt x="51" y="22"/>
                    </a:lnTo>
                    <a:lnTo>
                      <a:pt x="5" y="22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4" name="Rectangle 404">
                <a:extLst>
                  <a:ext uri="{FF2B5EF4-FFF2-40B4-BE49-F238E27FC236}">
                    <a16:creationId xmlns:a16="http://schemas.microsoft.com/office/drawing/2014/main" id="{128209C4-D526-4A6F-8C76-8A0C496C62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564" y="1786"/>
                <a:ext cx="1356" cy="2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21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Favorable risk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</p:grpSp>
      </p:grpSp>
      <p:sp>
        <p:nvSpPr>
          <p:cNvPr id="416" name="Rectangle 639">
            <a:extLst>
              <a:ext uri="{FF2B5EF4-FFF2-40B4-BE49-F238E27FC236}">
                <a16:creationId xmlns:a16="http://schemas.microsoft.com/office/drawing/2014/main" id="{4DA37EC0-BA84-4BA0-872A-6ADDF3ECA3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9997" y="1023734"/>
            <a:ext cx="196528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377"/>
            <a:r>
              <a:rPr lang="en-US" altLang="en-US" sz="2100" b="1" dirty="0">
                <a:solidFill>
                  <a:srgbClr val="595454"/>
                </a:solidFill>
                <a:latin typeface="Trebuchet MS Bold" panose="020B0703020202020204" pitchFamily="34" charset="0"/>
                <a:cs typeface="Arial"/>
                <a:sym typeface="Arial"/>
              </a:rPr>
              <a:t>Overall survival</a:t>
            </a:r>
            <a:endParaRPr lang="en-US" altLang="en-US" dirty="0">
              <a:solidFill>
                <a:srgbClr val="595454"/>
              </a:solidFill>
              <a:cs typeface="Arial"/>
              <a:sym typeface="Arial"/>
            </a:endParaRPr>
          </a:p>
        </p:txBody>
      </p:sp>
      <p:sp>
        <p:nvSpPr>
          <p:cNvPr id="417" name="Rectangle 640">
            <a:extLst>
              <a:ext uri="{FF2B5EF4-FFF2-40B4-BE49-F238E27FC236}">
                <a16:creationId xmlns:a16="http://schemas.microsoft.com/office/drawing/2014/main" id="{EE2EE436-009B-4D5F-BBCC-6CF64B21C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4180" y="1023734"/>
            <a:ext cx="314708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377"/>
            <a:r>
              <a:rPr lang="en-US" altLang="en-US" sz="2100" b="1">
                <a:solidFill>
                  <a:srgbClr val="595454"/>
                </a:solidFill>
                <a:latin typeface="Trebuchet MS Bold" panose="020B0703020202020204" pitchFamily="34" charset="0"/>
                <a:cs typeface="Arial"/>
                <a:sym typeface="Arial"/>
              </a:rPr>
              <a:t>Progression-free survival</a:t>
            </a:r>
            <a:endParaRPr lang="en-US" altLang="en-US">
              <a:solidFill>
                <a:srgbClr val="595454"/>
              </a:solidFill>
              <a:cs typeface="Arial"/>
              <a:sym typeface="Arial"/>
            </a:endParaRPr>
          </a:p>
        </p:txBody>
      </p:sp>
      <p:sp>
        <p:nvSpPr>
          <p:cNvPr id="418" name="Title 1">
            <a:extLst>
              <a:ext uri="{FF2B5EF4-FFF2-40B4-BE49-F238E27FC236}">
                <a16:creationId xmlns:a16="http://schemas.microsoft.com/office/drawing/2014/main" id="{E26410F2-9D09-4A23-A814-C3F738D8A9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138" y="186514"/>
            <a:ext cx="11435077" cy="677333"/>
          </a:xfrm>
        </p:spPr>
        <p:txBody>
          <a:bodyPr/>
          <a:lstStyle/>
          <a:p>
            <a:pPr algn="ctr"/>
            <a:r>
              <a:rPr lang="en-US" sz="3200" dirty="0">
                <a:latin typeface="+mn-lt"/>
                <a:ea typeface="+mn-ea"/>
                <a:cs typeface="+mn-cs"/>
              </a:rPr>
              <a:t>OS and PFS in IMDC Favorable Risk</a:t>
            </a:r>
          </a:p>
        </p:txBody>
      </p:sp>
      <p:sp>
        <p:nvSpPr>
          <p:cNvPr id="419" name="Text Placeholder 3">
            <a:extLst>
              <a:ext uri="{FF2B5EF4-FFF2-40B4-BE49-F238E27FC236}">
                <a16:creationId xmlns:a16="http://schemas.microsoft.com/office/drawing/2014/main" id="{4A890139-74A2-434E-9AF9-99CBA437A004}"/>
              </a:ext>
            </a:extLst>
          </p:cNvPr>
          <p:cNvSpPr txBox="1">
            <a:spLocks/>
          </p:cNvSpPr>
          <p:nvPr/>
        </p:nvSpPr>
        <p:spPr>
          <a:xfrm>
            <a:off x="8879792" y="6395298"/>
            <a:ext cx="3312208" cy="246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100" dirty="0" err="1"/>
              <a:t>Motzer</a:t>
            </a:r>
            <a:r>
              <a:rPr lang="en-US" sz="1100" dirty="0"/>
              <a:t> RJ et al. ESMO 2021. Abstract 661P.</a:t>
            </a:r>
          </a:p>
        </p:txBody>
      </p:sp>
      <p:sp>
        <p:nvSpPr>
          <p:cNvPr id="420" name="TextBox 419">
            <a:extLst>
              <a:ext uri="{FF2B5EF4-FFF2-40B4-BE49-F238E27FC236}">
                <a16:creationId xmlns:a16="http://schemas.microsoft.com/office/drawing/2014/main" id="{58151EE9-5473-6D42-B710-2C64E27A3A3E}"/>
              </a:ext>
            </a:extLst>
          </p:cNvPr>
          <p:cNvSpPr txBox="1"/>
          <p:nvPr/>
        </p:nvSpPr>
        <p:spPr>
          <a:xfrm>
            <a:off x="183394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7071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46353"/>
            <a:ext cx="12192000" cy="483009"/>
          </a:xfrm>
        </p:spPr>
        <p:txBody>
          <a:bodyPr/>
          <a:lstStyle/>
          <a:p>
            <a:r>
              <a:rPr lang="en-US" sz="3200" dirty="0"/>
              <a:t>Any-Grade Treatment-Related AEs Occurring in ≥15% of Patients in Either Treatment Arm (All Treated Patients)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70512" y="6091767"/>
            <a:ext cx="7620000" cy="377825"/>
          </a:xfrm>
        </p:spPr>
        <p:txBody>
          <a:bodyPr>
            <a:normAutofit/>
          </a:bodyPr>
          <a:lstStyle/>
          <a:p>
            <a:r>
              <a:rPr lang="en-US" noProof="0" dirty="0"/>
              <a:t>PPE, palmar-plantar </a:t>
            </a:r>
            <a:r>
              <a:rPr lang="en-US" noProof="0" dirty="0" err="1"/>
              <a:t>erythrodysesthesia</a:t>
            </a:r>
            <a:r>
              <a:rPr lang="en-US" noProof="0" dirty="0"/>
              <a:t>.</a:t>
            </a: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1208194" y="1684867"/>
            <a:ext cx="9757835" cy="4087283"/>
            <a:chOff x="526" y="983"/>
            <a:chExt cx="4610" cy="1931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528" y="991"/>
              <a:ext cx="4608" cy="1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828" y="1252"/>
              <a:ext cx="1848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441" y="1252"/>
              <a:ext cx="1387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828" y="1336"/>
              <a:ext cx="341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1778" y="1336"/>
              <a:ext cx="1050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2828" y="1419"/>
              <a:ext cx="1963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1816" y="1419"/>
              <a:ext cx="1012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2828" y="1503"/>
              <a:ext cx="492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2005" y="1503"/>
              <a:ext cx="823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" name="Rectangle 13"/>
            <p:cNvSpPr>
              <a:spLocks noChangeArrowheads="1"/>
            </p:cNvSpPr>
            <p:nvPr/>
          </p:nvSpPr>
          <p:spPr bwMode="auto">
            <a:xfrm>
              <a:off x="2828" y="1587"/>
              <a:ext cx="1433" cy="48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2081" y="1587"/>
              <a:ext cx="747" cy="48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Rectangle 15"/>
            <p:cNvSpPr>
              <a:spLocks noChangeArrowheads="1"/>
            </p:cNvSpPr>
            <p:nvPr/>
          </p:nvSpPr>
          <p:spPr bwMode="auto">
            <a:xfrm>
              <a:off x="2828" y="1667"/>
              <a:ext cx="417" cy="51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ectangle 16"/>
            <p:cNvSpPr>
              <a:spLocks noChangeArrowheads="1"/>
            </p:cNvSpPr>
            <p:nvPr/>
          </p:nvSpPr>
          <p:spPr bwMode="auto">
            <a:xfrm>
              <a:off x="2238" y="1667"/>
              <a:ext cx="588" cy="51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2828" y="1750"/>
              <a:ext cx="943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2238" y="1750"/>
              <a:ext cx="588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2828" y="1834"/>
              <a:ext cx="943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2308" y="1834"/>
              <a:ext cx="520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Rectangle 21"/>
            <p:cNvSpPr>
              <a:spLocks noChangeArrowheads="1"/>
            </p:cNvSpPr>
            <p:nvPr/>
          </p:nvSpPr>
          <p:spPr bwMode="auto">
            <a:xfrm>
              <a:off x="2828" y="1918"/>
              <a:ext cx="642" cy="51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Rectangle 22"/>
            <p:cNvSpPr>
              <a:spLocks noChangeArrowheads="1"/>
            </p:cNvSpPr>
            <p:nvPr/>
          </p:nvSpPr>
          <p:spPr bwMode="auto">
            <a:xfrm>
              <a:off x="2344" y="1918"/>
              <a:ext cx="484" cy="51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Rectangle 23"/>
            <p:cNvSpPr>
              <a:spLocks noChangeArrowheads="1"/>
            </p:cNvSpPr>
            <p:nvPr/>
          </p:nvSpPr>
          <p:spPr bwMode="auto">
            <a:xfrm>
              <a:off x="2828" y="2001"/>
              <a:ext cx="793" cy="48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7" name="Rectangle 24"/>
            <p:cNvSpPr>
              <a:spLocks noChangeArrowheads="1"/>
            </p:cNvSpPr>
            <p:nvPr/>
          </p:nvSpPr>
          <p:spPr bwMode="auto">
            <a:xfrm>
              <a:off x="2419" y="2001"/>
              <a:ext cx="409" cy="48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Rectangle 25"/>
            <p:cNvSpPr>
              <a:spLocks noChangeArrowheads="1"/>
            </p:cNvSpPr>
            <p:nvPr/>
          </p:nvSpPr>
          <p:spPr bwMode="auto">
            <a:xfrm>
              <a:off x="2828" y="2081"/>
              <a:ext cx="602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Rectangle 26"/>
            <p:cNvSpPr>
              <a:spLocks noChangeArrowheads="1"/>
            </p:cNvSpPr>
            <p:nvPr/>
          </p:nvSpPr>
          <p:spPr bwMode="auto">
            <a:xfrm>
              <a:off x="2607" y="2081"/>
              <a:ext cx="221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Rectangle 27"/>
            <p:cNvSpPr>
              <a:spLocks noChangeArrowheads="1"/>
            </p:cNvSpPr>
            <p:nvPr/>
          </p:nvSpPr>
          <p:spPr bwMode="auto">
            <a:xfrm>
              <a:off x="2828" y="2165"/>
              <a:ext cx="1244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Rectangle 28"/>
            <p:cNvSpPr>
              <a:spLocks noChangeArrowheads="1"/>
            </p:cNvSpPr>
            <p:nvPr/>
          </p:nvSpPr>
          <p:spPr bwMode="auto">
            <a:xfrm>
              <a:off x="2607" y="2165"/>
              <a:ext cx="221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4" name="Rectangle 29"/>
            <p:cNvSpPr>
              <a:spLocks noChangeArrowheads="1"/>
            </p:cNvSpPr>
            <p:nvPr/>
          </p:nvSpPr>
          <p:spPr bwMode="auto">
            <a:xfrm>
              <a:off x="2828" y="2248"/>
              <a:ext cx="1056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5" name="Rectangle 30"/>
            <p:cNvSpPr>
              <a:spLocks noChangeArrowheads="1"/>
            </p:cNvSpPr>
            <p:nvPr/>
          </p:nvSpPr>
          <p:spPr bwMode="auto">
            <a:xfrm>
              <a:off x="2681" y="2248"/>
              <a:ext cx="147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7" name="Rectangle 31"/>
            <p:cNvSpPr>
              <a:spLocks noChangeArrowheads="1"/>
            </p:cNvSpPr>
            <p:nvPr/>
          </p:nvSpPr>
          <p:spPr bwMode="auto">
            <a:xfrm>
              <a:off x="2828" y="2332"/>
              <a:ext cx="680" cy="54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8" name="Rectangle 32"/>
            <p:cNvSpPr>
              <a:spLocks noChangeArrowheads="1"/>
            </p:cNvSpPr>
            <p:nvPr/>
          </p:nvSpPr>
          <p:spPr bwMode="auto">
            <a:xfrm>
              <a:off x="2718" y="2332"/>
              <a:ext cx="110" cy="54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9" name="Rectangle 33"/>
            <p:cNvSpPr>
              <a:spLocks noChangeArrowheads="1"/>
            </p:cNvSpPr>
            <p:nvPr/>
          </p:nvSpPr>
          <p:spPr bwMode="auto">
            <a:xfrm>
              <a:off x="2828" y="2416"/>
              <a:ext cx="1056" cy="48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0" name="Rectangle 34"/>
            <p:cNvSpPr>
              <a:spLocks noChangeArrowheads="1"/>
            </p:cNvSpPr>
            <p:nvPr/>
          </p:nvSpPr>
          <p:spPr bwMode="auto">
            <a:xfrm>
              <a:off x="2756" y="2416"/>
              <a:ext cx="72" cy="48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1" name="Rectangle 35"/>
            <p:cNvSpPr>
              <a:spLocks noChangeArrowheads="1"/>
            </p:cNvSpPr>
            <p:nvPr/>
          </p:nvSpPr>
          <p:spPr bwMode="auto">
            <a:xfrm>
              <a:off x="2828" y="2496"/>
              <a:ext cx="1507" cy="51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2" name="Rectangle 36"/>
            <p:cNvSpPr>
              <a:spLocks noChangeArrowheads="1"/>
            </p:cNvSpPr>
            <p:nvPr/>
          </p:nvSpPr>
          <p:spPr bwMode="auto">
            <a:xfrm>
              <a:off x="2756" y="2496"/>
              <a:ext cx="72" cy="51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3" name="Rectangle 37"/>
            <p:cNvSpPr>
              <a:spLocks noChangeArrowheads="1"/>
            </p:cNvSpPr>
            <p:nvPr/>
          </p:nvSpPr>
          <p:spPr bwMode="auto">
            <a:xfrm>
              <a:off x="2830" y="2579"/>
              <a:ext cx="1618" cy="52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4" name="Rectangle 38"/>
            <p:cNvSpPr>
              <a:spLocks noChangeArrowheads="1"/>
            </p:cNvSpPr>
            <p:nvPr/>
          </p:nvSpPr>
          <p:spPr bwMode="auto">
            <a:xfrm>
              <a:off x="2796" y="2579"/>
              <a:ext cx="32" cy="52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5" name="Rectangle 39"/>
            <p:cNvSpPr>
              <a:spLocks noChangeArrowheads="1"/>
            </p:cNvSpPr>
            <p:nvPr/>
          </p:nvSpPr>
          <p:spPr bwMode="auto">
            <a:xfrm>
              <a:off x="2830" y="2663"/>
              <a:ext cx="678" cy="54"/>
            </a:xfrm>
            <a:prstGeom prst="rect">
              <a:avLst/>
            </a:prstGeom>
            <a:solidFill>
              <a:srgbClr val="9C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6" name="Rectangle 40"/>
            <p:cNvSpPr>
              <a:spLocks noChangeArrowheads="1"/>
            </p:cNvSpPr>
            <p:nvPr/>
          </p:nvSpPr>
          <p:spPr bwMode="auto">
            <a:xfrm>
              <a:off x="2796" y="2663"/>
              <a:ext cx="32" cy="54"/>
            </a:xfrm>
            <a:prstGeom prst="rect">
              <a:avLst/>
            </a:prstGeom>
            <a:solidFill>
              <a:srgbClr val="C96A0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7" name="Line 41"/>
            <p:cNvSpPr>
              <a:spLocks noChangeShapeType="1"/>
            </p:cNvSpPr>
            <p:nvPr/>
          </p:nvSpPr>
          <p:spPr bwMode="auto">
            <a:xfrm>
              <a:off x="2828" y="1007"/>
              <a:ext cx="0" cy="17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8" name="Line 42"/>
            <p:cNvSpPr>
              <a:spLocks noChangeShapeType="1"/>
            </p:cNvSpPr>
            <p:nvPr/>
          </p:nvSpPr>
          <p:spPr bwMode="auto">
            <a:xfrm>
              <a:off x="576" y="1218"/>
              <a:ext cx="451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9" name="Line 43"/>
            <p:cNvSpPr>
              <a:spLocks noChangeShapeType="1"/>
            </p:cNvSpPr>
            <p:nvPr/>
          </p:nvSpPr>
          <p:spPr bwMode="auto">
            <a:xfrm>
              <a:off x="576" y="2751"/>
              <a:ext cx="451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0" name="Line 44"/>
            <p:cNvSpPr>
              <a:spLocks noChangeShapeType="1"/>
            </p:cNvSpPr>
            <p:nvPr/>
          </p:nvSpPr>
          <p:spPr bwMode="auto">
            <a:xfrm>
              <a:off x="5088" y="2751"/>
              <a:ext cx="0" cy="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1" name="Line 45"/>
            <p:cNvSpPr>
              <a:spLocks noChangeShapeType="1"/>
            </p:cNvSpPr>
            <p:nvPr/>
          </p:nvSpPr>
          <p:spPr bwMode="auto">
            <a:xfrm>
              <a:off x="4335" y="2751"/>
              <a:ext cx="0" cy="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2" name="Line 46"/>
            <p:cNvSpPr>
              <a:spLocks noChangeShapeType="1"/>
            </p:cNvSpPr>
            <p:nvPr/>
          </p:nvSpPr>
          <p:spPr bwMode="auto">
            <a:xfrm>
              <a:off x="3583" y="2751"/>
              <a:ext cx="0" cy="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3" name="Line 47"/>
            <p:cNvSpPr>
              <a:spLocks noChangeShapeType="1"/>
            </p:cNvSpPr>
            <p:nvPr/>
          </p:nvSpPr>
          <p:spPr bwMode="auto">
            <a:xfrm>
              <a:off x="2081" y="2751"/>
              <a:ext cx="0" cy="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4" name="Line 48"/>
            <p:cNvSpPr>
              <a:spLocks noChangeShapeType="1"/>
            </p:cNvSpPr>
            <p:nvPr/>
          </p:nvSpPr>
          <p:spPr bwMode="auto">
            <a:xfrm>
              <a:off x="1327" y="2751"/>
              <a:ext cx="0" cy="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5" name="Line 49"/>
            <p:cNvSpPr>
              <a:spLocks noChangeShapeType="1"/>
            </p:cNvSpPr>
            <p:nvPr/>
          </p:nvSpPr>
          <p:spPr bwMode="auto">
            <a:xfrm>
              <a:off x="576" y="2751"/>
              <a:ext cx="0" cy="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6" name="Line 50"/>
            <p:cNvSpPr>
              <a:spLocks noChangeShapeType="1"/>
            </p:cNvSpPr>
            <p:nvPr/>
          </p:nvSpPr>
          <p:spPr bwMode="auto">
            <a:xfrm>
              <a:off x="2828" y="2751"/>
              <a:ext cx="0" cy="3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7" name="Rectangle 51"/>
            <p:cNvSpPr>
              <a:spLocks noChangeArrowheads="1"/>
            </p:cNvSpPr>
            <p:nvPr/>
          </p:nvSpPr>
          <p:spPr bwMode="auto">
            <a:xfrm>
              <a:off x="572" y="1238"/>
              <a:ext cx="24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Fatigue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48" name="Rectangle 52"/>
            <p:cNvSpPr>
              <a:spLocks noChangeArrowheads="1"/>
            </p:cNvSpPr>
            <p:nvPr/>
          </p:nvSpPr>
          <p:spPr bwMode="auto">
            <a:xfrm>
              <a:off x="572" y="1320"/>
              <a:ext cx="25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Pruritus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49" name="Rectangle 53"/>
            <p:cNvSpPr>
              <a:spLocks noChangeArrowheads="1"/>
            </p:cNvSpPr>
            <p:nvPr/>
          </p:nvSpPr>
          <p:spPr bwMode="auto">
            <a:xfrm>
              <a:off x="572" y="1403"/>
              <a:ext cx="27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Diarrhea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0" name="Rectangle 54"/>
            <p:cNvSpPr>
              <a:spLocks noChangeArrowheads="1"/>
            </p:cNvSpPr>
            <p:nvPr/>
          </p:nvSpPr>
          <p:spPr bwMode="auto">
            <a:xfrm>
              <a:off x="572" y="1485"/>
              <a:ext cx="16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Rash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1" name="Rectangle 55"/>
            <p:cNvSpPr>
              <a:spLocks noChangeArrowheads="1"/>
            </p:cNvSpPr>
            <p:nvPr/>
          </p:nvSpPr>
          <p:spPr bwMode="auto">
            <a:xfrm>
              <a:off x="572" y="1569"/>
              <a:ext cx="24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Nausea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2" name="Rectangle 56"/>
            <p:cNvSpPr>
              <a:spLocks noChangeArrowheads="1"/>
            </p:cNvSpPr>
            <p:nvPr/>
          </p:nvSpPr>
          <p:spPr bwMode="auto">
            <a:xfrm>
              <a:off x="572" y="1652"/>
              <a:ext cx="69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Increased lipase level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3" name="Rectangle 57"/>
            <p:cNvSpPr>
              <a:spLocks noChangeArrowheads="1"/>
            </p:cNvSpPr>
            <p:nvPr/>
          </p:nvSpPr>
          <p:spPr bwMode="auto">
            <a:xfrm>
              <a:off x="572" y="1734"/>
              <a:ext cx="49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Hypothyroidism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4" name="Rectangle 58"/>
            <p:cNvSpPr>
              <a:spLocks noChangeArrowheads="1"/>
            </p:cNvSpPr>
            <p:nvPr/>
          </p:nvSpPr>
          <p:spPr bwMode="auto">
            <a:xfrm>
              <a:off x="572" y="1818"/>
              <a:ext cx="62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Decreased appetite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5" name="Rectangle 59"/>
            <p:cNvSpPr>
              <a:spLocks noChangeArrowheads="1"/>
            </p:cNvSpPr>
            <p:nvPr/>
          </p:nvSpPr>
          <p:spPr bwMode="auto">
            <a:xfrm>
              <a:off x="572" y="1899"/>
              <a:ext cx="28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Asthenia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6" name="Rectangle 60"/>
            <p:cNvSpPr>
              <a:spLocks noChangeArrowheads="1"/>
            </p:cNvSpPr>
            <p:nvPr/>
          </p:nvSpPr>
          <p:spPr bwMode="auto">
            <a:xfrm>
              <a:off x="572" y="1983"/>
              <a:ext cx="27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Vomiting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7" name="Rectangle 61"/>
            <p:cNvSpPr>
              <a:spLocks noChangeArrowheads="1"/>
            </p:cNvSpPr>
            <p:nvPr/>
          </p:nvSpPr>
          <p:spPr bwMode="auto">
            <a:xfrm>
              <a:off x="572" y="2067"/>
              <a:ext cx="24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Anemia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8" name="Rectangle 62"/>
            <p:cNvSpPr>
              <a:spLocks noChangeArrowheads="1"/>
            </p:cNvSpPr>
            <p:nvPr/>
          </p:nvSpPr>
          <p:spPr bwMode="auto">
            <a:xfrm>
              <a:off x="572" y="2149"/>
              <a:ext cx="33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Dysgeusia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59" name="Rectangle 63"/>
            <p:cNvSpPr>
              <a:spLocks noChangeArrowheads="1"/>
            </p:cNvSpPr>
            <p:nvPr/>
          </p:nvSpPr>
          <p:spPr bwMode="auto">
            <a:xfrm>
              <a:off x="572" y="2232"/>
              <a:ext cx="31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Stomatitis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0" name="Rectangle 64"/>
            <p:cNvSpPr>
              <a:spLocks noChangeArrowheads="1"/>
            </p:cNvSpPr>
            <p:nvPr/>
          </p:nvSpPr>
          <p:spPr bwMode="auto">
            <a:xfrm>
              <a:off x="572" y="2316"/>
              <a:ext cx="33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Dyspepsia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1" name="Rectangle 65"/>
            <p:cNvSpPr>
              <a:spLocks noChangeArrowheads="1"/>
            </p:cNvSpPr>
            <p:nvPr/>
          </p:nvSpPr>
          <p:spPr bwMode="auto">
            <a:xfrm>
              <a:off x="572" y="2398"/>
              <a:ext cx="70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Mucosal inflammation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2" name="Rectangle 66"/>
            <p:cNvSpPr>
              <a:spLocks noChangeArrowheads="1"/>
            </p:cNvSpPr>
            <p:nvPr/>
          </p:nvSpPr>
          <p:spPr bwMode="auto">
            <a:xfrm>
              <a:off x="572" y="2481"/>
              <a:ext cx="42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Hypertension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3" name="Rectangle 67"/>
            <p:cNvSpPr>
              <a:spLocks noChangeArrowheads="1"/>
            </p:cNvSpPr>
            <p:nvPr/>
          </p:nvSpPr>
          <p:spPr bwMode="auto">
            <a:xfrm>
              <a:off x="572" y="2563"/>
              <a:ext cx="48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PPE syndrome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4" name="Rectangle 68"/>
            <p:cNvSpPr>
              <a:spLocks noChangeArrowheads="1"/>
            </p:cNvSpPr>
            <p:nvPr/>
          </p:nvSpPr>
          <p:spPr bwMode="auto">
            <a:xfrm>
              <a:off x="572" y="2647"/>
              <a:ext cx="60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Thrombocytopenia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5" name="Rectangle 69"/>
            <p:cNvSpPr>
              <a:spLocks noChangeArrowheads="1"/>
            </p:cNvSpPr>
            <p:nvPr/>
          </p:nvSpPr>
          <p:spPr bwMode="auto">
            <a:xfrm>
              <a:off x="1155" y="1232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202 (37)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6" name="Rectangle 70"/>
            <p:cNvSpPr>
              <a:spLocks noChangeArrowheads="1"/>
            </p:cNvSpPr>
            <p:nvPr/>
          </p:nvSpPr>
          <p:spPr bwMode="auto">
            <a:xfrm>
              <a:off x="2355" y="983"/>
              <a:ext cx="446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old" panose="020B0704020202020204" pitchFamily="34" charset="0"/>
                  <a:ea typeface="+mn-ea"/>
                  <a:cs typeface="+mn-cs"/>
                </a:rPr>
                <a:t>N+I, n (%)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7" name="Rectangle 71"/>
            <p:cNvSpPr>
              <a:spLocks noChangeArrowheads="1"/>
            </p:cNvSpPr>
            <p:nvPr/>
          </p:nvSpPr>
          <p:spPr bwMode="auto">
            <a:xfrm>
              <a:off x="2344" y="1098"/>
              <a:ext cx="40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old" panose="020B0704020202020204" pitchFamily="34" charset="0"/>
                  <a:ea typeface="+mn-ea"/>
                  <a:cs typeface="+mn-cs"/>
                </a:rPr>
                <a:t>(N = 547)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8" name="Rectangle 72"/>
            <p:cNvSpPr>
              <a:spLocks noChangeArrowheads="1"/>
            </p:cNvSpPr>
            <p:nvPr/>
          </p:nvSpPr>
          <p:spPr bwMode="auto">
            <a:xfrm>
              <a:off x="2908" y="983"/>
              <a:ext cx="35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old" panose="020B0704020202020204" pitchFamily="34" charset="0"/>
                  <a:ea typeface="+mn-ea"/>
                  <a:cs typeface="+mn-cs"/>
                </a:rPr>
                <a:t>S, n (%)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69" name="Rectangle 73"/>
            <p:cNvSpPr>
              <a:spLocks noChangeArrowheads="1"/>
            </p:cNvSpPr>
            <p:nvPr/>
          </p:nvSpPr>
          <p:spPr bwMode="auto">
            <a:xfrm>
              <a:off x="2908" y="1098"/>
              <a:ext cx="407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600" b="1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old" panose="020B0704020202020204" pitchFamily="34" charset="0"/>
                  <a:ea typeface="+mn-ea"/>
                  <a:cs typeface="+mn-cs"/>
                </a:rPr>
                <a:t>(N = 535)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0" name="Rectangle 74"/>
            <p:cNvSpPr>
              <a:spLocks noChangeArrowheads="1"/>
            </p:cNvSpPr>
            <p:nvPr/>
          </p:nvSpPr>
          <p:spPr bwMode="auto">
            <a:xfrm>
              <a:off x="1491" y="1316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154 (28)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1" name="Rectangle 75"/>
            <p:cNvSpPr>
              <a:spLocks noChangeArrowheads="1"/>
            </p:cNvSpPr>
            <p:nvPr/>
          </p:nvSpPr>
          <p:spPr bwMode="auto">
            <a:xfrm>
              <a:off x="1508" y="1399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145 (27)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2" name="Rectangle 76"/>
            <p:cNvSpPr>
              <a:spLocks noChangeArrowheads="1"/>
            </p:cNvSpPr>
            <p:nvPr/>
          </p:nvSpPr>
          <p:spPr bwMode="auto">
            <a:xfrm>
              <a:off x="1700" y="1483"/>
              <a:ext cx="26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118 (22)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3" name="Rectangle 77"/>
            <p:cNvSpPr>
              <a:spLocks noChangeArrowheads="1"/>
            </p:cNvSpPr>
            <p:nvPr/>
          </p:nvSpPr>
          <p:spPr bwMode="auto">
            <a:xfrm>
              <a:off x="1779" y="1565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109 (20)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4" name="Rectangle 78"/>
            <p:cNvSpPr>
              <a:spLocks noChangeArrowheads="1"/>
            </p:cNvSpPr>
            <p:nvPr/>
          </p:nvSpPr>
          <p:spPr bwMode="auto">
            <a:xfrm>
              <a:off x="1971" y="1646"/>
              <a:ext cx="22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90 (16)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5" name="Rectangle 79"/>
            <p:cNvSpPr>
              <a:spLocks noChangeArrowheads="1"/>
            </p:cNvSpPr>
            <p:nvPr/>
          </p:nvSpPr>
          <p:spPr bwMode="auto">
            <a:xfrm>
              <a:off x="1981" y="1720"/>
              <a:ext cx="22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85 (16)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6" name="Rectangle 80"/>
            <p:cNvSpPr>
              <a:spLocks noChangeArrowheads="1"/>
            </p:cNvSpPr>
            <p:nvPr/>
          </p:nvSpPr>
          <p:spPr bwMode="auto">
            <a:xfrm>
              <a:off x="2067" y="1814"/>
              <a:ext cx="22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75 (14)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7" name="Rectangle 81"/>
            <p:cNvSpPr>
              <a:spLocks noChangeArrowheads="1"/>
            </p:cNvSpPr>
            <p:nvPr/>
          </p:nvSpPr>
          <p:spPr bwMode="auto">
            <a:xfrm>
              <a:off x="2077" y="1897"/>
              <a:ext cx="22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72 (13)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8" name="Rectangle 82"/>
            <p:cNvSpPr>
              <a:spLocks noChangeArrowheads="1"/>
            </p:cNvSpPr>
            <p:nvPr/>
          </p:nvSpPr>
          <p:spPr bwMode="auto">
            <a:xfrm>
              <a:off x="2174" y="1979"/>
              <a:ext cx="22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59 (11)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79" name="Rectangle 83"/>
            <p:cNvSpPr>
              <a:spLocks noChangeArrowheads="1"/>
            </p:cNvSpPr>
            <p:nvPr/>
          </p:nvSpPr>
          <p:spPr bwMode="auto">
            <a:xfrm>
              <a:off x="2405" y="2058"/>
              <a:ext cx="18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34 (6)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0" name="Rectangle 84"/>
            <p:cNvSpPr>
              <a:spLocks noChangeArrowheads="1"/>
            </p:cNvSpPr>
            <p:nvPr/>
          </p:nvSpPr>
          <p:spPr bwMode="auto">
            <a:xfrm>
              <a:off x="2403" y="2147"/>
              <a:ext cx="18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31 (6)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1" name="Rectangle 85"/>
            <p:cNvSpPr>
              <a:spLocks noChangeArrowheads="1"/>
            </p:cNvSpPr>
            <p:nvPr/>
          </p:nvSpPr>
          <p:spPr bwMode="auto">
            <a:xfrm>
              <a:off x="2451" y="2230"/>
              <a:ext cx="18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23 (4)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2" name="Rectangle 86"/>
            <p:cNvSpPr>
              <a:spLocks noChangeArrowheads="1"/>
            </p:cNvSpPr>
            <p:nvPr/>
          </p:nvSpPr>
          <p:spPr bwMode="auto">
            <a:xfrm>
              <a:off x="2499" y="2314"/>
              <a:ext cx="18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15 (3)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3" name="Rectangle 87"/>
            <p:cNvSpPr>
              <a:spLocks noChangeArrowheads="1"/>
            </p:cNvSpPr>
            <p:nvPr/>
          </p:nvSpPr>
          <p:spPr bwMode="auto">
            <a:xfrm>
              <a:off x="2547" y="2398"/>
              <a:ext cx="18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13 (2)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4" name="Rectangle 88"/>
            <p:cNvSpPr>
              <a:spLocks noChangeArrowheads="1"/>
            </p:cNvSpPr>
            <p:nvPr/>
          </p:nvSpPr>
          <p:spPr bwMode="auto">
            <a:xfrm>
              <a:off x="2547" y="2477"/>
              <a:ext cx="18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12 (2)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5" name="Rectangle 89"/>
            <p:cNvSpPr>
              <a:spLocks noChangeArrowheads="1"/>
            </p:cNvSpPr>
            <p:nvPr/>
          </p:nvSpPr>
          <p:spPr bwMode="auto">
            <a:xfrm>
              <a:off x="2638" y="2563"/>
              <a:ext cx="14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 (1)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6" name="Rectangle 90"/>
            <p:cNvSpPr>
              <a:spLocks noChangeArrowheads="1"/>
            </p:cNvSpPr>
            <p:nvPr/>
          </p:nvSpPr>
          <p:spPr bwMode="auto">
            <a:xfrm>
              <a:off x="2595" y="2647"/>
              <a:ext cx="19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 (&lt;1)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7" name="Rectangle 91"/>
            <p:cNvSpPr>
              <a:spLocks noChangeArrowheads="1"/>
            </p:cNvSpPr>
            <p:nvPr/>
          </p:nvSpPr>
          <p:spPr bwMode="auto">
            <a:xfrm>
              <a:off x="3526" y="2643"/>
              <a:ext cx="22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95 (18)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8" name="Rectangle 92"/>
            <p:cNvSpPr>
              <a:spLocks noChangeArrowheads="1"/>
            </p:cNvSpPr>
            <p:nvPr/>
          </p:nvSpPr>
          <p:spPr bwMode="auto">
            <a:xfrm>
              <a:off x="4704" y="1234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264 (49)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89" name="Rectangle 93"/>
            <p:cNvSpPr>
              <a:spLocks noChangeArrowheads="1"/>
            </p:cNvSpPr>
            <p:nvPr/>
          </p:nvSpPr>
          <p:spPr bwMode="auto">
            <a:xfrm>
              <a:off x="3197" y="1318"/>
              <a:ext cx="18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49 (9)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0" name="Rectangle 94"/>
            <p:cNvSpPr>
              <a:spLocks noChangeArrowheads="1"/>
            </p:cNvSpPr>
            <p:nvPr/>
          </p:nvSpPr>
          <p:spPr bwMode="auto">
            <a:xfrm>
              <a:off x="4819" y="1399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278 (52)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1" name="Rectangle 95"/>
            <p:cNvSpPr>
              <a:spLocks noChangeArrowheads="1"/>
            </p:cNvSpPr>
            <p:nvPr/>
          </p:nvSpPr>
          <p:spPr bwMode="auto">
            <a:xfrm>
              <a:off x="3342" y="1483"/>
              <a:ext cx="22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67 (13)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2" name="Rectangle 96"/>
            <p:cNvSpPr>
              <a:spLocks noChangeArrowheads="1"/>
            </p:cNvSpPr>
            <p:nvPr/>
          </p:nvSpPr>
          <p:spPr bwMode="auto">
            <a:xfrm>
              <a:off x="4289" y="1567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202 (38)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3" name="Rectangle 97"/>
            <p:cNvSpPr>
              <a:spLocks noChangeArrowheads="1"/>
            </p:cNvSpPr>
            <p:nvPr/>
          </p:nvSpPr>
          <p:spPr bwMode="auto">
            <a:xfrm>
              <a:off x="3264" y="1650"/>
              <a:ext cx="22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58 (11)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4" name="Rectangle 98"/>
            <p:cNvSpPr>
              <a:spLocks noChangeArrowheads="1"/>
            </p:cNvSpPr>
            <p:nvPr/>
          </p:nvSpPr>
          <p:spPr bwMode="auto">
            <a:xfrm>
              <a:off x="3799" y="1734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134 (25)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5" name="Rectangle 99"/>
            <p:cNvSpPr>
              <a:spLocks noChangeArrowheads="1"/>
            </p:cNvSpPr>
            <p:nvPr/>
          </p:nvSpPr>
          <p:spPr bwMode="auto">
            <a:xfrm>
              <a:off x="3799" y="1818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133 (25)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6" name="Rectangle 100"/>
            <p:cNvSpPr>
              <a:spLocks noChangeArrowheads="1"/>
            </p:cNvSpPr>
            <p:nvPr/>
          </p:nvSpPr>
          <p:spPr bwMode="auto">
            <a:xfrm>
              <a:off x="3492" y="1897"/>
              <a:ext cx="22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91 (17)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7" name="Rectangle 101"/>
            <p:cNvSpPr>
              <a:spLocks noChangeArrowheads="1"/>
            </p:cNvSpPr>
            <p:nvPr/>
          </p:nvSpPr>
          <p:spPr bwMode="auto">
            <a:xfrm>
              <a:off x="3649" y="1979"/>
              <a:ext cx="26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110 (21)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8" name="Rectangle 102"/>
            <p:cNvSpPr>
              <a:spLocks noChangeArrowheads="1"/>
            </p:cNvSpPr>
            <p:nvPr/>
          </p:nvSpPr>
          <p:spPr bwMode="auto">
            <a:xfrm>
              <a:off x="3454" y="2061"/>
              <a:ext cx="22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83 (16)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099" name="Rectangle 103"/>
            <p:cNvSpPr>
              <a:spLocks noChangeArrowheads="1"/>
            </p:cNvSpPr>
            <p:nvPr/>
          </p:nvSpPr>
          <p:spPr bwMode="auto">
            <a:xfrm>
              <a:off x="4098" y="2145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179 (33)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0" name="Rectangle 104"/>
            <p:cNvSpPr>
              <a:spLocks noChangeArrowheads="1"/>
            </p:cNvSpPr>
            <p:nvPr/>
          </p:nvSpPr>
          <p:spPr bwMode="auto">
            <a:xfrm>
              <a:off x="3914" y="2228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149 (28)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1" name="Rectangle 105"/>
            <p:cNvSpPr>
              <a:spLocks noChangeArrowheads="1"/>
            </p:cNvSpPr>
            <p:nvPr/>
          </p:nvSpPr>
          <p:spPr bwMode="auto">
            <a:xfrm>
              <a:off x="3528" y="2312"/>
              <a:ext cx="229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96 (18)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2" name="Rectangle 106"/>
            <p:cNvSpPr>
              <a:spLocks noChangeArrowheads="1"/>
            </p:cNvSpPr>
            <p:nvPr/>
          </p:nvSpPr>
          <p:spPr bwMode="auto">
            <a:xfrm>
              <a:off x="3908" y="2394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152 (28)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3" name="Rectangle 107"/>
            <p:cNvSpPr>
              <a:spLocks noChangeArrowheads="1"/>
            </p:cNvSpPr>
            <p:nvPr/>
          </p:nvSpPr>
          <p:spPr bwMode="auto">
            <a:xfrm>
              <a:off x="4365" y="2475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216 (40)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4" name="Rectangle 108"/>
            <p:cNvSpPr>
              <a:spLocks noChangeArrowheads="1"/>
            </p:cNvSpPr>
            <p:nvPr/>
          </p:nvSpPr>
          <p:spPr bwMode="auto">
            <a:xfrm>
              <a:off x="4476" y="2559"/>
              <a:ext cx="2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231 (43)</a:t>
              </a:r>
              <a:endPara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5" name="Rectangle 109"/>
            <p:cNvSpPr>
              <a:spLocks noChangeArrowheads="1"/>
            </p:cNvSpPr>
            <p:nvPr/>
          </p:nvSpPr>
          <p:spPr bwMode="auto">
            <a:xfrm>
              <a:off x="526" y="2804"/>
              <a:ext cx="9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67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60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6" name="Rectangle 110"/>
            <p:cNvSpPr>
              <a:spLocks noChangeArrowheads="1"/>
            </p:cNvSpPr>
            <p:nvPr/>
          </p:nvSpPr>
          <p:spPr bwMode="auto">
            <a:xfrm>
              <a:off x="1277" y="2802"/>
              <a:ext cx="9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67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40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7" name="Rectangle 111"/>
            <p:cNvSpPr>
              <a:spLocks noChangeArrowheads="1"/>
            </p:cNvSpPr>
            <p:nvPr/>
          </p:nvSpPr>
          <p:spPr bwMode="auto">
            <a:xfrm>
              <a:off x="2031" y="2802"/>
              <a:ext cx="9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67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20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8" name="Rectangle 112"/>
            <p:cNvSpPr>
              <a:spLocks noChangeArrowheads="1"/>
            </p:cNvSpPr>
            <p:nvPr/>
          </p:nvSpPr>
          <p:spPr bwMode="auto">
            <a:xfrm>
              <a:off x="2802" y="2802"/>
              <a:ext cx="49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67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0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09" name="Rectangle 113"/>
            <p:cNvSpPr>
              <a:spLocks noChangeArrowheads="1"/>
            </p:cNvSpPr>
            <p:nvPr/>
          </p:nvSpPr>
          <p:spPr bwMode="auto">
            <a:xfrm>
              <a:off x="3534" y="2802"/>
              <a:ext cx="9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67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20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10" name="Rectangle 114"/>
            <p:cNvSpPr>
              <a:spLocks noChangeArrowheads="1"/>
            </p:cNvSpPr>
            <p:nvPr/>
          </p:nvSpPr>
          <p:spPr bwMode="auto">
            <a:xfrm>
              <a:off x="4285" y="2802"/>
              <a:ext cx="9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67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40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  <p:sp>
          <p:nvSpPr>
            <p:cNvPr id="1111" name="Rectangle 115"/>
            <p:cNvSpPr>
              <a:spLocks noChangeArrowheads="1"/>
            </p:cNvSpPr>
            <p:nvPr/>
          </p:nvSpPr>
          <p:spPr bwMode="auto">
            <a:xfrm>
              <a:off x="5038" y="2802"/>
              <a:ext cx="9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467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60</a:t>
              </a:r>
              <a:endParaRPr kumimoji="0" lang="en-US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117" name="TextBox 116">
            <a:extLst>
              <a:ext uri="{FF2B5EF4-FFF2-40B4-BE49-F238E27FC236}">
                <a16:creationId xmlns:a16="http://schemas.microsoft.com/office/drawing/2014/main" id="{FED13C57-28D0-844F-AD85-36D9C0CD13EE}"/>
              </a:ext>
            </a:extLst>
          </p:cNvPr>
          <p:cNvSpPr txBox="1"/>
          <p:nvPr/>
        </p:nvSpPr>
        <p:spPr>
          <a:xfrm>
            <a:off x="183394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098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FC888483-C883-4E4D-BE4D-F347E8B3F927}"/>
              </a:ext>
            </a:extLst>
          </p:cNvPr>
          <p:cNvCxnSpPr/>
          <p:nvPr/>
        </p:nvCxnSpPr>
        <p:spPr>
          <a:xfrm>
            <a:off x="836341" y="852172"/>
            <a:ext cx="1047099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D87FACE-D0EB-A149-8CBA-E2181D080DCF}"/>
              </a:ext>
            </a:extLst>
          </p:cNvPr>
          <p:cNvSpPr txBox="1"/>
          <p:nvPr/>
        </p:nvSpPr>
        <p:spPr>
          <a:xfrm>
            <a:off x="992458" y="328952"/>
            <a:ext cx="4951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PRISM: Study design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5FEACF-2715-5948-A4FF-D8E746C94129}"/>
              </a:ext>
            </a:extLst>
          </p:cNvPr>
          <p:cNvSpPr txBox="1"/>
          <p:nvPr/>
        </p:nvSpPr>
        <p:spPr>
          <a:xfrm>
            <a:off x="606754" y="2301251"/>
            <a:ext cx="2943922" cy="19008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Patients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Treatment-naïve locally advanced/metastatic RCC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Clear cell component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KPS </a:t>
            </a:r>
            <a:r>
              <a:rPr lang="en-GB" sz="1600" dirty="0">
                <a:sym typeface="Symbol" pitchFamily="2" charset="2"/>
              </a:rPr>
              <a:t></a:t>
            </a:r>
            <a:r>
              <a:rPr lang="en-GB" sz="1600" dirty="0">
                <a:effectLst/>
              </a:rPr>
              <a:t>  70%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/>
              <a:t>Any IMDC risk group</a:t>
            </a:r>
            <a:endParaRPr lang="en-US" sz="16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9E64A9-FF26-5343-8C08-742660708275}"/>
              </a:ext>
            </a:extLst>
          </p:cNvPr>
          <p:cNvCxnSpPr>
            <a:cxnSpLocks/>
          </p:cNvCxnSpPr>
          <p:nvPr/>
        </p:nvCxnSpPr>
        <p:spPr>
          <a:xfrm>
            <a:off x="3546088" y="3161592"/>
            <a:ext cx="5129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FA2E6E7-DFC1-9B47-ABD6-3264ADF7A7C2}"/>
              </a:ext>
            </a:extLst>
          </p:cNvPr>
          <p:cNvSpPr txBox="1"/>
          <p:nvPr/>
        </p:nvSpPr>
        <p:spPr>
          <a:xfrm>
            <a:off x="3830324" y="2746094"/>
            <a:ext cx="1741750" cy="830997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Randomize 2:1 in favor of modified schedule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DC7594-363A-1742-B183-83776ACE3CB6}"/>
              </a:ext>
            </a:extLst>
          </p:cNvPr>
          <p:cNvCxnSpPr>
            <a:cxnSpLocks/>
          </p:cNvCxnSpPr>
          <p:nvPr/>
        </p:nvCxnSpPr>
        <p:spPr>
          <a:xfrm>
            <a:off x="5489161" y="3147629"/>
            <a:ext cx="33616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2C74CD-6AB6-3341-BA5F-2A5FA2522ADE}"/>
              </a:ext>
            </a:extLst>
          </p:cNvPr>
          <p:cNvCxnSpPr>
            <a:cxnSpLocks/>
          </p:cNvCxnSpPr>
          <p:nvPr/>
        </p:nvCxnSpPr>
        <p:spPr>
          <a:xfrm>
            <a:off x="5818073" y="2276852"/>
            <a:ext cx="46991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23F7084-8347-144A-9F29-2413A52FD846}"/>
              </a:ext>
            </a:extLst>
          </p:cNvPr>
          <p:cNvCxnSpPr>
            <a:cxnSpLocks/>
          </p:cNvCxnSpPr>
          <p:nvPr/>
        </p:nvCxnSpPr>
        <p:spPr>
          <a:xfrm>
            <a:off x="5831747" y="4036716"/>
            <a:ext cx="46991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70B1FF0-76CA-A746-AE21-7CAB29E5AE6B}"/>
              </a:ext>
            </a:extLst>
          </p:cNvPr>
          <p:cNvSpPr txBox="1"/>
          <p:nvPr/>
        </p:nvSpPr>
        <p:spPr>
          <a:xfrm>
            <a:off x="6304097" y="3709731"/>
            <a:ext cx="4263243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NIVO 3mg/kg + IPI 1mg/kg IV Q3W x4 followed by NIVO 480mg Q4W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A3AB9C4-EE2F-1C45-B521-AF42E20F0EAA}"/>
              </a:ext>
            </a:extLst>
          </p:cNvPr>
          <p:cNvSpPr txBox="1"/>
          <p:nvPr/>
        </p:nvSpPr>
        <p:spPr>
          <a:xfrm>
            <a:off x="6304097" y="1978085"/>
            <a:ext cx="4263243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NIVO 3mg/kg + IPI 1mg/kg Q12W x4 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with intervening NIVO 240/480mg Q2/4W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9BC9184-EB06-CF4D-9F45-122DC6270A0E}"/>
              </a:ext>
            </a:extLst>
          </p:cNvPr>
          <p:cNvCxnSpPr>
            <a:cxnSpLocks/>
          </p:cNvCxnSpPr>
          <p:nvPr/>
        </p:nvCxnSpPr>
        <p:spPr>
          <a:xfrm flipH="1" flipV="1">
            <a:off x="5834187" y="2261535"/>
            <a:ext cx="1" cy="89323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BC2FE8A-8B21-B448-A947-F3198236FDAB}"/>
              </a:ext>
            </a:extLst>
          </p:cNvPr>
          <p:cNvSpPr txBox="1"/>
          <p:nvPr/>
        </p:nvSpPr>
        <p:spPr>
          <a:xfrm>
            <a:off x="6309404" y="3327995"/>
            <a:ext cx="4214503" cy="37965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   STANDARD IPI  </a:t>
            </a:r>
            <a:r>
              <a:rPr lang="en-US" sz="1600" b="1" dirty="0"/>
              <a:t>(safety comparator)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2289D2A-6B7C-A24B-8BED-989AFACE4506}"/>
              </a:ext>
            </a:extLst>
          </p:cNvPr>
          <p:cNvCxnSpPr>
            <a:cxnSpLocks/>
          </p:cNvCxnSpPr>
          <p:nvPr/>
        </p:nvCxnSpPr>
        <p:spPr>
          <a:xfrm flipH="1" flipV="1">
            <a:off x="5834188" y="3147631"/>
            <a:ext cx="7252" cy="8942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4A6466F4-B69B-EE4C-B37B-77240903EE27}"/>
              </a:ext>
            </a:extLst>
          </p:cNvPr>
          <p:cNvSpPr txBox="1"/>
          <p:nvPr/>
        </p:nvSpPr>
        <p:spPr>
          <a:xfrm>
            <a:off x="7444704" y="1591252"/>
            <a:ext cx="1950021" cy="379656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MODIFIED IPI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6C5D869-0842-5B4C-B3C3-ACB126BC7A29}"/>
              </a:ext>
            </a:extLst>
          </p:cNvPr>
          <p:cNvSpPr txBox="1"/>
          <p:nvPr/>
        </p:nvSpPr>
        <p:spPr>
          <a:xfrm>
            <a:off x="10493162" y="2485909"/>
            <a:ext cx="1482525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Treated until </a:t>
            </a:r>
            <a:r>
              <a:rPr lang="en-US" sz="1600" i="1" dirty="0" err="1"/>
              <a:t>progression</a:t>
            </a:r>
            <a:r>
              <a:rPr lang="en-US" sz="1600" i="1" baseline="30000" dirty="0" err="1"/>
              <a:t>a</a:t>
            </a:r>
            <a:r>
              <a:rPr lang="en-US" sz="1600" i="1" dirty="0"/>
              <a:t> or unacceptable toxicity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92A76D1-49A4-AD46-B477-5DD17F7D10C6}"/>
              </a:ext>
            </a:extLst>
          </p:cNvPr>
          <p:cNvSpPr txBox="1"/>
          <p:nvPr/>
        </p:nvSpPr>
        <p:spPr>
          <a:xfrm>
            <a:off x="3418083" y="1092256"/>
            <a:ext cx="252551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Stratify by</a:t>
            </a:r>
            <a:r>
              <a:rPr lang="en-US" sz="1400" dirty="0"/>
              <a:t>:</a:t>
            </a:r>
          </a:p>
          <a:p>
            <a:r>
              <a:rPr lang="en-US" sz="1400" dirty="0"/>
              <a:t>IMDC risk score</a:t>
            </a:r>
          </a:p>
          <a:p>
            <a:r>
              <a:rPr lang="en-US" sz="1400" dirty="0"/>
              <a:t>Nephrectomy status</a:t>
            </a:r>
          </a:p>
          <a:p>
            <a:r>
              <a:rPr lang="en-US" sz="1400" dirty="0"/>
              <a:t>Metastatic v locally advanced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BCE0F4-538C-2840-9959-EA80987919E7}"/>
              </a:ext>
            </a:extLst>
          </p:cNvPr>
          <p:cNvSpPr txBox="1"/>
          <p:nvPr/>
        </p:nvSpPr>
        <p:spPr>
          <a:xfrm>
            <a:off x="1264376" y="5447516"/>
            <a:ext cx="9577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patients were allowed to continue treatment beyond RECIST defined progression if clinically stable and tolerating therapy</a:t>
            </a:r>
          </a:p>
          <a:p>
            <a:r>
              <a:rPr lang="en-US" sz="12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 </a:t>
            </a:r>
            <a:r>
              <a:rPr lang="en-US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Motzer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RJ et al. </a:t>
            </a:r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 </a:t>
            </a:r>
            <a:r>
              <a:rPr lang="en-US" sz="12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</a:t>
            </a:r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J Med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2013;14:141-8 </a:t>
            </a:r>
            <a:endParaRPr lang="en-US" sz="1200" b="1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Q2, 3, 4, 12W – every n weeks; KPS – </a:t>
            </a:r>
            <a:r>
              <a:rPr lang="en-US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Karnofsky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Performance Status; IMDC – International Metastatic RCC Database Consortium</a:t>
            </a:r>
          </a:p>
        </p:txBody>
      </p:sp>
      <p:pic>
        <p:nvPicPr>
          <p:cNvPr id="22" name="Picture 1" descr="page2image432">
            <a:extLst>
              <a:ext uri="{FF2B5EF4-FFF2-40B4-BE49-F238E27FC236}">
                <a16:creationId xmlns:a16="http://schemas.microsoft.com/office/drawing/2014/main" id="{41FCC579-43C6-3D45-B282-402EA138A3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04"/>
          <a:stretch/>
        </p:blipFill>
        <p:spPr bwMode="auto">
          <a:xfrm>
            <a:off x="234174" y="6221412"/>
            <a:ext cx="1516566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BA14C5D-5678-CA4C-AC0E-F02670AB84A7}"/>
              </a:ext>
            </a:extLst>
          </p:cNvPr>
          <p:cNvSpPr txBox="1"/>
          <p:nvPr/>
        </p:nvSpPr>
        <p:spPr>
          <a:xfrm>
            <a:off x="6304098" y="5023709"/>
            <a:ext cx="4263242" cy="33855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12-month PFS associated with 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sunitinib</a:t>
            </a:r>
            <a:r>
              <a:rPr kumimoji="0" lang="en-US" sz="1600" b="1" i="0" u="none" strike="noStrike" kern="0" cap="none" spc="0" normalizeH="0" baseline="3000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</a:rPr>
              <a:t>b</a:t>
            </a:r>
            <a:endParaRPr kumimoji="0" lang="en-US" sz="1600" b="1" i="0" u="none" strike="noStrike" kern="0" cap="none" spc="0" normalizeH="0" baseline="30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B7ED99C-4C41-3243-B64D-34CD40CDB5F4}"/>
              </a:ext>
            </a:extLst>
          </p:cNvPr>
          <p:cNvSpPr txBox="1"/>
          <p:nvPr/>
        </p:nvSpPr>
        <p:spPr>
          <a:xfrm>
            <a:off x="6383144" y="4673318"/>
            <a:ext cx="4110018" cy="338554"/>
          </a:xfrm>
          <a:prstGeom prst="rect">
            <a:avLst/>
          </a:prstGeom>
          <a:solidFill>
            <a:sysClr val="window" lastClr="FFFFFF">
              <a:lumMod val="75000"/>
            </a:sysClr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HISTORICAL</a:t>
            </a:r>
            <a:r>
              <a:rPr kumimoji="0" lang="en-US" sz="1600" b="1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CONTROL </a:t>
            </a:r>
            <a:r>
              <a:rPr lang="en-US" sz="1600" b="1" kern="0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kumimoji="0" lang="en-US" sz="1600" b="1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efficacy comparator)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28" name="Text Placeholder 2">
            <a:extLst>
              <a:ext uri="{FF2B5EF4-FFF2-40B4-BE49-F238E27FC236}">
                <a16:creationId xmlns:a16="http://schemas.microsoft.com/office/drawing/2014/main" id="{E584392A-F833-AB41-BDE1-528741CCD7C1}"/>
              </a:ext>
            </a:extLst>
          </p:cNvPr>
          <p:cNvSpPr txBox="1">
            <a:spLocks/>
          </p:cNvSpPr>
          <p:nvPr/>
        </p:nvSpPr>
        <p:spPr>
          <a:xfrm>
            <a:off x="3000977" y="6285990"/>
            <a:ext cx="1181411" cy="1349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Vasudev et al</a:t>
            </a:r>
            <a:endParaRPr lang="en-CH" sz="90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0E13635-AD4C-2546-BFBF-04C094293568}"/>
              </a:ext>
            </a:extLst>
          </p:cNvPr>
          <p:cNvSpPr txBox="1"/>
          <p:nvPr/>
        </p:nvSpPr>
        <p:spPr>
          <a:xfrm>
            <a:off x="5642518" y="6190096"/>
            <a:ext cx="56648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of this presentation is copyright and responsibility of the author. Permission is required for re-use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0B7D1EC-1EBF-1A47-A81C-C210AC9C4523}"/>
              </a:ext>
            </a:extLst>
          </p:cNvPr>
          <p:cNvSpPr txBox="1"/>
          <p:nvPr/>
        </p:nvSpPr>
        <p:spPr>
          <a:xfrm>
            <a:off x="6053028" y="6514100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8724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FD4D3777-DDEA-BA42-B1A7-0F535A5442EA}"/>
              </a:ext>
            </a:extLst>
          </p:cNvPr>
          <p:cNvCxnSpPr/>
          <p:nvPr/>
        </p:nvCxnSpPr>
        <p:spPr>
          <a:xfrm>
            <a:off x="836341" y="1231411"/>
            <a:ext cx="1047099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70EF3EE-D995-BE4E-8D5D-F852D4A838AB}"/>
              </a:ext>
            </a:extLst>
          </p:cNvPr>
          <p:cNvSpPr txBox="1"/>
          <p:nvPr/>
        </p:nvSpPr>
        <p:spPr>
          <a:xfrm>
            <a:off x="730150" y="269224"/>
            <a:ext cx="104709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Primary endpoint: Proportion of patients with G3/4 </a:t>
            </a:r>
            <a:r>
              <a:rPr lang="en-US" sz="2800" b="1" dirty="0" err="1"/>
              <a:t>trAE</a:t>
            </a:r>
            <a:r>
              <a:rPr lang="en-US" sz="2800" b="1" dirty="0"/>
              <a:t> within 12m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6A8E3D-16AE-B44A-94C2-4204F87512AE}"/>
              </a:ext>
            </a:extLst>
          </p:cNvPr>
          <p:cNvSpPr txBox="1"/>
          <p:nvPr/>
        </p:nvSpPr>
        <p:spPr>
          <a:xfrm>
            <a:off x="1477733" y="4081404"/>
            <a:ext cx="472835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0          10         20         30         40         50          60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0E84CB-3159-2B4A-A86F-6549A214F994}"/>
              </a:ext>
            </a:extLst>
          </p:cNvPr>
          <p:cNvCxnSpPr>
            <a:cxnSpLocks/>
          </p:cNvCxnSpPr>
          <p:nvPr/>
        </p:nvCxnSpPr>
        <p:spPr>
          <a:xfrm flipV="1">
            <a:off x="1608306" y="1653107"/>
            <a:ext cx="0" cy="2490149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521DA99-F770-5D4F-BBBB-560EC538C2EB}"/>
              </a:ext>
            </a:extLst>
          </p:cNvPr>
          <p:cNvCxnSpPr>
            <a:cxnSpLocks/>
          </p:cNvCxnSpPr>
          <p:nvPr/>
        </p:nvCxnSpPr>
        <p:spPr>
          <a:xfrm flipH="1">
            <a:off x="1608892" y="1653107"/>
            <a:ext cx="436323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0B8EA15-1FD1-9E42-95AE-127F1DAB7C12}"/>
              </a:ext>
            </a:extLst>
          </p:cNvPr>
          <p:cNvSpPr txBox="1"/>
          <p:nvPr/>
        </p:nvSpPr>
        <p:spPr>
          <a:xfrm>
            <a:off x="1602993" y="4434902"/>
            <a:ext cx="5210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Proportion of patients with G3/4 </a:t>
            </a:r>
            <a:r>
              <a:rPr lang="en-US" sz="1600" dirty="0" err="1"/>
              <a:t>trAE</a:t>
            </a:r>
            <a:r>
              <a:rPr lang="en-US" sz="1600" dirty="0"/>
              <a:t> within 12m (%)</a:t>
            </a:r>
          </a:p>
        </p:txBody>
      </p:sp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E0BF788E-F89E-AE45-B5AF-4188543C32DD}"/>
              </a:ext>
            </a:extLst>
          </p:cNvPr>
          <p:cNvGraphicFramePr>
            <a:graphicFrameLocks/>
          </p:cNvGraphicFramePr>
          <p:nvPr/>
        </p:nvGraphicFramePr>
        <p:xfrm>
          <a:off x="1477733" y="156814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44E02197-BABE-C74E-BB57-88831149AD3F}"/>
              </a:ext>
            </a:extLst>
          </p:cNvPr>
          <p:cNvSpPr txBox="1"/>
          <p:nvPr/>
        </p:nvSpPr>
        <p:spPr>
          <a:xfrm>
            <a:off x="3451028" y="5117110"/>
            <a:ext cx="61798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OR 0.43 (90% CI 0.25-0.72); p = 0.0075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5C935B5-8A63-0540-9EEF-3A127B219D0D}"/>
              </a:ext>
            </a:extLst>
          </p:cNvPr>
          <p:cNvSpPr/>
          <p:nvPr/>
        </p:nvSpPr>
        <p:spPr>
          <a:xfrm>
            <a:off x="7045403" y="2519110"/>
            <a:ext cx="38026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△ -20.3% (90%CI -32.6, -8.0) 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CEF39C0-DB7D-1B43-9ECA-B3609488C162}"/>
              </a:ext>
            </a:extLst>
          </p:cNvPr>
          <p:cNvSpPr txBox="1"/>
          <p:nvPr/>
        </p:nvSpPr>
        <p:spPr>
          <a:xfrm>
            <a:off x="4000128" y="2167694"/>
            <a:ext cx="878909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32.8%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D04BC0-D80B-BF4C-A40E-290B653F566C}"/>
              </a:ext>
            </a:extLst>
          </p:cNvPr>
          <p:cNvSpPr txBox="1"/>
          <p:nvPr/>
        </p:nvSpPr>
        <p:spPr>
          <a:xfrm>
            <a:off x="5454825" y="3368418"/>
            <a:ext cx="878909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53.1%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C8BD0E-43C3-E84E-93C6-052DE3E86989}"/>
              </a:ext>
            </a:extLst>
          </p:cNvPr>
          <p:cNvSpPr txBox="1"/>
          <p:nvPr/>
        </p:nvSpPr>
        <p:spPr>
          <a:xfrm>
            <a:off x="1980886" y="3378553"/>
            <a:ext cx="1678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STANDARD IPI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F4C2FD-E9B3-C94F-88AE-471BA0021DD9}"/>
              </a:ext>
            </a:extLst>
          </p:cNvPr>
          <p:cNvSpPr txBox="1"/>
          <p:nvPr/>
        </p:nvSpPr>
        <p:spPr>
          <a:xfrm>
            <a:off x="2012877" y="2167694"/>
            <a:ext cx="1515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MODIFIED IPI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D9FA21E-0215-8641-8AE2-F7ACC1CBEF01}"/>
              </a:ext>
            </a:extLst>
          </p:cNvPr>
          <p:cNvSpPr txBox="1"/>
          <p:nvPr/>
        </p:nvSpPr>
        <p:spPr>
          <a:xfrm>
            <a:off x="730150" y="5834619"/>
            <a:ext cx="7418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trAE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– treatment-related adverse event</a:t>
            </a:r>
          </a:p>
        </p:txBody>
      </p:sp>
      <p:pic>
        <p:nvPicPr>
          <p:cNvPr id="18" name="Picture 1" descr="page2image432">
            <a:extLst>
              <a:ext uri="{FF2B5EF4-FFF2-40B4-BE49-F238E27FC236}">
                <a16:creationId xmlns:a16="http://schemas.microsoft.com/office/drawing/2014/main" id="{B625A469-3F2F-0F43-B0E4-3EDE5AA95F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04"/>
          <a:stretch/>
        </p:blipFill>
        <p:spPr bwMode="auto">
          <a:xfrm>
            <a:off x="234174" y="6221412"/>
            <a:ext cx="1516566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FB078F38-8D52-4A4E-AB9A-C49EB7917C95}"/>
              </a:ext>
            </a:extLst>
          </p:cNvPr>
          <p:cNvSpPr txBox="1">
            <a:spLocks/>
          </p:cNvSpPr>
          <p:nvPr/>
        </p:nvSpPr>
        <p:spPr>
          <a:xfrm>
            <a:off x="3000977" y="6403974"/>
            <a:ext cx="1181411" cy="1349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Vasudev et al</a:t>
            </a:r>
            <a:endParaRPr lang="en-CH" sz="90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1C29BDF-17D1-D54F-B4A0-633492E85A7C}"/>
              </a:ext>
            </a:extLst>
          </p:cNvPr>
          <p:cNvSpPr txBox="1"/>
          <p:nvPr/>
        </p:nvSpPr>
        <p:spPr>
          <a:xfrm>
            <a:off x="6293007" y="6157339"/>
            <a:ext cx="56648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of this presentation is copyright and responsibility of the author. Permission is required for re-use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36AE41-C7E3-FE45-AE67-DFE594C68FE6}"/>
              </a:ext>
            </a:extLst>
          </p:cNvPr>
          <p:cNvSpPr txBox="1"/>
          <p:nvPr/>
        </p:nvSpPr>
        <p:spPr>
          <a:xfrm>
            <a:off x="5972123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877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0"/>
          <a:stretch/>
        </p:blipFill>
        <p:spPr>
          <a:xfrm>
            <a:off x="653310" y="1074718"/>
            <a:ext cx="7104400" cy="4730859"/>
          </a:xfrm>
          <a:prstGeom prst="rect">
            <a:avLst/>
          </a:prstGeom>
        </p:spPr>
      </p:pic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FD4D3777-DDEA-BA42-B1A7-0F535A5442EA}"/>
              </a:ext>
            </a:extLst>
          </p:cNvPr>
          <p:cNvCxnSpPr/>
          <p:nvPr/>
        </p:nvCxnSpPr>
        <p:spPr>
          <a:xfrm>
            <a:off x="836341" y="970156"/>
            <a:ext cx="1047099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70EF3EE-D995-BE4E-8D5D-F852D4A838AB}"/>
              </a:ext>
            </a:extLst>
          </p:cNvPr>
          <p:cNvSpPr txBox="1"/>
          <p:nvPr/>
        </p:nvSpPr>
        <p:spPr>
          <a:xfrm>
            <a:off x="992457" y="446936"/>
            <a:ext cx="8777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Progression-free survival: modified ITT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B884A7-C943-4846-8908-E607BF9DEE2E}"/>
              </a:ext>
            </a:extLst>
          </p:cNvPr>
          <p:cNvSpPr/>
          <p:nvPr/>
        </p:nvSpPr>
        <p:spPr>
          <a:xfrm>
            <a:off x="1414252" y="5825988"/>
            <a:ext cx="9116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Modified intention to treat (</a:t>
            </a:r>
            <a:r>
              <a:rPr lang="en-US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mITT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population - randomized patients who received at least one dose of trial therapy</a:t>
            </a:r>
          </a:p>
          <a:p>
            <a:r>
              <a:rPr lang="en-US" sz="1200" b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12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Motzer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et al. </a:t>
            </a:r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 </a:t>
            </a:r>
            <a:r>
              <a:rPr lang="en-US" sz="12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</a:t>
            </a:r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J Med</a:t>
            </a:r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2013;14:141-8 </a:t>
            </a:r>
            <a:endParaRPr lang="en-US" sz="1200" b="1" baseline="30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Picture 1" descr="page2image432">
            <a:extLst>
              <a:ext uri="{FF2B5EF4-FFF2-40B4-BE49-F238E27FC236}">
                <a16:creationId xmlns:a16="http://schemas.microsoft.com/office/drawing/2014/main" id="{4AF97468-6BB4-D442-A0E6-0B4AA1337C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804"/>
          <a:stretch/>
        </p:blipFill>
        <p:spPr bwMode="auto">
          <a:xfrm>
            <a:off x="234174" y="6221412"/>
            <a:ext cx="1516566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F6F879A-C2DE-4949-8F0A-D6EA77729530}"/>
              </a:ext>
            </a:extLst>
          </p:cNvPr>
          <p:cNvSpPr txBox="1"/>
          <p:nvPr/>
        </p:nvSpPr>
        <p:spPr>
          <a:xfrm>
            <a:off x="8669091" y="3150364"/>
            <a:ext cx="27701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i="1" dirty="0">
                <a:solidFill>
                  <a:srgbClr val="E7E6E6">
                    <a:lumMod val="25000"/>
                  </a:srgbClr>
                </a:solidFill>
                <a:latin typeface="Calibri" panose="020F0502020204030204"/>
              </a:rPr>
              <a:t>The study was not designed to allow formal comparison of PFS between treatment arms, only against historical control.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6D5D042-5A52-0649-925E-7D7D56E8641A}"/>
              </a:ext>
            </a:extLst>
          </p:cNvPr>
          <p:cNvGrpSpPr/>
          <p:nvPr/>
        </p:nvGrpSpPr>
        <p:grpSpPr>
          <a:xfrm>
            <a:off x="7724158" y="1535889"/>
            <a:ext cx="4467841" cy="989018"/>
            <a:chOff x="8524703" y="1522442"/>
            <a:chExt cx="4446043" cy="106422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49769495-36E4-9A4F-A9D4-5E4296145CEE}"/>
                </a:ext>
              </a:extLst>
            </p:cNvPr>
            <p:cNvGrpSpPr/>
            <p:nvPr/>
          </p:nvGrpSpPr>
          <p:grpSpPr>
            <a:xfrm>
              <a:off x="8524703" y="1522442"/>
              <a:ext cx="4446043" cy="1064220"/>
              <a:chOff x="8524703" y="1522442"/>
              <a:chExt cx="4446043" cy="1064220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F6C3FB9-4CE0-684B-B40B-04FC572FFD70}"/>
                  </a:ext>
                </a:extLst>
              </p:cNvPr>
              <p:cNvSpPr txBox="1"/>
              <p:nvPr/>
            </p:nvSpPr>
            <p:spPr>
              <a:xfrm>
                <a:off x="8524703" y="1522442"/>
                <a:ext cx="3696919" cy="408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dirty="0">
                    <a:solidFill>
                      <a:prstClr val="black"/>
                    </a:solidFill>
                    <a:latin typeface="Calibri" panose="020F0502020204030204"/>
                  </a:rPr>
                  <a:t>12m PFS rate (one-sided 90% CI)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FDAB8A3-2A44-3245-95FB-ECA372405567}"/>
                  </a:ext>
                </a:extLst>
              </p:cNvPr>
              <p:cNvSpPr txBox="1"/>
              <p:nvPr/>
            </p:nvSpPr>
            <p:spPr>
              <a:xfrm>
                <a:off x="8561715" y="1891186"/>
                <a:ext cx="4409031" cy="695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/>
                  </a:rPr>
                  <a:t>Modified IPI      </a:t>
                </a:r>
                <a:r>
                  <a:rPr lang="en-GB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46.1% (38.6%, 53.2%)</a:t>
                </a:r>
                <a:r>
                  <a:rPr lang="en-GB" dirty="0">
                    <a:solidFill>
                      <a:prstClr val="black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b="1" dirty="0">
                    <a:solidFill>
                      <a:srgbClr val="4472C4">
                        <a:lumMod val="75000"/>
                      </a:srgb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         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b="1" dirty="0">
                    <a:solidFill>
                      <a:schemeClr val="accent2"/>
                    </a:solidFill>
                    <a:latin typeface="Calibri" panose="020F0502020204030204"/>
                  </a:rPr>
                  <a:t>Historical rate   </a:t>
                </a:r>
                <a:r>
                  <a:rPr lang="en-US" dirty="0">
                    <a:solidFill>
                      <a:schemeClr val="tx1"/>
                    </a:solidFill>
                    <a:latin typeface="Calibri" panose="020F0502020204030204"/>
                  </a:rPr>
                  <a:t>39.7%*</a:t>
                </a:r>
                <a:r>
                  <a:rPr lang="en-GB" dirty="0">
                    <a:solidFill>
                      <a:schemeClr val="tx1"/>
                    </a:solidFill>
                    <a:latin typeface="Calibri" panose="020F0502020204030204"/>
                  </a:rPr>
                  <a:t> </a:t>
                </a:r>
                <a:endParaRPr lang="en-US" dirty="0">
                  <a:solidFill>
                    <a:schemeClr val="tx1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4B1B8E93-342B-3147-9D09-1CD241CD6B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645741" y="1891186"/>
                <a:ext cx="3490895" cy="1"/>
              </a:xfrm>
              <a:prstGeom prst="line">
                <a:avLst/>
              </a:prstGeom>
              <a:noFill/>
              <a:ln w="285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5F20995-0561-AB40-8A46-F4695FD49292}"/>
                </a:ext>
              </a:extLst>
            </p:cNvPr>
            <p:cNvCxnSpPr>
              <a:cxnSpLocks/>
            </p:cNvCxnSpPr>
            <p:nvPr/>
          </p:nvCxnSpPr>
          <p:spPr>
            <a:xfrm>
              <a:off x="8645741" y="2537517"/>
              <a:ext cx="3490895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82F1ACA-7F40-0848-9FC4-1AED47D79609}"/>
              </a:ext>
            </a:extLst>
          </p:cNvPr>
          <p:cNvGrpSpPr/>
          <p:nvPr/>
        </p:nvGrpSpPr>
        <p:grpSpPr>
          <a:xfrm>
            <a:off x="1564691" y="3965971"/>
            <a:ext cx="2868930" cy="810854"/>
            <a:chOff x="8214788" y="1301346"/>
            <a:chExt cx="3092549" cy="703753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CCE39CB-2FEE-0548-BF45-60C1629ECF9D}"/>
                </a:ext>
              </a:extLst>
            </p:cNvPr>
            <p:cNvCxnSpPr>
              <a:cxnSpLocks/>
            </p:cNvCxnSpPr>
            <p:nvPr/>
          </p:nvCxnSpPr>
          <p:spPr>
            <a:xfrm>
              <a:off x="8305800" y="1559729"/>
              <a:ext cx="2329128" cy="0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5E4AF87-8403-4F4A-8B7D-B07B580E9AA6}"/>
                </a:ext>
              </a:extLst>
            </p:cNvPr>
            <p:cNvSpPr txBox="1"/>
            <p:nvPr/>
          </p:nvSpPr>
          <p:spPr>
            <a:xfrm>
              <a:off x="8218714" y="1301346"/>
              <a:ext cx="3088623" cy="267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prstClr val="black"/>
                  </a:solidFill>
                  <a:latin typeface="Calibri" panose="020F0502020204030204"/>
                </a:rPr>
                <a:t>Median PFS, months (95% CI)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0303D90-4E7F-A34A-BF8C-61D9DD461552}"/>
                </a:ext>
              </a:extLst>
            </p:cNvPr>
            <p:cNvSpPr txBox="1"/>
            <p:nvPr/>
          </p:nvSpPr>
          <p:spPr>
            <a:xfrm>
              <a:off x="8214788" y="1550988"/>
              <a:ext cx="2775857" cy="454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/>
                </a:rPr>
                <a:t>Modified IPI          11 (8-14)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Standard IPI          10 (7-13)</a:t>
              </a:r>
            </a:p>
          </p:txBody>
        </p:sp>
      </p:grp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0328139A-CFA7-0E43-81D0-02E6B9B44D94}"/>
              </a:ext>
            </a:extLst>
          </p:cNvPr>
          <p:cNvSpPr txBox="1">
            <a:spLocks/>
          </p:cNvSpPr>
          <p:nvPr/>
        </p:nvSpPr>
        <p:spPr>
          <a:xfrm>
            <a:off x="3000977" y="6403974"/>
            <a:ext cx="1181411" cy="1349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Vasudev et al</a:t>
            </a:r>
            <a:endParaRPr lang="en-CH" sz="90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27CD1E4-EB1D-9241-9E5B-680ED1AD664C}"/>
              </a:ext>
            </a:extLst>
          </p:cNvPr>
          <p:cNvSpPr txBox="1"/>
          <p:nvPr/>
        </p:nvSpPr>
        <p:spPr>
          <a:xfrm>
            <a:off x="5642518" y="6234340"/>
            <a:ext cx="56648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 of this presentation is copyright and responsibility of the author. Permission is required for re-use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0C641F-2E50-5E4F-9A2C-8635165C4B1D}"/>
              </a:ext>
            </a:extLst>
          </p:cNvPr>
          <p:cNvSpPr txBox="1"/>
          <p:nvPr/>
        </p:nvSpPr>
        <p:spPr>
          <a:xfrm>
            <a:off x="7694874" y="2524906"/>
            <a:ext cx="4204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*based on 9m median PFS with </a:t>
            </a:r>
            <a:r>
              <a:rPr lang="en-US" sz="1400" dirty="0" err="1"/>
              <a:t>sunitinib</a:t>
            </a:r>
            <a:r>
              <a:rPr lang="en-US" sz="1400" dirty="0"/>
              <a:t> in COMPARZ </a:t>
            </a:r>
            <a:r>
              <a:rPr lang="en-US" sz="1400" dirty="0" err="1"/>
              <a:t>trial</a:t>
            </a:r>
            <a:r>
              <a:rPr lang="en-US" sz="1400" baseline="30000" dirty="0" err="1"/>
              <a:t>a</a:t>
            </a:r>
            <a:r>
              <a:rPr lang="en-US" sz="1400" dirty="0"/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7824C9-2257-3C4D-9A1F-7B8C29E9D1FE}"/>
              </a:ext>
            </a:extLst>
          </p:cNvPr>
          <p:cNvSpPr txBox="1"/>
          <p:nvPr/>
        </p:nvSpPr>
        <p:spPr>
          <a:xfrm flipH="1">
            <a:off x="3809833" y="4381751"/>
            <a:ext cx="2575138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HR? (Exploratory)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C92C10-C0EE-4640-9119-26D6AC6559E2}"/>
              </a:ext>
            </a:extLst>
          </p:cNvPr>
          <p:cNvSpPr txBox="1"/>
          <p:nvPr/>
        </p:nvSpPr>
        <p:spPr>
          <a:xfrm>
            <a:off x="5972123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763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241644" y="6186502"/>
            <a:ext cx="10265664" cy="365125"/>
          </a:xfrm>
          <a:effectLst/>
        </p:spPr>
        <p:txBody>
          <a:bodyPr/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altLang="en-US" sz="105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a</a:t>
            </a:r>
            <a:r>
              <a:rPr kumimoji="0" lang="en-US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 Axitinib dose could be increased to 7 mg, then 10 mg, twice daily if safety criteria were met; dose could be reduced to 3 mg, then 2 mg, twice daily to manage toxicity. </a:t>
            </a:r>
            <a:br>
              <a:rPr kumimoji="0" lang="en-US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</a:br>
            <a:r>
              <a:rPr kumimoji="0" lang="en-US" altLang="en-US" sz="105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b</a:t>
            </a:r>
            <a:r>
              <a:rPr kumimoji="0" lang="en-US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 Sunitinib dose could be decreased to 37.5 mg, then 25 mg, once daily for the first 4 wk of each 6-wk cycle to manage toxicity.</a:t>
            </a:r>
          </a:p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https://clinicaltrials.gov/ct2/show/NCT02853331. . Rini BI et al. </a:t>
            </a:r>
            <a:r>
              <a:rPr kumimoji="0" lang="en-US" sz="1050" b="0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N Engl J Med</a:t>
            </a: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. 2019;380:1116-1127</a:t>
            </a:r>
            <a:r>
              <a:rPr kumimoji="0" lang="en-US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/>
              </a:rPr>
              <a:t>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1920" y="127259"/>
            <a:ext cx="11948160" cy="840136"/>
          </a:xfrm>
          <a:effectLst/>
        </p:spPr>
        <p:txBody>
          <a:bodyPr/>
          <a:lstStyle/>
          <a:p>
            <a:pPr defTabSz="914400">
              <a:lnSpc>
                <a:spcPct val="90000"/>
              </a:lnSpc>
            </a:pPr>
            <a:r>
              <a:rPr lang="en-US" b="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KEYNOTE-426: Phase 3 Study</a:t>
            </a:r>
          </a:p>
        </p:txBody>
      </p:sp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241644" y="1583644"/>
            <a:ext cx="3877389" cy="3194837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21915" tIns="121915" rIns="121915" bIns="121915" anchor="ctr"/>
          <a:lstStyle>
            <a:lvl1pPr marL="60325" defTabSz="668338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668338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668338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668338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668338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6683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6683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6683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668338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2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l" defTabSz="9164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 pitchFamily="34" charset="0"/>
                <a:sym typeface="Arial"/>
              </a:rPr>
              <a:t>Key eligibility criteria</a:t>
            </a:r>
          </a:p>
          <a:p>
            <a:pPr marL="304776" marR="0" lvl="0" indent="-304776" algn="l" defTabSz="9164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 pitchFamily="34" charset="0"/>
                <a:sym typeface="Arial"/>
              </a:rPr>
              <a:t>Newly diagnosed or recurrent stage IV clear-cell RCC</a:t>
            </a:r>
          </a:p>
          <a:p>
            <a:pPr marL="304776" marR="0" lvl="0" indent="-304776" algn="l" defTabSz="9164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 pitchFamily="34" charset="0"/>
                <a:sym typeface="Arial"/>
              </a:rPr>
              <a:t>No previous systemic treatment for advanced disease</a:t>
            </a:r>
          </a:p>
          <a:p>
            <a:pPr marL="304776" marR="0" lvl="0" indent="-304776" algn="l" defTabSz="9164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 pitchFamily="34" charset="0"/>
                <a:sym typeface="Arial"/>
              </a:rPr>
              <a:t>KPS 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  <a:sym typeface="Arial"/>
              </a:rPr>
              <a:t>≥70%</a:t>
            </a:r>
          </a:p>
          <a:p>
            <a:pPr marL="304776" marR="0" lvl="0" indent="-304776" algn="l" defTabSz="9164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  <a:sym typeface="Arial"/>
              </a:rPr>
              <a:t>Measurable disease 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 pitchFamily="34" charset="0"/>
                <a:sym typeface="Arial"/>
              </a:rPr>
              <a:t>as defined by 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  <a:sym typeface="Arial"/>
              </a:rPr>
              <a:t>RECIST v1.1</a:t>
            </a:r>
          </a:p>
          <a:p>
            <a:pPr marL="304776" marR="0" lvl="0" indent="-304776" algn="l" defTabSz="9164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  <a:sym typeface="Arial"/>
              </a:rPr>
              <a:t>Provision of a tumor sample </a:t>
            </a:r>
            <a:b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  <a:sym typeface="Arial"/>
              </a:rPr>
            </a:b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  <a:sym typeface="Arial"/>
              </a:rPr>
              <a:t>for biomarker assessment</a:t>
            </a:r>
          </a:p>
          <a:p>
            <a:pPr marL="304776" marR="0" lvl="0" indent="-304776" algn="l" defTabSz="9164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MS PGothic" panose="020B0600070205080204" pitchFamily="34" charset="-128"/>
                <a:cs typeface="Arial"/>
                <a:sym typeface="Arial"/>
              </a:rPr>
              <a:t>Adequate organ function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MS PGothic" panose="020B0600070205080204" pitchFamily="34" charset="-128"/>
              <a:cs typeface="Arial" pitchFamily="34" charset="0"/>
              <a:sym typeface="Arial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8379576" y="1583644"/>
            <a:ext cx="3541496" cy="1341120"/>
          </a:xfrm>
          <a:prstGeom prst="roundRect">
            <a:avLst/>
          </a:prstGeom>
          <a:ln>
            <a:noFil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9" tIns="35999" rIns="35999" bIns="35999" anchor="ctr"/>
          <a:lstStyle>
            <a:defPPr>
              <a:defRPr lang="en-US"/>
            </a:defPPr>
            <a:lvl1pPr algn="ctr" fontAlgn="base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defRPr sz="1200" b="1">
                <a:solidFill>
                  <a:prstClr val="white"/>
                </a:solidFill>
                <a:ea typeface="Arial Unicode MS" panose="020B0604020202020204" pitchFamily="34" charset="-128"/>
                <a:cs typeface="Arial" panose="020B0604020202020204" pitchFamily="34" charset="0"/>
              </a:defRPr>
            </a:lvl1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  <a:t>Pembrolizumab 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  <a:t>200 mg IV </a:t>
            </a:r>
            <a:b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</a:b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  <a:t>every 3 wk for up to 35 cycles</a:t>
            </a:r>
            <a:b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</a:b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  <a:t> + axitinib </a:t>
            </a: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  <a:t>5 mg orally </a:t>
            </a:r>
            <a:b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</a:b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  <a:t>twice daily</a:t>
            </a:r>
            <a:r>
              <a:rPr kumimoji="0" lang="en-US" altLang="zh-CN" sz="16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anose="020B0604020202020204" pitchFamily="34" charset="0"/>
                <a:sym typeface="Arial"/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8379576" y="3492713"/>
            <a:ext cx="3541496" cy="1219200"/>
          </a:xfrm>
          <a:prstGeom prst="roundRect">
            <a:avLst/>
          </a:prstGeom>
          <a:ln>
            <a:noFill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lIns="35999" tIns="35999" rIns="35999" bIns="35999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itchFamily="34" charset="0"/>
                <a:sym typeface="Arial"/>
              </a:rPr>
              <a:t>Sunitinib 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itchFamily="34" charset="0"/>
                <a:sym typeface="Arial"/>
              </a:rPr>
              <a:t>50 mg orally once daily</a:t>
            </a:r>
          </a:p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itchFamily="34" charset="0"/>
                <a:sym typeface="Arial"/>
              </a:rPr>
              <a:t>(4 wk on, 2 wk off)</a:t>
            </a:r>
            <a:r>
              <a:rPr kumimoji="0" lang="en-US" altLang="zh-CN" sz="1600" b="0" i="0" u="none" strike="noStrike" kern="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  <a:cs typeface="Arial" pitchFamily="34" charset="0"/>
                <a:sym typeface="Arial"/>
              </a:rPr>
              <a:t>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7841" y="4871957"/>
            <a:ext cx="5611299" cy="964361"/>
          </a:xfrm>
          <a:prstGeom prst="rect">
            <a:avLst/>
          </a:prstGeom>
          <a:noFill/>
          <a:effectLst/>
        </p:spPr>
        <p:txBody>
          <a:bodyPr wrap="square" lIns="121915" tIns="60957" rIns="121915" bIns="60957" rtlCol="0">
            <a:sp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Endpoints</a:t>
            </a:r>
          </a:p>
          <a:p>
            <a:pPr marL="304776" marR="0" lvl="0" indent="-304776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Coprimary: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OS and PFS (RECIST v1.1, BICR) in ITT</a:t>
            </a:r>
          </a:p>
          <a:p>
            <a:pPr marL="304776" marR="0" lvl="0" indent="-304776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Key secondary: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ORR (RECIST v1.1, BICR) in ITT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6819227" y="3509135"/>
            <a:ext cx="780176" cy="121920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  <a:sym typeface="Arial"/>
              </a:rPr>
              <a:t>1:1</a:t>
            </a:r>
          </a:p>
        </p:txBody>
      </p:sp>
      <p:sp>
        <p:nvSpPr>
          <p:cNvPr id="43" name="TextBox 3"/>
          <p:cNvSpPr txBox="1">
            <a:spLocks noChangeArrowheads="1"/>
          </p:cNvSpPr>
          <p:nvPr/>
        </p:nvSpPr>
        <p:spPr bwMode="auto">
          <a:xfrm>
            <a:off x="6819227" y="2662146"/>
            <a:ext cx="780176" cy="205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>
            <a:lvl1pPr>
              <a:defRPr sz="1900" baseline="30000">
                <a:solidFill>
                  <a:srgbClr val="000000"/>
                </a:solidFill>
                <a:latin typeface="Arial" charset="0"/>
              </a:defRPr>
            </a:lvl1pPr>
            <a:lvl2pPr marL="742950" indent="-285750">
              <a:defRPr sz="1900" baseline="30000">
                <a:solidFill>
                  <a:srgbClr val="000000"/>
                </a:solidFill>
                <a:latin typeface="Arial" charset="0"/>
              </a:defRPr>
            </a:lvl2pPr>
            <a:lvl3pPr marL="1143000" indent="-228600">
              <a:defRPr sz="1900" baseline="30000">
                <a:solidFill>
                  <a:srgbClr val="000000"/>
                </a:solidFill>
                <a:latin typeface="Arial" charset="0"/>
              </a:defRPr>
            </a:lvl3pPr>
            <a:lvl4pPr marL="1600200" indent="-228600">
              <a:defRPr sz="1900" baseline="30000">
                <a:solidFill>
                  <a:srgbClr val="000000"/>
                </a:solidFill>
                <a:latin typeface="Arial" charset="0"/>
              </a:defRPr>
            </a:lvl4pPr>
            <a:lvl5pPr marL="2057400" indent="-228600">
              <a:defRPr sz="1900" baseline="30000">
                <a:solidFill>
                  <a:srgbClr val="000000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 baseline="30000">
                <a:solidFill>
                  <a:srgbClr val="000000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 baseline="30000">
                <a:solidFill>
                  <a:srgbClr val="000000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 baseline="30000">
                <a:solidFill>
                  <a:srgbClr val="000000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 baseline="30000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0" marR="0" lvl="0" indent="0" algn="ctr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3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 charset="0"/>
                <a:sym typeface="Arial"/>
              </a:rPr>
              <a:t>N = 861</a:t>
            </a:r>
          </a:p>
        </p:txBody>
      </p:sp>
      <p:sp>
        <p:nvSpPr>
          <p:cNvPr id="44" name="Rectangle 43"/>
          <p:cNvSpPr/>
          <p:nvPr/>
        </p:nvSpPr>
        <p:spPr>
          <a:xfrm>
            <a:off x="0" y="1113252"/>
            <a:ext cx="12192000" cy="410427"/>
          </a:xfrm>
          <a:prstGeom prst="rect">
            <a:avLst/>
          </a:prstGeom>
          <a:effectLst/>
        </p:spPr>
        <p:txBody>
          <a:bodyPr wrap="square" lIns="121915" tIns="60957" rIns="121915" bIns="60957" anchor="ctr">
            <a:sp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Pembrolizumab + Axitinib in Newly Diagnosed Advanced RCC</a:t>
            </a:r>
            <a:endParaRPr kumimoji="0" lang="en-US" sz="1867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cxnSp>
        <p:nvCxnSpPr>
          <p:cNvPr id="7" name="Elbow Connector 6"/>
          <p:cNvCxnSpPr>
            <a:stCxn id="16" idx="3"/>
            <a:endCxn id="13" idx="1"/>
          </p:cNvCxnSpPr>
          <p:nvPr/>
        </p:nvCxnSpPr>
        <p:spPr>
          <a:xfrm flipV="1">
            <a:off x="6819228" y="2254205"/>
            <a:ext cx="1560349" cy="926859"/>
          </a:xfrm>
          <a:prstGeom prst="bentConnector3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>
            <a:stCxn id="16" idx="3"/>
            <a:endCxn id="14" idx="1"/>
          </p:cNvCxnSpPr>
          <p:nvPr/>
        </p:nvCxnSpPr>
        <p:spPr>
          <a:xfrm>
            <a:off x="6819228" y="3181063"/>
            <a:ext cx="1560349" cy="921251"/>
          </a:xfrm>
          <a:prstGeom prst="bentConnector3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119036" y="3174228"/>
            <a:ext cx="43923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8"/>
          <p:cNvSpPr txBox="1">
            <a:spLocks noChangeArrowheads="1"/>
          </p:cNvSpPr>
          <p:nvPr/>
        </p:nvSpPr>
        <p:spPr bwMode="auto">
          <a:xfrm>
            <a:off x="4387177" y="1745077"/>
            <a:ext cx="2432051" cy="2871971"/>
          </a:xfrm>
          <a:prstGeom prst="roundRect">
            <a:avLst/>
          </a:prstGeom>
          <a:solidFill>
            <a:schemeClr val="accent2"/>
          </a:solidFill>
          <a:ln w="190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121915" tIns="121915" rIns="121915" bIns="121915" anchor="ctr"/>
          <a:lstStyle>
            <a:lvl1pPr defTabSz="687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defTabSz="687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defTabSz="687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defTabSz="687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defTabSz="687388" eaLnBrk="0" hangingPunct="0"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defTabSz="687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defTabSz="687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defTabSz="687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defTabSz="6873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0" marR="0" lvl="0" indent="0" algn="l" defTabSz="9164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prstClr val="black"/>
              </a:buClr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  <a:sym typeface="Arial"/>
              </a:rPr>
              <a:t>Stratification</a:t>
            </a:r>
          </a:p>
          <a:p>
            <a:pPr marL="304776" marR="0" lvl="0" indent="-304776" algn="l" defTabSz="9164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  <a:sym typeface="Arial"/>
              </a:rPr>
              <a:t>IMDC risk group (favorable vs intermediate vs poor)</a:t>
            </a:r>
          </a:p>
          <a:p>
            <a:pPr marL="304776" marR="0" lvl="0" indent="-304776" algn="l" defTabSz="91649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  <a:cs typeface="Arial" pitchFamily="34" charset="0"/>
                <a:sym typeface="Arial"/>
              </a:rPr>
              <a:t>Region (North America vs Western Europe vs rest of the world)</a:t>
            </a:r>
          </a:p>
        </p:txBody>
      </p:sp>
      <p:sp>
        <p:nvSpPr>
          <p:cNvPr id="37" name="Oval 36"/>
          <p:cNvSpPr/>
          <p:nvPr/>
        </p:nvSpPr>
        <p:spPr>
          <a:xfrm>
            <a:off x="6978116" y="2963536"/>
            <a:ext cx="462397" cy="46239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R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6154876" y="4871953"/>
            <a:ext cx="5748185" cy="1173640"/>
          </a:xfrm>
          <a:prstGeom prst="roundRect">
            <a:avLst/>
          </a:prstGeom>
          <a:gradFill flip="none" rotWithShape="1">
            <a:gsLst>
              <a:gs pos="0">
                <a:schemeClr val="tx2">
                  <a:lumMod val="10000"/>
                  <a:lumOff val="90000"/>
                </a:schemeClr>
              </a:gs>
              <a:gs pos="100000">
                <a:schemeClr val="bg2"/>
              </a:gs>
            </a:gsLst>
            <a:lin ang="16200000" scaled="1"/>
            <a:tileRect/>
          </a:gradFill>
          <a:ln w="19050">
            <a:solidFill>
              <a:schemeClr val="tx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5" tIns="60957" rIns="121915" bIns="60957" rtlCol="0" anchor="ctr"/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First interim analysis (median follow-up 12.8 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mo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)</a:t>
            </a:r>
          </a:p>
          <a:p>
            <a:pPr marL="304776" marR="0" lvl="0" indent="-304776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OS: HR, 0.53 (95% CI, 0.38-0.74);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&lt; .0001</a:t>
            </a:r>
          </a:p>
          <a:p>
            <a:pPr marL="304776" marR="0" lvl="0" indent="-304776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PFS: HR, 0.69 (95% CI, 0.57-0.84);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&lt; .001</a:t>
            </a:r>
          </a:p>
          <a:p>
            <a:pPr marL="304776" marR="0" lvl="0" indent="-304776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ORR: 59.3% vs 35.7%;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P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 &lt; .001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281104-96C5-1D43-B6F5-82FACDE76A82}"/>
              </a:ext>
            </a:extLst>
          </p:cNvPr>
          <p:cNvSpPr txBox="1"/>
          <p:nvPr/>
        </p:nvSpPr>
        <p:spPr>
          <a:xfrm>
            <a:off x="5972123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224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6CC7E-A520-4113-9DAA-EC070C197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159" y="260183"/>
            <a:ext cx="10979149" cy="538385"/>
          </a:xfrm>
        </p:spPr>
        <p:txBody>
          <a:bodyPr>
            <a:normAutofit/>
          </a:bodyPr>
          <a:lstStyle/>
          <a:p>
            <a:pPr algn="ctr"/>
            <a:r>
              <a:rPr lang="en-US" sz="3200" b="0" dirty="0">
                <a:solidFill>
                  <a:schemeClr val="tx1"/>
                </a:solidFill>
                <a:latin typeface="+mn-lt"/>
                <a:cs typeface="+mj-cs"/>
              </a:rPr>
              <a:t>OS in the ITT Population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41567FC-2D8D-4E59-979E-CA38A7FFC8F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074" y="6436012"/>
            <a:ext cx="8465548" cy="384401"/>
          </a:xfrm>
        </p:spPr>
        <p:txBody>
          <a:bodyPr/>
          <a:lstStyle/>
          <a:p>
            <a:r>
              <a:rPr lang="en-US" baseline="30000" dirty="0"/>
              <a:t>a</a:t>
            </a:r>
            <a:r>
              <a:rPr lang="en-US" dirty="0"/>
              <a:t>Because superiority of pembrolizumab + axitinib was shown at the first interim analysis, no alpha was allocated to OS; only nominal </a:t>
            </a:r>
            <a:r>
              <a:rPr lang="en-US" i="1" dirty="0"/>
              <a:t>P </a:t>
            </a:r>
            <a:r>
              <a:rPr lang="en-US" dirty="0"/>
              <a:t>values are reported. Data cutoff: January 11, 2021.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B41F22B-4020-4649-AFE6-3C8D389D9761}"/>
              </a:ext>
            </a:extLst>
          </p:cNvPr>
          <p:cNvGrpSpPr/>
          <p:nvPr/>
        </p:nvGrpSpPr>
        <p:grpSpPr>
          <a:xfrm>
            <a:off x="891381" y="5648340"/>
            <a:ext cx="8050837" cy="740563"/>
            <a:chOff x="1355853" y="4352964"/>
            <a:chExt cx="5964378" cy="555422"/>
          </a:xfrm>
        </p:grpSpPr>
        <p:sp>
          <p:nvSpPr>
            <p:cNvPr id="15" name="Rectangle 204">
              <a:extLst>
                <a:ext uri="{FF2B5EF4-FFF2-40B4-BE49-F238E27FC236}">
                  <a16:creationId xmlns:a16="http://schemas.microsoft.com/office/drawing/2014/main" id="{B192D482-F116-4E7F-B39F-54E079C11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242" y="4558786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432</a:t>
              </a:r>
              <a:endParaRPr lang="en-US" altLang="en-US" sz="1200" dirty="0">
                <a:solidFill>
                  <a:srgbClr val="00877C"/>
                </a:solidFill>
                <a:sym typeface="Arial"/>
              </a:endParaRPr>
            </a:p>
          </p:txBody>
        </p:sp>
        <p:sp>
          <p:nvSpPr>
            <p:cNvPr id="17" name="Rectangle 206">
              <a:extLst>
                <a:ext uri="{FF2B5EF4-FFF2-40B4-BE49-F238E27FC236}">
                  <a16:creationId xmlns:a16="http://schemas.microsoft.com/office/drawing/2014/main" id="{42F39355-99D5-48D3-8713-2DCFDD4D7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3702" y="4566507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407</a:t>
              </a:r>
              <a:endParaRPr lang="en-US" altLang="en-US" sz="1200" dirty="0">
                <a:solidFill>
                  <a:srgbClr val="00877C"/>
                </a:solidFill>
                <a:sym typeface="Arial"/>
              </a:endParaRPr>
            </a:p>
          </p:txBody>
        </p:sp>
        <p:sp>
          <p:nvSpPr>
            <p:cNvPr id="19" name="Rectangle 218">
              <a:extLst>
                <a:ext uri="{FF2B5EF4-FFF2-40B4-BE49-F238E27FC236}">
                  <a16:creationId xmlns:a16="http://schemas.microsoft.com/office/drawing/2014/main" id="{F2CD1AE4-8210-417F-A4A0-BCDF8A078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6242" y="4777506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429</a:t>
              </a:r>
              <a:endParaRPr lang="en-US" altLang="en-US" sz="1200" dirty="0">
                <a:solidFill>
                  <a:srgbClr val="66203A"/>
                </a:solidFill>
                <a:sym typeface="Arial"/>
              </a:endParaRPr>
            </a:p>
          </p:txBody>
        </p:sp>
        <p:sp>
          <p:nvSpPr>
            <p:cNvPr id="20" name="Rectangle 219">
              <a:extLst>
                <a:ext uri="{FF2B5EF4-FFF2-40B4-BE49-F238E27FC236}">
                  <a16:creationId xmlns:a16="http://schemas.microsoft.com/office/drawing/2014/main" id="{7978AE86-7CFF-4F96-A5E8-DA841D5DC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3702" y="4785227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379</a:t>
              </a:r>
              <a:endParaRPr lang="en-US" altLang="en-US" sz="1200" dirty="0">
                <a:solidFill>
                  <a:srgbClr val="66203A"/>
                </a:solidFill>
                <a:sym typeface="Arial"/>
              </a:endParaRPr>
            </a:p>
          </p:txBody>
        </p:sp>
        <p:sp>
          <p:nvSpPr>
            <p:cNvPr id="21" name="Rectangle 231">
              <a:extLst>
                <a:ext uri="{FF2B5EF4-FFF2-40B4-BE49-F238E27FC236}">
                  <a16:creationId xmlns:a16="http://schemas.microsoft.com/office/drawing/2014/main" id="{8EDF84A0-2227-4FBE-8E1B-D924FF326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5853" y="4352964"/>
              <a:ext cx="48927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b="1" dirty="0">
                  <a:solidFill>
                    <a:srgbClr val="000000"/>
                  </a:solidFill>
                  <a:sym typeface="Arial"/>
                </a:rPr>
                <a:t>No. at risk</a:t>
              </a:r>
              <a:endParaRPr lang="en-US" altLang="en-US" sz="1200" dirty="0">
                <a:solidFill>
                  <a:srgbClr val="000000"/>
                </a:solidFill>
                <a:sym typeface="Arial"/>
              </a:endParaRPr>
            </a:p>
          </p:txBody>
        </p:sp>
        <p:sp>
          <p:nvSpPr>
            <p:cNvPr id="431" name="Rectangle 206">
              <a:extLst>
                <a:ext uri="{FF2B5EF4-FFF2-40B4-BE49-F238E27FC236}">
                  <a16:creationId xmlns:a16="http://schemas.microsoft.com/office/drawing/2014/main" id="{23B2AA6A-CC2E-4436-BC35-682D51FD7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045" y="4554225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384</a:t>
              </a:r>
              <a:endParaRPr lang="en-US" altLang="en-US" sz="1200" dirty="0">
                <a:solidFill>
                  <a:srgbClr val="00877C"/>
                </a:solidFill>
                <a:sym typeface="Arial"/>
              </a:endParaRPr>
            </a:p>
          </p:txBody>
        </p:sp>
        <p:sp>
          <p:nvSpPr>
            <p:cNvPr id="432" name="Rectangle 219">
              <a:extLst>
                <a:ext uri="{FF2B5EF4-FFF2-40B4-BE49-F238E27FC236}">
                  <a16:creationId xmlns:a16="http://schemas.microsoft.com/office/drawing/2014/main" id="{E6B8E456-5315-4F59-B1C2-57172758D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045" y="4772945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336</a:t>
              </a:r>
              <a:endParaRPr lang="en-US" altLang="en-US" sz="1200" dirty="0">
                <a:solidFill>
                  <a:srgbClr val="66203A"/>
                </a:solidFill>
                <a:sym typeface="Arial"/>
              </a:endParaRPr>
            </a:p>
          </p:txBody>
        </p:sp>
        <p:sp>
          <p:nvSpPr>
            <p:cNvPr id="433" name="Rectangle 206">
              <a:extLst>
                <a:ext uri="{FF2B5EF4-FFF2-40B4-BE49-F238E27FC236}">
                  <a16:creationId xmlns:a16="http://schemas.microsoft.com/office/drawing/2014/main" id="{EC4D632A-FB86-47BE-8FE9-6027D981B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388" y="4557480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345</a:t>
              </a:r>
              <a:endParaRPr lang="en-US" altLang="en-US" sz="1200" dirty="0">
                <a:solidFill>
                  <a:srgbClr val="00877C"/>
                </a:solidFill>
                <a:sym typeface="Arial"/>
              </a:endParaRPr>
            </a:p>
          </p:txBody>
        </p:sp>
        <p:sp>
          <p:nvSpPr>
            <p:cNvPr id="434" name="Rectangle 219">
              <a:extLst>
                <a:ext uri="{FF2B5EF4-FFF2-40B4-BE49-F238E27FC236}">
                  <a16:creationId xmlns:a16="http://schemas.microsoft.com/office/drawing/2014/main" id="{C2980933-EACC-4BC3-AD11-B6AB9CD5E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0388" y="4776200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306</a:t>
              </a:r>
              <a:endParaRPr lang="en-US" altLang="en-US" sz="1200" dirty="0">
                <a:solidFill>
                  <a:srgbClr val="66203A"/>
                </a:solidFill>
                <a:sym typeface="Arial"/>
              </a:endParaRPr>
            </a:p>
          </p:txBody>
        </p:sp>
        <p:sp>
          <p:nvSpPr>
            <p:cNvPr id="435" name="Rectangle 206">
              <a:extLst>
                <a:ext uri="{FF2B5EF4-FFF2-40B4-BE49-F238E27FC236}">
                  <a16:creationId xmlns:a16="http://schemas.microsoft.com/office/drawing/2014/main" id="{44CAA40C-51A9-4193-BC69-195A268D7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6963" y="4566507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318</a:t>
              </a:r>
              <a:endParaRPr lang="en-US" altLang="en-US" sz="1200" dirty="0">
                <a:solidFill>
                  <a:srgbClr val="00877C"/>
                </a:solidFill>
                <a:sym typeface="Arial"/>
              </a:endParaRPr>
            </a:p>
          </p:txBody>
        </p:sp>
        <p:sp>
          <p:nvSpPr>
            <p:cNvPr id="436" name="Rectangle 219">
              <a:extLst>
                <a:ext uri="{FF2B5EF4-FFF2-40B4-BE49-F238E27FC236}">
                  <a16:creationId xmlns:a16="http://schemas.microsoft.com/office/drawing/2014/main" id="{55C85D5E-5A12-4FEA-8EF4-60C03CB33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6963" y="4785227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279</a:t>
              </a:r>
              <a:endParaRPr lang="en-US" altLang="en-US" sz="1200" dirty="0">
                <a:solidFill>
                  <a:srgbClr val="66203A"/>
                </a:solidFill>
                <a:sym typeface="Arial"/>
              </a:endParaRPr>
            </a:p>
          </p:txBody>
        </p:sp>
        <p:sp>
          <p:nvSpPr>
            <p:cNvPr id="437" name="Rectangle 206">
              <a:extLst>
                <a:ext uri="{FF2B5EF4-FFF2-40B4-BE49-F238E27FC236}">
                  <a16:creationId xmlns:a16="http://schemas.microsoft.com/office/drawing/2014/main" id="{EB769FC4-235A-44F6-8A72-F672759FE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7864" y="4558786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286</a:t>
              </a:r>
              <a:endParaRPr lang="en-US" altLang="en-US" sz="1200" dirty="0">
                <a:solidFill>
                  <a:srgbClr val="00877C"/>
                </a:solidFill>
                <a:sym typeface="Arial"/>
              </a:endParaRPr>
            </a:p>
          </p:txBody>
        </p:sp>
        <p:sp>
          <p:nvSpPr>
            <p:cNvPr id="438" name="Rectangle 219">
              <a:extLst>
                <a:ext uri="{FF2B5EF4-FFF2-40B4-BE49-F238E27FC236}">
                  <a16:creationId xmlns:a16="http://schemas.microsoft.com/office/drawing/2014/main" id="{E4966850-62F5-4B75-A464-90D0A30CE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7864" y="4777506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252</a:t>
              </a:r>
              <a:endParaRPr lang="en-US" altLang="en-US" sz="1200" dirty="0">
                <a:solidFill>
                  <a:srgbClr val="66203A"/>
                </a:solidFill>
                <a:sym typeface="Arial"/>
              </a:endParaRPr>
            </a:p>
          </p:txBody>
        </p:sp>
        <p:sp>
          <p:nvSpPr>
            <p:cNvPr id="439" name="Rectangle 206">
              <a:extLst>
                <a:ext uri="{FF2B5EF4-FFF2-40B4-BE49-F238E27FC236}">
                  <a16:creationId xmlns:a16="http://schemas.microsoft.com/office/drawing/2014/main" id="{125B6DA5-6380-4F0F-85BD-BF0051AF3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6207" y="4566507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259</a:t>
              </a:r>
              <a:endParaRPr lang="en-US" altLang="en-US" sz="1200" dirty="0">
                <a:solidFill>
                  <a:srgbClr val="00877C"/>
                </a:solidFill>
                <a:sym typeface="Arial"/>
              </a:endParaRPr>
            </a:p>
          </p:txBody>
        </p:sp>
        <p:sp>
          <p:nvSpPr>
            <p:cNvPr id="440" name="Rectangle 219">
              <a:extLst>
                <a:ext uri="{FF2B5EF4-FFF2-40B4-BE49-F238E27FC236}">
                  <a16:creationId xmlns:a16="http://schemas.microsoft.com/office/drawing/2014/main" id="{BC2E5E66-79E9-4B7C-BD0D-78D073C4B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6207" y="4785227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224</a:t>
              </a:r>
              <a:endParaRPr lang="en-US" altLang="en-US" sz="1200" dirty="0">
                <a:solidFill>
                  <a:srgbClr val="66203A"/>
                </a:solidFill>
                <a:sym typeface="Arial"/>
              </a:endParaRPr>
            </a:p>
          </p:txBody>
        </p:sp>
        <p:sp>
          <p:nvSpPr>
            <p:cNvPr id="441" name="Rectangle 206">
              <a:extLst>
                <a:ext uri="{FF2B5EF4-FFF2-40B4-BE49-F238E27FC236}">
                  <a16:creationId xmlns:a16="http://schemas.microsoft.com/office/drawing/2014/main" id="{B73A8D1A-8C04-4E16-BC36-E54F29674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2782" y="4566507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141</a:t>
              </a:r>
              <a:endParaRPr lang="en-US" altLang="en-US" sz="1200" dirty="0">
                <a:solidFill>
                  <a:srgbClr val="00877C"/>
                </a:solidFill>
                <a:sym typeface="Arial"/>
              </a:endParaRPr>
            </a:p>
          </p:txBody>
        </p:sp>
        <p:sp>
          <p:nvSpPr>
            <p:cNvPr id="442" name="Rectangle 219">
              <a:extLst>
                <a:ext uri="{FF2B5EF4-FFF2-40B4-BE49-F238E27FC236}">
                  <a16:creationId xmlns:a16="http://schemas.microsoft.com/office/drawing/2014/main" id="{4A956FF0-14EE-4EAA-9E8F-226584FA9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52783" y="4785227"/>
              <a:ext cx="167448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110</a:t>
              </a:r>
              <a:endParaRPr lang="en-US" altLang="en-US" sz="1200" dirty="0">
                <a:solidFill>
                  <a:srgbClr val="66203A"/>
                </a:solidFill>
                <a:sym typeface="Arial"/>
              </a:endParaRPr>
            </a:p>
          </p:txBody>
        </p:sp>
      </p:grpSp>
      <p:sp>
        <p:nvSpPr>
          <p:cNvPr id="450" name="Rectangle: Rounded Corners 449">
            <a:extLst>
              <a:ext uri="{FF2B5EF4-FFF2-40B4-BE49-F238E27FC236}">
                <a16:creationId xmlns:a16="http://schemas.microsoft.com/office/drawing/2014/main" id="{6842547C-E1D4-43A9-88BD-A81F617FD505}"/>
              </a:ext>
            </a:extLst>
          </p:cNvPr>
          <p:cNvSpPr/>
          <p:nvPr/>
        </p:nvSpPr>
        <p:spPr>
          <a:xfrm>
            <a:off x="8053263" y="3958573"/>
            <a:ext cx="3840480" cy="834457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50">
              <a:defRPr/>
            </a:pPr>
            <a:r>
              <a:rPr lang="en-US" sz="2000" b="1" kern="600" spc="40" dirty="0">
                <a:solidFill>
                  <a:srgbClr val="000000"/>
                </a:solidFill>
                <a:latin typeface="Arial"/>
                <a:sym typeface="Arial"/>
              </a:rPr>
              <a:t>HR, 0.73 (95% CI, 0.60-0.88)</a:t>
            </a:r>
          </a:p>
          <a:p>
            <a:pPr defTabSz="457250">
              <a:defRPr/>
            </a:pPr>
            <a:r>
              <a:rPr lang="en-US" sz="2000" b="1" i="1" kern="600" spc="40" dirty="0">
                <a:solidFill>
                  <a:srgbClr val="000000"/>
                </a:solidFill>
                <a:latin typeface="Arial"/>
                <a:sym typeface="Arial"/>
              </a:rPr>
              <a:t>P </a:t>
            </a:r>
            <a:r>
              <a:rPr lang="en-US" sz="2000" b="1" kern="600" spc="40" dirty="0">
                <a:solidFill>
                  <a:srgbClr val="000000"/>
                </a:solidFill>
                <a:latin typeface="Arial"/>
                <a:sym typeface="Arial"/>
              </a:rPr>
              <a:t>&lt; 0.001</a:t>
            </a:r>
            <a:r>
              <a:rPr lang="en-US" sz="2000" b="1" kern="600" spc="40" baseline="30000" dirty="0">
                <a:solidFill>
                  <a:srgbClr val="000000"/>
                </a:solidFill>
                <a:latin typeface="Arial"/>
                <a:sym typeface="Arial"/>
              </a:rPr>
              <a:t>a</a:t>
            </a:r>
            <a:endParaRPr lang="en-US" sz="2000" b="1" i="1" kern="600" spc="40" baseline="30000" dirty="0">
              <a:solidFill>
                <a:srgbClr val="000000"/>
              </a:solidFill>
              <a:latin typeface="Arial"/>
              <a:sym typeface="Arial"/>
            </a:endParaRPr>
          </a:p>
        </p:txBody>
      </p:sp>
      <p:sp>
        <p:nvSpPr>
          <p:cNvPr id="445" name="Rectangle 206">
            <a:extLst>
              <a:ext uri="{FF2B5EF4-FFF2-40B4-BE49-F238E27FC236}">
                <a16:creationId xmlns:a16="http://schemas.microsoft.com/office/drawing/2014/main" id="{B112D266-C7A5-40C1-B319-C04011ADC8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0428" y="5933060"/>
            <a:ext cx="150682" cy="16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219170">
              <a:defRPr/>
            </a:pPr>
            <a:r>
              <a:rPr lang="en-US" altLang="en-US" sz="1067" dirty="0">
                <a:solidFill>
                  <a:srgbClr val="00877C"/>
                </a:solidFill>
                <a:sym typeface="Arial"/>
              </a:rPr>
              <a:t>16</a:t>
            </a:r>
            <a:endParaRPr lang="en-US" altLang="en-US" sz="1200" dirty="0">
              <a:solidFill>
                <a:srgbClr val="00877C"/>
              </a:solidFill>
              <a:sym typeface="Arial"/>
            </a:endParaRPr>
          </a:p>
        </p:txBody>
      </p:sp>
      <p:sp>
        <p:nvSpPr>
          <p:cNvPr id="446" name="Rectangle 219">
            <a:extLst>
              <a:ext uri="{FF2B5EF4-FFF2-40B4-BE49-F238E27FC236}">
                <a16:creationId xmlns:a16="http://schemas.microsoft.com/office/drawing/2014/main" id="{02D97287-D07A-45F4-AA6F-57FB8585A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0428" y="6224687"/>
            <a:ext cx="150682" cy="16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219170">
              <a:defRPr/>
            </a:pPr>
            <a:r>
              <a:rPr lang="en-US" altLang="en-US" sz="1067" dirty="0">
                <a:solidFill>
                  <a:srgbClr val="66203A"/>
                </a:solidFill>
                <a:sym typeface="Arial"/>
              </a:rPr>
              <a:t>12</a:t>
            </a:r>
            <a:endParaRPr lang="en-US" altLang="en-US" sz="1200" dirty="0">
              <a:solidFill>
                <a:srgbClr val="66203A"/>
              </a:solidFill>
              <a:sym typeface="Arial"/>
            </a:endParaRPr>
          </a:p>
        </p:txBody>
      </p:sp>
      <p:sp>
        <p:nvSpPr>
          <p:cNvPr id="447" name="Rectangle 206">
            <a:extLst>
              <a:ext uri="{FF2B5EF4-FFF2-40B4-BE49-F238E27FC236}">
                <a16:creationId xmlns:a16="http://schemas.microsoft.com/office/drawing/2014/main" id="{FFB8E8D1-011E-4841-88F9-A7782CC0B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8917" y="5921024"/>
            <a:ext cx="75342" cy="16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219170">
              <a:defRPr/>
            </a:pPr>
            <a:r>
              <a:rPr lang="en-US" altLang="en-US" sz="1067" dirty="0">
                <a:solidFill>
                  <a:srgbClr val="00877C"/>
                </a:solidFill>
                <a:sym typeface="Arial"/>
              </a:rPr>
              <a:t>0</a:t>
            </a:r>
            <a:endParaRPr lang="en-US" altLang="en-US" sz="1200" dirty="0">
              <a:solidFill>
                <a:srgbClr val="00877C"/>
              </a:solidFill>
              <a:sym typeface="Arial"/>
            </a:endParaRPr>
          </a:p>
        </p:txBody>
      </p:sp>
      <p:sp>
        <p:nvSpPr>
          <p:cNvPr id="448" name="Rectangle 219">
            <a:extLst>
              <a:ext uri="{FF2B5EF4-FFF2-40B4-BE49-F238E27FC236}">
                <a16:creationId xmlns:a16="http://schemas.microsoft.com/office/drawing/2014/main" id="{459249E7-569B-4EC2-B4A3-CC1C542CD6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8917" y="6212651"/>
            <a:ext cx="75342" cy="16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219170">
              <a:defRPr/>
            </a:pPr>
            <a:r>
              <a:rPr lang="en-US" altLang="en-US" sz="1067" dirty="0">
                <a:solidFill>
                  <a:srgbClr val="66203A"/>
                </a:solidFill>
                <a:sym typeface="Arial"/>
              </a:rPr>
              <a:t>0</a:t>
            </a:r>
            <a:endParaRPr lang="en-US" altLang="en-US" sz="1200" dirty="0">
              <a:solidFill>
                <a:srgbClr val="66203A"/>
              </a:solidFill>
              <a:sym typeface="Arial"/>
            </a:endParaRPr>
          </a:p>
        </p:txBody>
      </p:sp>
      <p:sp>
        <p:nvSpPr>
          <p:cNvPr id="453" name="Rectangle 177">
            <a:extLst>
              <a:ext uri="{FF2B5EF4-FFF2-40B4-BE49-F238E27FC236}">
                <a16:creationId xmlns:a16="http://schemas.microsoft.com/office/drawing/2014/main" id="{1A0E072A-DAEF-4D9C-82B7-5C04021A3FD0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04992" y="2948719"/>
            <a:ext cx="2149627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>
              <a:defRPr/>
            </a:pPr>
            <a:r>
              <a:rPr lang="en-US" altLang="en-US" sz="1867" b="1" dirty="0">
                <a:solidFill>
                  <a:srgbClr val="000000"/>
                </a:solidFill>
                <a:cs typeface="Arial"/>
                <a:sym typeface="Arial"/>
              </a:rPr>
              <a:t>Overall Survival, %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9175A5B-EC5B-4E96-828E-14284AD10F5C}"/>
              </a:ext>
            </a:extLst>
          </p:cNvPr>
          <p:cNvCxnSpPr>
            <a:cxnSpLocks/>
          </p:cNvCxnSpPr>
          <p:nvPr/>
        </p:nvCxnSpPr>
        <p:spPr>
          <a:xfrm flipH="1">
            <a:off x="5822755" y="1311244"/>
            <a:ext cx="0" cy="3657600"/>
          </a:xfrm>
          <a:prstGeom prst="line">
            <a:avLst/>
          </a:prstGeom>
          <a:ln w="28575">
            <a:solidFill>
              <a:srgbClr val="00655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EB74B62-9A2B-430B-BB9C-C4D662352EA9}"/>
              </a:ext>
            </a:extLst>
          </p:cNvPr>
          <p:cNvSpPr txBox="1"/>
          <p:nvPr/>
        </p:nvSpPr>
        <p:spPr>
          <a:xfrm>
            <a:off x="4667096" y="824419"/>
            <a:ext cx="3120861" cy="2051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457250">
              <a:defRPr/>
            </a:pPr>
            <a:r>
              <a:rPr lang="en-US" sz="1333" b="1" kern="600" spc="4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End of Pembrolizumab Treatment</a:t>
            </a:r>
          </a:p>
        </p:txBody>
      </p:sp>
      <p:graphicFrame>
        <p:nvGraphicFramePr>
          <p:cNvPr id="449" name="Table 448">
            <a:extLst>
              <a:ext uri="{FF2B5EF4-FFF2-40B4-BE49-F238E27FC236}">
                <a16:creationId xmlns:a16="http://schemas.microsoft.com/office/drawing/2014/main" id="{5644C478-B351-4086-B3BF-FCA25C8E3E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0586595"/>
              </p:ext>
            </p:extLst>
          </p:nvPr>
        </p:nvGraphicFramePr>
        <p:xfrm>
          <a:off x="1894085" y="3609837"/>
          <a:ext cx="2907092" cy="1325880"/>
        </p:xfrm>
        <a:graphic>
          <a:graphicData uri="http://schemas.openxmlformats.org/drawingml/2006/table">
            <a:tbl>
              <a:tblPr firstRow="1" bandRow="1"/>
              <a:tblGrid>
                <a:gridCol w="11605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6549">
                  <a:extLst>
                    <a:ext uri="{9D8B030D-6E8A-4147-A177-3AD203B41FA5}">
                      <a16:colId xmlns:a16="http://schemas.microsoft.com/office/drawing/2014/main" val="2263025175"/>
                    </a:ext>
                  </a:extLst>
                </a:gridCol>
              </a:tblGrid>
              <a:tr h="505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90000"/>
                        </a:lnSpc>
                      </a:pP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 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(95% CI), months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1400" b="1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Pembro + Axitinib</a:t>
                      </a:r>
                    </a:p>
                  </a:txBody>
                  <a:tcPr marL="121920" marR="121920" marT="60960" marB="6096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45.7 (43.6-NR)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944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1400" b="1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Sunitinib</a:t>
                      </a:r>
                    </a:p>
                  </a:txBody>
                  <a:tcPr marL="121920" marR="121920" marT="60960" marB="6096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40.1 (34.3-44.2)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F37FDAE-05D0-4F58-BC85-E5376F22C5BD}"/>
              </a:ext>
            </a:extLst>
          </p:cNvPr>
          <p:cNvCxnSpPr>
            <a:cxnSpLocks/>
          </p:cNvCxnSpPr>
          <p:nvPr/>
        </p:nvCxnSpPr>
        <p:spPr>
          <a:xfrm>
            <a:off x="7821512" y="2415061"/>
            <a:ext cx="0" cy="268224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FC898B3-635A-45BD-A459-B724E3BFDF9F}"/>
              </a:ext>
            </a:extLst>
          </p:cNvPr>
          <p:cNvCxnSpPr>
            <a:cxnSpLocks/>
          </p:cNvCxnSpPr>
          <p:nvPr/>
        </p:nvCxnSpPr>
        <p:spPr>
          <a:xfrm flipH="1">
            <a:off x="4825763" y="1880807"/>
            <a:ext cx="0" cy="316992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987B36E-7ADB-4230-A5EE-C548BE713F3B}"/>
              </a:ext>
            </a:extLst>
          </p:cNvPr>
          <p:cNvCxnSpPr>
            <a:cxnSpLocks/>
          </p:cNvCxnSpPr>
          <p:nvPr/>
        </p:nvCxnSpPr>
        <p:spPr>
          <a:xfrm>
            <a:off x="6818305" y="2029844"/>
            <a:ext cx="0" cy="2992837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58F461C-31AD-412C-A9A4-87C2BE853B20}"/>
              </a:ext>
            </a:extLst>
          </p:cNvPr>
          <p:cNvSpPr txBox="1"/>
          <p:nvPr/>
        </p:nvSpPr>
        <p:spPr>
          <a:xfrm>
            <a:off x="7507386" y="1679804"/>
            <a:ext cx="79840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50">
              <a:defRPr/>
            </a:pPr>
            <a:r>
              <a:rPr lang="en-US" sz="2133" b="1" dirty="0">
                <a:solidFill>
                  <a:srgbClr val="00877C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63% </a:t>
            </a:r>
          </a:p>
          <a:p>
            <a:pPr defTabSz="457250">
              <a:defRPr/>
            </a:pPr>
            <a:r>
              <a:rPr lang="en-US" sz="2133" b="1" dirty="0">
                <a:solidFill>
                  <a:srgbClr val="792B49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54% </a:t>
            </a:r>
            <a:endParaRPr lang="en-US" sz="4800" b="1" dirty="0">
              <a:solidFill>
                <a:srgbClr val="000000"/>
              </a:solidFill>
              <a:latin typeface="Arial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grpSp>
        <p:nvGrpSpPr>
          <p:cNvPr id="869" name="Group 868">
            <a:extLst>
              <a:ext uri="{FF2B5EF4-FFF2-40B4-BE49-F238E27FC236}">
                <a16:creationId xmlns:a16="http://schemas.microsoft.com/office/drawing/2014/main" id="{342730AC-6F0B-4151-AFCB-B83A6F25F954}"/>
              </a:ext>
            </a:extLst>
          </p:cNvPr>
          <p:cNvGrpSpPr/>
          <p:nvPr/>
        </p:nvGrpSpPr>
        <p:grpSpPr>
          <a:xfrm>
            <a:off x="410634" y="841911"/>
            <a:ext cx="10517534" cy="4673832"/>
            <a:chOff x="307975" y="748145"/>
            <a:chExt cx="7888151" cy="3505374"/>
          </a:xfrm>
        </p:grpSpPr>
        <p:sp>
          <p:nvSpPr>
            <p:cNvPr id="662" name="Rectangle 5">
              <a:extLst>
                <a:ext uri="{FF2B5EF4-FFF2-40B4-BE49-F238E27FC236}">
                  <a16:creationId xmlns:a16="http://schemas.microsoft.com/office/drawing/2014/main" id="{8D6539C6-F894-4014-AF6B-5EDDE365F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975" y="748145"/>
              <a:ext cx="3388" cy="17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64" name="Rectangle 7">
              <a:extLst>
                <a:ext uri="{FF2B5EF4-FFF2-40B4-BE49-F238E27FC236}">
                  <a16:creationId xmlns:a16="http://schemas.microsoft.com/office/drawing/2014/main" id="{AFB9210E-1F91-456A-9DF0-38E5CE80B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3736" y="4038027"/>
              <a:ext cx="99788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65" name="Rectangle 8">
              <a:extLst>
                <a:ext uri="{FF2B5EF4-FFF2-40B4-BE49-F238E27FC236}">
                  <a16:creationId xmlns:a16="http://schemas.microsoft.com/office/drawing/2014/main" id="{856225CB-7366-4027-9386-E203C4F8E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2583" y="4038027"/>
              <a:ext cx="99788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6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66" name="Rectangle 9">
              <a:extLst>
                <a:ext uri="{FF2B5EF4-FFF2-40B4-BE49-F238E27FC236}">
                  <a16:creationId xmlns:a16="http://schemas.microsoft.com/office/drawing/2014/main" id="{C7BD567C-789A-44F7-920D-162F42E27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423" y="4038027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12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67" name="Rectangle 10">
              <a:extLst>
                <a:ext uri="{FF2B5EF4-FFF2-40B4-BE49-F238E27FC236}">
                  <a16:creationId xmlns:a16="http://schemas.microsoft.com/office/drawing/2014/main" id="{EF0A52BF-CB9D-4398-B601-FBC5AE2FC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0209" y="4038027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18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68" name="Rectangle 11">
              <a:extLst>
                <a:ext uri="{FF2B5EF4-FFF2-40B4-BE49-F238E27FC236}">
                  <a16:creationId xmlns:a16="http://schemas.microsoft.com/office/drawing/2014/main" id="{4F53C799-1B1B-4536-8086-63BEAADB4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7370" y="4038027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24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69" name="Rectangle 12">
              <a:extLst>
                <a:ext uri="{FF2B5EF4-FFF2-40B4-BE49-F238E27FC236}">
                  <a16:creationId xmlns:a16="http://schemas.microsoft.com/office/drawing/2014/main" id="{24678170-5899-4F06-81C2-2FF8C5AF8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6224" y="4038027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30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70" name="Rectangle 13">
              <a:extLst>
                <a:ext uri="{FF2B5EF4-FFF2-40B4-BE49-F238E27FC236}">
                  <a16:creationId xmlns:a16="http://schemas.microsoft.com/office/drawing/2014/main" id="{DBEFC73F-5979-4FD6-9255-4F246A5BF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1697" y="4038027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36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71" name="Rectangle 14">
              <a:extLst>
                <a:ext uri="{FF2B5EF4-FFF2-40B4-BE49-F238E27FC236}">
                  <a16:creationId xmlns:a16="http://schemas.microsoft.com/office/drawing/2014/main" id="{B9A6A616-0F4C-46E4-AF28-982D080F9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544" y="4038027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42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72" name="Rectangle 15">
              <a:extLst>
                <a:ext uri="{FF2B5EF4-FFF2-40B4-BE49-F238E27FC236}">
                  <a16:creationId xmlns:a16="http://schemas.microsoft.com/office/drawing/2014/main" id="{70FDB12B-AAD7-41BD-BCF8-04DF7C4D2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6018" y="4038027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48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73" name="Rectangle 16">
              <a:extLst>
                <a:ext uri="{FF2B5EF4-FFF2-40B4-BE49-F238E27FC236}">
                  <a16:creationId xmlns:a16="http://schemas.microsoft.com/office/drawing/2014/main" id="{EFCB751A-3CE1-41AA-8E8A-A3CD27237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6552" y="4038027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54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74" name="Freeform 17">
              <a:extLst>
                <a:ext uri="{FF2B5EF4-FFF2-40B4-BE49-F238E27FC236}">
                  <a16:creationId xmlns:a16="http://schemas.microsoft.com/office/drawing/2014/main" id="{CFFE8156-1FAD-4274-BEF5-BC17CAF649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55016" y="3880685"/>
              <a:ext cx="6771880" cy="118007"/>
            </a:xfrm>
            <a:custGeom>
              <a:avLst/>
              <a:gdLst>
                <a:gd name="T0" fmla="*/ 0 w 3997"/>
                <a:gd name="T1" fmla="*/ 0 h 66"/>
                <a:gd name="T2" fmla="*/ 3997 w 3997"/>
                <a:gd name="T3" fmla="*/ 0 h 66"/>
                <a:gd name="T4" fmla="*/ 13 w 3997"/>
                <a:gd name="T5" fmla="*/ 0 h 66"/>
                <a:gd name="T6" fmla="*/ 13 w 3997"/>
                <a:gd name="T7" fmla="*/ 66 h 66"/>
                <a:gd name="T8" fmla="*/ 454 w 3997"/>
                <a:gd name="T9" fmla="*/ 0 h 66"/>
                <a:gd name="T10" fmla="*/ 454 w 3997"/>
                <a:gd name="T11" fmla="*/ 66 h 66"/>
                <a:gd name="T12" fmla="*/ 895 w 3997"/>
                <a:gd name="T13" fmla="*/ 0 h 66"/>
                <a:gd name="T14" fmla="*/ 895 w 3997"/>
                <a:gd name="T15" fmla="*/ 66 h 66"/>
                <a:gd name="T16" fmla="*/ 1337 w 3997"/>
                <a:gd name="T17" fmla="*/ 0 h 66"/>
                <a:gd name="T18" fmla="*/ 1337 w 3997"/>
                <a:gd name="T19" fmla="*/ 66 h 66"/>
                <a:gd name="T20" fmla="*/ 1778 w 3997"/>
                <a:gd name="T21" fmla="*/ 0 h 66"/>
                <a:gd name="T22" fmla="*/ 1778 w 3997"/>
                <a:gd name="T23" fmla="*/ 66 h 66"/>
                <a:gd name="T24" fmla="*/ 2219 w 3997"/>
                <a:gd name="T25" fmla="*/ 0 h 66"/>
                <a:gd name="T26" fmla="*/ 2219 w 3997"/>
                <a:gd name="T27" fmla="*/ 66 h 66"/>
                <a:gd name="T28" fmla="*/ 2660 w 3997"/>
                <a:gd name="T29" fmla="*/ 0 h 66"/>
                <a:gd name="T30" fmla="*/ 2660 w 3997"/>
                <a:gd name="T31" fmla="*/ 66 h 66"/>
                <a:gd name="T32" fmla="*/ 3102 w 3997"/>
                <a:gd name="T33" fmla="*/ 0 h 66"/>
                <a:gd name="T34" fmla="*/ 3102 w 3997"/>
                <a:gd name="T35" fmla="*/ 66 h 66"/>
                <a:gd name="T36" fmla="*/ 3543 w 3997"/>
                <a:gd name="T37" fmla="*/ 0 h 66"/>
                <a:gd name="T38" fmla="*/ 3543 w 3997"/>
                <a:gd name="T39" fmla="*/ 66 h 66"/>
                <a:gd name="T40" fmla="*/ 3984 w 3997"/>
                <a:gd name="T41" fmla="*/ 0 h 66"/>
                <a:gd name="T42" fmla="*/ 3984 w 3997"/>
                <a:gd name="T4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97" h="66">
                  <a:moveTo>
                    <a:pt x="0" y="0"/>
                  </a:moveTo>
                  <a:lnTo>
                    <a:pt x="3997" y="0"/>
                  </a:lnTo>
                  <a:moveTo>
                    <a:pt x="13" y="0"/>
                  </a:moveTo>
                  <a:lnTo>
                    <a:pt x="13" y="66"/>
                  </a:lnTo>
                  <a:moveTo>
                    <a:pt x="454" y="0"/>
                  </a:moveTo>
                  <a:lnTo>
                    <a:pt x="454" y="66"/>
                  </a:lnTo>
                  <a:moveTo>
                    <a:pt x="895" y="0"/>
                  </a:moveTo>
                  <a:lnTo>
                    <a:pt x="895" y="66"/>
                  </a:lnTo>
                  <a:moveTo>
                    <a:pt x="1337" y="0"/>
                  </a:moveTo>
                  <a:lnTo>
                    <a:pt x="1337" y="66"/>
                  </a:lnTo>
                  <a:moveTo>
                    <a:pt x="1778" y="0"/>
                  </a:moveTo>
                  <a:lnTo>
                    <a:pt x="1778" y="66"/>
                  </a:lnTo>
                  <a:moveTo>
                    <a:pt x="2219" y="0"/>
                  </a:moveTo>
                  <a:lnTo>
                    <a:pt x="2219" y="66"/>
                  </a:lnTo>
                  <a:moveTo>
                    <a:pt x="2660" y="0"/>
                  </a:moveTo>
                  <a:lnTo>
                    <a:pt x="2660" y="66"/>
                  </a:lnTo>
                  <a:moveTo>
                    <a:pt x="3102" y="0"/>
                  </a:moveTo>
                  <a:lnTo>
                    <a:pt x="3102" y="66"/>
                  </a:lnTo>
                  <a:moveTo>
                    <a:pt x="3543" y="0"/>
                  </a:moveTo>
                  <a:lnTo>
                    <a:pt x="3543" y="66"/>
                  </a:lnTo>
                  <a:moveTo>
                    <a:pt x="3984" y="0"/>
                  </a:moveTo>
                  <a:lnTo>
                    <a:pt x="3984" y="66"/>
                  </a:lnTo>
                </a:path>
              </a:pathLst>
            </a:custGeom>
            <a:noFill/>
            <a:ln w="412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75" name="Rectangle 18">
              <a:extLst>
                <a:ext uri="{FF2B5EF4-FFF2-40B4-BE49-F238E27FC236}">
                  <a16:creationId xmlns:a16="http://schemas.microsoft.com/office/drawing/2014/main" id="{78182766-28FD-48FE-B5D4-48287C260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092" y="3764467"/>
              <a:ext cx="99788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76" name="Rectangle 19">
              <a:extLst>
                <a:ext uri="{FF2B5EF4-FFF2-40B4-BE49-F238E27FC236}">
                  <a16:creationId xmlns:a16="http://schemas.microsoft.com/office/drawing/2014/main" id="{19A2D7FB-F7DC-43F1-9AD0-2C788D416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26" y="3489118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10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77" name="Rectangle 20">
              <a:extLst>
                <a:ext uri="{FF2B5EF4-FFF2-40B4-BE49-F238E27FC236}">
                  <a16:creationId xmlns:a16="http://schemas.microsoft.com/office/drawing/2014/main" id="{15C24686-C975-43AD-9750-8D6CF676B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26" y="3213769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20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78" name="Rectangle 21">
              <a:extLst>
                <a:ext uri="{FF2B5EF4-FFF2-40B4-BE49-F238E27FC236}">
                  <a16:creationId xmlns:a16="http://schemas.microsoft.com/office/drawing/2014/main" id="{C090E96B-B0FB-4205-8432-F6A9B5DA6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26" y="2938420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30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79" name="Rectangle 22">
              <a:extLst>
                <a:ext uri="{FF2B5EF4-FFF2-40B4-BE49-F238E27FC236}">
                  <a16:creationId xmlns:a16="http://schemas.microsoft.com/office/drawing/2014/main" id="{E52FBD75-F5A9-419D-8465-CA8E2ED9E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26" y="2663071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40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80" name="Rectangle 23">
              <a:extLst>
                <a:ext uri="{FF2B5EF4-FFF2-40B4-BE49-F238E27FC236}">
                  <a16:creationId xmlns:a16="http://schemas.microsoft.com/office/drawing/2014/main" id="{F6ABA5A7-5FC3-41FF-BC64-D667EDCE1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26" y="2387722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50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81" name="Rectangle 24">
              <a:extLst>
                <a:ext uri="{FF2B5EF4-FFF2-40B4-BE49-F238E27FC236}">
                  <a16:creationId xmlns:a16="http://schemas.microsoft.com/office/drawing/2014/main" id="{F99A2B9C-9476-44BE-8AA4-190AC2985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26" y="2110585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60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82" name="Rectangle 25">
              <a:extLst>
                <a:ext uri="{FF2B5EF4-FFF2-40B4-BE49-F238E27FC236}">
                  <a16:creationId xmlns:a16="http://schemas.microsoft.com/office/drawing/2014/main" id="{F1CC8581-6158-454F-B7D2-E00479E62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26" y="1835237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70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83" name="Rectangle 26">
              <a:extLst>
                <a:ext uri="{FF2B5EF4-FFF2-40B4-BE49-F238E27FC236}">
                  <a16:creationId xmlns:a16="http://schemas.microsoft.com/office/drawing/2014/main" id="{41499D59-EEF6-4971-8DF5-CD3ADA3DB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26" y="1559888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80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84" name="Rectangle 27">
              <a:extLst>
                <a:ext uri="{FF2B5EF4-FFF2-40B4-BE49-F238E27FC236}">
                  <a16:creationId xmlns:a16="http://schemas.microsoft.com/office/drawing/2014/main" id="{E27139B0-E399-441B-B774-C9C65E50D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826" y="1284539"/>
              <a:ext cx="199574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90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85" name="Rectangle 28">
              <a:extLst>
                <a:ext uri="{FF2B5EF4-FFF2-40B4-BE49-F238E27FC236}">
                  <a16:creationId xmlns:a16="http://schemas.microsoft.com/office/drawing/2014/main" id="{8EA20269-03B6-4D98-84CF-57575F912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866" y="1009190"/>
              <a:ext cx="299361" cy="2154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867" b="1" dirty="0">
                  <a:solidFill>
                    <a:srgbClr val="000000"/>
                  </a:solidFill>
                  <a:cs typeface="Arial"/>
                  <a:sym typeface="Arial"/>
                </a:rPr>
                <a:t>100</a:t>
              </a:r>
              <a:endParaRPr lang="en-US" altLang="en-US" sz="1867" dirty="0">
                <a:solidFill>
                  <a:srgbClr val="000000"/>
                </a:solidFill>
                <a:cs typeface="Arial"/>
                <a:sym typeface="Arial"/>
              </a:endParaRPr>
            </a:p>
          </p:txBody>
        </p:sp>
        <p:sp>
          <p:nvSpPr>
            <p:cNvPr id="686" name="Freeform 29">
              <a:extLst>
                <a:ext uri="{FF2B5EF4-FFF2-40B4-BE49-F238E27FC236}">
                  <a16:creationId xmlns:a16="http://schemas.microsoft.com/office/drawing/2014/main" id="{C5C23D6D-4F61-413A-948C-4B4D44F60D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85592" y="1112893"/>
              <a:ext cx="191449" cy="2782096"/>
            </a:xfrm>
            <a:custGeom>
              <a:avLst/>
              <a:gdLst>
                <a:gd name="T0" fmla="*/ 113 w 113"/>
                <a:gd name="T1" fmla="*/ 1556 h 1556"/>
                <a:gd name="T2" fmla="*/ 113 w 113"/>
                <a:gd name="T3" fmla="*/ 0 h 1556"/>
                <a:gd name="T4" fmla="*/ 113 w 113"/>
                <a:gd name="T5" fmla="*/ 1548 h 1556"/>
                <a:gd name="T6" fmla="*/ 0 w 113"/>
                <a:gd name="T7" fmla="*/ 1548 h 1556"/>
                <a:gd name="T8" fmla="*/ 113 w 113"/>
                <a:gd name="T9" fmla="*/ 1394 h 1556"/>
                <a:gd name="T10" fmla="*/ 0 w 113"/>
                <a:gd name="T11" fmla="*/ 1394 h 1556"/>
                <a:gd name="T12" fmla="*/ 113 w 113"/>
                <a:gd name="T13" fmla="*/ 1240 h 1556"/>
                <a:gd name="T14" fmla="*/ 0 w 113"/>
                <a:gd name="T15" fmla="*/ 1240 h 1556"/>
                <a:gd name="T16" fmla="*/ 113 w 113"/>
                <a:gd name="T17" fmla="*/ 1086 h 1556"/>
                <a:gd name="T18" fmla="*/ 0 w 113"/>
                <a:gd name="T19" fmla="*/ 1086 h 1556"/>
                <a:gd name="T20" fmla="*/ 113 w 113"/>
                <a:gd name="T21" fmla="*/ 932 h 1556"/>
                <a:gd name="T22" fmla="*/ 0 w 113"/>
                <a:gd name="T23" fmla="*/ 932 h 1556"/>
                <a:gd name="T24" fmla="*/ 113 w 113"/>
                <a:gd name="T25" fmla="*/ 778 h 1556"/>
                <a:gd name="T26" fmla="*/ 0 w 113"/>
                <a:gd name="T27" fmla="*/ 778 h 1556"/>
                <a:gd name="T28" fmla="*/ 113 w 113"/>
                <a:gd name="T29" fmla="*/ 624 h 1556"/>
                <a:gd name="T30" fmla="*/ 0 w 113"/>
                <a:gd name="T31" fmla="*/ 624 h 1556"/>
                <a:gd name="T32" fmla="*/ 113 w 113"/>
                <a:gd name="T33" fmla="*/ 470 h 1556"/>
                <a:gd name="T34" fmla="*/ 0 w 113"/>
                <a:gd name="T35" fmla="*/ 470 h 1556"/>
                <a:gd name="T36" fmla="*/ 113 w 113"/>
                <a:gd name="T37" fmla="*/ 316 h 1556"/>
                <a:gd name="T38" fmla="*/ 0 w 113"/>
                <a:gd name="T39" fmla="*/ 316 h 1556"/>
                <a:gd name="T40" fmla="*/ 113 w 113"/>
                <a:gd name="T41" fmla="*/ 162 h 1556"/>
                <a:gd name="T42" fmla="*/ 0 w 113"/>
                <a:gd name="T43" fmla="*/ 162 h 1556"/>
                <a:gd name="T44" fmla="*/ 113 w 113"/>
                <a:gd name="T45" fmla="*/ 8 h 1556"/>
                <a:gd name="T46" fmla="*/ 0 w 113"/>
                <a:gd name="T47" fmla="*/ 8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3" h="1556">
                  <a:moveTo>
                    <a:pt x="113" y="1556"/>
                  </a:moveTo>
                  <a:lnTo>
                    <a:pt x="113" y="0"/>
                  </a:lnTo>
                  <a:moveTo>
                    <a:pt x="113" y="1548"/>
                  </a:moveTo>
                  <a:lnTo>
                    <a:pt x="0" y="1548"/>
                  </a:lnTo>
                  <a:moveTo>
                    <a:pt x="113" y="1394"/>
                  </a:moveTo>
                  <a:lnTo>
                    <a:pt x="0" y="1394"/>
                  </a:lnTo>
                  <a:moveTo>
                    <a:pt x="113" y="1240"/>
                  </a:moveTo>
                  <a:lnTo>
                    <a:pt x="0" y="1240"/>
                  </a:lnTo>
                  <a:moveTo>
                    <a:pt x="113" y="1086"/>
                  </a:moveTo>
                  <a:lnTo>
                    <a:pt x="0" y="1086"/>
                  </a:lnTo>
                  <a:moveTo>
                    <a:pt x="113" y="932"/>
                  </a:moveTo>
                  <a:lnTo>
                    <a:pt x="0" y="932"/>
                  </a:lnTo>
                  <a:moveTo>
                    <a:pt x="113" y="778"/>
                  </a:moveTo>
                  <a:lnTo>
                    <a:pt x="0" y="778"/>
                  </a:lnTo>
                  <a:moveTo>
                    <a:pt x="113" y="624"/>
                  </a:moveTo>
                  <a:lnTo>
                    <a:pt x="0" y="624"/>
                  </a:lnTo>
                  <a:moveTo>
                    <a:pt x="113" y="470"/>
                  </a:moveTo>
                  <a:lnTo>
                    <a:pt x="0" y="470"/>
                  </a:lnTo>
                  <a:moveTo>
                    <a:pt x="113" y="316"/>
                  </a:moveTo>
                  <a:lnTo>
                    <a:pt x="0" y="316"/>
                  </a:lnTo>
                  <a:moveTo>
                    <a:pt x="113" y="162"/>
                  </a:moveTo>
                  <a:lnTo>
                    <a:pt x="0" y="162"/>
                  </a:lnTo>
                  <a:moveTo>
                    <a:pt x="113" y="8"/>
                  </a:moveTo>
                  <a:lnTo>
                    <a:pt x="0" y="8"/>
                  </a:lnTo>
                </a:path>
              </a:pathLst>
            </a:custGeom>
            <a:noFill/>
            <a:ln w="41275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87" name="Line 30">
              <a:extLst>
                <a:ext uri="{FF2B5EF4-FFF2-40B4-BE49-F238E27FC236}">
                  <a16:creationId xmlns:a16="http://schemas.microsoft.com/office/drawing/2014/main" id="{705D3D39-0F0F-48F5-90E4-8661BCB857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97332" y="109858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88" name="Line 31">
              <a:extLst>
                <a:ext uri="{FF2B5EF4-FFF2-40B4-BE49-F238E27FC236}">
                  <a16:creationId xmlns:a16="http://schemas.microsoft.com/office/drawing/2014/main" id="{C8CF6297-C61C-46AF-8D5D-BE78870392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00720" y="109858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89" name="Line 32">
              <a:extLst>
                <a:ext uri="{FF2B5EF4-FFF2-40B4-BE49-F238E27FC236}">
                  <a16:creationId xmlns:a16="http://schemas.microsoft.com/office/drawing/2014/main" id="{32DB3992-E7BB-466B-B1B6-1F682F920C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22586" y="126665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0" name="Line 33">
              <a:extLst>
                <a:ext uri="{FF2B5EF4-FFF2-40B4-BE49-F238E27FC236}">
                  <a16:creationId xmlns:a16="http://schemas.microsoft.com/office/drawing/2014/main" id="{C7D16045-C95E-4C67-AA77-1EFC179CD9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5621" y="233408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1" name="Line 34">
              <a:extLst>
                <a:ext uri="{FF2B5EF4-FFF2-40B4-BE49-F238E27FC236}">
                  <a16:creationId xmlns:a16="http://schemas.microsoft.com/office/drawing/2014/main" id="{D400E97C-987B-484B-884D-ACD3C70161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39671" y="2341235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2" name="Line 35">
              <a:extLst>
                <a:ext uri="{FF2B5EF4-FFF2-40B4-BE49-F238E27FC236}">
                  <a16:creationId xmlns:a16="http://schemas.microsoft.com/office/drawing/2014/main" id="{3291A6DE-A498-47ED-8C5C-E06C8D2301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3059" y="2341235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3" name="Line 36">
              <a:extLst>
                <a:ext uri="{FF2B5EF4-FFF2-40B4-BE49-F238E27FC236}">
                  <a16:creationId xmlns:a16="http://schemas.microsoft.com/office/drawing/2014/main" id="{7F2A2F44-5995-41A9-B51A-1EC2CAA3B5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54919" y="234838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4" name="Line 37">
              <a:extLst>
                <a:ext uri="{FF2B5EF4-FFF2-40B4-BE49-F238E27FC236}">
                  <a16:creationId xmlns:a16="http://schemas.microsoft.com/office/drawing/2014/main" id="{D8573857-4F13-40B6-B7E8-A145CC791EA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66779" y="234838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5" name="Line 38">
              <a:extLst>
                <a:ext uri="{FF2B5EF4-FFF2-40B4-BE49-F238E27FC236}">
                  <a16:creationId xmlns:a16="http://schemas.microsoft.com/office/drawing/2014/main" id="{18B66918-112F-473B-A207-ACE1330E9B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0167" y="234838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6" name="Line 39">
              <a:extLst>
                <a:ext uri="{FF2B5EF4-FFF2-40B4-BE49-F238E27FC236}">
                  <a16:creationId xmlns:a16="http://schemas.microsoft.com/office/drawing/2014/main" id="{9E5294D2-3F67-4236-9D3B-EB720CD67A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0167" y="234838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7" name="Line 40">
              <a:extLst>
                <a:ext uri="{FF2B5EF4-FFF2-40B4-BE49-F238E27FC236}">
                  <a16:creationId xmlns:a16="http://schemas.microsoft.com/office/drawing/2014/main" id="{3FB80F73-C9FD-423A-B865-21D6876FE1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8804" y="234838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8" name="Line 41">
              <a:extLst>
                <a:ext uri="{FF2B5EF4-FFF2-40B4-BE49-F238E27FC236}">
                  <a16:creationId xmlns:a16="http://schemas.microsoft.com/office/drawing/2014/main" id="{4D96E658-89E1-4C95-89CA-8FE00E3C66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22689" y="235196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99" name="Line 42">
              <a:extLst>
                <a:ext uri="{FF2B5EF4-FFF2-40B4-BE49-F238E27FC236}">
                  <a16:creationId xmlns:a16="http://schemas.microsoft.com/office/drawing/2014/main" id="{8E0AA347-0449-498B-867F-3C5CB66AD2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26077" y="235196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0" name="Line 43">
              <a:extLst>
                <a:ext uri="{FF2B5EF4-FFF2-40B4-BE49-F238E27FC236}">
                  <a16:creationId xmlns:a16="http://schemas.microsoft.com/office/drawing/2014/main" id="{48D6151A-C22F-46FB-89C5-71AA31A73C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29466" y="2359115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1" name="Line 44">
              <a:extLst>
                <a:ext uri="{FF2B5EF4-FFF2-40B4-BE49-F238E27FC236}">
                  <a16:creationId xmlns:a16="http://schemas.microsoft.com/office/drawing/2014/main" id="{1252001C-7909-444E-A816-38A249D8F8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4714" y="236626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2" name="Line 45">
              <a:extLst>
                <a:ext uri="{FF2B5EF4-FFF2-40B4-BE49-F238E27FC236}">
                  <a16:creationId xmlns:a16="http://schemas.microsoft.com/office/drawing/2014/main" id="{A15F9F59-D171-420D-9043-F8893F84E0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48102" y="236626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3" name="Line 46">
              <a:extLst>
                <a:ext uri="{FF2B5EF4-FFF2-40B4-BE49-F238E27FC236}">
                  <a16:creationId xmlns:a16="http://schemas.microsoft.com/office/drawing/2014/main" id="{36B42B3A-65B6-4432-BE4C-B2B74B82E8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51491" y="236626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4" name="Line 47">
              <a:extLst>
                <a:ext uri="{FF2B5EF4-FFF2-40B4-BE49-F238E27FC236}">
                  <a16:creationId xmlns:a16="http://schemas.microsoft.com/office/drawing/2014/main" id="{D26F376A-F4B8-4057-B9F4-1BCC1C9B95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59962" y="237341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5" name="Line 48">
              <a:extLst>
                <a:ext uri="{FF2B5EF4-FFF2-40B4-BE49-F238E27FC236}">
                  <a16:creationId xmlns:a16="http://schemas.microsoft.com/office/drawing/2014/main" id="{1D40A007-6DD1-4465-A01F-98DB7303C2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59962" y="237341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6" name="Line 49">
              <a:extLst>
                <a:ext uri="{FF2B5EF4-FFF2-40B4-BE49-F238E27FC236}">
                  <a16:creationId xmlns:a16="http://schemas.microsoft.com/office/drawing/2014/main" id="{FDA1BA32-2A14-4614-9B51-A11CD60F30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3351" y="237341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7" name="Line 50">
              <a:extLst>
                <a:ext uri="{FF2B5EF4-FFF2-40B4-BE49-F238E27FC236}">
                  <a16:creationId xmlns:a16="http://schemas.microsoft.com/office/drawing/2014/main" id="{6E33E924-DEBD-433C-8CB9-3C337C9161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73516" y="237341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8" name="Line 51">
              <a:extLst>
                <a:ext uri="{FF2B5EF4-FFF2-40B4-BE49-F238E27FC236}">
                  <a16:creationId xmlns:a16="http://schemas.microsoft.com/office/drawing/2014/main" id="{C97691B2-362C-4793-AE98-107CDF248B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81987" y="237341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09" name="Line 52">
              <a:extLst>
                <a:ext uri="{FF2B5EF4-FFF2-40B4-BE49-F238E27FC236}">
                  <a16:creationId xmlns:a16="http://schemas.microsoft.com/office/drawing/2014/main" id="{E380EC32-BEFB-4F67-AB11-B68DB12DF6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3847" y="237341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0" name="Line 53">
              <a:extLst>
                <a:ext uri="{FF2B5EF4-FFF2-40B4-BE49-F238E27FC236}">
                  <a16:creationId xmlns:a16="http://schemas.microsoft.com/office/drawing/2014/main" id="{79083010-E5D5-4C13-AF40-96155C721C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3847" y="237341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1" name="Line 54">
              <a:extLst>
                <a:ext uri="{FF2B5EF4-FFF2-40B4-BE49-F238E27FC236}">
                  <a16:creationId xmlns:a16="http://schemas.microsoft.com/office/drawing/2014/main" id="{E9D82FF7-DE87-4A7E-84F3-6964D23A81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3847" y="237341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2" name="Line 55">
              <a:extLst>
                <a:ext uri="{FF2B5EF4-FFF2-40B4-BE49-F238E27FC236}">
                  <a16:creationId xmlns:a16="http://schemas.microsoft.com/office/drawing/2014/main" id="{AB2D9F1D-4018-4A13-BBB4-DA0C82E01A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97235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3" name="Line 56">
              <a:extLst>
                <a:ext uri="{FF2B5EF4-FFF2-40B4-BE49-F238E27FC236}">
                  <a16:creationId xmlns:a16="http://schemas.microsoft.com/office/drawing/2014/main" id="{7A156F5F-4154-40AD-B969-57224C3731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04012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4" name="Line 57">
              <a:extLst>
                <a:ext uri="{FF2B5EF4-FFF2-40B4-BE49-F238E27FC236}">
                  <a16:creationId xmlns:a16="http://schemas.microsoft.com/office/drawing/2014/main" id="{B323D8AC-6E31-411A-AD8E-6D64933929D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15872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5" name="Line 58">
              <a:extLst>
                <a:ext uri="{FF2B5EF4-FFF2-40B4-BE49-F238E27FC236}">
                  <a16:creationId xmlns:a16="http://schemas.microsoft.com/office/drawing/2014/main" id="{B6721E23-5603-4377-A818-802F55A4EF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2649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6" name="Line 59">
              <a:extLst>
                <a:ext uri="{FF2B5EF4-FFF2-40B4-BE49-F238E27FC236}">
                  <a16:creationId xmlns:a16="http://schemas.microsoft.com/office/drawing/2014/main" id="{DA9471E0-572E-417A-80D7-F8E498FFD1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37897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7" name="Line 60">
              <a:extLst>
                <a:ext uri="{FF2B5EF4-FFF2-40B4-BE49-F238E27FC236}">
                  <a16:creationId xmlns:a16="http://schemas.microsoft.com/office/drawing/2014/main" id="{49D0C079-2411-4698-9C2F-3EAA7E5839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9757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8" name="Line 61">
              <a:extLst>
                <a:ext uri="{FF2B5EF4-FFF2-40B4-BE49-F238E27FC236}">
                  <a16:creationId xmlns:a16="http://schemas.microsoft.com/office/drawing/2014/main" id="{C9C63E7F-7414-4F19-BED7-0BAC56194C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9757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19" name="Line 62">
              <a:extLst>
                <a:ext uri="{FF2B5EF4-FFF2-40B4-BE49-F238E27FC236}">
                  <a16:creationId xmlns:a16="http://schemas.microsoft.com/office/drawing/2014/main" id="{D4AD8416-E8EF-4780-9971-FE7226A27E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9757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0" name="Line 63">
              <a:extLst>
                <a:ext uri="{FF2B5EF4-FFF2-40B4-BE49-F238E27FC236}">
                  <a16:creationId xmlns:a16="http://schemas.microsoft.com/office/drawing/2014/main" id="{88039481-502F-4E32-962A-318A701C05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9757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1" name="Line 64">
              <a:extLst>
                <a:ext uri="{FF2B5EF4-FFF2-40B4-BE49-F238E27FC236}">
                  <a16:creationId xmlns:a16="http://schemas.microsoft.com/office/drawing/2014/main" id="{147A6731-1763-4F37-943D-4C3E0EE6EE8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53145" y="238057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2" name="Line 65">
              <a:extLst>
                <a:ext uri="{FF2B5EF4-FFF2-40B4-BE49-F238E27FC236}">
                  <a16:creationId xmlns:a16="http://schemas.microsoft.com/office/drawing/2014/main" id="{5D121B43-F5AD-470B-97C8-130AD64B97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81947" y="238951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3" name="Line 66">
              <a:extLst>
                <a:ext uri="{FF2B5EF4-FFF2-40B4-BE49-F238E27FC236}">
                  <a16:creationId xmlns:a16="http://schemas.microsoft.com/office/drawing/2014/main" id="{A1B50F31-B35F-45D6-A280-B580227304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3807" y="238951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4" name="Line 67">
              <a:extLst>
                <a:ext uri="{FF2B5EF4-FFF2-40B4-BE49-F238E27FC236}">
                  <a16:creationId xmlns:a16="http://schemas.microsoft.com/office/drawing/2014/main" id="{DDD2B07D-D0CE-407C-8842-FACC8D06D31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97196" y="238951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5" name="Line 68">
              <a:extLst>
                <a:ext uri="{FF2B5EF4-FFF2-40B4-BE49-F238E27FC236}">
                  <a16:creationId xmlns:a16="http://schemas.microsoft.com/office/drawing/2014/main" id="{595764F5-A608-40D5-AC70-533DE0CAC7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9055" y="238951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6" name="Line 69">
              <a:extLst>
                <a:ext uri="{FF2B5EF4-FFF2-40B4-BE49-F238E27FC236}">
                  <a16:creationId xmlns:a16="http://schemas.microsoft.com/office/drawing/2014/main" id="{AD73DF19-6490-42F2-AF02-18B7DA7683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9055" y="238951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7" name="Line 70">
              <a:extLst>
                <a:ext uri="{FF2B5EF4-FFF2-40B4-BE49-F238E27FC236}">
                  <a16:creationId xmlns:a16="http://schemas.microsoft.com/office/drawing/2014/main" id="{13E1AA55-5D3B-4729-A76C-B6355567EB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9055" y="238951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8" name="Line 71">
              <a:extLst>
                <a:ext uri="{FF2B5EF4-FFF2-40B4-BE49-F238E27FC236}">
                  <a16:creationId xmlns:a16="http://schemas.microsoft.com/office/drawing/2014/main" id="{B029E6A2-2DC8-4ED2-B9B5-26055429F8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2444" y="238951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29" name="Line 72">
              <a:extLst>
                <a:ext uri="{FF2B5EF4-FFF2-40B4-BE49-F238E27FC236}">
                  <a16:creationId xmlns:a16="http://schemas.microsoft.com/office/drawing/2014/main" id="{F80FEDC7-2CD8-4F87-AF0B-682B41FC34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2444" y="2389510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0" name="Line 73">
              <a:extLst>
                <a:ext uri="{FF2B5EF4-FFF2-40B4-BE49-F238E27FC236}">
                  <a16:creationId xmlns:a16="http://schemas.microsoft.com/office/drawing/2014/main" id="{78E6DEEF-879C-41C5-9F5E-4432C56888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20915" y="239666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1" name="Line 74">
              <a:extLst>
                <a:ext uri="{FF2B5EF4-FFF2-40B4-BE49-F238E27FC236}">
                  <a16:creationId xmlns:a16="http://schemas.microsoft.com/office/drawing/2014/main" id="{42AB0A33-21C7-41F6-94D6-1D785E56B7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24303" y="239666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2" name="Line 75">
              <a:extLst>
                <a:ext uri="{FF2B5EF4-FFF2-40B4-BE49-F238E27FC236}">
                  <a16:creationId xmlns:a16="http://schemas.microsoft.com/office/drawing/2014/main" id="{965C93E1-25C7-49B0-980B-A3A479A149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1080" y="239666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3" name="Line 76">
              <a:extLst>
                <a:ext uri="{FF2B5EF4-FFF2-40B4-BE49-F238E27FC236}">
                  <a16:creationId xmlns:a16="http://schemas.microsoft.com/office/drawing/2014/main" id="{D31F5782-C846-401E-A9A6-B439CA8AA7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4469" y="239666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4" name="Line 77">
              <a:extLst>
                <a:ext uri="{FF2B5EF4-FFF2-40B4-BE49-F238E27FC236}">
                  <a16:creationId xmlns:a16="http://schemas.microsoft.com/office/drawing/2014/main" id="{716A2C72-EC45-49FD-8A29-0082F7FCC1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39552" y="239666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5" name="Line 78">
              <a:extLst>
                <a:ext uri="{FF2B5EF4-FFF2-40B4-BE49-F238E27FC236}">
                  <a16:creationId xmlns:a16="http://schemas.microsoft.com/office/drawing/2014/main" id="{224D81D8-7D28-4368-BEB1-B89FBC5C72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1577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6" name="Line 79">
              <a:extLst>
                <a:ext uri="{FF2B5EF4-FFF2-40B4-BE49-F238E27FC236}">
                  <a16:creationId xmlns:a16="http://schemas.microsoft.com/office/drawing/2014/main" id="{E068B36F-396B-49B6-AEEF-98F012FAF4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4965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7" name="Line 80">
              <a:extLst>
                <a:ext uri="{FF2B5EF4-FFF2-40B4-BE49-F238E27FC236}">
                  <a16:creationId xmlns:a16="http://schemas.microsoft.com/office/drawing/2014/main" id="{8A5313E7-933B-4D93-964F-29280804E0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4965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8" name="Line 81">
              <a:extLst>
                <a:ext uri="{FF2B5EF4-FFF2-40B4-BE49-F238E27FC236}">
                  <a16:creationId xmlns:a16="http://schemas.microsoft.com/office/drawing/2014/main" id="{41568E26-5179-4C80-86B8-ECAE680899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68354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39" name="Line 82">
              <a:extLst>
                <a:ext uri="{FF2B5EF4-FFF2-40B4-BE49-F238E27FC236}">
                  <a16:creationId xmlns:a16="http://schemas.microsoft.com/office/drawing/2014/main" id="{324199C0-76E1-4D5E-856F-E264F2AD4B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6990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0" name="Line 83">
              <a:extLst>
                <a:ext uri="{FF2B5EF4-FFF2-40B4-BE49-F238E27FC236}">
                  <a16:creationId xmlns:a16="http://schemas.microsoft.com/office/drawing/2014/main" id="{74336299-5F3D-4EB5-AE46-2254B580DD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5462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1" name="Line 84">
              <a:extLst>
                <a:ext uri="{FF2B5EF4-FFF2-40B4-BE49-F238E27FC236}">
                  <a16:creationId xmlns:a16="http://schemas.microsoft.com/office/drawing/2014/main" id="{C74C4257-C465-4C54-B8EB-6DB2FD59CF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8850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2" name="Line 85">
              <a:extLst>
                <a:ext uri="{FF2B5EF4-FFF2-40B4-BE49-F238E27FC236}">
                  <a16:creationId xmlns:a16="http://schemas.microsoft.com/office/drawing/2014/main" id="{783A8CD3-FD64-45A9-A538-5A3E71623E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05627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3" name="Line 86">
              <a:extLst>
                <a:ext uri="{FF2B5EF4-FFF2-40B4-BE49-F238E27FC236}">
                  <a16:creationId xmlns:a16="http://schemas.microsoft.com/office/drawing/2014/main" id="{49895F0B-2EA6-40CC-9D36-C8216FABC1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14098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4" name="Line 87">
              <a:extLst>
                <a:ext uri="{FF2B5EF4-FFF2-40B4-BE49-F238E27FC236}">
                  <a16:creationId xmlns:a16="http://schemas.microsoft.com/office/drawing/2014/main" id="{492D16F5-8338-4DB7-949E-95F75C194D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17487" y="2405602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5" name="Line 88">
              <a:extLst>
                <a:ext uri="{FF2B5EF4-FFF2-40B4-BE49-F238E27FC236}">
                  <a16:creationId xmlns:a16="http://schemas.microsoft.com/office/drawing/2014/main" id="{8A02C8D8-F804-433D-A872-6599C22B7B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24264" y="241275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6" name="Line 89">
              <a:extLst>
                <a:ext uri="{FF2B5EF4-FFF2-40B4-BE49-F238E27FC236}">
                  <a16:creationId xmlns:a16="http://schemas.microsoft.com/office/drawing/2014/main" id="{B87A6F8D-22A0-44ED-9833-48B382031A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29346" y="241275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7" name="Line 90">
              <a:extLst>
                <a:ext uri="{FF2B5EF4-FFF2-40B4-BE49-F238E27FC236}">
                  <a16:creationId xmlns:a16="http://schemas.microsoft.com/office/drawing/2014/main" id="{513C66BE-AE4D-45CA-9CDC-5A22118580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47983" y="241275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8" name="Line 91">
              <a:extLst>
                <a:ext uri="{FF2B5EF4-FFF2-40B4-BE49-F238E27FC236}">
                  <a16:creationId xmlns:a16="http://schemas.microsoft.com/office/drawing/2014/main" id="{5DF7B55E-29C7-4A9D-84D6-3A8B17A474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6620" y="241275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49" name="Line 92">
              <a:extLst>
                <a:ext uri="{FF2B5EF4-FFF2-40B4-BE49-F238E27FC236}">
                  <a16:creationId xmlns:a16="http://schemas.microsoft.com/office/drawing/2014/main" id="{D0EF39F3-D38F-4EC6-9587-7E3BE4C854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6620" y="241275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0" name="Line 93">
              <a:extLst>
                <a:ext uri="{FF2B5EF4-FFF2-40B4-BE49-F238E27FC236}">
                  <a16:creationId xmlns:a16="http://schemas.microsoft.com/office/drawing/2014/main" id="{AF1C1CBA-B8AF-4345-8B8A-9064528F0E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6620" y="241275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1" name="Line 94">
              <a:extLst>
                <a:ext uri="{FF2B5EF4-FFF2-40B4-BE49-F238E27FC236}">
                  <a16:creationId xmlns:a16="http://schemas.microsoft.com/office/drawing/2014/main" id="{D1571122-E003-42F2-A7DC-3476DA15B6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0174" y="242169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2" name="Line 95">
              <a:extLst>
                <a:ext uri="{FF2B5EF4-FFF2-40B4-BE49-F238E27FC236}">
                  <a16:creationId xmlns:a16="http://schemas.microsoft.com/office/drawing/2014/main" id="{30F77900-7547-498D-A625-9B2A3E583F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0174" y="242169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3" name="Line 96">
              <a:extLst>
                <a:ext uri="{FF2B5EF4-FFF2-40B4-BE49-F238E27FC236}">
                  <a16:creationId xmlns:a16="http://schemas.microsoft.com/office/drawing/2014/main" id="{7FD108A9-8DE1-4D10-86A9-14FE59103C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85256" y="242169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4" name="Line 97">
              <a:extLst>
                <a:ext uri="{FF2B5EF4-FFF2-40B4-BE49-F238E27FC236}">
                  <a16:creationId xmlns:a16="http://schemas.microsoft.com/office/drawing/2014/main" id="{89462216-30D1-4E36-8EF0-77D492C75E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07281" y="242169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5" name="Line 98">
              <a:extLst>
                <a:ext uri="{FF2B5EF4-FFF2-40B4-BE49-F238E27FC236}">
                  <a16:creationId xmlns:a16="http://schemas.microsoft.com/office/drawing/2014/main" id="{5E1A81C8-8586-4D6C-8488-FD9BD22979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25918" y="243063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6" name="Line 99">
              <a:extLst>
                <a:ext uri="{FF2B5EF4-FFF2-40B4-BE49-F238E27FC236}">
                  <a16:creationId xmlns:a16="http://schemas.microsoft.com/office/drawing/2014/main" id="{5902BC49-DF4C-4FAE-8359-C2DB591127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2695" y="243063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7" name="Line 100">
              <a:extLst>
                <a:ext uri="{FF2B5EF4-FFF2-40B4-BE49-F238E27FC236}">
                  <a16:creationId xmlns:a16="http://schemas.microsoft.com/office/drawing/2014/main" id="{72422643-990C-4350-8066-60E482EC8B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6084" y="243063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8" name="Line 101">
              <a:extLst>
                <a:ext uri="{FF2B5EF4-FFF2-40B4-BE49-F238E27FC236}">
                  <a16:creationId xmlns:a16="http://schemas.microsoft.com/office/drawing/2014/main" id="{C8C6F23E-A0D4-4014-A088-50912E8D54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36084" y="243063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59" name="Line 102">
              <a:extLst>
                <a:ext uri="{FF2B5EF4-FFF2-40B4-BE49-F238E27FC236}">
                  <a16:creationId xmlns:a16="http://schemas.microsoft.com/office/drawing/2014/main" id="{880C4419-F8A8-4F38-8531-85D6191A7A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47943" y="243957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0" name="Line 103">
              <a:extLst>
                <a:ext uri="{FF2B5EF4-FFF2-40B4-BE49-F238E27FC236}">
                  <a16:creationId xmlns:a16="http://schemas.microsoft.com/office/drawing/2014/main" id="{6C68CBCD-A993-4C96-916C-96D6911C8D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1332" y="243957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1" name="Line 104">
              <a:extLst>
                <a:ext uri="{FF2B5EF4-FFF2-40B4-BE49-F238E27FC236}">
                  <a16:creationId xmlns:a16="http://schemas.microsoft.com/office/drawing/2014/main" id="{1FC729DE-D650-4CDD-AAA4-24826A0172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9803" y="243957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2" name="Line 105">
              <a:extLst>
                <a:ext uri="{FF2B5EF4-FFF2-40B4-BE49-F238E27FC236}">
                  <a16:creationId xmlns:a16="http://schemas.microsoft.com/office/drawing/2014/main" id="{E7D99D9F-1216-4A94-80A1-F80C14401B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9803" y="243957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3" name="Line 106">
              <a:extLst>
                <a:ext uri="{FF2B5EF4-FFF2-40B4-BE49-F238E27FC236}">
                  <a16:creationId xmlns:a16="http://schemas.microsoft.com/office/drawing/2014/main" id="{476D9190-8A69-4216-9FC5-0FACABCBF0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59803" y="243957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4" name="Line 107">
              <a:extLst>
                <a:ext uri="{FF2B5EF4-FFF2-40B4-BE49-F238E27FC236}">
                  <a16:creationId xmlns:a16="http://schemas.microsoft.com/office/drawing/2014/main" id="{470E0BB0-2CCE-4257-91A9-FDBA95AC42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78440" y="2452090"/>
              <a:ext cx="0" cy="53639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5" name="Line 108">
              <a:extLst>
                <a:ext uri="{FF2B5EF4-FFF2-40B4-BE49-F238E27FC236}">
                  <a16:creationId xmlns:a16="http://schemas.microsoft.com/office/drawing/2014/main" id="{C41F2DD9-F2F4-4202-8E29-D60A066A8F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78440" y="2452090"/>
              <a:ext cx="0" cy="53639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6" name="Line 109">
              <a:extLst>
                <a:ext uri="{FF2B5EF4-FFF2-40B4-BE49-F238E27FC236}">
                  <a16:creationId xmlns:a16="http://schemas.microsoft.com/office/drawing/2014/main" id="{10A45ED3-353B-4192-81E9-F914A50054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81828" y="2452090"/>
              <a:ext cx="0" cy="53639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7" name="Line 110">
              <a:extLst>
                <a:ext uri="{FF2B5EF4-FFF2-40B4-BE49-F238E27FC236}">
                  <a16:creationId xmlns:a16="http://schemas.microsoft.com/office/drawing/2014/main" id="{09C92295-ED42-435B-8C51-0DE5A14DC7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85217" y="246102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8" name="Line 111">
              <a:extLst>
                <a:ext uri="{FF2B5EF4-FFF2-40B4-BE49-F238E27FC236}">
                  <a16:creationId xmlns:a16="http://schemas.microsoft.com/office/drawing/2014/main" id="{DFEDE896-4B5C-4EA5-B3C8-E79D55B555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3688" y="246102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69" name="Line 112">
              <a:extLst>
                <a:ext uri="{FF2B5EF4-FFF2-40B4-BE49-F238E27FC236}">
                  <a16:creationId xmlns:a16="http://schemas.microsoft.com/office/drawing/2014/main" id="{8CECEA08-3A6D-41B5-BF6F-783CBFC754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393688" y="246102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0" name="Line 113">
              <a:extLst>
                <a:ext uri="{FF2B5EF4-FFF2-40B4-BE49-F238E27FC236}">
                  <a16:creationId xmlns:a16="http://schemas.microsoft.com/office/drawing/2014/main" id="{1EDB28FF-FE51-44E4-900E-CD9DD7F58F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03853" y="246102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1" name="Line 114">
              <a:extLst>
                <a:ext uri="{FF2B5EF4-FFF2-40B4-BE49-F238E27FC236}">
                  <a16:creationId xmlns:a16="http://schemas.microsoft.com/office/drawing/2014/main" id="{5D46BB69-07F5-4B8C-B847-1BC3750280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19101" y="246102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2" name="Line 115">
              <a:extLst>
                <a:ext uri="{FF2B5EF4-FFF2-40B4-BE49-F238E27FC236}">
                  <a16:creationId xmlns:a16="http://schemas.microsoft.com/office/drawing/2014/main" id="{61649F3D-E93A-4950-A1ED-14787DCC26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34350" y="247175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3" name="Line 116">
              <a:extLst>
                <a:ext uri="{FF2B5EF4-FFF2-40B4-BE49-F238E27FC236}">
                  <a16:creationId xmlns:a16="http://schemas.microsoft.com/office/drawing/2014/main" id="{72E67467-D58A-48CA-A44F-ACAB9A4635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41126" y="247175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4" name="Line 117">
              <a:extLst>
                <a:ext uri="{FF2B5EF4-FFF2-40B4-BE49-F238E27FC236}">
                  <a16:creationId xmlns:a16="http://schemas.microsoft.com/office/drawing/2014/main" id="{22C538A8-DB84-4831-A13B-FA4F567F49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8234" y="248069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5" name="Line 118">
              <a:extLst>
                <a:ext uri="{FF2B5EF4-FFF2-40B4-BE49-F238E27FC236}">
                  <a16:creationId xmlns:a16="http://schemas.microsoft.com/office/drawing/2014/main" id="{BB58BD35-3BD9-4981-A0EF-E4867DA06D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8234" y="248069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6" name="Line 119">
              <a:extLst>
                <a:ext uri="{FF2B5EF4-FFF2-40B4-BE49-F238E27FC236}">
                  <a16:creationId xmlns:a16="http://schemas.microsoft.com/office/drawing/2014/main" id="{433A6A25-21E3-4FA5-A1F2-A229E6A535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71623" y="248069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7" name="Line 120">
              <a:extLst>
                <a:ext uri="{FF2B5EF4-FFF2-40B4-BE49-F238E27FC236}">
                  <a16:creationId xmlns:a16="http://schemas.microsoft.com/office/drawing/2014/main" id="{E4E9DE61-CCA7-4B31-B0EC-7FD9DD7434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75011" y="248069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8" name="Line 121">
              <a:extLst>
                <a:ext uri="{FF2B5EF4-FFF2-40B4-BE49-F238E27FC236}">
                  <a16:creationId xmlns:a16="http://schemas.microsoft.com/office/drawing/2014/main" id="{1F20065C-6A12-45A8-AB6D-9427412FD6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78400" y="248069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79" name="Line 122">
              <a:extLst>
                <a:ext uri="{FF2B5EF4-FFF2-40B4-BE49-F238E27FC236}">
                  <a16:creationId xmlns:a16="http://schemas.microsoft.com/office/drawing/2014/main" id="{C2D3D818-2F87-4CF2-A7DC-72A370D0C7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83482" y="248069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0" name="Line 123">
              <a:extLst>
                <a:ext uri="{FF2B5EF4-FFF2-40B4-BE49-F238E27FC236}">
                  <a16:creationId xmlns:a16="http://schemas.microsoft.com/office/drawing/2014/main" id="{7C806CA9-8DC6-45C9-A0EF-D057EF0896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97036" y="248069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1" name="Line 124">
              <a:extLst>
                <a:ext uri="{FF2B5EF4-FFF2-40B4-BE49-F238E27FC236}">
                  <a16:creationId xmlns:a16="http://schemas.microsoft.com/office/drawing/2014/main" id="{E86E009C-30A7-4FE8-8AB9-85BFC70144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08896" y="2480697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2" name="Line 125">
              <a:extLst>
                <a:ext uri="{FF2B5EF4-FFF2-40B4-BE49-F238E27FC236}">
                  <a16:creationId xmlns:a16="http://schemas.microsoft.com/office/drawing/2014/main" id="{5D2DB543-92BF-43A3-8BA3-077681187D0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27533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3" name="Line 126">
              <a:extLst>
                <a:ext uri="{FF2B5EF4-FFF2-40B4-BE49-F238E27FC236}">
                  <a16:creationId xmlns:a16="http://schemas.microsoft.com/office/drawing/2014/main" id="{D694F6EF-B267-4097-9E28-ED2B2B95E0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30921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4" name="Line 127">
              <a:extLst>
                <a:ext uri="{FF2B5EF4-FFF2-40B4-BE49-F238E27FC236}">
                  <a16:creationId xmlns:a16="http://schemas.microsoft.com/office/drawing/2014/main" id="{BE50EE65-76B2-462A-A1CF-BBD0D9B315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49558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5" name="Line 128">
              <a:extLst>
                <a:ext uri="{FF2B5EF4-FFF2-40B4-BE49-F238E27FC236}">
                  <a16:creationId xmlns:a16="http://schemas.microsoft.com/office/drawing/2014/main" id="{F5F13E76-E68C-4EEC-9E45-D6AC7527FE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58029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6" name="Line 129">
              <a:extLst>
                <a:ext uri="{FF2B5EF4-FFF2-40B4-BE49-F238E27FC236}">
                  <a16:creationId xmlns:a16="http://schemas.microsoft.com/office/drawing/2014/main" id="{42A0048B-6547-47AD-8F06-C96242E2697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61418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7" name="Line 130">
              <a:extLst>
                <a:ext uri="{FF2B5EF4-FFF2-40B4-BE49-F238E27FC236}">
                  <a16:creationId xmlns:a16="http://schemas.microsoft.com/office/drawing/2014/main" id="{B4BEB6A7-094D-4F8B-8A5B-BD4B47008E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61418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8" name="Line 131">
              <a:extLst>
                <a:ext uri="{FF2B5EF4-FFF2-40B4-BE49-F238E27FC236}">
                  <a16:creationId xmlns:a16="http://schemas.microsoft.com/office/drawing/2014/main" id="{DD937892-BF48-4893-BDE6-50B27DE1F4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64806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89" name="Line 132">
              <a:extLst>
                <a:ext uri="{FF2B5EF4-FFF2-40B4-BE49-F238E27FC236}">
                  <a16:creationId xmlns:a16="http://schemas.microsoft.com/office/drawing/2014/main" id="{39DF21E5-C3DD-46AF-A086-B67B54BC5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1914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0" name="Line 133">
              <a:extLst>
                <a:ext uri="{FF2B5EF4-FFF2-40B4-BE49-F238E27FC236}">
                  <a16:creationId xmlns:a16="http://schemas.microsoft.com/office/drawing/2014/main" id="{9824CC40-1FF5-4B7D-9C2A-A2871B8F58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591914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1" name="Line 134">
              <a:extLst>
                <a:ext uri="{FF2B5EF4-FFF2-40B4-BE49-F238E27FC236}">
                  <a16:creationId xmlns:a16="http://schemas.microsoft.com/office/drawing/2014/main" id="{287FE964-27B0-418F-8AE3-4C70DC9B2A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17328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2" name="Line 135">
              <a:extLst>
                <a:ext uri="{FF2B5EF4-FFF2-40B4-BE49-F238E27FC236}">
                  <a16:creationId xmlns:a16="http://schemas.microsoft.com/office/drawing/2014/main" id="{CE950DAC-8FC0-43AC-AFAD-728511DEFF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24104" y="2493213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3" name="Line 136">
              <a:extLst>
                <a:ext uri="{FF2B5EF4-FFF2-40B4-BE49-F238E27FC236}">
                  <a16:creationId xmlns:a16="http://schemas.microsoft.com/office/drawing/2014/main" id="{BC04C7B3-4266-4096-A248-E989F6B2DF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39353" y="2503941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4" name="Line 137">
              <a:extLst>
                <a:ext uri="{FF2B5EF4-FFF2-40B4-BE49-F238E27FC236}">
                  <a16:creationId xmlns:a16="http://schemas.microsoft.com/office/drawing/2014/main" id="{D4B0D4E0-A095-4FA2-867B-C1814AF16B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47824" y="2503941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5" name="Line 138">
              <a:extLst>
                <a:ext uri="{FF2B5EF4-FFF2-40B4-BE49-F238E27FC236}">
                  <a16:creationId xmlns:a16="http://schemas.microsoft.com/office/drawing/2014/main" id="{C797B110-A8CF-46D0-9CBA-D80ADC2DAC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51212" y="2503941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6" name="Line 139">
              <a:extLst>
                <a:ext uri="{FF2B5EF4-FFF2-40B4-BE49-F238E27FC236}">
                  <a16:creationId xmlns:a16="http://schemas.microsoft.com/office/drawing/2014/main" id="{DB0B4DC8-8986-423A-9D8C-ADA776D41A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51212" y="2503941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7" name="Line 140">
              <a:extLst>
                <a:ext uri="{FF2B5EF4-FFF2-40B4-BE49-F238E27FC236}">
                  <a16:creationId xmlns:a16="http://schemas.microsoft.com/office/drawing/2014/main" id="{A617497D-07D8-4F27-B845-51B95B66B2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51212" y="2503941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8" name="Line 141">
              <a:extLst>
                <a:ext uri="{FF2B5EF4-FFF2-40B4-BE49-F238E27FC236}">
                  <a16:creationId xmlns:a16="http://schemas.microsoft.com/office/drawing/2014/main" id="{79E1D791-2E1F-4276-9AC0-7FC625330A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69849" y="2503941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799" name="Line 142">
              <a:extLst>
                <a:ext uri="{FF2B5EF4-FFF2-40B4-BE49-F238E27FC236}">
                  <a16:creationId xmlns:a16="http://schemas.microsoft.com/office/drawing/2014/main" id="{05F9DDCC-5581-4CA2-8C18-A9077A5A12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73237" y="2503941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0" name="Line 143">
              <a:extLst>
                <a:ext uri="{FF2B5EF4-FFF2-40B4-BE49-F238E27FC236}">
                  <a16:creationId xmlns:a16="http://schemas.microsoft.com/office/drawing/2014/main" id="{7217B21A-980A-482C-B3D0-D02FD23712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88486" y="2503941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1" name="Line 144">
              <a:extLst>
                <a:ext uri="{FF2B5EF4-FFF2-40B4-BE49-F238E27FC236}">
                  <a16:creationId xmlns:a16="http://schemas.microsoft.com/office/drawing/2014/main" id="{4AC126BB-017F-483D-9519-256A99FBAD2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5263" y="2518245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2" name="Line 145">
              <a:extLst>
                <a:ext uri="{FF2B5EF4-FFF2-40B4-BE49-F238E27FC236}">
                  <a16:creationId xmlns:a16="http://schemas.microsoft.com/office/drawing/2014/main" id="{BDEF58D6-D310-4D40-8686-DFEE042D78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8651" y="2518245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3" name="Line 146">
              <a:extLst>
                <a:ext uri="{FF2B5EF4-FFF2-40B4-BE49-F238E27FC236}">
                  <a16:creationId xmlns:a16="http://schemas.microsoft.com/office/drawing/2014/main" id="{ADB4FCC8-EF11-4EE7-9CA3-C6E6582AB1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698651" y="2518245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4" name="Line 147">
              <a:extLst>
                <a:ext uri="{FF2B5EF4-FFF2-40B4-BE49-F238E27FC236}">
                  <a16:creationId xmlns:a16="http://schemas.microsoft.com/office/drawing/2014/main" id="{DEA30349-1C2D-4608-8356-5B47CFE3AD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22370" y="2532549"/>
              <a:ext cx="0" cy="53639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5" name="Line 148">
              <a:extLst>
                <a:ext uri="{FF2B5EF4-FFF2-40B4-BE49-F238E27FC236}">
                  <a16:creationId xmlns:a16="http://schemas.microsoft.com/office/drawing/2014/main" id="{53B2152C-3489-433D-8D1C-2E675438A2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37619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6" name="Line 149">
              <a:extLst>
                <a:ext uri="{FF2B5EF4-FFF2-40B4-BE49-F238E27FC236}">
                  <a16:creationId xmlns:a16="http://schemas.microsoft.com/office/drawing/2014/main" id="{9CF4822D-3DF7-4C73-95B7-D985004CC1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1007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7" name="Line 150">
              <a:extLst>
                <a:ext uri="{FF2B5EF4-FFF2-40B4-BE49-F238E27FC236}">
                  <a16:creationId xmlns:a16="http://schemas.microsoft.com/office/drawing/2014/main" id="{1C921B45-BA73-44E8-8DFE-001E58B579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47784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8" name="Line 151">
              <a:extLst>
                <a:ext uri="{FF2B5EF4-FFF2-40B4-BE49-F238E27FC236}">
                  <a16:creationId xmlns:a16="http://schemas.microsoft.com/office/drawing/2014/main" id="{AC4C6605-4CE5-480F-9A07-BAFE48E443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6255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09" name="Line 152">
              <a:extLst>
                <a:ext uri="{FF2B5EF4-FFF2-40B4-BE49-F238E27FC236}">
                  <a16:creationId xmlns:a16="http://schemas.microsoft.com/office/drawing/2014/main" id="{C0F01EFE-E4FB-4E77-9757-C8DF7393A5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56255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0" name="Line 153">
              <a:extLst>
                <a:ext uri="{FF2B5EF4-FFF2-40B4-BE49-F238E27FC236}">
                  <a16:creationId xmlns:a16="http://schemas.microsoft.com/office/drawing/2014/main" id="{1608760B-EF62-461C-A7A5-E4267EA6E5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3032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1" name="Line 154">
              <a:extLst>
                <a:ext uri="{FF2B5EF4-FFF2-40B4-BE49-F238E27FC236}">
                  <a16:creationId xmlns:a16="http://schemas.microsoft.com/office/drawing/2014/main" id="{7E423E77-E440-4D45-9806-8D78493FFF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6421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2" name="Line 155">
              <a:extLst>
                <a:ext uri="{FF2B5EF4-FFF2-40B4-BE49-F238E27FC236}">
                  <a16:creationId xmlns:a16="http://schemas.microsoft.com/office/drawing/2014/main" id="{79557092-250B-4B3F-A1E1-CC43601346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69809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3" name="Line 156">
              <a:extLst>
                <a:ext uri="{FF2B5EF4-FFF2-40B4-BE49-F238E27FC236}">
                  <a16:creationId xmlns:a16="http://schemas.microsoft.com/office/drawing/2014/main" id="{DA871AE9-45B9-4F50-9303-DF13E489D6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78280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4" name="Line 157">
              <a:extLst>
                <a:ext uri="{FF2B5EF4-FFF2-40B4-BE49-F238E27FC236}">
                  <a16:creationId xmlns:a16="http://schemas.microsoft.com/office/drawing/2014/main" id="{BC1AB892-737F-4C30-8089-3D3804C0F7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81669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5" name="Line 158">
              <a:extLst>
                <a:ext uri="{FF2B5EF4-FFF2-40B4-BE49-F238E27FC236}">
                  <a16:creationId xmlns:a16="http://schemas.microsoft.com/office/drawing/2014/main" id="{A44465EB-7026-499F-853B-1A1ABAF17D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85057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6" name="Line 159">
              <a:extLst>
                <a:ext uri="{FF2B5EF4-FFF2-40B4-BE49-F238E27FC236}">
                  <a16:creationId xmlns:a16="http://schemas.microsoft.com/office/drawing/2014/main" id="{1BEAA3E4-555F-45C8-8923-7585A1DC28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85057" y="2545064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7" name="Line 160">
              <a:extLst>
                <a:ext uri="{FF2B5EF4-FFF2-40B4-BE49-F238E27FC236}">
                  <a16:creationId xmlns:a16="http://schemas.microsoft.com/office/drawing/2014/main" id="{22D74CDA-01B3-4CBC-A80F-74C2B44F93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22331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8" name="Line 161">
              <a:extLst>
                <a:ext uri="{FF2B5EF4-FFF2-40B4-BE49-F238E27FC236}">
                  <a16:creationId xmlns:a16="http://schemas.microsoft.com/office/drawing/2014/main" id="{D5CEFDDB-EB3D-4586-B912-724B9495DF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4190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19" name="Line 162">
              <a:extLst>
                <a:ext uri="{FF2B5EF4-FFF2-40B4-BE49-F238E27FC236}">
                  <a16:creationId xmlns:a16="http://schemas.microsoft.com/office/drawing/2014/main" id="{3FAAC474-FB76-4E15-8245-C7DF6F8C92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34190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0" name="Line 163">
              <a:extLst>
                <a:ext uri="{FF2B5EF4-FFF2-40B4-BE49-F238E27FC236}">
                  <a16:creationId xmlns:a16="http://schemas.microsoft.com/office/drawing/2014/main" id="{51D37EC4-CE6C-4800-94D2-EE7C4D224D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0967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1" name="Line 164">
              <a:extLst>
                <a:ext uri="{FF2B5EF4-FFF2-40B4-BE49-F238E27FC236}">
                  <a16:creationId xmlns:a16="http://schemas.microsoft.com/office/drawing/2014/main" id="{B7CB40EA-1FC3-4D20-A357-1416D33349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6050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2" name="Line 165">
              <a:extLst>
                <a:ext uri="{FF2B5EF4-FFF2-40B4-BE49-F238E27FC236}">
                  <a16:creationId xmlns:a16="http://schemas.microsoft.com/office/drawing/2014/main" id="{61B49A14-5363-45E3-A7DF-C3B0C7EDEB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6050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3" name="Line 166">
              <a:extLst>
                <a:ext uri="{FF2B5EF4-FFF2-40B4-BE49-F238E27FC236}">
                  <a16:creationId xmlns:a16="http://schemas.microsoft.com/office/drawing/2014/main" id="{B21E0C4C-4A4F-480A-94EA-D15D35D922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9438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4" name="Line 167">
              <a:extLst>
                <a:ext uri="{FF2B5EF4-FFF2-40B4-BE49-F238E27FC236}">
                  <a16:creationId xmlns:a16="http://schemas.microsoft.com/office/drawing/2014/main" id="{00B6BFCE-6795-4A48-97AC-48D2D8410C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49438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5" name="Line 168">
              <a:extLst>
                <a:ext uri="{FF2B5EF4-FFF2-40B4-BE49-F238E27FC236}">
                  <a16:creationId xmlns:a16="http://schemas.microsoft.com/office/drawing/2014/main" id="{F5E23ECD-AEF9-4E5C-9FDC-A3A961A127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4687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6" name="Line 169">
              <a:extLst>
                <a:ext uri="{FF2B5EF4-FFF2-40B4-BE49-F238E27FC236}">
                  <a16:creationId xmlns:a16="http://schemas.microsoft.com/office/drawing/2014/main" id="{5C76264E-B209-4CB8-A431-E9A01C32DB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8075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7" name="Line 170">
              <a:extLst>
                <a:ext uri="{FF2B5EF4-FFF2-40B4-BE49-F238E27FC236}">
                  <a16:creationId xmlns:a16="http://schemas.microsoft.com/office/drawing/2014/main" id="{D0E7483A-A210-4B59-A3BA-AA5925AD94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8075" y="257724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8" name="Line 171">
              <a:extLst>
                <a:ext uri="{FF2B5EF4-FFF2-40B4-BE49-F238E27FC236}">
                  <a16:creationId xmlns:a16="http://schemas.microsoft.com/office/drawing/2014/main" id="{0621FA95-9DD1-442A-BEEA-D4FC495B02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3323" y="259512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29" name="Line 172">
              <a:extLst>
                <a:ext uri="{FF2B5EF4-FFF2-40B4-BE49-F238E27FC236}">
                  <a16:creationId xmlns:a16="http://schemas.microsoft.com/office/drawing/2014/main" id="{010F11B9-524A-4155-ADC9-3AA9813DF8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3323" y="2595128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0" name="Line 173">
              <a:extLst>
                <a:ext uri="{FF2B5EF4-FFF2-40B4-BE49-F238E27FC236}">
                  <a16:creationId xmlns:a16="http://schemas.microsoft.com/office/drawing/2014/main" id="{00FE2A4C-6585-468D-A434-BFB911D349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05348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1" name="Line 174">
              <a:extLst>
                <a:ext uri="{FF2B5EF4-FFF2-40B4-BE49-F238E27FC236}">
                  <a16:creationId xmlns:a16="http://schemas.microsoft.com/office/drawing/2014/main" id="{3E4BEB94-7AAE-45FB-AFA0-26A4CB54E8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12125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2" name="Line 175">
              <a:extLst>
                <a:ext uri="{FF2B5EF4-FFF2-40B4-BE49-F238E27FC236}">
                  <a16:creationId xmlns:a16="http://schemas.microsoft.com/office/drawing/2014/main" id="{AD360415-B1C8-4961-8DFB-816ED9EB82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9399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3" name="Line 176">
              <a:extLst>
                <a:ext uri="{FF2B5EF4-FFF2-40B4-BE49-F238E27FC236}">
                  <a16:creationId xmlns:a16="http://schemas.microsoft.com/office/drawing/2014/main" id="{B790581A-FA7D-48DD-8942-EC36910FEE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8035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4" name="Line 177">
              <a:extLst>
                <a:ext uri="{FF2B5EF4-FFF2-40B4-BE49-F238E27FC236}">
                  <a16:creationId xmlns:a16="http://schemas.microsoft.com/office/drawing/2014/main" id="{C7E19773-BECA-4443-9BA0-3409D7A340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3118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5" name="Line 178">
              <a:extLst>
                <a:ext uri="{FF2B5EF4-FFF2-40B4-BE49-F238E27FC236}">
                  <a16:creationId xmlns:a16="http://schemas.microsoft.com/office/drawing/2014/main" id="{4B92E9AE-11B9-4B2B-8070-0EEA174DD5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86672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6" name="Line 179">
              <a:extLst>
                <a:ext uri="{FF2B5EF4-FFF2-40B4-BE49-F238E27FC236}">
                  <a16:creationId xmlns:a16="http://schemas.microsoft.com/office/drawing/2014/main" id="{AA7A776E-3826-483F-A3A7-C3C99C68C5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86672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7" name="Line 180">
              <a:extLst>
                <a:ext uri="{FF2B5EF4-FFF2-40B4-BE49-F238E27FC236}">
                  <a16:creationId xmlns:a16="http://schemas.microsoft.com/office/drawing/2014/main" id="{86899AC4-32E2-449B-A8D5-87BD2DBED9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5143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8" name="Line 181">
              <a:extLst>
                <a:ext uri="{FF2B5EF4-FFF2-40B4-BE49-F238E27FC236}">
                  <a16:creationId xmlns:a16="http://schemas.microsoft.com/office/drawing/2014/main" id="{0B7FF4EA-BB15-4C99-8A14-A92441CB6B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01920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39" name="Line 182">
              <a:extLst>
                <a:ext uri="{FF2B5EF4-FFF2-40B4-BE49-F238E27FC236}">
                  <a16:creationId xmlns:a16="http://schemas.microsoft.com/office/drawing/2014/main" id="{4ADBD193-AC22-4F35-B9D1-760BA849B5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0557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0" name="Line 183">
              <a:extLst>
                <a:ext uri="{FF2B5EF4-FFF2-40B4-BE49-F238E27FC236}">
                  <a16:creationId xmlns:a16="http://schemas.microsoft.com/office/drawing/2014/main" id="{E8505B2C-6D60-4D52-A305-A0821AC336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0557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1" name="Line 184">
              <a:extLst>
                <a:ext uri="{FF2B5EF4-FFF2-40B4-BE49-F238E27FC236}">
                  <a16:creationId xmlns:a16="http://schemas.microsoft.com/office/drawing/2014/main" id="{ABD4BF21-BE6F-4FD3-B7D2-F90CE3BFD4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3945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2" name="Line 185">
              <a:extLst>
                <a:ext uri="{FF2B5EF4-FFF2-40B4-BE49-F238E27FC236}">
                  <a16:creationId xmlns:a16="http://schemas.microsoft.com/office/drawing/2014/main" id="{9EA49317-F95C-4C51-A55E-B109AA201E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3945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3" name="Line 186">
              <a:extLst>
                <a:ext uri="{FF2B5EF4-FFF2-40B4-BE49-F238E27FC236}">
                  <a16:creationId xmlns:a16="http://schemas.microsoft.com/office/drawing/2014/main" id="{AD78A6CC-31DA-44E7-8CED-65084AF48D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35805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4" name="Line 187">
              <a:extLst>
                <a:ext uri="{FF2B5EF4-FFF2-40B4-BE49-F238E27FC236}">
                  <a16:creationId xmlns:a16="http://schemas.microsoft.com/office/drawing/2014/main" id="{A595840D-A680-4795-B41F-CA00948D961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1053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5" name="Line 188">
              <a:extLst>
                <a:ext uri="{FF2B5EF4-FFF2-40B4-BE49-F238E27FC236}">
                  <a16:creationId xmlns:a16="http://schemas.microsoft.com/office/drawing/2014/main" id="{DDE23A76-4153-4886-93C4-D0A34CB9D6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1715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6" name="Line 189">
              <a:extLst>
                <a:ext uri="{FF2B5EF4-FFF2-40B4-BE49-F238E27FC236}">
                  <a16:creationId xmlns:a16="http://schemas.microsoft.com/office/drawing/2014/main" id="{432CF075-4791-4C04-BD99-A77A8E9AE2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91715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7" name="Line 190">
              <a:extLst>
                <a:ext uri="{FF2B5EF4-FFF2-40B4-BE49-F238E27FC236}">
                  <a16:creationId xmlns:a16="http://schemas.microsoft.com/office/drawing/2014/main" id="{1A45F24B-2F86-4D1C-BA79-1310F9072F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6963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8" name="Line 191">
              <a:extLst>
                <a:ext uri="{FF2B5EF4-FFF2-40B4-BE49-F238E27FC236}">
                  <a16:creationId xmlns:a16="http://schemas.microsoft.com/office/drawing/2014/main" id="{109F2208-6719-4B6A-B3A4-74A5AC8742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25600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49" name="Line 192">
              <a:extLst>
                <a:ext uri="{FF2B5EF4-FFF2-40B4-BE49-F238E27FC236}">
                  <a16:creationId xmlns:a16="http://schemas.microsoft.com/office/drawing/2014/main" id="{0614FE00-9A54-4C7F-998B-3FD3C26E65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7459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0" name="Line 193">
              <a:extLst>
                <a:ext uri="{FF2B5EF4-FFF2-40B4-BE49-F238E27FC236}">
                  <a16:creationId xmlns:a16="http://schemas.microsoft.com/office/drawing/2014/main" id="{0C6DC272-849B-4985-A3D7-E68B88075E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9485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1" name="Line 194">
              <a:extLst>
                <a:ext uri="{FF2B5EF4-FFF2-40B4-BE49-F238E27FC236}">
                  <a16:creationId xmlns:a16="http://schemas.microsoft.com/office/drawing/2014/main" id="{ACA65ED3-6707-4B8B-878A-69E7BB575E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9485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2" name="Line 195">
              <a:extLst>
                <a:ext uri="{FF2B5EF4-FFF2-40B4-BE49-F238E27FC236}">
                  <a16:creationId xmlns:a16="http://schemas.microsoft.com/office/drawing/2014/main" id="{CB83949E-C795-4900-B13F-2D8D066C78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6262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3" name="Line 196">
              <a:extLst>
                <a:ext uri="{FF2B5EF4-FFF2-40B4-BE49-F238E27FC236}">
                  <a16:creationId xmlns:a16="http://schemas.microsoft.com/office/drawing/2014/main" id="{BB0FA4BE-C4AA-4A84-A83E-D4EF56F7B7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78121" y="2614796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4" name="Line 197">
              <a:extLst>
                <a:ext uri="{FF2B5EF4-FFF2-40B4-BE49-F238E27FC236}">
                  <a16:creationId xmlns:a16="http://schemas.microsoft.com/office/drawing/2014/main" id="{C18087F9-C0D8-483B-883D-BB3BCC1674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93369" y="264697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5" name="Line 198">
              <a:extLst>
                <a:ext uri="{FF2B5EF4-FFF2-40B4-BE49-F238E27FC236}">
                  <a16:creationId xmlns:a16="http://schemas.microsoft.com/office/drawing/2014/main" id="{1D4634D9-BBB6-4C14-8B3E-5C4C547337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96758" y="264697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6" name="Line 199">
              <a:extLst>
                <a:ext uri="{FF2B5EF4-FFF2-40B4-BE49-F238E27FC236}">
                  <a16:creationId xmlns:a16="http://schemas.microsoft.com/office/drawing/2014/main" id="{FAE074ED-3562-4E54-8754-0586C0F603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96758" y="264697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7" name="Line 200">
              <a:extLst>
                <a:ext uri="{FF2B5EF4-FFF2-40B4-BE49-F238E27FC236}">
                  <a16:creationId xmlns:a16="http://schemas.microsoft.com/office/drawing/2014/main" id="{047F321C-9C43-42B9-B3AE-F25611C91C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96758" y="264697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8" name="Line 201">
              <a:extLst>
                <a:ext uri="{FF2B5EF4-FFF2-40B4-BE49-F238E27FC236}">
                  <a16:creationId xmlns:a16="http://schemas.microsoft.com/office/drawing/2014/main" id="{D099D89A-C811-4C75-916D-1DE17AF878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00146" y="264697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59" name="Line 202">
              <a:extLst>
                <a:ext uri="{FF2B5EF4-FFF2-40B4-BE49-F238E27FC236}">
                  <a16:creationId xmlns:a16="http://schemas.microsoft.com/office/drawing/2014/main" id="{8FCC673A-26CD-4990-9B38-5296D59243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5394" y="264697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60" name="Line 203">
              <a:extLst>
                <a:ext uri="{FF2B5EF4-FFF2-40B4-BE49-F238E27FC236}">
                  <a16:creationId xmlns:a16="http://schemas.microsoft.com/office/drawing/2014/main" id="{4ED0E4D0-9366-4C18-ACB3-B0D0B47078A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8783" y="264697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861" name="Line 204">
              <a:extLst>
                <a:ext uri="{FF2B5EF4-FFF2-40B4-BE49-F238E27FC236}">
                  <a16:creationId xmlns:a16="http://schemas.microsoft.com/office/drawing/2014/main" id="{130A2FB9-C261-4070-86A7-F47491FF65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8783" y="2646979"/>
              <a:ext cx="0" cy="55427"/>
            </a:xfrm>
            <a:prstGeom prst="line">
              <a:avLst/>
            </a:prstGeom>
            <a:noFill/>
            <a:ln w="41275" cap="flat">
              <a:solidFill>
                <a:srgbClr val="66203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grpSp>
        <p:nvGrpSpPr>
          <p:cNvPr id="870" name="Group 869">
            <a:extLst>
              <a:ext uri="{FF2B5EF4-FFF2-40B4-BE49-F238E27FC236}">
                <a16:creationId xmlns:a16="http://schemas.microsoft.com/office/drawing/2014/main" id="{0D6ECF60-C163-4C63-9DC2-C4BC785A294F}"/>
              </a:ext>
            </a:extLst>
          </p:cNvPr>
          <p:cNvGrpSpPr/>
          <p:nvPr/>
        </p:nvGrpSpPr>
        <p:grpSpPr>
          <a:xfrm>
            <a:off x="1836055" y="1282946"/>
            <a:ext cx="8407952" cy="2429268"/>
            <a:chOff x="1377041" y="1078921"/>
            <a:chExt cx="6305964" cy="1821951"/>
          </a:xfrm>
        </p:grpSpPr>
        <p:grpSp>
          <p:nvGrpSpPr>
            <p:cNvPr id="10" name="Group 406">
              <a:extLst>
                <a:ext uri="{FF2B5EF4-FFF2-40B4-BE49-F238E27FC236}">
                  <a16:creationId xmlns:a16="http://schemas.microsoft.com/office/drawing/2014/main" id="{1D3B62CB-F2C9-4B98-9699-120A34898C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77041" y="1078921"/>
              <a:ext cx="6305964" cy="1821951"/>
              <a:chOff x="825" y="750"/>
              <a:chExt cx="3722" cy="1019"/>
            </a:xfrm>
          </p:grpSpPr>
          <p:sp>
            <p:nvSpPr>
              <p:cNvPr id="63" name="Line 206">
                <a:extLst>
                  <a:ext uri="{FF2B5EF4-FFF2-40B4-BE49-F238E27FC236}">
                    <a16:creationId xmlns:a16="http://schemas.microsoft.com/office/drawing/2014/main" id="{B8E69C73-0B0F-4C70-BFAB-44B3D61D4D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5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16" name="Line 207">
                <a:extLst>
                  <a:ext uri="{FF2B5EF4-FFF2-40B4-BE49-F238E27FC236}">
                    <a16:creationId xmlns:a16="http://schemas.microsoft.com/office/drawing/2014/main" id="{E72FD26D-9323-486A-A090-084B569383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75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17" name="Line 208">
                <a:extLst>
                  <a:ext uri="{FF2B5EF4-FFF2-40B4-BE49-F238E27FC236}">
                    <a16:creationId xmlns:a16="http://schemas.microsoft.com/office/drawing/2014/main" id="{F8B23FCC-D78C-45BA-82DF-3B8C2D7DB3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84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18" name="Line 209">
                <a:extLst>
                  <a:ext uri="{FF2B5EF4-FFF2-40B4-BE49-F238E27FC236}">
                    <a16:creationId xmlns:a16="http://schemas.microsoft.com/office/drawing/2014/main" id="{B9EE9896-A800-401F-9EF6-32389F2B6A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1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19" name="Line 210">
                <a:extLst>
                  <a:ext uri="{FF2B5EF4-FFF2-40B4-BE49-F238E27FC236}">
                    <a16:creationId xmlns:a16="http://schemas.microsoft.com/office/drawing/2014/main" id="{6E89FF01-5B20-45FD-8C0A-7FF3B6EFFF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3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0" name="Line 211">
                <a:extLst>
                  <a:ext uri="{FF2B5EF4-FFF2-40B4-BE49-F238E27FC236}">
                    <a16:creationId xmlns:a16="http://schemas.microsoft.com/office/drawing/2014/main" id="{7AA9BF7E-D049-4AA7-A449-BC5BCA8AF8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3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1" name="Line 212">
                <a:extLst>
                  <a:ext uri="{FF2B5EF4-FFF2-40B4-BE49-F238E27FC236}">
                    <a16:creationId xmlns:a16="http://schemas.microsoft.com/office/drawing/2014/main" id="{ED849AC5-4A45-4B28-9D07-75B2DC3CAE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95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2" name="Line 213">
                <a:extLst>
                  <a:ext uri="{FF2B5EF4-FFF2-40B4-BE49-F238E27FC236}">
                    <a16:creationId xmlns:a16="http://schemas.microsoft.com/office/drawing/2014/main" id="{8DE96F31-889A-400F-A0A8-58AF3A3A31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04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3" name="Line 214">
                <a:extLst>
                  <a:ext uri="{FF2B5EF4-FFF2-40B4-BE49-F238E27FC236}">
                    <a16:creationId xmlns:a16="http://schemas.microsoft.com/office/drawing/2014/main" id="{9402F54F-748A-4F56-A22F-9A4E64B330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08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4" name="Line 215">
                <a:extLst>
                  <a:ext uri="{FF2B5EF4-FFF2-40B4-BE49-F238E27FC236}">
                    <a16:creationId xmlns:a16="http://schemas.microsoft.com/office/drawing/2014/main" id="{94100700-8C54-4BF1-B810-A92251EA75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08" y="1627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5" name="Line 216">
                <a:extLst>
                  <a:ext uri="{FF2B5EF4-FFF2-40B4-BE49-F238E27FC236}">
                    <a16:creationId xmlns:a16="http://schemas.microsoft.com/office/drawing/2014/main" id="{85ABDDCC-4EAD-4392-9E42-2EB75AAAF3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4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6" name="Line 217">
                <a:extLst>
                  <a:ext uri="{FF2B5EF4-FFF2-40B4-BE49-F238E27FC236}">
                    <a16:creationId xmlns:a16="http://schemas.microsoft.com/office/drawing/2014/main" id="{BCC1456E-DB87-480C-9494-8DF5B7EBEC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24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7" name="Line 218">
                <a:extLst>
                  <a:ext uri="{FF2B5EF4-FFF2-40B4-BE49-F238E27FC236}">
                    <a16:creationId xmlns:a16="http://schemas.microsoft.com/office/drawing/2014/main" id="{D94E2811-35AF-4097-92B4-22FEBB0B7B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7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8" name="Line 219">
                <a:extLst>
                  <a:ext uri="{FF2B5EF4-FFF2-40B4-BE49-F238E27FC236}">
                    <a16:creationId xmlns:a16="http://schemas.microsoft.com/office/drawing/2014/main" id="{0AFA4D24-8901-4CB6-A38B-94F7E04B0B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4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29" name="Line 220">
                <a:extLst>
                  <a:ext uri="{FF2B5EF4-FFF2-40B4-BE49-F238E27FC236}">
                    <a16:creationId xmlns:a16="http://schemas.microsoft.com/office/drawing/2014/main" id="{83439746-14C1-44C7-8F3B-73B26EFC5A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4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30" name="Line 221">
                <a:extLst>
                  <a:ext uri="{FF2B5EF4-FFF2-40B4-BE49-F238E27FC236}">
                    <a16:creationId xmlns:a16="http://schemas.microsoft.com/office/drawing/2014/main" id="{97680BC9-6E2C-4144-81D3-FF16BC708D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4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43" name="Line 222">
                <a:extLst>
                  <a:ext uri="{FF2B5EF4-FFF2-40B4-BE49-F238E27FC236}">
                    <a16:creationId xmlns:a16="http://schemas.microsoft.com/office/drawing/2014/main" id="{594F445C-71D2-4AA8-B106-E4D327C8D3E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46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44" name="Line 223">
                <a:extLst>
                  <a:ext uri="{FF2B5EF4-FFF2-40B4-BE49-F238E27FC236}">
                    <a16:creationId xmlns:a16="http://schemas.microsoft.com/office/drawing/2014/main" id="{5AA5D281-1C80-45A8-A090-26D246FEE7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6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0" name="Line 224">
                <a:extLst>
                  <a:ext uri="{FF2B5EF4-FFF2-40B4-BE49-F238E27FC236}">
                    <a16:creationId xmlns:a16="http://schemas.microsoft.com/office/drawing/2014/main" id="{7AB4984E-1CD6-4B69-ADC9-E79B51FD90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6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1" name="Line 225">
                <a:extLst>
                  <a:ext uri="{FF2B5EF4-FFF2-40B4-BE49-F238E27FC236}">
                    <a16:creationId xmlns:a16="http://schemas.microsoft.com/office/drawing/2014/main" id="{B5A7FB73-9EF4-4A92-9E1E-0B056DB926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8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2" name="Line 226">
                <a:extLst>
                  <a:ext uri="{FF2B5EF4-FFF2-40B4-BE49-F238E27FC236}">
                    <a16:creationId xmlns:a16="http://schemas.microsoft.com/office/drawing/2014/main" id="{24979782-2617-48DA-8744-F6CED07C6B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0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3" name="Line 227">
                <a:extLst>
                  <a:ext uri="{FF2B5EF4-FFF2-40B4-BE49-F238E27FC236}">
                    <a16:creationId xmlns:a16="http://schemas.microsoft.com/office/drawing/2014/main" id="{B8A80FA6-CE5F-4486-BB21-30AC284D14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14" y="1660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4" name="Line 228">
                <a:extLst>
                  <a:ext uri="{FF2B5EF4-FFF2-40B4-BE49-F238E27FC236}">
                    <a16:creationId xmlns:a16="http://schemas.microsoft.com/office/drawing/2014/main" id="{E40114F0-6A6C-41DA-8F06-DF268C2564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23" y="1738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5" name="Line 229">
                <a:extLst>
                  <a:ext uri="{FF2B5EF4-FFF2-40B4-BE49-F238E27FC236}">
                    <a16:creationId xmlns:a16="http://schemas.microsoft.com/office/drawing/2014/main" id="{B713C7E8-15E0-47A8-8466-A302D497BB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3" y="1738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6" name="Line 230">
                <a:extLst>
                  <a:ext uri="{FF2B5EF4-FFF2-40B4-BE49-F238E27FC236}">
                    <a16:creationId xmlns:a16="http://schemas.microsoft.com/office/drawing/2014/main" id="{630F1E19-9708-42C5-93E3-3607DD269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5" y="1738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7" name="Line 231">
                <a:extLst>
                  <a:ext uri="{FF2B5EF4-FFF2-40B4-BE49-F238E27FC236}">
                    <a16:creationId xmlns:a16="http://schemas.microsoft.com/office/drawing/2014/main" id="{25E7B08A-327B-4027-833D-855BD3DBB6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7" y="1738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8" name="Line 232">
                <a:extLst>
                  <a:ext uri="{FF2B5EF4-FFF2-40B4-BE49-F238E27FC236}">
                    <a16:creationId xmlns:a16="http://schemas.microsoft.com/office/drawing/2014/main" id="{C59F7173-3CE0-40BD-9F23-AAC2AA986A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52" y="1738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89" name="Line 233">
                <a:extLst>
                  <a:ext uri="{FF2B5EF4-FFF2-40B4-BE49-F238E27FC236}">
                    <a16:creationId xmlns:a16="http://schemas.microsoft.com/office/drawing/2014/main" id="{D7D323A3-49BF-4312-8BDD-2640F2C80E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7" y="1738"/>
                <a:ext cx="0" cy="31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0" name="Freeform 234">
                <a:extLst>
                  <a:ext uri="{FF2B5EF4-FFF2-40B4-BE49-F238E27FC236}">
                    <a16:creationId xmlns:a16="http://schemas.microsoft.com/office/drawing/2014/main" id="{AB8851B3-E321-4BE5-A7D2-3E07E1894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5" y="777"/>
                <a:ext cx="3722" cy="992"/>
              </a:xfrm>
              <a:custGeom>
                <a:avLst/>
                <a:gdLst>
                  <a:gd name="T0" fmla="*/ 60 w 3722"/>
                  <a:gd name="T1" fmla="*/ 11 h 992"/>
                  <a:gd name="T2" fmla="*/ 110 w 3722"/>
                  <a:gd name="T3" fmla="*/ 26 h 992"/>
                  <a:gd name="T4" fmla="*/ 143 w 3722"/>
                  <a:gd name="T5" fmla="*/ 47 h 992"/>
                  <a:gd name="T6" fmla="*/ 168 w 3722"/>
                  <a:gd name="T7" fmla="*/ 61 h 992"/>
                  <a:gd name="T8" fmla="*/ 221 w 3722"/>
                  <a:gd name="T9" fmla="*/ 79 h 992"/>
                  <a:gd name="T10" fmla="*/ 296 w 3722"/>
                  <a:gd name="T11" fmla="*/ 97 h 992"/>
                  <a:gd name="T12" fmla="*/ 326 w 3722"/>
                  <a:gd name="T13" fmla="*/ 115 h 992"/>
                  <a:gd name="T14" fmla="*/ 351 w 3722"/>
                  <a:gd name="T15" fmla="*/ 131 h 992"/>
                  <a:gd name="T16" fmla="*/ 397 w 3722"/>
                  <a:gd name="T17" fmla="*/ 155 h 992"/>
                  <a:gd name="T18" fmla="*/ 441 w 3722"/>
                  <a:gd name="T19" fmla="*/ 171 h 992"/>
                  <a:gd name="T20" fmla="*/ 518 w 3722"/>
                  <a:gd name="T21" fmla="*/ 185 h 992"/>
                  <a:gd name="T22" fmla="*/ 556 w 3722"/>
                  <a:gd name="T23" fmla="*/ 207 h 992"/>
                  <a:gd name="T24" fmla="*/ 585 w 3722"/>
                  <a:gd name="T25" fmla="*/ 228 h 992"/>
                  <a:gd name="T26" fmla="*/ 646 w 3722"/>
                  <a:gd name="T27" fmla="*/ 246 h 992"/>
                  <a:gd name="T28" fmla="*/ 695 w 3722"/>
                  <a:gd name="T29" fmla="*/ 268 h 992"/>
                  <a:gd name="T30" fmla="*/ 732 w 3722"/>
                  <a:gd name="T31" fmla="*/ 286 h 992"/>
                  <a:gd name="T32" fmla="*/ 768 w 3722"/>
                  <a:gd name="T33" fmla="*/ 304 h 992"/>
                  <a:gd name="T34" fmla="*/ 876 w 3722"/>
                  <a:gd name="T35" fmla="*/ 326 h 992"/>
                  <a:gd name="T36" fmla="*/ 933 w 3722"/>
                  <a:gd name="T37" fmla="*/ 340 h 992"/>
                  <a:gd name="T38" fmla="*/ 960 w 3722"/>
                  <a:gd name="T39" fmla="*/ 354 h 992"/>
                  <a:gd name="T40" fmla="*/ 1085 w 3722"/>
                  <a:gd name="T41" fmla="*/ 372 h 992"/>
                  <a:gd name="T42" fmla="*/ 1134 w 3722"/>
                  <a:gd name="T43" fmla="*/ 391 h 992"/>
                  <a:gd name="T44" fmla="*/ 1200 w 3722"/>
                  <a:gd name="T45" fmla="*/ 406 h 992"/>
                  <a:gd name="T46" fmla="*/ 1257 w 3722"/>
                  <a:gd name="T47" fmla="*/ 424 h 992"/>
                  <a:gd name="T48" fmla="*/ 1390 w 3722"/>
                  <a:gd name="T49" fmla="*/ 441 h 992"/>
                  <a:gd name="T50" fmla="*/ 1458 w 3722"/>
                  <a:gd name="T51" fmla="*/ 459 h 992"/>
                  <a:gd name="T52" fmla="*/ 1502 w 3722"/>
                  <a:gd name="T53" fmla="*/ 477 h 992"/>
                  <a:gd name="T54" fmla="*/ 1608 w 3722"/>
                  <a:gd name="T55" fmla="*/ 495 h 992"/>
                  <a:gd name="T56" fmla="*/ 1652 w 3722"/>
                  <a:gd name="T57" fmla="*/ 511 h 992"/>
                  <a:gd name="T58" fmla="*/ 1712 w 3722"/>
                  <a:gd name="T59" fmla="*/ 525 h 992"/>
                  <a:gd name="T60" fmla="*/ 1800 w 3722"/>
                  <a:gd name="T61" fmla="*/ 535 h 992"/>
                  <a:gd name="T62" fmla="*/ 1888 w 3722"/>
                  <a:gd name="T63" fmla="*/ 557 h 992"/>
                  <a:gd name="T64" fmla="*/ 1913 w 3722"/>
                  <a:gd name="T65" fmla="*/ 571 h 992"/>
                  <a:gd name="T66" fmla="*/ 1985 w 3722"/>
                  <a:gd name="T67" fmla="*/ 587 h 992"/>
                  <a:gd name="T68" fmla="*/ 2065 w 3722"/>
                  <a:gd name="T69" fmla="*/ 605 h 992"/>
                  <a:gd name="T70" fmla="*/ 2149 w 3722"/>
                  <a:gd name="T71" fmla="*/ 619 h 992"/>
                  <a:gd name="T72" fmla="*/ 2288 w 3722"/>
                  <a:gd name="T73" fmla="*/ 637 h 992"/>
                  <a:gd name="T74" fmla="*/ 2345 w 3722"/>
                  <a:gd name="T75" fmla="*/ 648 h 992"/>
                  <a:gd name="T76" fmla="*/ 2442 w 3722"/>
                  <a:gd name="T77" fmla="*/ 680 h 992"/>
                  <a:gd name="T78" fmla="*/ 2519 w 3722"/>
                  <a:gd name="T79" fmla="*/ 698 h 992"/>
                  <a:gd name="T80" fmla="*/ 2625 w 3722"/>
                  <a:gd name="T81" fmla="*/ 710 h 992"/>
                  <a:gd name="T82" fmla="*/ 2669 w 3722"/>
                  <a:gd name="T83" fmla="*/ 716 h 992"/>
                  <a:gd name="T84" fmla="*/ 2700 w 3722"/>
                  <a:gd name="T85" fmla="*/ 724 h 992"/>
                  <a:gd name="T86" fmla="*/ 2742 w 3722"/>
                  <a:gd name="T87" fmla="*/ 732 h 992"/>
                  <a:gd name="T88" fmla="*/ 2793 w 3722"/>
                  <a:gd name="T89" fmla="*/ 737 h 992"/>
                  <a:gd name="T90" fmla="*/ 2839 w 3722"/>
                  <a:gd name="T91" fmla="*/ 746 h 992"/>
                  <a:gd name="T92" fmla="*/ 2886 w 3722"/>
                  <a:gd name="T93" fmla="*/ 750 h 992"/>
                  <a:gd name="T94" fmla="*/ 2925 w 3722"/>
                  <a:gd name="T95" fmla="*/ 760 h 992"/>
                  <a:gd name="T96" fmla="*/ 2952 w 3722"/>
                  <a:gd name="T97" fmla="*/ 771 h 992"/>
                  <a:gd name="T98" fmla="*/ 3005 w 3722"/>
                  <a:gd name="T99" fmla="*/ 788 h 992"/>
                  <a:gd name="T100" fmla="*/ 3058 w 3722"/>
                  <a:gd name="T101" fmla="*/ 795 h 992"/>
                  <a:gd name="T102" fmla="*/ 3097 w 3722"/>
                  <a:gd name="T103" fmla="*/ 801 h 992"/>
                  <a:gd name="T104" fmla="*/ 3148 w 3722"/>
                  <a:gd name="T105" fmla="*/ 816 h 992"/>
                  <a:gd name="T106" fmla="*/ 3179 w 3722"/>
                  <a:gd name="T107" fmla="*/ 824 h 992"/>
                  <a:gd name="T108" fmla="*/ 3221 w 3722"/>
                  <a:gd name="T109" fmla="*/ 842 h 992"/>
                  <a:gd name="T110" fmla="*/ 3289 w 3722"/>
                  <a:gd name="T111" fmla="*/ 863 h 992"/>
                  <a:gd name="T112" fmla="*/ 3340 w 3722"/>
                  <a:gd name="T113" fmla="*/ 863 h 992"/>
                  <a:gd name="T114" fmla="*/ 3393 w 3722"/>
                  <a:gd name="T115" fmla="*/ 863 h 992"/>
                  <a:gd name="T116" fmla="*/ 3446 w 3722"/>
                  <a:gd name="T117" fmla="*/ 881 h 992"/>
                  <a:gd name="T118" fmla="*/ 3486 w 3722"/>
                  <a:gd name="T119" fmla="*/ 914 h 992"/>
                  <a:gd name="T120" fmla="*/ 3581 w 3722"/>
                  <a:gd name="T121" fmla="*/ 914 h 992"/>
                  <a:gd name="T122" fmla="*/ 3627 w 3722"/>
                  <a:gd name="T123" fmla="*/ 992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22" h="99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40" y="4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60" y="8"/>
                    </a:lnTo>
                    <a:lnTo>
                      <a:pt x="60" y="11"/>
                    </a:lnTo>
                    <a:lnTo>
                      <a:pt x="60" y="11"/>
                    </a:lnTo>
                    <a:lnTo>
                      <a:pt x="62" y="11"/>
                    </a:lnTo>
                    <a:lnTo>
                      <a:pt x="62" y="15"/>
                    </a:lnTo>
                    <a:lnTo>
                      <a:pt x="62" y="15"/>
                    </a:lnTo>
                    <a:lnTo>
                      <a:pt x="71" y="15"/>
                    </a:lnTo>
                    <a:lnTo>
                      <a:pt x="71" y="15"/>
                    </a:lnTo>
                    <a:lnTo>
                      <a:pt x="73" y="15"/>
                    </a:lnTo>
                    <a:lnTo>
                      <a:pt x="99" y="15"/>
                    </a:lnTo>
                    <a:lnTo>
                      <a:pt x="99" y="15"/>
                    </a:lnTo>
                    <a:lnTo>
                      <a:pt x="99" y="22"/>
                    </a:lnTo>
                    <a:lnTo>
                      <a:pt x="110" y="22"/>
                    </a:lnTo>
                    <a:lnTo>
                      <a:pt x="110" y="26"/>
                    </a:lnTo>
                    <a:lnTo>
                      <a:pt x="112" y="29"/>
                    </a:lnTo>
                    <a:lnTo>
                      <a:pt x="128" y="29"/>
                    </a:lnTo>
                    <a:lnTo>
                      <a:pt x="128" y="33"/>
                    </a:lnTo>
                    <a:lnTo>
                      <a:pt x="128" y="33"/>
                    </a:lnTo>
                    <a:lnTo>
                      <a:pt x="132" y="33"/>
                    </a:lnTo>
                    <a:lnTo>
                      <a:pt x="132" y="37"/>
                    </a:lnTo>
                    <a:lnTo>
                      <a:pt x="139" y="37"/>
                    </a:lnTo>
                    <a:lnTo>
                      <a:pt x="139" y="37"/>
                    </a:lnTo>
                    <a:lnTo>
                      <a:pt x="139" y="43"/>
                    </a:lnTo>
                    <a:lnTo>
                      <a:pt x="139" y="43"/>
                    </a:lnTo>
                    <a:lnTo>
                      <a:pt x="143" y="43"/>
                    </a:lnTo>
                    <a:lnTo>
                      <a:pt x="143" y="47"/>
                    </a:lnTo>
                    <a:lnTo>
                      <a:pt x="143" y="47"/>
                    </a:lnTo>
                    <a:lnTo>
                      <a:pt x="148" y="47"/>
                    </a:lnTo>
                    <a:lnTo>
                      <a:pt x="148" y="51"/>
                    </a:lnTo>
                    <a:lnTo>
                      <a:pt x="148" y="51"/>
                    </a:lnTo>
                    <a:lnTo>
                      <a:pt x="157" y="51"/>
                    </a:lnTo>
                    <a:lnTo>
                      <a:pt x="157" y="55"/>
                    </a:lnTo>
                    <a:lnTo>
                      <a:pt x="157" y="55"/>
                    </a:lnTo>
                    <a:lnTo>
                      <a:pt x="163" y="55"/>
                    </a:lnTo>
                    <a:lnTo>
                      <a:pt x="163" y="58"/>
                    </a:lnTo>
                    <a:lnTo>
                      <a:pt x="163" y="58"/>
                    </a:lnTo>
                    <a:lnTo>
                      <a:pt x="168" y="58"/>
                    </a:lnTo>
                    <a:lnTo>
                      <a:pt x="168" y="61"/>
                    </a:lnTo>
                    <a:lnTo>
                      <a:pt x="168" y="61"/>
                    </a:lnTo>
                    <a:lnTo>
                      <a:pt x="172" y="61"/>
                    </a:lnTo>
                    <a:lnTo>
                      <a:pt x="172" y="65"/>
                    </a:lnTo>
                    <a:lnTo>
                      <a:pt x="172" y="65"/>
                    </a:lnTo>
                    <a:lnTo>
                      <a:pt x="210" y="65"/>
                    </a:lnTo>
                    <a:lnTo>
                      <a:pt x="210" y="69"/>
                    </a:lnTo>
                    <a:lnTo>
                      <a:pt x="210" y="69"/>
                    </a:lnTo>
                    <a:lnTo>
                      <a:pt x="214" y="69"/>
                    </a:lnTo>
                    <a:lnTo>
                      <a:pt x="214" y="73"/>
                    </a:lnTo>
                    <a:lnTo>
                      <a:pt x="218" y="76"/>
                    </a:lnTo>
                    <a:lnTo>
                      <a:pt x="221" y="76"/>
                    </a:lnTo>
                    <a:lnTo>
                      <a:pt x="221" y="79"/>
                    </a:lnTo>
                    <a:lnTo>
                      <a:pt x="223" y="83"/>
                    </a:lnTo>
                    <a:lnTo>
                      <a:pt x="234" y="83"/>
                    </a:lnTo>
                    <a:lnTo>
                      <a:pt x="234" y="87"/>
                    </a:lnTo>
                    <a:lnTo>
                      <a:pt x="234" y="87"/>
                    </a:lnTo>
                    <a:lnTo>
                      <a:pt x="260" y="87"/>
                    </a:lnTo>
                    <a:lnTo>
                      <a:pt x="260" y="91"/>
                    </a:lnTo>
                    <a:lnTo>
                      <a:pt x="260" y="91"/>
                    </a:lnTo>
                    <a:lnTo>
                      <a:pt x="287" y="91"/>
                    </a:lnTo>
                    <a:lnTo>
                      <a:pt x="287" y="95"/>
                    </a:lnTo>
                    <a:lnTo>
                      <a:pt x="287" y="95"/>
                    </a:lnTo>
                    <a:lnTo>
                      <a:pt x="296" y="95"/>
                    </a:lnTo>
                    <a:lnTo>
                      <a:pt x="296" y="97"/>
                    </a:lnTo>
                    <a:lnTo>
                      <a:pt x="296" y="97"/>
                    </a:lnTo>
                    <a:lnTo>
                      <a:pt x="298" y="97"/>
                    </a:lnTo>
                    <a:lnTo>
                      <a:pt x="298" y="101"/>
                    </a:lnTo>
                    <a:lnTo>
                      <a:pt x="300" y="105"/>
                    </a:lnTo>
                    <a:lnTo>
                      <a:pt x="302" y="105"/>
                    </a:lnTo>
                    <a:lnTo>
                      <a:pt x="302" y="109"/>
                    </a:lnTo>
                    <a:lnTo>
                      <a:pt x="302" y="109"/>
                    </a:lnTo>
                    <a:lnTo>
                      <a:pt x="322" y="109"/>
                    </a:lnTo>
                    <a:lnTo>
                      <a:pt x="322" y="109"/>
                    </a:lnTo>
                    <a:lnTo>
                      <a:pt x="324" y="113"/>
                    </a:lnTo>
                    <a:lnTo>
                      <a:pt x="326" y="113"/>
                    </a:lnTo>
                    <a:lnTo>
                      <a:pt x="326" y="115"/>
                    </a:lnTo>
                    <a:lnTo>
                      <a:pt x="326" y="115"/>
                    </a:lnTo>
                    <a:lnTo>
                      <a:pt x="331" y="115"/>
                    </a:lnTo>
                    <a:lnTo>
                      <a:pt x="331" y="119"/>
                    </a:lnTo>
                    <a:lnTo>
                      <a:pt x="331" y="119"/>
                    </a:lnTo>
                    <a:lnTo>
                      <a:pt x="342" y="119"/>
                    </a:lnTo>
                    <a:lnTo>
                      <a:pt x="342" y="123"/>
                    </a:lnTo>
                    <a:lnTo>
                      <a:pt x="342" y="123"/>
                    </a:lnTo>
                    <a:lnTo>
                      <a:pt x="349" y="123"/>
                    </a:lnTo>
                    <a:lnTo>
                      <a:pt x="349" y="127"/>
                    </a:lnTo>
                    <a:lnTo>
                      <a:pt x="349" y="127"/>
                    </a:lnTo>
                    <a:lnTo>
                      <a:pt x="351" y="127"/>
                    </a:lnTo>
                    <a:lnTo>
                      <a:pt x="351" y="131"/>
                    </a:lnTo>
                    <a:lnTo>
                      <a:pt x="351" y="131"/>
                    </a:lnTo>
                    <a:lnTo>
                      <a:pt x="366" y="131"/>
                    </a:lnTo>
                    <a:lnTo>
                      <a:pt x="366" y="133"/>
                    </a:lnTo>
                    <a:lnTo>
                      <a:pt x="368" y="133"/>
                    </a:lnTo>
                    <a:lnTo>
                      <a:pt x="368" y="133"/>
                    </a:lnTo>
                    <a:lnTo>
                      <a:pt x="368" y="145"/>
                    </a:lnTo>
                    <a:lnTo>
                      <a:pt x="368" y="145"/>
                    </a:lnTo>
                    <a:lnTo>
                      <a:pt x="373" y="145"/>
                    </a:lnTo>
                    <a:lnTo>
                      <a:pt x="373" y="149"/>
                    </a:lnTo>
                    <a:lnTo>
                      <a:pt x="377" y="153"/>
                    </a:lnTo>
                    <a:lnTo>
                      <a:pt x="397" y="153"/>
                    </a:lnTo>
                    <a:lnTo>
                      <a:pt x="397" y="155"/>
                    </a:lnTo>
                    <a:lnTo>
                      <a:pt x="401" y="159"/>
                    </a:lnTo>
                    <a:lnTo>
                      <a:pt x="404" y="159"/>
                    </a:lnTo>
                    <a:lnTo>
                      <a:pt x="404" y="163"/>
                    </a:lnTo>
                    <a:lnTo>
                      <a:pt x="404" y="163"/>
                    </a:lnTo>
                    <a:lnTo>
                      <a:pt x="417" y="163"/>
                    </a:lnTo>
                    <a:lnTo>
                      <a:pt x="417" y="167"/>
                    </a:lnTo>
                    <a:lnTo>
                      <a:pt x="417" y="167"/>
                    </a:lnTo>
                    <a:lnTo>
                      <a:pt x="424" y="167"/>
                    </a:lnTo>
                    <a:lnTo>
                      <a:pt x="424" y="171"/>
                    </a:lnTo>
                    <a:lnTo>
                      <a:pt x="424" y="171"/>
                    </a:lnTo>
                    <a:lnTo>
                      <a:pt x="441" y="171"/>
                    </a:lnTo>
                    <a:lnTo>
                      <a:pt x="441" y="171"/>
                    </a:lnTo>
                    <a:lnTo>
                      <a:pt x="446" y="173"/>
                    </a:lnTo>
                    <a:lnTo>
                      <a:pt x="448" y="173"/>
                    </a:lnTo>
                    <a:lnTo>
                      <a:pt x="448" y="177"/>
                    </a:lnTo>
                    <a:lnTo>
                      <a:pt x="448" y="177"/>
                    </a:lnTo>
                    <a:lnTo>
                      <a:pt x="492" y="177"/>
                    </a:lnTo>
                    <a:lnTo>
                      <a:pt x="492" y="181"/>
                    </a:lnTo>
                    <a:lnTo>
                      <a:pt x="492" y="181"/>
                    </a:lnTo>
                    <a:lnTo>
                      <a:pt x="512" y="181"/>
                    </a:lnTo>
                    <a:lnTo>
                      <a:pt x="512" y="185"/>
                    </a:lnTo>
                    <a:lnTo>
                      <a:pt x="512" y="185"/>
                    </a:lnTo>
                    <a:lnTo>
                      <a:pt x="518" y="185"/>
                    </a:lnTo>
                    <a:lnTo>
                      <a:pt x="518" y="185"/>
                    </a:lnTo>
                    <a:lnTo>
                      <a:pt x="518" y="185"/>
                    </a:lnTo>
                    <a:lnTo>
                      <a:pt x="518" y="185"/>
                    </a:lnTo>
                    <a:lnTo>
                      <a:pt x="518" y="192"/>
                    </a:lnTo>
                    <a:lnTo>
                      <a:pt x="523" y="195"/>
                    </a:lnTo>
                    <a:lnTo>
                      <a:pt x="543" y="195"/>
                    </a:lnTo>
                    <a:lnTo>
                      <a:pt x="543" y="199"/>
                    </a:lnTo>
                    <a:lnTo>
                      <a:pt x="543" y="199"/>
                    </a:lnTo>
                    <a:lnTo>
                      <a:pt x="554" y="199"/>
                    </a:lnTo>
                    <a:lnTo>
                      <a:pt x="554" y="203"/>
                    </a:lnTo>
                    <a:lnTo>
                      <a:pt x="554" y="203"/>
                    </a:lnTo>
                    <a:lnTo>
                      <a:pt x="556" y="203"/>
                    </a:lnTo>
                    <a:lnTo>
                      <a:pt x="556" y="207"/>
                    </a:lnTo>
                    <a:lnTo>
                      <a:pt x="560" y="207"/>
                    </a:lnTo>
                    <a:lnTo>
                      <a:pt x="560" y="207"/>
                    </a:lnTo>
                    <a:lnTo>
                      <a:pt x="560" y="213"/>
                    </a:lnTo>
                    <a:lnTo>
                      <a:pt x="560" y="213"/>
                    </a:lnTo>
                    <a:lnTo>
                      <a:pt x="563" y="213"/>
                    </a:lnTo>
                    <a:lnTo>
                      <a:pt x="563" y="217"/>
                    </a:lnTo>
                    <a:lnTo>
                      <a:pt x="567" y="221"/>
                    </a:lnTo>
                    <a:lnTo>
                      <a:pt x="580" y="221"/>
                    </a:lnTo>
                    <a:lnTo>
                      <a:pt x="580" y="225"/>
                    </a:lnTo>
                    <a:lnTo>
                      <a:pt x="580" y="225"/>
                    </a:lnTo>
                    <a:lnTo>
                      <a:pt x="585" y="225"/>
                    </a:lnTo>
                    <a:lnTo>
                      <a:pt x="585" y="228"/>
                    </a:lnTo>
                    <a:lnTo>
                      <a:pt x="585" y="228"/>
                    </a:lnTo>
                    <a:lnTo>
                      <a:pt x="591" y="228"/>
                    </a:lnTo>
                    <a:lnTo>
                      <a:pt x="591" y="232"/>
                    </a:lnTo>
                    <a:lnTo>
                      <a:pt x="591" y="232"/>
                    </a:lnTo>
                    <a:lnTo>
                      <a:pt x="596" y="232"/>
                    </a:lnTo>
                    <a:lnTo>
                      <a:pt x="596" y="235"/>
                    </a:lnTo>
                    <a:lnTo>
                      <a:pt x="596" y="235"/>
                    </a:lnTo>
                    <a:lnTo>
                      <a:pt x="615" y="235"/>
                    </a:lnTo>
                    <a:lnTo>
                      <a:pt x="615" y="239"/>
                    </a:lnTo>
                    <a:lnTo>
                      <a:pt x="620" y="242"/>
                    </a:lnTo>
                    <a:lnTo>
                      <a:pt x="646" y="242"/>
                    </a:lnTo>
                    <a:lnTo>
                      <a:pt x="646" y="246"/>
                    </a:lnTo>
                    <a:lnTo>
                      <a:pt x="646" y="246"/>
                    </a:lnTo>
                    <a:lnTo>
                      <a:pt x="662" y="246"/>
                    </a:lnTo>
                    <a:lnTo>
                      <a:pt x="662" y="250"/>
                    </a:lnTo>
                    <a:lnTo>
                      <a:pt x="671" y="253"/>
                    </a:lnTo>
                    <a:lnTo>
                      <a:pt x="675" y="253"/>
                    </a:lnTo>
                    <a:lnTo>
                      <a:pt x="675" y="257"/>
                    </a:lnTo>
                    <a:lnTo>
                      <a:pt x="682" y="260"/>
                    </a:lnTo>
                    <a:lnTo>
                      <a:pt x="682" y="260"/>
                    </a:lnTo>
                    <a:lnTo>
                      <a:pt x="682" y="268"/>
                    </a:lnTo>
                    <a:lnTo>
                      <a:pt x="682" y="268"/>
                    </a:lnTo>
                    <a:lnTo>
                      <a:pt x="695" y="268"/>
                    </a:lnTo>
                    <a:lnTo>
                      <a:pt x="695" y="268"/>
                    </a:lnTo>
                    <a:lnTo>
                      <a:pt x="695" y="268"/>
                    </a:lnTo>
                    <a:lnTo>
                      <a:pt x="695" y="268"/>
                    </a:lnTo>
                    <a:lnTo>
                      <a:pt x="695" y="275"/>
                    </a:lnTo>
                    <a:lnTo>
                      <a:pt x="695" y="275"/>
                    </a:lnTo>
                    <a:lnTo>
                      <a:pt x="717" y="275"/>
                    </a:lnTo>
                    <a:lnTo>
                      <a:pt x="717" y="278"/>
                    </a:lnTo>
                    <a:lnTo>
                      <a:pt x="717" y="278"/>
                    </a:lnTo>
                    <a:lnTo>
                      <a:pt x="730" y="278"/>
                    </a:lnTo>
                    <a:lnTo>
                      <a:pt x="730" y="282"/>
                    </a:lnTo>
                    <a:lnTo>
                      <a:pt x="730" y="282"/>
                    </a:lnTo>
                    <a:lnTo>
                      <a:pt x="732" y="282"/>
                    </a:lnTo>
                    <a:lnTo>
                      <a:pt x="732" y="286"/>
                    </a:lnTo>
                    <a:lnTo>
                      <a:pt x="737" y="290"/>
                    </a:lnTo>
                    <a:lnTo>
                      <a:pt x="741" y="290"/>
                    </a:lnTo>
                    <a:lnTo>
                      <a:pt x="741" y="290"/>
                    </a:lnTo>
                    <a:lnTo>
                      <a:pt x="741" y="290"/>
                    </a:lnTo>
                    <a:lnTo>
                      <a:pt x="741" y="290"/>
                    </a:lnTo>
                    <a:lnTo>
                      <a:pt x="741" y="296"/>
                    </a:lnTo>
                    <a:lnTo>
                      <a:pt x="741" y="296"/>
                    </a:lnTo>
                    <a:lnTo>
                      <a:pt x="743" y="296"/>
                    </a:lnTo>
                    <a:lnTo>
                      <a:pt x="743" y="300"/>
                    </a:lnTo>
                    <a:lnTo>
                      <a:pt x="743" y="300"/>
                    </a:lnTo>
                    <a:lnTo>
                      <a:pt x="768" y="300"/>
                    </a:lnTo>
                    <a:lnTo>
                      <a:pt x="768" y="304"/>
                    </a:lnTo>
                    <a:lnTo>
                      <a:pt x="768" y="304"/>
                    </a:lnTo>
                    <a:lnTo>
                      <a:pt x="799" y="304"/>
                    </a:lnTo>
                    <a:lnTo>
                      <a:pt x="799" y="308"/>
                    </a:lnTo>
                    <a:lnTo>
                      <a:pt x="801" y="312"/>
                    </a:lnTo>
                    <a:lnTo>
                      <a:pt x="845" y="312"/>
                    </a:lnTo>
                    <a:lnTo>
                      <a:pt x="845" y="314"/>
                    </a:lnTo>
                    <a:lnTo>
                      <a:pt x="845" y="314"/>
                    </a:lnTo>
                    <a:lnTo>
                      <a:pt x="876" y="314"/>
                    </a:lnTo>
                    <a:lnTo>
                      <a:pt x="876" y="314"/>
                    </a:lnTo>
                    <a:lnTo>
                      <a:pt x="876" y="314"/>
                    </a:lnTo>
                    <a:lnTo>
                      <a:pt x="876" y="314"/>
                    </a:lnTo>
                    <a:lnTo>
                      <a:pt x="876" y="326"/>
                    </a:lnTo>
                    <a:lnTo>
                      <a:pt x="882" y="326"/>
                    </a:lnTo>
                    <a:lnTo>
                      <a:pt x="900" y="326"/>
                    </a:lnTo>
                    <a:lnTo>
                      <a:pt x="900" y="330"/>
                    </a:lnTo>
                    <a:lnTo>
                      <a:pt x="900" y="330"/>
                    </a:lnTo>
                    <a:lnTo>
                      <a:pt x="922" y="330"/>
                    </a:lnTo>
                    <a:lnTo>
                      <a:pt x="922" y="332"/>
                    </a:lnTo>
                    <a:lnTo>
                      <a:pt x="922" y="332"/>
                    </a:lnTo>
                    <a:lnTo>
                      <a:pt x="933" y="332"/>
                    </a:lnTo>
                    <a:lnTo>
                      <a:pt x="933" y="332"/>
                    </a:lnTo>
                    <a:lnTo>
                      <a:pt x="933" y="332"/>
                    </a:lnTo>
                    <a:lnTo>
                      <a:pt x="933" y="332"/>
                    </a:lnTo>
                    <a:lnTo>
                      <a:pt x="933" y="340"/>
                    </a:lnTo>
                    <a:lnTo>
                      <a:pt x="933" y="340"/>
                    </a:lnTo>
                    <a:lnTo>
                      <a:pt x="942" y="340"/>
                    </a:lnTo>
                    <a:lnTo>
                      <a:pt x="942" y="344"/>
                    </a:lnTo>
                    <a:lnTo>
                      <a:pt x="942" y="344"/>
                    </a:lnTo>
                    <a:lnTo>
                      <a:pt x="946" y="344"/>
                    </a:lnTo>
                    <a:lnTo>
                      <a:pt x="946" y="348"/>
                    </a:lnTo>
                    <a:lnTo>
                      <a:pt x="946" y="348"/>
                    </a:lnTo>
                    <a:lnTo>
                      <a:pt x="957" y="348"/>
                    </a:lnTo>
                    <a:lnTo>
                      <a:pt x="957" y="352"/>
                    </a:lnTo>
                    <a:lnTo>
                      <a:pt x="957" y="352"/>
                    </a:lnTo>
                    <a:lnTo>
                      <a:pt x="960" y="352"/>
                    </a:lnTo>
                    <a:lnTo>
                      <a:pt x="960" y="354"/>
                    </a:lnTo>
                    <a:lnTo>
                      <a:pt x="960" y="354"/>
                    </a:lnTo>
                    <a:lnTo>
                      <a:pt x="979" y="354"/>
                    </a:lnTo>
                    <a:lnTo>
                      <a:pt x="979" y="358"/>
                    </a:lnTo>
                    <a:lnTo>
                      <a:pt x="979" y="358"/>
                    </a:lnTo>
                    <a:lnTo>
                      <a:pt x="1035" y="358"/>
                    </a:lnTo>
                    <a:lnTo>
                      <a:pt x="1035" y="362"/>
                    </a:lnTo>
                    <a:lnTo>
                      <a:pt x="1037" y="362"/>
                    </a:lnTo>
                    <a:lnTo>
                      <a:pt x="1037" y="362"/>
                    </a:lnTo>
                    <a:lnTo>
                      <a:pt x="1037" y="370"/>
                    </a:lnTo>
                    <a:lnTo>
                      <a:pt x="1037" y="370"/>
                    </a:lnTo>
                    <a:lnTo>
                      <a:pt x="1085" y="370"/>
                    </a:lnTo>
                    <a:lnTo>
                      <a:pt x="1085" y="372"/>
                    </a:lnTo>
                    <a:lnTo>
                      <a:pt x="1085" y="372"/>
                    </a:lnTo>
                    <a:lnTo>
                      <a:pt x="1099" y="372"/>
                    </a:lnTo>
                    <a:lnTo>
                      <a:pt x="1099" y="376"/>
                    </a:lnTo>
                    <a:lnTo>
                      <a:pt x="1105" y="376"/>
                    </a:lnTo>
                    <a:lnTo>
                      <a:pt x="1105" y="376"/>
                    </a:lnTo>
                    <a:lnTo>
                      <a:pt x="1105" y="384"/>
                    </a:lnTo>
                    <a:lnTo>
                      <a:pt x="1105" y="384"/>
                    </a:lnTo>
                    <a:lnTo>
                      <a:pt x="1123" y="384"/>
                    </a:lnTo>
                    <a:lnTo>
                      <a:pt x="1123" y="388"/>
                    </a:lnTo>
                    <a:lnTo>
                      <a:pt x="1123" y="388"/>
                    </a:lnTo>
                    <a:lnTo>
                      <a:pt x="1134" y="388"/>
                    </a:lnTo>
                    <a:lnTo>
                      <a:pt x="1134" y="391"/>
                    </a:lnTo>
                    <a:lnTo>
                      <a:pt x="1134" y="391"/>
                    </a:lnTo>
                    <a:lnTo>
                      <a:pt x="1147" y="391"/>
                    </a:lnTo>
                    <a:lnTo>
                      <a:pt x="1147" y="391"/>
                    </a:lnTo>
                    <a:lnTo>
                      <a:pt x="1147" y="391"/>
                    </a:lnTo>
                    <a:lnTo>
                      <a:pt x="1147" y="391"/>
                    </a:lnTo>
                    <a:lnTo>
                      <a:pt x="1147" y="398"/>
                    </a:lnTo>
                    <a:lnTo>
                      <a:pt x="1147" y="398"/>
                    </a:lnTo>
                    <a:lnTo>
                      <a:pt x="1185" y="398"/>
                    </a:lnTo>
                    <a:lnTo>
                      <a:pt x="1185" y="402"/>
                    </a:lnTo>
                    <a:lnTo>
                      <a:pt x="1185" y="402"/>
                    </a:lnTo>
                    <a:lnTo>
                      <a:pt x="1200" y="402"/>
                    </a:lnTo>
                    <a:lnTo>
                      <a:pt x="1200" y="406"/>
                    </a:lnTo>
                    <a:lnTo>
                      <a:pt x="1200" y="406"/>
                    </a:lnTo>
                    <a:lnTo>
                      <a:pt x="1204" y="406"/>
                    </a:lnTo>
                    <a:lnTo>
                      <a:pt x="1204" y="409"/>
                    </a:lnTo>
                    <a:lnTo>
                      <a:pt x="1204" y="409"/>
                    </a:lnTo>
                    <a:lnTo>
                      <a:pt x="1235" y="409"/>
                    </a:lnTo>
                    <a:lnTo>
                      <a:pt x="1235" y="412"/>
                    </a:lnTo>
                    <a:lnTo>
                      <a:pt x="1235" y="412"/>
                    </a:lnTo>
                    <a:lnTo>
                      <a:pt x="1251" y="412"/>
                    </a:lnTo>
                    <a:lnTo>
                      <a:pt x="1251" y="416"/>
                    </a:lnTo>
                    <a:lnTo>
                      <a:pt x="1253" y="420"/>
                    </a:lnTo>
                    <a:lnTo>
                      <a:pt x="1257" y="420"/>
                    </a:lnTo>
                    <a:lnTo>
                      <a:pt x="1257" y="424"/>
                    </a:lnTo>
                    <a:lnTo>
                      <a:pt x="1266" y="427"/>
                    </a:lnTo>
                    <a:lnTo>
                      <a:pt x="1277" y="427"/>
                    </a:lnTo>
                    <a:lnTo>
                      <a:pt x="1277" y="431"/>
                    </a:lnTo>
                    <a:lnTo>
                      <a:pt x="1277" y="431"/>
                    </a:lnTo>
                    <a:lnTo>
                      <a:pt x="1295" y="431"/>
                    </a:lnTo>
                    <a:lnTo>
                      <a:pt x="1295" y="434"/>
                    </a:lnTo>
                    <a:lnTo>
                      <a:pt x="1295" y="434"/>
                    </a:lnTo>
                    <a:lnTo>
                      <a:pt x="1324" y="434"/>
                    </a:lnTo>
                    <a:lnTo>
                      <a:pt x="1324" y="434"/>
                    </a:lnTo>
                    <a:lnTo>
                      <a:pt x="1328" y="438"/>
                    </a:lnTo>
                    <a:lnTo>
                      <a:pt x="1390" y="438"/>
                    </a:lnTo>
                    <a:lnTo>
                      <a:pt x="1390" y="441"/>
                    </a:lnTo>
                    <a:lnTo>
                      <a:pt x="1401" y="445"/>
                    </a:lnTo>
                    <a:lnTo>
                      <a:pt x="1416" y="445"/>
                    </a:lnTo>
                    <a:lnTo>
                      <a:pt x="1416" y="449"/>
                    </a:lnTo>
                    <a:lnTo>
                      <a:pt x="1416" y="449"/>
                    </a:lnTo>
                    <a:lnTo>
                      <a:pt x="1434" y="449"/>
                    </a:lnTo>
                    <a:lnTo>
                      <a:pt x="1434" y="452"/>
                    </a:lnTo>
                    <a:lnTo>
                      <a:pt x="1434" y="452"/>
                    </a:lnTo>
                    <a:lnTo>
                      <a:pt x="1436" y="452"/>
                    </a:lnTo>
                    <a:lnTo>
                      <a:pt x="1436" y="456"/>
                    </a:lnTo>
                    <a:lnTo>
                      <a:pt x="1436" y="456"/>
                    </a:lnTo>
                    <a:lnTo>
                      <a:pt x="1458" y="456"/>
                    </a:lnTo>
                    <a:lnTo>
                      <a:pt x="1458" y="459"/>
                    </a:lnTo>
                    <a:lnTo>
                      <a:pt x="1458" y="459"/>
                    </a:lnTo>
                    <a:lnTo>
                      <a:pt x="1463" y="459"/>
                    </a:lnTo>
                    <a:lnTo>
                      <a:pt x="1463" y="463"/>
                    </a:lnTo>
                    <a:lnTo>
                      <a:pt x="1463" y="463"/>
                    </a:lnTo>
                    <a:lnTo>
                      <a:pt x="1482" y="463"/>
                    </a:lnTo>
                    <a:lnTo>
                      <a:pt x="1482" y="467"/>
                    </a:lnTo>
                    <a:lnTo>
                      <a:pt x="1482" y="467"/>
                    </a:lnTo>
                    <a:lnTo>
                      <a:pt x="1498" y="467"/>
                    </a:lnTo>
                    <a:lnTo>
                      <a:pt x="1498" y="471"/>
                    </a:lnTo>
                    <a:lnTo>
                      <a:pt x="1500" y="474"/>
                    </a:lnTo>
                    <a:lnTo>
                      <a:pt x="1502" y="474"/>
                    </a:lnTo>
                    <a:lnTo>
                      <a:pt x="1502" y="477"/>
                    </a:lnTo>
                    <a:lnTo>
                      <a:pt x="1502" y="477"/>
                    </a:lnTo>
                    <a:lnTo>
                      <a:pt x="1538" y="477"/>
                    </a:lnTo>
                    <a:lnTo>
                      <a:pt x="1538" y="481"/>
                    </a:lnTo>
                    <a:lnTo>
                      <a:pt x="1538" y="481"/>
                    </a:lnTo>
                    <a:lnTo>
                      <a:pt x="1562" y="481"/>
                    </a:lnTo>
                    <a:lnTo>
                      <a:pt x="1562" y="485"/>
                    </a:lnTo>
                    <a:lnTo>
                      <a:pt x="1562" y="485"/>
                    </a:lnTo>
                    <a:lnTo>
                      <a:pt x="1604" y="485"/>
                    </a:lnTo>
                    <a:lnTo>
                      <a:pt x="1604" y="489"/>
                    </a:lnTo>
                    <a:lnTo>
                      <a:pt x="1608" y="489"/>
                    </a:lnTo>
                    <a:lnTo>
                      <a:pt x="1608" y="489"/>
                    </a:lnTo>
                    <a:lnTo>
                      <a:pt x="1608" y="495"/>
                    </a:lnTo>
                    <a:lnTo>
                      <a:pt x="1608" y="495"/>
                    </a:lnTo>
                    <a:lnTo>
                      <a:pt x="1615" y="495"/>
                    </a:lnTo>
                    <a:lnTo>
                      <a:pt x="1615" y="499"/>
                    </a:lnTo>
                    <a:lnTo>
                      <a:pt x="1615" y="499"/>
                    </a:lnTo>
                    <a:lnTo>
                      <a:pt x="1619" y="499"/>
                    </a:lnTo>
                    <a:lnTo>
                      <a:pt x="1619" y="503"/>
                    </a:lnTo>
                    <a:lnTo>
                      <a:pt x="1619" y="503"/>
                    </a:lnTo>
                    <a:lnTo>
                      <a:pt x="1644" y="503"/>
                    </a:lnTo>
                    <a:lnTo>
                      <a:pt x="1644" y="507"/>
                    </a:lnTo>
                    <a:lnTo>
                      <a:pt x="1644" y="507"/>
                    </a:lnTo>
                    <a:lnTo>
                      <a:pt x="1652" y="507"/>
                    </a:lnTo>
                    <a:lnTo>
                      <a:pt x="1652" y="511"/>
                    </a:lnTo>
                    <a:lnTo>
                      <a:pt x="1652" y="511"/>
                    </a:lnTo>
                    <a:lnTo>
                      <a:pt x="1655" y="511"/>
                    </a:lnTo>
                    <a:lnTo>
                      <a:pt x="1655" y="511"/>
                    </a:lnTo>
                    <a:lnTo>
                      <a:pt x="1655" y="511"/>
                    </a:lnTo>
                    <a:lnTo>
                      <a:pt x="1655" y="511"/>
                    </a:lnTo>
                    <a:lnTo>
                      <a:pt x="1655" y="517"/>
                    </a:lnTo>
                    <a:lnTo>
                      <a:pt x="1655" y="517"/>
                    </a:lnTo>
                    <a:lnTo>
                      <a:pt x="1705" y="517"/>
                    </a:lnTo>
                    <a:lnTo>
                      <a:pt x="1705" y="521"/>
                    </a:lnTo>
                    <a:lnTo>
                      <a:pt x="1705" y="521"/>
                    </a:lnTo>
                    <a:lnTo>
                      <a:pt x="1712" y="521"/>
                    </a:lnTo>
                    <a:lnTo>
                      <a:pt x="1712" y="525"/>
                    </a:lnTo>
                    <a:lnTo>
                      <a:pt x="1712" y="525"/>
                    </a:lnTo>
                    <a:lnTo>
                      <a:pt x="1741" y="525"/>
                    </a:lnTo>
                    <a:lnTo>
                      <a:pt x="1741" y="529"/>
                    </a:lnTo>
                    <a:lnTo>
                      <a:pt x="1741" y="529"/>
                    </a:lnTo>
                    <a:lnTo>
                      <a:pt x="1760" y="529"/>
                    </a:lnTo>
                    <a:lnTo>
                      <a:pt x="1760" y="531"/>
                    </a:lnTo>
                    <a:lnTo>
                      <a:pt x="1765" y="531"/>
                    </a:lnTo>
                    <a:lnTo>
                      <a:pt x="1787" y="531"/>
                    </a:lnTo>
                    <a:lnTo>
                      <a:pt x="1787" y="535"/>
                    </a:lnTo>
                    <a:lnTo>
                      <a:pt x="1787" y="535"/>
                    </a:lnTo>
                    <a:lnTo>
                      <a:pt x="1800" y="535"/>
                    </a:lnTo>
                    <a:lnTo>
                      <a:pt x="1800" y="535"/>
                    </a:lnTo>
                    <a:lnTo>
                      <a:pt x="1800" y="535"/>
                    </a:lnTo>
                    <a:lnTo>
                      <a:pt x="1800" y="535"/>
                    </a:lnTo>
                    <a:lnTo>
                      <a:pt x="1800" y="543"/>
                    </a:lnTo>
                    <a:lnTo>
                      <a:pt x="1800" y="543"/>
                    </a:lnTo>
                    <a:lnTo>
                      <a:pt x="1809" y="543"/>
                    </a:lnTo>
                    <a:lnTo>
                      <a:pt x="1809" y="547"/>
                    </a:lnTo>
                    <a:lnTo>
                      <a:pt x="1809" y="547"/>
                    </a:lnTo>
                    <a:lnTo>
                      <a:pt x="1842" y="547"/>
                    </a:lnTo>
                    <a:lnTo>
                      <a:pt x="1842" y="549"/>
                    </a:lnTo>
                    <a:lnTo>
                      <a:pt x="1846" y="553"/>
                    </a:lnTo>
                    <a:lnTo>
                      <a:pt x="1888" y="553"/>
                    </a:lnTo>
                    <a:lnTo>
                      <a:pt x="1888" y="557"/>
                    </a:lnTo>
                    <a:lnTo>
                      <a:pt x="1888" y="557"/>
                    </a:lnTo>
                    <a:lnTo>
                      <a:pt x="1895" y="557"/>
                    </a:lnTo>
                    <a:lnTo>
                      <a:pt x="1895" y="561"/>
                    </a:lnTo>
                    <a:lnTo>
                      <a:pt x="1895" y="561"/>
                    </a:lnTo>
                    <a:lnTo>
                      <a:pt x="1899" y="561"/>
                    </a:lnTo>
                    <a:lnTo>
                      <a:pt x="1899" y="565"/>
                    </a:lnTo>
                    <a:lnTo>
                      <a:pt x="1899" y="565"/>
                    </a:lnTo>
                    <a:lnTo>
                      <a:pt x="1910" y="565"/>
                    </a:lnTo>
                    <a:lnTo>
                      <a:pt x="1910" y="569"/>
                    </a:lnTo>
                    <a:lnTo>
                      <a:pt x="1910" y="569"/>
                    </a:lnTo>
                    <a:lnTo>
                      <a:pt x="1913" y="569"/>
                    </a:lnTo>
                    <a:lnTo>
                      <a:pt x="1913" y="571"/>
                    </a:lnTo>
                    <a:lnTo>
                      <a:pt x="1913" y="571"/>
                    </a:lnTo>
                    <a:lnTo>
                      <a:pt x="1926" y="571"/>
                    </a:lnTo>
                    <a:lnTo>
                      <a:pt x="1926" y="575"/>
                    </a:lnTo>
                    <a:lnTo>
                      <a:pt x="1926" y="575"/>
                    </a:lnTo>
                    <a:lnTo>
                      <a:pt x="1930" y="575"/>
                    </a:lnTo>
                    <a:lnTo>
                      <a:pt x="1930" y="579"/>
                    </a:lnTo>
                    <a:lnTo>
                      <a:pt x="1930" y="579"/>
                    </a:lnTo>
                    <a:lnTo>
                      <a:pt x="1957" y="579"/>
                    </a:lnTo>
                    <a:lnTo>
                      <a:pt x="1957" y="583"/>
                    </a:lnTo>
                    <a:lnTo>
                      <a:pt x="1957" y="583"/>
                    </a:lnTo>
                    <a:lnTo>
                      <a:pt x="1985" y="583"/>
                    </a:lnTo>
                    <a:lnTo>
                      <a:pt x="1985" y="587"/>
                    </a:lnTo>
                    <a:lnTo>
                      <a:pt x="1996" y="589"/>
                    </a:lnTo>
                    <a:lnTo>
                      <a:pt x="1999" y="589"/>
                    </a:lnTo>
                    <a:lnTo>
                      <a:pt x="1999" y="593"/>
                    </a:lnTo>
                    <a:lnTo>
                      <a:pt x="1999" y="593"/>
                    </a:lnTo>
                    <a:lnTo>
                      <a:pt x="2016" y="593"/>
                    </a:lnTo>
                    <a:lnTo>
                      <a:pt x="2016" y="597"/>
                    </a:lnTo>
                    <a:lnTo>
                      <a:pt x="2016" y="597"/>
                    </a:lnTo>
                    <a:lnTo>
                      <a:pt x="2047" y="597"/>
                    </a:lnTo>
                    <a:lnTo>
                      <a:pt x="2047" y="601"/>
                    </a:lnTo>
                    <a:lnTo>
                      <a:pt x="2047" y="601"/>
                    </a:lnTo>
                    <a:lnTo>
                      <a:pt x="2065" y="601"/>
                    </a:lnTo>
                    <a:lnTo>
                      <a:pt x="2065" y="605"/>
                    </a:lnTo>
                    <a:lnTo>
                      <a:pt x="2065" y="605"/>
                    </a:lnTo>
                    <a:lnTo>
                      <a:pt x="2105" y="605"/>
                    </a:lnTo>
                    <a:lnTo>
                      <a:pt x="2105" y="608"/>
                    </a:lnTo>
                    <a:lnTo>
                      <a:pt x="2105" y="608"/>
                    </a:lnTo>
                    <a:lnTo>
                      <a:pt x="2124" y="608"/>
                    </a:lnTo>
                    <a:lnTo>
                      <a:pt x="2124" y="611"/>
                    </a:lnTo>
                    <a:lnTo>
                      <a:pt x="2124" y="611"/>
                    </a:lnTo>
                    <a:lnTo>
                      <a:pt x="2142" y="611"/>
                    </a:lnTo>
                    <a:lnTo>
                      <a:pt x="2142" y="615"/>
                    </a:lnTo>
                    <a:lnTo>
                      <a:pt x="2142" y="615"/>
                    </a:lnTo>
                    <a:lnTo>
                      <a:pt x="2149" y="615"/>
                    </a:lnTo>
                    <a:lnTo>
                      <a:pt x="2149" y="619"/>
                    </a:lnTo>
                    <a:lnTo>
                      <a:pt x="2151" y="622"/>
                    </a:lnTo>
                    <a:lnTo>
                      <a:pt x="2186" y="622"/>
                    </a:lnTo>
                    <a:lnTo>
                      <a:pt x="2186" y="626"/>
                    </a:lnTo>
                    <a:lnTo>
                      <a:pt x="2191" y="629"/>
                    </a:lnTo>
                    <a:lnTo>
                      <a:pt x="2206" y="629"/>
                    </a:lnTo>
                    <a:lnTo>
                      <a:pt x="2206" y="629"/>
                    </a:lnTo>
                    <a:lnTo>
                      <a:pt x="2206" y="629"/>
                    </a:lnTo>
                    <a:lnTo>
                      <a:pt x="2244" y="629"/>
                    </a:lnTo>
                    <a:lnTo>
                      <a:pt x="2244" y="633"/>
                    </a:lnTo>
                    <a:lnTo>
                      <a:pt x="2244" y="633"/>
                    </a:lnTo>
                    <a:lnTo>
                      <a:pt x="2288" y="633"/>
                    </a:lnTo>
                    <a:lnTo>
                      <a:pt x="2288" y="637"/>
                    </a:lnTo>
                    <a:lnTo>
                      <a:pt x="2288" y="637"/>
                    </a:lnTo>
                    <a:lnTo>
                      <a:pt x="2299" y="637"/>
                    </a:lnTo>
                    <a:lnTo>
                      <a:pt x="2299" y="640"/>
                    </a:lnTo>
                    <a:lnTo>
                      <a:pt x="2299" y="640"/>
                    </a:lnTo>
                    <a:lnTo>
                      <a:pt x="2312" y="640"/>
                    </a:lnTo>
                    <a:lnTo>
                      <a:pt x="2312" y="644"/>
                    </a:lnTo>
                    <a:lnTo>
                      <a:pt x="2312" y="644"/>
                    </a:lnTo>
                    <a:lnTo>
                      <a:pt x="2316" y="644"/>
                    </a:lnTo>
                    <a:lnTo>
                      <a:pt x="2316" y="648"/>
                    </a:lnTo>
                    <a:lnTo>
                      <a:pt x="2316" y="648"/>
                    </a:lnTo>
                    <a:lnTo>
                      <a:pt x="2345" y="648"/>
                    </a:lnTo>
                    <a:lnTo>
                      <a:pt x="2345" y="648"/>
                    </a:lnTo>
                    <a:lnTo>
                      <a:pt x="2345" y="651"/>
                    </a:lnTo>
                    <a:lnTo>
                      <a:pt x="2369" y="651"/>
                    </a:lnTo>
                    <a:lnTo>
                      <a:pt x="2369" y="655"/>
                    </a:lnTo>
                    <a:lnTo>
                      <a:pt x="2372" y="658"/>
                    </a:lnTo>
                    <a:lnTo>
                      <a:pt x="2396" y="658"/>
                    </a:lnTo>
                    <a:lnTo>
                      <a:pt x="2396" y="662"/>
                    </a:lnTo>
                    <a:lnTo>
                      <a:pt x="2402" y="666"/>
                    </a:lnTo>
                    <a:lnTo>
                      <a:pt x="2416" y="666"/>
                    </a:lnTo>
                    <a:lnTo>
                      <a:pt x="2416" y="670"/>
                    </a:lnTo>
                    <a:lnTo>
                      <a:pt x="2418" y="676"/>
                    </a:lnTo>
                    <a:lnTo>
                      <a:pt x="2442" y="676"/>
                    </a:lnTo>
                    <a:lnTo>
                      <a:pt x="2442" y="680"/>
                    </a:lnTo>
                    <a:lnTo>
                      <a:pt x="2442" y="680"/>
                    </a:lnTo>
                    <a:lnTo>
                      <a:pt x="2449" y="680"/>
                    </a:lnTo>
                    <a:lnTo>
                      <a:pt x="2449" y="684"/>
                    </a:lnTo>
                    <a:lnTo>
                      <a:pt x="2449" y="684"/>
                    </a:lnTo>
                    <a:lnTo>
                      <a:pt x="2455" y="684"/>
                    </a:lnTo>
                    <a:lnTo>
                      <a:pt x="2455" y="688"/>
                    </a:lnTo>
                    <a:lnTo>
                      <a:pt x="2458" y="692"/>
                    </a:lnTo>
                    <a:lnTo>
                      <a:pt x="2471" y="692"/>
                    </a:lnTo>
                    <a:lnTo>
                      <a:pt x="2471" y="694"/>
                    </a:lnTo>
                    <a:lnTo>
                      <a:pt x="2471" y="694"/>
                    </a:lnTo>
                    <a:lnTo>
                      <a:pt x="2519" y="694"/>
                    </a:lnTo>
                    <a:lnTo>
                      <a:pt x="2519" y="698"/>
                    </a:lnTo>
                    <a:lnTo>
                      <a:pt x="2519" y="698"/>
                    </a:lnTo>
                    <a:lnTo>
                      <a:pt x="2524" y="698"/>
                    </a:lnTo>
                    <a:lnTo>
                      <a:pt x="2524" y="702"/>
                    </a:lnTo>
                    <a:lnTo>
                      <a:pt x="2524" y="702"/>
                    </a:lnTo>
                    <a:lnTo>
                      <a:pt x="2533" y="702"/>
                    </a:lnTo>
                    <a:lnTo>
                      <a:pt x="2533" y="706"/>
                    </a:lnTo>
                    <a:lnTo>
                      <a:pt x="2533" y="706"/>
                    </a:lnTo>
                    <a:lnTo>
                      <a:pt x="2608" y="706"/>
                    </a:lnTo>
                    <a:lnTo>
                      <a:pt x="2608" y="706"/>
                    </a:lnTo>
                    <a:lnTo>
                      <a:pt x="2608" y="706"/>
                    </a:lnTo>
                    <a:lnTo>
                      <a:pt x="2625" y="706"/>
                    </a:lnTo>
                    <a:lnTo>
                      <a:pt x="2625" y="710"/>
                    </a:lnTo>
                    <a:lnTo>
                      <a:pt x="2625" y="710"/>
                    </a:lnTo>
                    <a:lnTo>
                      <a:pt x="2634" y="710"/>
                    </a:lnTo>
                    <a:lnTo>
                      <a:pt x="2634" y="710"/>
                    </a:lnTo>
                    <a:lnTo>
                      <a:pt x="2643" y="714"/>
                    </a:lnTo>
                    <a:lnTo>
                      <a:pt x="2647" y="714"/>
                    </a:lnTo>
                    <a:lnTo>
                      <a:pt x="2647" y="714"/>
                    </a:lnTo>
                    <a:lnTo>
                      <a:pt x="2652" y="714"/>
                    </a:lnTo>
                    <a:lnTo>
                      <a:pt x="2663" y="714"/>
                    </a:lnTo>
                    <a:lnTo>
                      <a:pt x="2663" y="714"/>
                    </a:lnTo>
                    <a:lnTo>
                      <a:pt x="2663" y="714"/>
                    </a:lnTo>
                    <a:lnTo>
                      <a:pt x="2669" y="714"/>
                    </a:lnTo>
                    <a:lnTo>
                      <a:pt x="2669" y="716"/>
                    </a:lnTo>
                    <a:lnTo>
                      <a:pt x="2669" y="716"/>
                    </a:lnTo>
                    <a:lnTo>
                      <a:pt x="2683" y="716"/>
                    </a:lnTo>
                    <a:lnTo>
                      <a:pt x="2683" y="716"/>
                    </a:lnTo>
                    <a:lnTo>
                      <a:pt x="2685" y="720"/>
                    </a:lnTo>
                    <a:lnTo>
                      <a:pt x="2687" y="720"/>
                    </a:lnTo>
                    <a:lnTo>
                      <a:pt x="2687" y="720"/>
                    </a:lnTo>
                    <a:lnTo>
                      <a:pt x="2687" y="720"/>
                    </a:lnTo>
                    <a:lnTo>
                      <a:pt x="2687" y="720"/>
                    </a:lnTo>
                    <a:lnTo>
                      <a:pt x="2687" y="724"/>
                    </a:lnTo>
                    <a:lnTo>
                      <a:pt x="2698" y="724"/>
                    </a:lnTo>
                    <a:lnTo>
                      <a:pt x="2700" y="724"/>
                    </a:lnTo>
                    <a:lnTo>
                      <a:pt x="2700" y="724"/>
                    </a:lnTo>
                    <a:lnTo>
                      <a:pt x="2707" y="728"/>
                    </a:lnTo>
                    <a:lnTo>
                      <a:pt x="2713" y="728"/>
                    </a:lnTo>
                    <a:lnTo>
                      <a:pt x="2713" y="728"/>
                    </a:lnTo>
                    <a:lnTo>
                      <a:pt x="2725" y="728"/>
                    </a:lnTo>
                    <a:lnTo>
                      <a:pt x="2725" y="728"/>
                    </a:lnTo>
                    <a:lnTo>
                      <a:pt x="2725" y="732"/>
                    </a:lnTo>
                    <a:lnTo>
                      <a:pt x="2725" y="732"/>
                    </a:lnTo>
                    <a:lnTo>
                      <a:pt x="2727" y="732"/>
                    </a:lnTo>
                    <a:lnTo>
                      <a:pt x="2727" y="732"/>
                    </a:lnTo>
                    <a:lnTo>
                      <a:pt x="2738" y="732"/>
                    </a:lnTo>
                    <a:lnTo>
                      <a:pt x="2742" y="732"/>
                    </a:lnTo>
                    <a:lnTo>
                      <a:pt x="2742" y="732"/>
                    </a:lnTo>
                    <a:lnTo>
                      <a:pt x="2751" y="732"/>
                    </a:lnTo>
                    <a:lnTo>
                      <a:pt x="2758" y="732"/>
                    </a:lnTo>
                    <a:lnTo>
                      <a:pt x="2758" y="732"/>
                    </a:lnTo>
                    <a:lnTo>
                      <a:pt x="2760" y="732"/>
                    </a:lnTo>
                    <a:lnTo>
                      <a:pt x="2771" y="732"/>
                    </a:lnTo>
                    <a:lnTo>
                      <a:pt x="2771" y="737"/>
                    </a:lnTo>
                    <a:lnTo>
                      <a:pt x="2777" y="737"/>
                    </a:lnTo>
                    <a:lnTo>
                      <a:pt x="2784" y="737"/>
                    </a:lnTo>
                    <a:lnTo>
                      <a:pt x="2784" y="737"/>
                    </a:lnTo>
                    <a:lnTo>
                      <a:pt x="2786" y="737"/>
                    </a:lnTo>
                    <a:lnTo>
                      <a:pt x="2793" y="737"/>
                    </a:lnTo>
                    <a:lnTo>
                      <a:pt x="2793" y="737"/>
                    </a:lnTo>
                    <a:lnTo>
                      <a:pt x="2795" y="737"/>
                    </a:lnTo>
                    <a:lnTo>
                      <a:pt x="2795" y="737"/>
                    </a:lnTo>
                    <a:lnTo>
                      <a:pt x="2795" y="741"/>
                    </a:lnTo>
                    <a:lnTo>
                      <a:pt x="2802" y="741"/>
                    </a:lnTo>
                    <a:lnTo>
                      <a:pt x="2806" y="741"/>
                    </a:lnTo>
                    <a:lnTo>
                      <a:pt x="2806" y="741"/>
                    </a:lnTo>
                    <a:lnTo>
                      <a:pt x="2811" y="741"/>
                    </a:lnTo>
                    <a:lnTo>
                      <a:pt x="2822" y="741"/>
                    </a:lnTo>
                    <a:lnTo>
                      <a:pt x="2822" y="746"/>
                    </a:lnTo>
                    <a:lnTo>
                      <a:pt x="2828" y="746"/>
                    </a:lnTo>
                    <a:lnTo>
                      <a:pt x="2839" y="746"/>
                    </a:lnTo>
                    <a:lnTo>
                      <a:pt x="2839" y="746"/>
                    </a:lnTo>
                    <a:lnTo>
                      <a:pt x="2844" y="746"/>
                    </a:lnTo>
                    <a:lnTo>
                      <a:pt x="2846" y="746"/>
                    </a:lnTo>
                    <a:lnTo>
                      <a:pt x="2846" y="746"/>
                    </a:lnTo>
                    <a:lnTo>
                      <a:pt x="2857" y="746"/>
                    </a:lnTo>
                    <a:lnTo>
                      <a:pt x="2859" y="746"/>
                    </a:lnTo>
                    <a:lnTo>
                      <a:pt x="2859" y="750"/>
                    </a:lnTo>
                    <a:lnTo>
                      <a:pt x="2864" y="750"/>
                    </a:lnTo>
                    <a:lnTo>
                      <a:pt x="2875" y="750"/>
                    </a:lnTo>
                    <a:lnTo>
                      <a:pt x="2875" y="750"/>
                    </a:lnTo>
                    <a:lnTo>
                      <a:pt x="2875" y="750"/>
                    </a:lnTo>
                    <a:lnTo>
                      <a:pt x="2886" y="750"/>
                    </a:lnTo>
                    <a:lnTo>
                      <a:pt x="2886" y="750"/>
                    </a:lnTo>
                    <a:lnTo>
                      <a:pt x="2886" y="750"/>
                    </a:lnTo>
                    <a:lnTo>
                      <a:pt x="2888" y="750"/>
                    </a:lnTo>
                    <a:lnTo>
                      <a:pt x="2888" y="755"/>
                    </a:lnTo>
                    <a:lnTo>
                      <a:pt x="2897" y="755"/>
                    </a:lnTo>
                    <a:lnTo>
                      <a:pt x="2910" y="755"/>
                    </a:lnTo>
                    <a:lnTo>
                      <a:pt x="2910" y="755"/>
                    </a:lnTo>
                    <a:lnTo>
                      <a:pt x="2910" y="755"/>
                    </a:lnTo>
                    <a:lnTo>
                      <a:pt x="2914" y="755"/>
                    </a:lnTo>
                    <a:lnTo>
                      <a:pt x="2914" y="760"/>
                    </a:lnTo>
                    <a:lnTo>
                      <a:pt x="2921" y="760"/>
                    </a:lnTo>
                    <a:lnTo>
                      <a:pt x="2925" y="760"/>
                    </a:lnTo>
                    <a:lnTo>
                      <a:pt x="2925" y="760"/>
                    </a:lnTo>
                    <a:lnTo>
                      <a:pt x="2927" y="760"/>
                    </a:lnTo>
                    <a:lnTo>
                      <a:pt x="2932" y="760"/>
                    </a:lnTo>
                    <a:lnTo>
                      <a:pt x="2932" y="765"/>
                    </a:lnTo>
                    <a:lnTo>
                      <a:pt x="2936" y="765"/>
                    </a:lnTo>
                    <a:lnTo>
                      <a:pt x="2941" y="765"/>
                    </a:lnTo>
                    <a:lnTo>
                      <a:pt x="2941" y="765"/>
                    </a:lnTo>
                    <a:lnTo>
                      <a:pt x="2941" y="765"/>
                    </a:lnTo>
                    <a:lnTo>
                      <a:pt x="2950" y="765"/>
                    </a:lnTo>
                    <a:lnTo>
                      <a:pt x="2950" y="771"/>
                    </a:lnTo>
                    <a:lnTo>
                      <a:pt x="2950" y="771"/>
                    </a:lnTo>
                    <a:lnTo>
                      <a:pt x="2952" y="771"/>
                    </a:lnTo>
                    <a:lnTo>
                      <a:pt x="2952" y="771"/>
                    </a:lnTo>
                    <a:lnTo>
                      <a:pt x="2961" y="777"/>
                    </a:lnTo>
                    <a:lnTo>
                      <a:pt x="2967" y="777"/>
                    </a:lnTo>
                    <a:lnTo>
                      <a:pt x="2967" y="777"/>
                    </a:lnTo>
                    <a:lnTo>
                      <a:pt x="2976" y="777"/>
                    </a:lnTo>
                    <a:lnTo>
                      <a:pt x="2978" y="777"/>
                    </a:lnTo>
                    <a:lnTo>
                      <a:pt x="2978" y="783"/>
                    </a:lnTo>
                    <a:lnTo>
                      <a:pt x="2989" y="783"/>
                    </a:lnTo>
                    <a:lnTo>
                      <a:pt x="2998" y="783"/>
                    </a:lnTo>
                    <a:lnTo>
                      <a:pt x="2998" y="788"/>
                    </a:lnTo>
                    <a:lnTo>
                      <a:pt x="2998" y="788"/>
                    </a:lnTo>
                    <a:lnTo>
                      <a:pt x="3005" y="788"/>
                    </a:lnTo>
                    <a:lnTo>
                      <a:pt x="3005" y="788"/>
                    </a:lnTo>
                    <a:lnTo>
                      <a:pt x="3014" y="788"/>
                    </a:lnTo>
                    <a:lnTo>
                      <a:pt x="3022" y="788"/>
                    </a:lnTo>
                    <a:lnTo>
                      <a:pt x="3022" y="788"/>
                    </a:lnTo>
                    <a:lnTo>
                      <a:pt x="3029" y="788"/>
                    </a:lnTo>
                    <a:lnTo>
                      <a:pt x="3038" y="788"/>
                    </a:lnTo>
                    <a:lnTo>
                      <a:pt x="3038" y="795"/>
                    </a:lnTo>
                    <a:lnTo>
                      <a:pt x="3042" y="795"/>
                    </a:lnTo>
                    <a:lnTo>
                      <a:pt x="3053" y="795"/>
                    </a:lnTo>
                    <a:lnTo>
                      <a:pt x="3053" y="795"/>
                    </a:lnTo>
                    <a:lnTo>
                      <a:pt x="3053" y="795"/>
                    </a:lnTo>
                    <a:lnTo>
                      <a:pt x="3058" y="795"/>
                    </a:lnTo>
                    <a:lnTo>
                      <a:pt x="3058" y="795"/>
                    </a:lnTo>
                    <a:lnTo>
                      <a:pt x="3062" y="795"/>
                    </a:lnTo>
                    <a:lnTo>
                      <a:pt x="3078" y="795"/>
                    </a:lnTo>
                    <a:lnTo>
                      <a:pt x="3078" y="795"/>
                    </a:lnTo>
                    <a:lnTo>
                      <a:pt x="3078" y="795"/>
                    </a:lnTo>
                    <a:lnTo>
                      <a:pt x="3089" y="795"/>
                    </a:lnTo>
                    <a:lnTo>
                      <a:pt x="3089" y="795"/>
                    </a:lnTo>
                    <a:lnTo>
                      <a:pt x="3093" y="795"/>
                    </a:lnTo>
                    <a:lnTo>
                      <a:pt x="3097" y="795"/>
                    </a:lnTo>
                    <a:lnTo>
                      <a:pt x="3097" y="795"/>
                    </a:lnTo>
                    <a:lnTo>
                      <a:pt x="3097" y="795"/>
                    </a:lnTo>
                    <a:lnTo>
                      <a:pt x="3097" y="795"/>
                    </a:lnTo>
                    <a:lnTo>
                      <a:pt x="3097" y="801"/>
                    </a:lnTo>
                    <a:lnTo>
                      <a:pt x="3106" y="801"/>
                    </a:lnTo>
                    <a:lnTo>
                      <a:pt x="3111" y="801"/>
                    </a:lnTo>
                    <a:lnTo>
                      <a:pt x="3111" y="801"/>
                    </a:lnTo>
                    <a:lnTo>
                      <a:pt x="3113" y="801"/>
                    </a:lnTo>
                    <a:lnTo>
                      <a:pt x="3124" y="801"/>
                    </a:lnTo>
                    <a:lnTo>
                      <a:pt x="3124" y="801"/>
                    </a:lnTo>
                    <a:lnTo>
                      <a:pt x="3135" y="801"/>
                    </a:lnTo>
                    <a:lnTo>
                      <a:pt x="3137" y="801"/>
                    </a:lnTo>
                    <a:lnTo>
                      <a:pt x="3137" y="809"/>
                    </a:lnTo>
                    <a:lnTo>
                      <a:pt x="3141" y="809"/>
                    </a:lnTo>
                    <a:lnTo>
                      <a:pt x="3148" y="809"/>
                    </a:lnTo>
                    <a:lnTo>
                      <a:pt x="3148" y="816"/>
                    </a:lnTo>
                    <a:lnTo>
                      <a:pt x="3148" y="816"/>
                    </a:lnTo>
                    <a:lnTo>
                      <a:pt x="3155" y="816"/>
                    </a:lnTo>
                    <a:lnTo>
                      <a:pt x="3155" y="816"/>
                    </a:lnTo>
                    <a:lnTo>
                      <a:pt x="3155" y="816"/>
                    </a:lnTo>
                    <a:lnTo>
                      <a:pt x="3155" y="816"/>
                    </a:lnTo>
                    <a:lnTo>
                      <a:pt x="3155" y="824"/>
                    </a:lnTo>
                    <a:lnTo>
                      <a:pt x="3155" y="824"/>
                    </a:lnTo>
                    <a:lnTo>
                      <a:pt x="3164" y="824"/>
                    </a:lnTo>
                    <a:lnTo>
                      <a:pt x="3164" y="824"/>
                    </a:lnTo>
                    <a:lnTo>
                      <a:pt x="3175" y="824"/>
                    </a:lnTo>
                    <a:lnTo>
                      <a:pt x="3179" y="824"/>
                    </a:lnTo>
                    <a:lnTo>
                      <a:pt x="3179" y="824"/>
                    </a:lnTo>
                    <a:lnTo>
                      <a:pt x="3188" y="824"/>
                    </a:lnTo>
                    <a:lnTo>
                      <a:pt x="3190" y="824"/>
                    </a:lnTo>
                    <a:lnTo>
                      <a:pt x="3190" y="824"/>
                    </a:lnTo>
                    <a:lnTo>
                      <a:pt x="3192" y="824"/>
                    </a:lnTo>
                    <a:lnTo>
                      <a:pt x="3192" y="824"/>
                    </a:lnTo>
                    <a:lnTo>
                      <a:pt x="3192" y="833"/>
                    </a:lnTo>
                    <a:lnTo>
                      <a:pt x="3192" y="833"/>
                    </a:lnTo>
                    <a:lnTo>
                      <a:pt x="3212" y="833"/>
                    </a:lnTo>
                    <a:lnTo>
                      <a:pt x="3212" y="842"/>
                    </a:lnTo>
                    <a:lnTo>
                      <a:pt x="3214" y="842"/>
                    </a:lnTo>
                    <a:lnTo>
                      <a:pt x="3221" y="842"/>
                    </a:lnTo>
                    <a:lnTo>
                      <a:pt x="3221" y="842"/>
                    </a:lnTo>
                    <a:lnTo>
                      <a:pt x="3228" y="842"/>
                    </a:lnTo>
                    <a:lnTo>
                      <a:pt x="3230" y="842"/>
                    </a:lnTo>
                    <a:lnTo>
                      <a:pt x="3230" y="842"/>
                    </a:lnTo>
                    <a:lnTo>
                      <a:pt x="3241" y="842"/>
                    </a:lnTo>
                    <a:lnTo>
                      <a:pt x="3245" y="842"/>
                    </a:lnTo>
                    <a:lnTo>
                      <a:pt x="3245" y="852"/>
                    </a:lnTo>
                    <a:lnTo>
                      <a:pt x="3250" y="852"/>
                    </a:lnTo>
                    <a:lnTo>
                      <a:pt x="3256" y="852"/>
                    </a:lnTo>
                    <a:lnTo>
                      <a:pt x="3256" y="863"/>
                    </a:lnTo>
                    <a:lnTo>
                      <a:pt x="3267" y="863"/>
                    </a:lnTo>
                    <a:lnTo>
                      <a:pt x="3289" y="863"/>
                    </a:lnTo>
                    <a:lnTo>
                      <a:pt x="3289" y="863"/>
                    </a:lnTo>
                    <a:lnTo>
                      <a:pt x="3289" y="863"/>
                    </a:lnTo>
                    <a:lnTo>
                      <a:pt x="3300" y="863"/>
                    </a:lnTo>
                    <a:lnTo>
                      <a:pt x="3300" y="863"/>
                    </a:lnTo>
                    <a:lnTo>
                      <a:pt x="3303" y="863"/>
                    </a:lnTo>
                    <a:lnTo>
                      <a:pt x="3311" y="863"/>
                    </a:lnTo>
                    <a:lnTo>
                      <a:pt x="3311" y="863"/>
                    </a:lnTo>
                    <a:lnTo>
                      <a:pt x="3320" y="863"/>
                    </a:lnTo>
                    <a:lnTo>
                      <a:pt x="3331" y="863"/>
                    </a:lnTo>
                    <a:lnTo>
                      <a:pt x="3331" y="863"/>
                    </a:lnTo>
                    <a:lnTo>
                      <a:pt x="3333" y="863"/>
                    </a:lnTo>
                    <a:lnTo>
                      <a:pt x="3340" y="863"/>
                    </a:lnTo>
                    <a:lnTo>
                      <a:pt x="3340" y="863"/>
                    </a:lnTo>
                    <a:lnTo>
                      <a:pt x="3340" y="863"/>
                    </a:lnTo>
                    <a:lnTo>
                      <a:pt x="3349" y="863"/>
                    </a:lnTo>
                    <a:lnTo>
                      <a:pt x="3349" y="863"/>
                    </a:lnTo>
                    <a:lnTo>
                      <a:pt x="3349" y="863"/>
                    </a:lnTo>
                    <a:lnTo>
                      <a:pt x="3373" y="863"/>
                    </a:lnTo>
                    <a:lnTo>
                      <a:pt x="3373" y="863"/>
                    </a:lnTo>
                    <a:lnTo>
                      <a:pt x="3373" y="863"/>
                    </a:lnTo>
                    <a:lnTo>
                      <a:pt x="3382" y="863"/>
                    </a:lnTo>
                    <a:lnTo>
                      <a:pt x="3382" y="863"/>
                    </a:lnTo>
                    <a:lnTo>
                      <a:pt x="3382" y="863"/>
                    </a:lnTo>
                    <a:lnTo>
                      <a:pt x="3393" y="863"/>
                    </a:lnTo>
                    <a:lnTo>
                      <a:pt x="3393" y="863"/>
                    </a:lnTo>
                    <a:lnTo>
                      <a:pt x="3400" y="863"/>
                    </a:lnTo>
                    <a:lnTo>
                      <a:pt x="3413" y="863"/>
                    </a:lnTo>
                    <a:lnTo>
                      <a:pt x="3413" y="863"/>
                    </a:lnTo>
                    <a:lnTo>
                      <a:pt x="3413" y="863"/>
                    </a:lnTo>
                    <a:lnTo>
                      <a:pt x="3417" y="863"/>
                    </a:lnTo>
                    <a:lnTo>
                      <a:pt x="3417" y="863"/>
                    </a:lnTo>
                    <a:lnTo>
                      <a:pt x="3424" y="863"/>
                    </a:lnTo>
                    <a:lnTo>
                      <a:pt x="3428" y="863"/>
                    </a:lnTo>
                    <a:lnTo>
                      <a:pt x="3428" y="881"/>
                    </a:lnTo>
                    <a:lnTo>
                      <a:pt x="3437" y="881"/>
                    </a:lnTo>
                    <a:lnTo>
                      <a:pt x="3446" y="881"/>
                    </a:lnTo>
                    <a:lnTo>
                      <a:pt x="3446" y="881"/>
                    </a:lnTo>
                    <a:lnTo>
                      <a:pt x="3450" y="881"/>
                    </a:lnTo>
                    <a:lnTo>
                      <a:pt x="3459" y="881"/>
                    </a:lnTo>
                    <a:lnTo>
                      <a:pt x="3459" y="881"/>
                    </a:lnTo>
                    <a:lnTo>
                      <a:pt x="3466" y="881"/>
                    </a:lnTo>
                    <a:lnTo>
                      <a:pt x="3468" y="881"/>
                    </a:lnTo>
                    <a:lnTo>
                      <a:pt x="3468" y="881"/>
                    </a:lnTo>
                    <a:lnTo>
                      <a:pt x="3479" y="881"/>
                    </a:lnTo>
                    <a:lnTo>
                      <a:pt x="3483" y="881"/>
                    </a:lnTo>
                    <a:lnTo>
                      <a:pt x="3483" y="881"/>
                    </a:lnTo>
                    <a:lnTo>
                      <a:pt x="3483" y="881"/>
                    </a:lnTo>
                    <a:lnTo>
                      <a:pt x="3486" y="881"/>
                    </a:lnTo>
                    <a:lnTo>
                      <a:pt x="3486" y="914"/>
                    </a:lnTo>
                    <a:lnTo>
                      <a:pt x="3486" y="914"/>
                    </a:lnTo>
                    <a:lnTo>
                      <a:pt x="3499" y="914"/>
                    </a:lnTo>
                    <a:lnTo>
                      <a:pt x="3499" y="914"/>
                    </a:lnTo>
                    <a:lnTo>
                      <a:pt x="3499" y="914"/>
                    </a:lnTo>
                    <a:lnTo>
                      <a:pt x="3512" y="914"/>
                    </a:lnTo>
                    <a:lnTo>
                      <a:pt x="3512" y="914"/>
                    </a:lnTo>
                    <a:lnTo>
                      <a:pt x="3519" y="914"/>
                    </a:lnTo>
                    <a:lnTo>
                      <a:pt x="3521" y="914"/>
                    </a:lnTo>
                    <a:lnTo>
                      <a:pt x="3521" y="914"/>
                    </a:lnTo>
                    <a:lnTo>
                      <a:pt x="3530" y="914"/>
                    </a:lnTo>
                    <a:lnTo>
                      <a:pt x="3581" y="914"/>
                    </a:lnTo>
                    <a:lnTo>
                      <a:pt x="3581" y="914"/>
                    </a:lnTo>
                    <a:lnTo>
                      <a:pt x="3585" y="914"/>
                    </a:lnTo>
                    <a:lnTo>
                      <a:pt x="3589" y="914"/>
                    </a:lnTo>
                    <a:lnTo>
                      <a:pt x="3589" y="914"/>
                    </a:lnTo>
                    <a:lnTo>
                      <a:pt x="3589" y="914"/>
                    </a:lnTo>
                    <a:lnTo>
                      <a:pt x="3589" y="914"/>
                    </a:lnTo>
                    <a:lnTo>
                      <a:pt x="3589" y="992"/>
                    </a:lnTo>
                    <a:lnTo>
                      <a:pt x="3598" y="992"/>
                    </a:lnTo>
                    <a:lnTo>
                      <a:pt x="3618" y="992"/>
                    </a:lnTo>
                    <a:lnTo>
                      <a:pt x="3618" y="992"/>
                    </a:lnTo>
                    <a:lnTo>
                      <a:pt x="3622" y="992"/>
                    </a:lnTo>
                    <a:lnTo>
                      <a:pt x="3627" y="992"/>
                    </a:lnTo>
                    <a:lnTo>
                      <a:pt x="3627" y="992"/>
                    </a:lnTo>
                    <a:lnTo>
                      <a:pt x="3627" y="992"/>
                    </a:lnTo>
                    <a:lnTo>
                      <a:pt x="3722" y="992"/>
                    </a:lnTo>
                    <a:lnTo>
                      <a:pt x="3722" y="992"/>
                    </a:lnTo>
                  </a:path>
                </a:pathLst>
              </a:custGeom>
              <a:noFill/>
              <a:ln w="20638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1" name="Line 235">
                <a:extLst>
                  <a:ext uri="{FF2B5EF4-FFF2-40B4-BE49-F238E27FC236}">
                    <a16:creationId xmlns:a16="http://schemas.microsoft.com/office/drawing/2014/main" id="{066C4744-46F0-41A5-99C4-49E7266726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2" y="75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2" name="Line 236">
                <a:extLst>
                  <a:ext uri="{FF2B5EF4-FFF2-40B4-BE49-F238E27FC236}">
                    <a16:creationId xmlns:a16="http://schemas.microsoft.com/office/drawing/2014/main" id="{FED272BE-AB25-48DD-8F19-5AC690B98C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8" y="76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3" name="Line 237">
                <a:extLst>
                  <a:ext uri="{FF2B5EF4-FFF2-40B4-BE49-F238E27FC236}">
                    <a16:creationId xmlns:a16="http://schemas.microsoft.com/office/drawing/2014/main" id="{01B98476-5446-4658-B995-1A9AE56EBC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40" y="80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4" name="Line 238">
                <a:extLst>
                  <a:ext uri="{FF2B5EF4-FFF2-40B4-BE49-F238E27FC236}">
                    <a16:creationId xmlns:a16="http://schemas.microsoft.com/office/drawing/2014/main" id="{F0BC8843-C72A-4197-B8FB-4A7C548EA2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34" y="1009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5" name="Line 239">
                <a:extLst>
                  <a:ext uri="{FF2B5EF4-FFF2-40B4-BE49-F238E27FC236}">
                    <a16:creationId xmlns:a16="http://schemas.microsoft.com/office/drawing/2014/main" id="{9A7B5331-C007-46E0-81E2-2A6A757662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0" y="1319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6" name="Line 240">
                <a:extLst>
                  <a:ext uri="{FF2B5EF4-FFF2-40B4-BE49-F238E27FC236}">
                    <a16:creationId xmlns:a16="http://schemas.microsoft.com/office/drawing/2014/main" id="{1C34D36E-9279-4A0C-AD1B-23D869DEF6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4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7" name="Line 241">
                <a:extLst>
                  <a:ext uri="{FF2B5EF4-FFF2-40B4-BE49-F238E27FC236}">
                    <a16:creationId xmlns:a16="http://schemas.microsoft.com/office/drawing/2014/main" id="{2483CE42-140D-41A4-A66F-2084761663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8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8" name="Line 242">
                <a:extLst>
                  <a:ext uri="{FF2B5EF4-FFF2-40B4-BE49-F238E27FC236}">
                    <a16:creationId xmlns:a16="http://schemas.microsoft.com/office/drawing/2014/main" id="{6AFF59A7-E7AA-493E-B679-B925962EE3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8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499" name="Line 243">
                <a:extLst>
                  <a:ext uri="{FF2B5EF4-FFF2-40B4-BE49-F238E27FC236}">
                    <a16:creationId xmlns:a16="http://schemas.microsoft.com/office/drawing/2014/main" id="{FBF96DE9-9BDD-4C0B-8CE2-003879B5B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7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0" name="Line 244">
                <a:extLst>
                  <a:ext uri="{FF2B5EF4-FFF2-40B4-BE49-F238E27FC236}">
                    <a16:creationId xmlns:a16="http://schemas.microsoft.com/office/drawing/2014/main" id="{F5B54E7F-B52C-4AA8-9FA3-632B9FECDF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59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1" name="Line 245">
                <a:extLst>
                  <a:ext uri="{FF2B5EF4-FFF2-40B4-BE49-F238E27FC236}">
                    <a16:creationId xmlns:a16="http://schemas.microsoft.com/office/drawing/2014/main" id="{B9F63D31-B69F-4162-95EF-153C4AB3E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61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2" name="Line 246">
                <a:extLst>
                  <a:ext uri="{FF2B5EF4-FFF2-40B4-BE49-F238E27FC236}">
                    <a16:creationId xmlns:a16="http://schemas.microsoft.com/office/drawing/2014/main" id="{9D875DFA-683A-4F4E-8C25-0A78F9D434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0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3" name="Line 247">
                <a:extLst>
                  <a:ext uri="{FF2B5EF4-FFF2-40B4-BE49-F238E27FC236}">
                    <a16:creationId xmlns:a16="http://schemas.microsoft.com/office/drawing/2014/main" id="{44DECBC8-666B-452F-A79A-6539E4BCCF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5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4" name="Line 248">
                <a:extLst>
                  <a:ext uri="{FF2B5EF4-FFF2-40B4-BE49-F238E27FC236}">
                    <a16:creationId xmlns:a16="http://schemas.microsoft.com/office/drawing/2014/main" id="{871DCA77-96BC-4544-B77A-3DD757C036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5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5" name="Line 249">
                <a:extLst>
                  <a:ext uri="{FF2B5EF4-FFF2-40B4-BE49-F238E27FC236}">
                    <a16:creationId xmlns:a16="http://schemas.microsoft.com/office/drawing/2014/main" id="{92103C75-B546-4F8B-8FF1-8E2CF19B96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77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6" name="Line 250">
                <a:extLst>
                  <a:ext uri="{FF2B5EF4-FFF2-40B4-BE49-F238E27FC236}">
                    <a16:creationId xmlns:a16="http://schemas.microsoft.com/office/drawing/2014/main" id="{1A224755-54F5-4A80-9790-D55E9F23D5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1" y="1322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7" name="Line 251">
                <a:extLst>
                  <a:ext uri="{FF2B5EF4-FFF2-40B4-BE49-F238E27FC236}">
                    <a16:creationId xmlns:a16="http://schemas.microsoft.com/office/drawing/2014/main" id="{182B23CA-1DB1-455F-A938-00A6D94E7A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81" y="1326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8" name="Line 252">
                <a:extLst>
                  <a:ext uri="{FF2B5EF4-FFF2-40B4-BE49-F238E27FC236}">
                    <a16:creationId xmlns:a16="http://schemas.microsoft.com/office/drawing/2014/main" id="{5DC201BB-B821-4BAB-B9BF-8FF49C2EF6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10" y="1338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09" name="Line 253">
                <a:extLst>
                  <a:ext uri="{FF2B5EF4-FFF2-40B4-BE49-F238E27FC236}">
                    <a16:creationId xmlns:a16="http://schemas.microsoft.com/office/drawing/2014/main" id="{EEB7A251-5B34-447A-A527-7BAB632E5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7" y="1346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0" name="Line 254">
                <a:extLst>
                  <a:ext uri="{FF2B5EF4-FFF2-40B4-BE49-F238E27FC236}">
                    <a16:creationId xmlns:a16="http://schemas.microsoft.com/office/drawing/2014/main" id="{14F19C23-82D8-433F-88B1-2988719384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0" y="1346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1" name="Line 255">
                <a:extLst>
                  <a:ext uri="{FF2B5EF4-FFF2-40B4-BE49-F238E27FC236}">
                    <a16:creationId xmlns:a16="http://schemas.microsoft.com/office/drawing/2014/main" id="{48595583-9EED-4225-B9D8-3FED3B53BD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0" y="1346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2" name="Line 256">
                <a:extLst>
                  <a:ext uri="{FF2B5EF4-FFF2-40B4-BE49-F238E27FC236}">
                    <a16:creationId xmlns:a16="http://schemas.microsoft.com/office/drawing/2014/main" id="{340B971D-AA92-4308-BEFC-2F62D44F79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2" y="1346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3" name="Line 257">
                <a:extLst>
                  <a:ext uri="{FF2B5EF4-FFF2-40B4-BE49-F238E27FC236}">
                    <a16:creationId xmlns:a16="http://schemas.microsoft.com/office/drawing/2014/main" id="{12F99135-55EE-4E9C-AC01-56BA2907D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38" y="1346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4" name="Line 258">
                <a:extLst>
                  <a:ext uri="{FF2B5EF4-FFF2-40B4-BE49-F238E27FC236}">
                    <a16:creationId xmlns:a16="http://schemas.microsoft.com/office/drawing/2014/main" id="{9015DC70-818B-4D75-8C68-0AF3177182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5" y="1349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5" name="Line 259">
                <a:extLst>
                  <a:ext uri="{FF2B5EF4-FFF2-40B4-BE49-F238E27FC236}">
                    <a16:creationId xmlns:a16="http://schemas.microsoft.com/office/drawing/2014/main" id="{704697EE-9FE0-4FB5-A4F9-45C3CF6C18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5" y="1349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6" name="Line 260">
                <a:extLst>
                  <a:ext uri="{FF2B5EF4-FFF2-40B4-BE49-F238E27FC236}">
                    <a16:creationId xmlns:a16="http://schemas.microsoft.com/office/drawing/2014/main" id="{B6596AE1-CE16-4F45-872B-CCA7C90D57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7" y="1349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7" name="Line 261">
                <a:extLst>
                  <a:ext uri="{FF2B5EF4-FFF2-40B4-BE49-F238E27FC236}">
                    <a16:creationId xmlns:a16="http://schemas.microsoft.com/office/drawing/2014/main" id="{F4C63303-6FBC-47AE-A44A-E8B736D533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7" y="1349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8" name="Line 262">
                <a:extLst>
                  <a:ext uri="{FF2B5EF4-FFF2-40B4-BE49-F238E27FC236}">
                    <a16:creationId xmlns:a16="http://schemas.microsoft.com/office/drawing/2014/main" id="{2F6B1E70-CAF3-4FA9-A40D-A503A9580F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67" y="1353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19" name="Line 263">
                <a:extLst>
                  <a:ext uri="{FF2B5EF4-FFF2-40B4-BE49-F238E27FC236}">
                    <a16:creationId xmlns:a16="http://schemas.microsoft.com/office/drawing/2014/main" id="{4FCFB2AC-D9E2-4273-915B-0C2AF4EDABA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4" y="1353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0" name="Line 264">
                <a:extLst>
                  <a:ext uri="{FF2B5EF4-FFF2-40B4-BE49-F238E27FC236}">
                    <a16:creationId xmlns:a16="http://schemas.microsoft.com/office/drawing/2014/main" id="{C72EEB24-F45B-40DA-94FF-23B1F618F0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6" y="1353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1" name="Line 265">
                <a:extLst>
                  <a:ext uri="{FF2B5EF4-FFF2-40B4-BE49-F238E27FC236}">
                    <a16:creationId xmlns:a16="http://schemas.microsoft.com/office/drawing/2014/main" id="{8B211E8C-3B80-4DA5-B563-1219BACE93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8" y="1353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2" name="Line 266">
                <a:extLst>
                  <a:ext uri="{FF2B5EF4-FFF2-40B4-BE49-F238E27FC236}">
                    <a16:creationId xmlns:a16="http://schemas.microsoft.com/office/drawing/2014/main" id="{FCB99D98-ACDB-425B-BA84-650A634425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0" y="1353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3" name="Line 267">
                <a:extLst>
                  <a:ext uri="{FF2B5EF4-FFF2-40B4-BE49-F238E27FC236}">
                    <a16:creationId xmlns:a16="http://schemas.microsoft.com/office/drawing/2014/main" id="{2495A678-B12A-4ECC-82E4-E5C781C0E4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3" y="1353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4" name="Line 268">
                <a:extLst>
                  <a:ext uri="{FF2B5EF4-FFF2-40B4-BE49-F238E27FC236}">
                    <a16:creationId xmlns:a16="http://schemas.microsoft.com/office/drawing/2014/main" id="{825E2A62-0F83-4847-87C8-019DF94C8D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3" y="1353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5" name="Line 269">
                <a:extLst>
                  <a:ext uri="{FF2B5EF4-FFF2-40B4-BE49-F238E27FC236}">
                    <a16:creationId xmlns:a16="http://schemas.microsoft.com/office/drawing/2014/main" id="{8790DA43-7E34-446B-BC7F-50F4D9CC94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9" y="1353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6" name="Line 270">
                <a:extLst>
                  <a:ext uri="{FF2B5EF4-FFF2-40B4-BE49-F238E27FC236}">
                    <a16:creationId xmlns:a16="http://schemas.microsoft.com/office/drawing/2014/main" id="{25B49816-C67A-4F1F-B789-5A3394BFC2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8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7" name="Line 271">
                <a:extLst>
                  <a:ext uri="{FF2B5EF4-FFF2-40B4-BE49-F238E27FC236}">
                    <a16:creationId xmlns:a16="http://schemas.microsoft.com/office/drawing/2014/main" id="{3E4D462D-840C-4704-A1C8-99AD27CAE7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5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8" name="Line 272">
                <a:extLst>
                  <a:ext uri="{FF2B5EF4-FFF2-40B4-BE49-F238E27FC236}">
                    <a16:creationId xmlns:a16="http://schemas.microsoft.com/office/drawing/2014/main" id="{32825A10-397B-49B9-8B5E-EAEAB94FDE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5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29" name="Line 273">
                <a:extLst>
                  <a:ext uri="{FF2B5EF4-FFF2-40B4-BE49-F238E27FC236}">
                    <a16:creationId xmlns:a16="http://schemas.microsoft.com/office/drawing/2014/main" id="{BE597F0C-10CB-4B83-80DC-20A1C76415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3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0" name="Line 274">
                <a:extLst>
                  <a:ext uri="{FF2B5EF4-FFF2-40B4-BE49-F238E27FC236}">
                    <a16:creationId xmlns:a16="http://schemas.microsoft.com/office/drawing/2014/main" id="{355A629B-41C2-47B0-B3BB-4FB3DA3665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3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1" name="Line 275">
                <a:extLst>
                  <a:ext uri="{FF2B5EF4-FFF2-40B4-BE49-F238E27FC236}">
                    <a16:creationId xmlns:a16="http://schemas.microsoft.com/office/drawing/2014/main" id="{AC3CC32D-69FA-4179-A56C-D675BA00C5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3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2" name="Line 276">
                <a:extLst>
                  <a:ext uri="{FF2B5EF4-FFF2-40B4-BE49-F238E27FC236}">
                    <a16:creationId xmlns:a16="http://schemas.microsoft.com/office/drawing/2014/main" id="{E1F172D0-4AAD-40C8-A709-6E67C227E4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8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3" name="Line 277">
                <a:extLst>
                  <a:ext uri="{FF2B5EF4-FFF2-40B4-BE49-F238E27FC236}">
                    <a16:creationId xmlns:a16="http://schemas.microsoft.com/office/drawing/2014/main" id="{C6851E93-CE2E-4091-A7E3-745AFB70BD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8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4" name="Line 278">
                <a:extLst>
                  <a:ext uri="{FF2B5EF4-FFF2-40B4-BE49-F238E27FC236}">
                    <a16:creationId xmlns:a16="http://schemas.microsoft.com/office/drawing/2014/main" id="{A2D6E2F3-C2AD-4F6C-8C41-3E69BB4E95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8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5" name="Line 279">
                <a:extLst>
                  <a:ext uri="{FF2B5EF4-FFF2-40B4-BE49-F238E27FC236}">
                    <a16:creationId xmlns:a16="http://schemas.microsoft.com/office/drawing/2014/main" id="{61F71775-57D4-49AC-8207-7A399EC7C6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0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6" name="Line 280">
                <a:extLst>
                  <a:ext uri="{FF2B5EF4-FFF2-40B4-BE49-F238E27FC236}">
                    <a16:creationId xmlns:a16="http://schemas.microsoft.com/office/drawing/2014/main" id="{DD310F7F-4891-42D6-9C2A-7F0EDE88F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7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7" name="Line 281">
                <a:extLst>
                  <a:ext uri="{FF2B5EF4-FFF2-40B4-BE49-F238E27FC236}">
                    <a16:creationId xmlns:a16="http://schemas.microsoft.com/office/drawing/2014/main" id="{0A618E57-8B77-4EAD-8DAB-2E7CA8E474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1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8" name="Line 282">
                <a:extLst>
                  <a:ext uri="{FF2B5EF4-FFF2-40B4-BE49-F238E27FC236}">
                    <a16:creationId xmlns:a16="http://schemas.microsoft.com/office/drawing/2014/main" id="{480CF775-4CAC-46F5-9811-37F70F436A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3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39" name="Line 283">
                <a:extLst>
                  <a:ext uri="{FF2B5EF4-FFF2-40B4-BE49-F238E27FC236}">
                    <a16:creationId xmlns:a16="http://schemas.microsoft.com/office/drawing/2014/main" id="{2A9A1A79-CF1C-452C-8983-66E06970C4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36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0" name="Line 284">
                <a:extLst>
                  <a:ext uri="{FF2B5EF4-FFF2-40B4-BE49-F238E27FC236}">
                    <a16:creationId xmlns:a16="http://schemas.microsoft.com/office/drawing/2014/main" id="{F2E3D76E-68B4-4BAC-B985-4ADBA62868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7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1" name="Line 285">
                <a:extLst>
                  <a:ext uri="{FF2B5EF4-FFF2-40B4-BE49-F238E27FC236}">
                    <a16:creationId xmlns:a16="http://schemas.microsoft.com/office/drawing/2014/main" id="{62B5D114-4AF9-4270-99FD-F943BCB1E3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9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2" name="Line 286">
                <a:extLst>
                  <a:ext uri="{FF2B5EF4-FFF2-40B4-BE49-F238E27FC236}">
                    <a16:creationId xmlns:a16="http://schemas.microsoft.com/office/drawing/2014/main" id="{F393449E-9E78-4CD1-A420-365C067A33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1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3" name="Line 287">
                <a:extLst>
                  <a:ext uri="{FF2B5EF4-FFF2-40B4-BE49-F238E27FC236}">
                    <a16:creationId xmlns:a16="http://schemas.microsoft.com/office/drawing/2014/main" id="{94658E72-5935-4206-BE6F-D7A749CA5E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1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4" name="Line 288">
                <a:extLst>
                  <a:ext uri="{FF2B5EF4-FFF2-40B4-BE49-F238E27FC236}">
                    <a16:creationId xmlns:a16="http://schemas.microsoft.com/office/drawing/2014/main" id="{AFFEBAEA-18EA-42B4-BA7D-9B1D0E7C81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1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5" name="Line 289">
                <a:extLst>
                  <a:ext uri="{FF2B5EF4-FFF2-40B4-BE49-F238E27FC236}">
                    <a16:creationId xmlns:a16="http://schemas.microsoft.com/office/drawing/2014/main" id="{C4A56359-4019-446F-9728-F9EFFB48CD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53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6" name="Line 290">
                <a:extLst>
                  <a:ext uri="{FF2B5EF4-FFF2-40B4-BE49-F238E27FC236}">
                    <a16:creationId xmlns:a16="http://schemas.microsoft.com/office/drawing/2014/main" id="{B2303661-19CF-4E37-AEEB-5A820B3E2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0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7" name="Line 291">
                <a:extLst>
                  <a:ext uri="{FF2B5EF4-FFF2-40B4-BE49-F238E27FC236}">
                    <a16:creationId xmlns:a16="http://schemas.microsoft.com/office/drawing/2014/main" id="{92CAEB3E-123C-4300-8FB1-393A81B834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2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8" name="Line 292">
                <a:extLst>
                  <a:ext uri="{FF2B5EF4-FFF2-40B4-BE49-F238E27FC236}">
                    <a16:creationId xmlns:a16="http://schemas.microsoft.com/office/drawing/2014/main" id="{6D7AE707-CC9F-440A-8268-A35DB7FE8F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64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49" name="Line 293">
                <a:extLst>
                  <a:ext uri="{FF2B5EF4-FFF2-40B4-BE49-F238E27FC236}">
                    <a16:creationId xmlns:a16="http://schemas.microsoft.com/office/drawing/2014/main" id="{2F1DC577-0DD9-49D9-A9EC-50B90139ED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7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0" name="Line 294">
                <a:extLst>
                  <a:ext uri="{FF2B5EF4-FFF2-40B4-BE49-F238E27FC236}">
                    <a16:creationId xmlns:a16="http://schemas.microsoft.com/office/drawing/2014/main" id="{AB8231BB-B456-4B88-BACC-AC5EF0E9DB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4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1" name="Line 295">
                <a:extLst>
                  <a:ext uri="{FF2B5EF4-FFF2-40B4-BE49-F238E27FC236}">
                    <a16:creationId xmlns:a16="http://schemas.microsoft.com/office/drawing/2014/main" id="{D8E5CCCF-AC6A-4733-A6C2-6B89515710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84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2" name="Line 296">
                <a:extLst>
                  <a:ext uri="{FF2B5EF4-FFF2-40B4-BE49-F238E27FC236}">
                    <a16:creationId xmlns:a16="http://schemas.microsoft.com/office/drawing/2014/main" id="{5E4F371A-A93F-4930-9EEC-08D1658B55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5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3" name="Line 297">
                <a:extLst>
                  <a:ext uri="{FF2B5EF4-FFF2-40B4-BE49-F238E27FC236}">
                    <a16:creationId xmlns:a16="http://schemas.microsoft.com/office/drawing/2014/main" id="{C2274708-F42F-437D-81F2-761BB7FA91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0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4" name="Line 298">
                <a:extLst>
                  <a:ext uri="{FF2B5EF4-FFF2-40B4-BE49-F238E27FC236}">
                    <a16:creationId xmlns:a16="http://schemas.microsoft.com/office/drawing/2014/main" id="{F9F2823E-9F67-4D18-AEF6-D0AB9368AD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2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5" name="Line 299">
                <a:extLst>
                  <a:ext uri="{FF2B5EF4-FFF2-40B4-BE49-F238E27FC236}">
                    <a16:creationId xmlns:a16="http://schemas.microsoft.com/office/drawing/2014/main" id="{51B03A70-AD24-493F-9EA6-1507EFC890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4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6" name="Line 300">
                <a:extLst>
                  <a:ext uri="{FF2B5EF4-FFF2-40B4-BE49-F238E27FC236}">
                    <a16:creationId xmlns:a16="http://schemas.microsoft.com/office/drawing/2014/main" id="{DB6E617F-C6BA-40CA-902D-620004C633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6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7" name="Line 301">
                <a:extLst>
                  <a:ext uri="{FF2B5EF4-FFF2-40B4-BE49-F238E27FC236}">
                    <a16:creationId xmlns:a16="http://schemas.microsoft.com/office/drawing/2014/main" id="{3FF72E3E-BF79-4167-954C-F0658BDB0A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08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8" name="Line 302">
                <a:extLst>
                  <a:ext uri="{FF2B5EF4-FFF2-40B4-BE49-F238E27FC236}">
                    <a16:creationId xmlns:a16="http://schemas.microsoft.com/office/drawing/2014/main" id="{5555AEBB-9096-44F7-A3A4-B0CDCB65E9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1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59" name="Line 303">
                <a:extLst>
                  <a:ext uri="{FF2B5EF4-FFF2-40B4-BE49-F238E27FC236}">
                    <a16:creationId xmlns:a16="http://schemas.microsoft.com/office/drawing/2014/main" id="{8B2C5857-1CA0-4F1A-BBF0-0B64148772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3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0" name="Line 304">
                <a:extLst>
                  <a:ext uri="{FF2B5EF4-FFF2-40B4-BE49-F238E27FC236}">
                    <a16:creationId xmlns:a16="http://schemas.microsoft.com/office/drawing/2014/main" id="{6066CACB-756E-4A9B-8DE8-898AF46F2C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5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1" name="Line 305">
                <a:extLst>
                  <a:ext uri="{FF2B5EF4-FFF2-40B4-BE49-F238E27FC236}">
                    <a16:creationId xmlns:a16="http://schemas.microsoft.com/office/drawing/2014/main" id="{EE0BF212-C314-49B2-B29E-76A10BDC3A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5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2" name="Line 306">
                <a:extLst>
                  <a:ext uri="{FF2B5EF4-FFF2-40B4-BE49-F238E27FC236}">
                    <a16:creationId xmlns:a16="http://schemas.microsoft.com/office/drawing/2014/main" id="{E5E6AAB5-EB05-4BA4-895D-8DEE61E4FA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19" y="13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3" name="Line 307">
                <a:extLst>
                  <a:ext uri="{FF2B5EF4-FFF2-40B4-BE49-F238E27FC236}">
                    <a16:creationId xmlns:a16="http://schemas.microsoft.com/office/drawing/2014/main" id="{EF561C3E-228F-4325-974A-2B0ABA8BB9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30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4" name="Line 308">
                <a:extLst>
                  <a:ext uri="{FF2B5EF4-FFF2-40B4-BE49-F238E27FC236}">
                    <a16:creationId xmlns:a16="http://schemas.microsoft.com/office/drawing/2014/main" id="{12670F34-15B6-4A35-A53B-303A45308E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35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5" name="Line 309">
                <a:extLst>
                  <a:ext uri="{FF2B5EF4-FFF2-40B4-BE49-F238E27FC236}">
                    <a16:creationId xmlns:a16="http://schemas.microsoft.com/office/drawing/2014/main" id="{5D5A33DC-F8AF-49AD-9365-DE053BF7C9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37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6" name="Line 310">
                <a:extLst>
                  <a:ext uri="{FF2B5EF4-FFF2-40B4-BE49-F238E27FC236}">
                    <a16:creationId xmlns:a16="http://schemas.microsoft.com/office/drawing/2014/main" id="{5E9CAB1A-D9F8-4159-A6D2-6DAF7B8355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8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7" name="Line 311">
                <a:extLst>
                  <a:ext uri="{FF2B5EF4-FFF2-40B4-BE49-F238E27FC236}">
                    <a16:creationId xmlns:a16="http://schemas.microsoft.com/office/drawing/2014/main" id="{370485B6-85DB-4456-9F21-2BBFB50DE9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8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8" name="Line 312">
                <a:extLst>
                  <a:ext uri="{FF2B5EF4-FFF2-40B4-BE49-F238E27FC236}">
                    <a16:creationId xmlns:a16="http://schemas.microsoft.com/office/drawing/2014/main" id="{57A59175-AC06-42C2-87A5-CC3F4BDDCC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8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69" name="Line 313">
                <a:extLst>
                  <a:ext uri="{FF2B5EF4-FFF2-40B4-BE49-F238E27FC236}">
                    <a16:creationId xmlns:a16="http://schemas.microsoft.com/office/drawing/2014/main" id="{1170F8EE-E0D3-49E4-A5DC-495440178F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48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0" name="Line 314">
                <a:extLst>
                  <a:ext uri="{FF2B5EF4-FFF2-40B4-BE49-F238E27FC236}">
                    <a16:creationId xmlns:a16="http://schemas.microsoft.com/office/drawing/2014/main" id="{821411BD-417D-465A-BC6F-9C58DDA3190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2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1" name="Line 315">
                <a:extLst>
                  <a:ext uri="{FF2B5EF4-FFF2-40B4-BE49-F238E27FC236}">
                    <a16:creationId xmlns:a16="http://schemas.microsoft.com/office/drawing/2014/main" id="{47E4A195-9579-4367-A744-808BEE929D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7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2" name="Line 316">
                <a:extLst>
                  <a:ext uri="{FF2B5EF4-FFF2-40B4-BE49-F238E27FC236}">
                    <a16:creationId xmlns:a16="http://schemas.microsoft.com/office/drawing/2014/main" id="{32496C05-28F8-4584-98BF-A385FBAC6D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1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3" name="Line 317">
                <a:extLst>
                  <a:ext uri="{FF2B5EF4-FFF2-40B4-BE49-F238E27FC236}">
                    <a16:creationId xmlns:a16="http://schemas.microsoft.com/office/drawing/2014/main" id="{8C50E462-A86A-458E-8535-A8F297BE7A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64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4" name="Line 318">
                <a:extLst>
                  <a:ext uri="{FF2B5EF4-FFF2-40B4-BE49-F238E27FC236}">
                    <a16:creationId xmlns:a16="http://schemas.microsoft.com/office/drawing/2014/main" id="{4C5B4975-2827-49E3-BCAB-56546E3051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0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5" name="Line 319">
                <a:extLst>
                  <a:ext uri="{FF2B5EF4-FFF2-40B4-BE49-F238E27FC236}">
                    <a16:creationId xmlns:a16="http://schemas.microsoft.com/office/drawing/2014/main" id="{5C8CC268-9411-4C58-8289-61A057D339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0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6" name="Line 320">
                <a:extLst>
                  <a:ext uri="{FF2B5EF4-FFF2-40B4-BE49-F238E27FC236}">
                    <a16:creationId xmlns:a16="http://schemas.microsoft.com/office/drawing/2014/main" id="{AE2AE831-85F7-463B-9FFF-D8ADC280D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7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7" name="Line 321">
                <a:extLst>
                  <a:ext uri="{FF2B5EF4-FFF2-40B4-BE49-F238E27FC236}">
                    <a16:creationId xmlns:a16="http://schemas.microsoft.com/office/drawing/2014/main" id="{5B13FAB5-7A9A-43A0-92AA-115ACBD1E6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1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8" name="Line 322">
                <a:extLst>
                  <a:ext uri="{FF2B5EF4-FFF2-40B4-BE49-F238E27FC236}">
                    <a16:creationId xmlns:a16="http://schemas.microsoft.com/office/drawing/2014/main" id="{EFA24291-662C-44CF-9FB7-28882A6A74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1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79" name="Line 323">
                <a:extLst>
                  <a:ext uri="{FF2B5EF4-FFF2-40B4-BE49-F238E27FC236}">
                    <a16:creationId xmlns:a16="http://schemas.microsoft.com/office/drawing/2014/main" id="{5F2E36D7-BF15-4919-8CC4-CD9EE8D25D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6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0" name="Line 324">
                <a:extLst>
                  <a:ext uri="{FF2B5EF4-FFF2-40B4-BE49-F238E27FC236}">
                    <a16:creationId xmlns:a16="http://schemas.microsoft.com/office/drawing/2014/main" id="{3DC136AF-11AB-4A8C-B78C-369F355CBC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6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1" name="Line 325">
                <a:extLst>
                  <a:ext uri="{FF2B5EF4-FFF2-40B4-BE49-F238E27FC236}">
                    <a16:creationId xmlns:a16="http://schemas.microsoft.com/office/drawing/2014/main" id="{5C25A679-CE79-44DD-9ECA-22C16E0AF4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8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2" name="Line 326">
                <a:extLst>
                  <a:ext uri="{FF2B5EF4-FFF2-40B4-BE49-F238E27FC236}">
                    <a16:creationId xmlns:a16="http://schemas.microsoft.com/office/drawing/2014/main" id="{A4155D72-76A4-4673-AC8A-B3521F4629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92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3" name="Line 327">
                <a:extLst>
                  <a:ext uri="{FF2B5EF4-FFF2-40B4-BE49-F238E27FC236}">
                    <a16:creationId xmlns:a16="http://schemas.microsoft.com/office/drawing/2014/main" id="{1DBC5ED2-9798-410F-86E0-F8F165650D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4" name="Line 328">
                <a:extLst>
                  <a:ext uri="{FF2B5EF4-FFF2-40B4-BE49-F238E27FC236}">
                    <a16:creationId xmlns:a16="http://schemas.microsoft.com/office/drawing/2014/main" id="{74AD479C-73DB-40A8-9B09-7FE6771359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3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5" name="Line 329">
                <a:extLst>
                  <a:ext uri="{FF2B5EF4-FFF2-40B4-BE49-F238E27FC236}">
                    <a16:creationId xmlns:a16="http://schemas.microsoft.com/office/drawing/2014/main" id="{90E8BF1B-7102-4611-814F-E253363E27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8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6" name="Line 330">
                <a:extLst>
                  <a:ext uri="{FF2B5EF4-FFF2-40B4-BE49-F238E27FC236}">
                    <a16:creationId xmlns:a16="http://schemas.microsoft.com/office/drawing/2014/main" id="{8A76D0A9-73E6-4E5B-B267-F3DA5C8460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2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7" name="Line 331">
                <a:extLst>
                  <a:ext uri="{FF2B5EF4-FFF2-40B4-BE49-F238E27FC236}">
                    <a16:creationId xmlns:a16="http://schemas.microsoft.com/office/drawing/2014/main" id="{CBD39554-8F33-4FBB-865B-B352C87B33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4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8" name="Line 332">
                <a:extLst>
                  <a:ext uri="{FF2B5EF4-FFF2-40B4-BE49-F238E27FC236}">
                    <a16:creationId xmlns:a16="http://schemas.microsoft.com/office/drawing/2014/main" id="{EBD663EB-3846-4DE8-B597-85B573A558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4" y="136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89" name="Line 333">
                <a:extLst>
                  <a:ext uri="{FF2B5EF4-FFF2-40B4-BE49-F238E27FC236}">
                    <a16:creationId xmlns:a16="http://schemas.microsoft.com/office/drawing/2014/main" id="{C910384E-0DB1-4003-8336-4BED09B416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2" y="1384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0" name="Line 334">
                <a:extLst>
                  <a:ext uri="{FF2B5EF4-FFF2-40B4-BE49-F238E27FC236}">
                    <a16:creationId xmlns:a16="http://schemas.microsoft.com/office/drawing/2014/main" id="{7DB5BE74-D7B7-473C-B5A2-32AE6BE8CE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4" y="1384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1" name="Line 335">
                <a:extLst>
                  <a:ext uri="{FF2B5EF4-FFF2-40B4-BE49-F238E27FC236}">
                    <a16:creationId xmlns:a16="http://schemas.microsoft.com/office/drawing/2014/main" id="{92362258-4E00-4EED-B451-B2D9EE8971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36" y="1389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2" name="Line 336">
                <a:extLst>
                  <a:ext uri="{FF2B5EF4-FFF2-40B4-BE49-F238E27FC236}">
                    <a16:creationId xmlns:a16="http://schemas.microsoft.com/office/drawing/2014/main" id="{2B255DE2-7A52-44C3-90C9-DA6DE923C5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41" y="1396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3" name="Line 337">
                <a:extLst>
                  <a:ext uri="{FF2B5EF4-FFF2-40B4-BE49-F238E27FC236}">
                    <a16:creationId xmlns:a16="http://schemas.microsoft.com/office/drawing/2014/main" id="{834F8AEE-BD77-4794-9E54-77D6CC8199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56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4" name="Line 338">
                <a:extLst>
                  <a:ext uri="{FF2B5EF4-FFF2-40B4-BE49-F238E27FC236}">
                    <a16:creationId xmlns:a16="http://schemas.microsoft.com/office/drawing/2014/main" id="{8B66FB7A-82A1-4695-93B4-4438345698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63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5" name="Line 339">
                <a:extLst>
                  <a:ext uri="{FF2B5EF4-FFF2-40B4-BE49-F238E27FC236}">
                    <a16:creationId xmlns:a16="http://schemas.microsoft.com/office/drawing/2014/main" id="{2FAC368B-AC8A-42B0-B81D-71A19313B67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78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6" name="Line 340">
                <a:extLst>
                  <a:ext uri="{FF2B5EF4-FFF2-40B4-BE49-F238E27FC236}">
                    <a16:creationId xmlns:a16="http://schemas.microsoft.com/office/drawing/2014/main" id="{6EA4B624-CA28-45A4-8280-1709FA4C57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0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7" name="Line 341">
                <a:extLst>
                  <a:ext uri="{FF2B5EF4-FFF2-40B4-BE49-F238E27FC236}">
                    <a16:creationId xmlns:a16="http://schemas.microsoft.com/office/drawing/2014/main" id="{5BA180CC-B1E9-4E67-8DC5-A8A358AA1C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5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8" name="Line 342">
                <a:extLst>
                  <a:ext uri="{FF2B5EF4-FFF2-40B4-BE49-F238E27FC236}">
                    <a16:creationId xmlns:a16="http://schemas.microsoft.com/office/drawing/2014/main" id="{0BF08265-B28F-4489-86A7-2F60F7555D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87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599" name="Line 343">
                <a:extLst>
                  <a:ext uri="{FF2B5EF4-FFF2-40B4-BE49-F238E27FC236}">
                    <a16:creationId xmlns:a16="http://schemas.microsoft.com/office/drawing/2014/main" id="{F265AA58-D558-409F-BE09-B3816A13C0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91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0" name="Line 344">
                <a:extLst>
                  <a:ext uri="{FF2B5EF4-FFF2-40B4-BE49-F238E27FC236}">
                    <a16:creationId xmlns:a16="http://schemas.microsoft.com/office/drawing/2014/main" id="{676472B3-16D7-4F9E-A6B3-C531EC44D1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0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1" name="Line 345">
                <a:extLst>
                  <a:ext uri="{FF2B5EF4-FFF2-40B4-BE49-F238E27FC236}">
                    <a16:creationId xmlns:a16="http://schemas.microsoft.com/office/drawing/2014/main" id="{F7D324FB-FABA-4A3D-BC39-B4502FDD4ED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3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2" name="Line 346">
                <a:extLst>
                  <a:ext uri="{FF2B5EF4-FFF2-40B4-BE49-F238E27FC236}">
                    <a16:creationId xmlns:a16="http://schemas.microsoft.com/office/drawing/2014/main" id="{D690F748-3264-4359-8B67-7FA82058B6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3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3" name="Line 347">
                <a:extLst>
                  <a:ext uri="{FF2B5EF4-FFF2-40B4-BE49-F238E27FC236}">
                    <a16:creationId xmlns:a16="http://schemas.microsoft.com/office/drawing/2014/main" id="{16CEF9AB-2D1B-43DC-B2F2-BFB560BFF09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07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4" name="Line 348">
                <a:extLst>
                  <a:ext uri="{FF2B5EF4-FFF2-40B4-BE49-F238E27FC236}">
                    <a16:creationId xmlns:a16="http://schemas.microsoft.com/office/drawing/2014/main" id="{00336689-C042-4D39-A2DF-66DA883084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16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5" name="Line 349">
                <a:extLst>
                  <a:ext uri="{FF2B5EF4-FFF2-40B4-BE49-F238E27FC236}">
                    <a16:creationId xmlns:a16="http://schemas.microsoft.com/office/drawing/2014/main" id="{1A370D99-FE66-4A02-922F-B206321D3C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18" y="1401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6" name="Line 350">
                <a:extLst>
                  <a:ext uri="{FF2B5EF4-FFF2-40B4-BE49-F238E27FC236}">
                    <a16:creationId xmlns:a16="http://schemas.microsoft.com/office/drawing/2014/main" id="{E350AE55-FC19-428A-8E6A-9ED15B9A7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2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7" name="Line 351">
                <a:extLst>
                  <a:ext uri="{FF2B5EF4-FFF2-40B4-BE49-F238E27FC236}">
                    <a16:creationId xmlns:a16="http://schemas.microsoft.com/office/drawing/2014/main" id="{D9FB34F2-338D-454B-B7A0-0399283D44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9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8" name="Line 352">
                <a:extLst>
                  <a:ext uri="{FF2B5EF4-FFF2-40B4-BE49-F238E27FC236}">
                    <a16:creationId xmlns:a16="http://schemas.microsoft.com/office/drawing/2014/main" id="{9392F0D6-13C6-4E1F-86BB-083245F10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9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09" name="Line 353">
                <a:extLst>
                  <a:ext uri="{FF2B5EF4-FFF2-40B4-BE49-F238E27FC236}">
                    <a16:creationId xmlns:a16="http://schemas.microsoft.com/office/drawing/2014/main" id="{3690AFD9-D9FF-4734-ACB2-C1A764CC54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29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0" name="Line 354">
                <a:extLst>
                  <a:ext uri="{FF2B5EF4-FFF2-40B4-BE49-F238E27FC236}">
                    <a16:creationId xmlns:a16="http://schemas.microsoft.com/office/drawing/2014/main" id="{56C822BC-0423-4AB9-83D5-70ABE91524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1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1" name="Line 355">
                <a:extLst>
                  <a:ext uri="{FF2B5EF4-FFF2-40B4-BE49-F238E27FC236}">
                    <a16:creationId xmlns:a16="http://schemas.microsoft.com/office/drawing/2014/main" id="{D61635F4-A5F1-49EF-A96A-CB7DC62287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3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Line 356">
                <a:extLst>
                  <a:ext uri="{FF2B5EF4-FFF2-40B4-BE49-F238E27FC236}">
                    <a16:creationId xmlns:a16="http://schemas.microsoft.com/office/drawing/2014/main" id="{1BC95A8D-7EDC-4904-90FB-B7D6312D98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3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3" name="Line 357">
                <a:extLst>
                  <a:ext uri="{FF2B5EF4-FFF2-40B4-BE49-F238E27FC236}">
                    <a16:creationId xmlns:a16="http://schemas.microsoft.com/office/drawing/2014/main" id="{1BD927CA-39E3-4D85-972C-4478E6A17B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3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4" name="Line 358">
                <a:extLst>
                  <a:ext uri="{FF2B5EF4-FFF2-40B4-BE49-F238E27FC236}">
                    <a16:creationId xmlns:a16="http://schemas.microsoft.com/office/drawing/2014/main" id="{F9B3EDE0-8760-47BB-8F11-42D1B5D631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3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5" name="Line 359">
                <a:extLst>
                  <a:ext uri="{FF2B5EF4-FFF2-40B4-BE49-F238E27FC236}">
                    <a16:creationId xmlns:a16="http://schemas.microsoft.com/office/drawing/2014/main" id="{3BE12144-81C9-4B33-BA80-014FC0CD8B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6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6" name="Line 360">
                <a:extLst>
                  <a:ext uri="{FF2B5EF4-FFF2-40B4-BE49-F238E27FC236}">
                    <a16:creationId xmlns:a16="http://schemas.microsoft.com/office/drawing/2014/main" id="{ED8982DA-856E-4362-91CB-97305F7800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38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7" name="Line 361">
                <a:extLst>
                  <a:ext uri="{FF2B5EF4-FFF2-40B4-BE49-F238E27FC236}">
                    <a16:creationId xmlns:a16="http://schemas.microsoft.com/office/drawing/2014/main" id="{79A67A05-D15F-4918-AE4C-4CE0FF4EE2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2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8" name="Line 362">
                <a:extLst>
                  <a:ext uri="{FF2B5EF4-FFF2-40B4-BE49-F238E27FC236}">
                    <a16:creationId xmlns:a16="http://schemas.microsoft.com/office/drawing/2014/main" id="{E465015C-9BEB-47A9-A73E-D4EE303826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2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19" name="Line 363">
                <a:extLst>
                  <a:ext uri="{FF2B5EF4-FFF2-40B4-BE49-F238E27FC236}">
                    <a16:creationId xmlns:a16="http://schemas.microsoft.com/office/drawing/2014/main" id="{E225FCE1-8157-4358-912D-3734E6D802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4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0" name="Line 364">
                <a:extLst>
                  <a:ext uri="{FF2B5EF4-FFF2-40B4-BE49-F238E27FC236}">
                    <a16:creationId xmlns:a16="http://schemas.microsoft.com/office/drawing/2014/main" id="{0C2B8AB8-1319-4CE1-8401-1D4C6EB6C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49" y="140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1" name="Line 365">
                <a:extLst>
                  <a:ext uri="{FF2B5EF4-FFF2-40B4-BE49-F238E27FC236}">
                    <a16:creationId xmlns:a16="http://schemas.microsoft.com/office/drawing/2014/main" id="{CCBA3DDB-7FC5-44D5-9E25-DEF5C52D8E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53" y="1415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2" name="Line 366">
                <a:extLst>
                  <a:ext uri="{FF2B5EF4-FFF2-40B4-BE49-F238E27FC236}">
                    <a16:creationId xmlns:a16="http://schemas.microsoft.com/office/drawing/2014/main" id="{D77AA4BE-B8F8-451A-BE8C-0A01E164CF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2" y="1415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3" name="Line 367">
                <a:extLst>
                  <a:ext uri="{FF2B5EF4-FFF2-40B4-BE49-F238E27FC236}">
                    <a16:creationId xmlns:a16="http://schemas.microsoft.com/office/drawing/2014/main" id="{84E4AAC6-4F3E-461D-9C4F-5C2769FFCF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64" y="1415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4" name="Line 368">
                <a:extLst>
                  <a:ext uri="{FF2B5EF4-FFF2-40B4-BE49-F238E27FC236}">
                    <a16:creationId xmlns:a16="http://schemas.microsoft.com/office/drawing/2014/main" id="{01BCA0CE-B003-4713-899E-9F96A2D32D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78" y="1423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5" name="Line 369">
                <a:extLst>
                  <a:ext uri="{FF2B5EF4-FFF2-40B4-BE49-F238E27FC236}">
                    <a16:creationId xmlns:a16="http://schemas.microsoft.com/office/drawing/2014/main" id="{134885C7-2258-4777-AED7-E7E15FC0BB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0" y="1423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6" name="Line 370">
                <a:extLst>
                  <a:ext uri="{FF2B5EF4-FFF2-40B4-BE49-F238E27FC236}">
                    <a16:creationId xmlns:a16="http://schemas.microsoft.com/office/drawing/2014/main" id="{D77FDD35-E804-4B45-8F38-C7E662CFEC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9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7" name="Line 371">
                <a:extLst>
                  <a:ext uri="{FF2B5EF4-FFF2-40B4-BE49-F238E27FC236}">
                    <a16:creationId xmlns:a16="http://schemas.microsoft.com/office/drawing/2014/main" id="{D220A34C-08B7-45FD-BF3E-61D1248F82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3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8" name="Line 372">
                <a:extLst>
                  <a:ext uri="{FF2B5EF4-FFF2-40B4-BE49-F238E27FC236}">
                    <a16:creationId xmlns:a16="http://schemas.microsoft.com/office/drawing/2014/main" id="{515987B7-CAB7-478A-8453-C32BAD9B3D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0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29" name="Line 373">
                <a:extLst>
                  <a:ext uri="{FF2B5EF4-FFF2-40B4-BE49-F238E27FC236}">
                    <a16:creationId xmlns:a16="http://schemas.microsoft.com/office/drawing/2014/main" id="{91C207D6-C7BF-475D-9F33-FF4133D35F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2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0" name="Line 374">
                <a:extLst>
                  <a:ext uri="{FF2B5EF4-FFF2-40B4-BE49-F238E27FC236}">
                    <a16:creationId xmlns:a16="http://schemas.microsoft.com/office/drawing/2014/main" id="{B7879CF8-09AC-4C10-AEF8-384A5C4417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2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1" name="Line 375">
                <a:extLst>
                  <a:ext uri="{FF2B5EF4-FFF2-40B4-BE49-F238E27FC236}">
                    <a16:creationId xmlns:a16="http://schemas.microsoft.com/office/drawing/2014/main" id="{0ACC7E7B-750D-4054-A8C2-F7344CFF93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4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2" name="Line 376">
                <a:extLst>
                  <a:ext uri="{FF2B5EF4-FFF2-40B4-BE49-F238E27FC236}">
                    <a16:creationId xmlns:a16="http://schemas.microsoft.com/office/drawing/2014/main" id="{E7B996BC-A685-44A3-8FC1-AC67A42648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6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3" name="Line 377">
                <a:extLst>
                  <a:ext uri="{FF2B5EF4-FFF2-40B4-BE49-F238E27FC236}">
                    <a16:creationId xmlns:a16="http://schemas.microsoft.com/office/drawing/2014/main" id="{3D955723-F23C-4B1D-B4EC-2FE7E15105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6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4" name="Line 378">
                <a:extLst>
                  <a:ext uri="{FF2B5EF4-FFF2-40B4-BE49-F238E27FC236}">
                    <a16:creationId xmlns:a16="http://schemas.microsoft.com/office/drawing/2014/main" id="{CB737783-1987-48BC-AE7F-8CA0CD0FC4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6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5" name="Line 379">
                <a:extLst>
                  <a:ext uri="{FF2B5EF4-FFF2-40B4-BE49-F238E27FC236}">
                    <a16:creationId xmlns:a16="http://schemas.microsoft.com/office/drawing/2014/main" id="{10851A1D-228A-42A4-A6BA-83EA789329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6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6" name="Line 380">
                <a:extLst>
                  <a:ext uri="{FF2B5EF4-FFF2-40B4-BE49-F238E27FC236}">
                    <a16:creationId xmlns:a16="http://schemas.microsoft.com/office/drawing/2014/main" id="{E8110EF2-B453-4273-9977-C528881CE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6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7" name="Line 381">
                <a:extLst>
                  <a:ext uri="{FF2B5EF4-FFF2-40B4-BE49-F238E27FC236}">
                    <a16:creationId xmlns:a16="http://schemas.microsoft.com/office/drawing/2014/main" id="{F124F92C-1FCB-48B7-92A4-5BD3E54FB6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15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8" name="Line 382">
                <a:extLst>
                  <a:ext uri="{FF2B5EF4-FFF2-40B4-BE49-F238E27FC236}">
                    <a16:creationId xmlns:a16="http://schemas.microsoft.com/office/drawing/2014/main" id="{D589D59F-2F94-4B41-9935-ED7C40701C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17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39" name="Line 383">
                <a:extLst>
                  <a:ext uri="{FF2B5EF4-FFF2-40B4-BE49-F238E27FC236}">
                    <a16:creationId xmlns:a16="http://schemas.microsoft.com/office/drawing/2014/main" id="{960C52CA-C849-4E1F-BF8D-3C5046AD8F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19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0" name="Line 384">
                <a:extLst>
                  <a:ext uri="{FF2B5EF4-FFF2-40B4-BE49-F238E27FC236}">
                    <a16:creationId xmlns:a16="http://schemas.microsoft.com/office/drawing/2014/main" id="{A264BE5E-E1FD-43C6-A317-8C2A5CA9BF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24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1" name="Line 385">
                <a:extLst>
                  <a:ext uri="{FF2B5EF4-FFF2-40B4-BE49-F238E27FC236}">
                    <a16:creationId xmlns:a16="http://schemas.microsoft.com/office/drawing/2014/main" id="{94E3DDBF-8B33-42AD-BC89-7FAF742E13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3" y="1430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2" name="Line 386">
                <a:extLst>
                  <a:ext uri="{FF2B5EF4-FFF2-40B4-BE49-F238E27FC236}">
                    <a16:creationId xmlns:a16="http://schemas.microsoft.com/office/drawing/2014/main" id="{4B8DA65D-6BD0-4234-8F21-18EDA86FAA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7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3" name="Line 387">
                <a:extLst>
                  <a:ext uri="{FF2B5EF4-FFF2-40B4-BE49-F238E27FC236}">
                    <a16:creationId xmlns:a16="http://schemas.microsoft.com/office/drawing/2014/main" id="{CB91922A-53D8-4B51-923C-F291F04CC7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9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4" name="Line 388">
                <a:extLst>
                  <a:ext uri="{FF2B5EF4-FFF2-40B4-BE49-F238E27FC236}">
                    <a16:creationId xmlns:a16="http://schemas.microsoft.com/office/drawing/2014/main" id="{E8F3CE0F-A347-46C5-B755-39D77B7D48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9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5" name="Line 389">
                <a:extLst>
                  <a:ext uri="{FF2B5EF4-FFF2-40B4-BE49-F238E27FC236}">
                    <a16:creationId xmlns:a16="http://schemas.microsoft.com/office/drawing/2014/main" id="{59FE6233-E7E3-4E2F-8040-6E9F40F18C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3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6" name="Line 390">
                <a:extLst>
                  <a:ext uri="{FF2B5EF4-FFF2-40B4-BE49-F238E27FC236}">
                    <a16:creationId xmlns:a16="http://schemas.microsoft.com/office/drawing/2014/main" id="{EF1AAB3F-A438-4CE7-AC63-2AC70158E1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3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7" name="Line 391">
                <a:extLst>
                  <a:ext uri="{FF2B5EF4-FFF2-40B4-BE49-F238E27FC236}">
                    <a16:creationId xmlns:a16="http://schemas.microsoft.com/office/drawing/2014/main" id="{D35C707F-21BA-4099-B71A-4BFB4CF05E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5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8" name="Line 392">
                <a:extLst>
                  <a:ext uri="{FF2B5EF4-FFF2-40B4-BE49-F238E27FC236}">
                    <a16:creationId xmlns:a16="http://schemas.microsoft.com/office/drawing/2014/main" id="{AA52CAE6-DC20-41D8-A21D-F9C749B7C3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7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49" name="Line 393">
                <a:extLst>
                  <a:ext uri="{FF2B5EF4-FFF2-40B4-BE49-F238E27FC236}">
                    <a16:creationId xmlns:a16="http://schemas.microsoft.com/office/drawing/2014/main" id="{9437A61E-13F8-4C85-AE2F-543D8A74A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57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0" name="Line 394">
                <a:extLst>
                  <a:ext uri="{FF2B5EF4-FFF2-40B4-BE49-F238E27FC236}">
                    <a16:creationId xmlns:a16="http://schemas.microsoft.com/office/drawing/2014/main" id="{4A33A4F4-84C3-439C-80EA-5C034A12889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0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1" name="Line 395">
                <a:extLst>
                  <a:ext uri="{FF2B5EF4-FFF2-40B4-BE49-F238E27FC236}">
                    <a16:creationId xmlns:a16="http://schemas.microsoft.com/office/drawing/2014/main" id="{9B918251-6DC3-4717-ADCE-675DF5902CD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5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2" name="Line 396">
                <a:extLst>
                  <a:ext uri="{FF2B5EF4-FFF2-40B4-BE49-F238E27FC236}">
                    <a16:creationId xmlns:a16="http://schemas.microsoft.com/office/drawing/2014/main" id="{ED6B40D4-3938-4470-A32B-785A73D252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5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3" name="Line 397">
                <a:extLst>
                  <a:ext uri="{FF2B5EF4-FFF2-40B4-BE49-F238E27FC236}">
                    <a16:creationId xmlns:a16="http://schemas.microsoft.com/office/drawing/2014/main" id="{8C02D656-915F-4530-865F-DB5AFAE4F0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77" y="144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4" name="Line 398">
                <a:extLst>
                  <a:ext uri="{FF2B5EF4-FFF2-40B4-BE49-F238E27FC236}">
                    <a16:creationId xmlns:a16="http://schemas.microsoft.com/office/drawing/2014/main" id="{A3C4BEF6-29FA-46C9-8B10-2DBA8A2F76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14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5" name="Line 399">
                <a:extLst>
                  <a:ext uri="{FF2B5EF4-FFF2-40B4-BE49-F238E27FC236}">
                    <a16:creationId xmlns:a16="http://schemas.microsoft.com/office/drawing/2014/main" id="{7350ADF2-20E7-4B95-806E-67C1902756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88" y="14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6" name="Line 400">
                <a:extLst>
                  <a:ext uri="{FF2B5EF4-FFF2-40B4-BE49-F238E27FC236}">
                    <a16:creationId xmlns:a16="http://schemas.microsoft.com/office/drawing/2014/main" id="{B586E69C-58E0-4BE6-B642-877A9F8EBC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0" y="1457"/>
                <a:ext cx="0" cy="31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7" name="Line 401">
                <a:extLst>
                  <a:ext uri="{FF2B5EF4-FFF2-40B4-BE49-F238E27FC236}">
                    <a16:creationId xmlns:a16="http://schemas.microsoft.com/office/drawing/2014/main" id="{7DC432B3-737B-4AFF-94F3-EC7E1895F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94" y="1468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8" name="Line 402">
                <a:extLst>
                  <a:ext uri="{FF2B5EF4-FFF2-40B4-BE49-F238E27FC236}">
                    <a16:creationId xmlns:a16="http://schemas.microsoft.com/office/drawing/2014/main" id="{FF20B34B-0D58-4D97-8C8C-3E5B37AA6D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1" y="1468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59" name="Line 403">
                <a:extLst>
                  <a:ext uri="{FF2B5EF4-FFF2-40B4-BE49-F238E27FC236}">
                    <a16:creationId xmlns:a16="http://schemas.microsoft.com/office/drawing/2014/main" id="{990926BE-EB69-45F0-BF79-1808807B8C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3" y="1468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0" name="Line 404">
                <a:extLst>
                  <a:ext uri="{FF2B5EF4-FFF2-40B4-BE49-F238E27FC236}">
                    <a16:creationId xmlns:a16="http://schemas.microsoft.com/office/drawing/2014/main" id="{FFE2E42D-1DC2-4847-A318-C12BBD2FA3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5" y="1468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661" name="Line 405">
                <a:extLst>
                  <a:ext uri="{FF2B5EF4-FFF2-40B4-BE49-F238E27FC236}">
                    <a16:creationId xmlns:a16="http://schemas.microsoft.com/office/drawing/2014/main" id="{F7F2FF3D-4383-430C-80FC-5302B21F8E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08" y="1468"/>
                <a:ext cx="0" cy="30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1" name="Line 407">
              <a:extLst>
                <a:ext uri="{FF2B5EF4-FFF2-40B4-BE49-F238E27FC236}">
                  <a16:creationId xmlns:a16="http://schemas.microsoft.com/office/drawing/2014/main" id="{E53BF9A5-8568-4603-A96E-70ADC0847B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46010" y="2362691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2" name="Line 408">
              <a:extLst>
                <a:ext uri="{FF2B5EF4-FFF2-40B4-BE49-F238E27FC236}">
                  <a16:creationId xmlns:a16="http://schemas.microsoft.com/office/drawing/2014/main" id="{BA952362-E8E9-410A-AFD6-8D038FBAB2B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61258" y="2362691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3" name="Line 409">
              <a:extLst>
                <a:ext uri="{FF2B5EF4-FFF2-40B4-BE49-F238E27FC236}">
                  <a16:creationId xmlns:a16="http://schemas.microsoft.com/office/drawing/2014/main" id="{6E6478E8-FFD5-4BC6-8822-A21AFF4344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73118" y="2362691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4" name="Line 410">
              <a:extLst>
                <a:ext uri="{FF2B5EF4-FFF2-40B4-BE49-F238E27FC236}">
                  <a16:creationId xmlns:a16="http://schemas.microsoft.com/office/drawing/2014/main" id="{81FC88A7-2BC8-47C9-AFD8-ABB0EE0A5E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91755" y="2362691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8" name="Line 411">
              <a:extLst>
                <a:ext uri="{FF2B5EF4-FFF2-40B4-BE49-F238E27FC236}">
                  <a16:creationId xmlns:a16="http://schemas.microsoft.com/office/drawing/2014/main" id="{C75C065E-EE25-40B0-90AD-FD7FC3D193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3780" y="238235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2" name="Line 412">
              <a:extLst>
                <a:ext uri="{FF2B5EF4-FFF2-40B4-BE49-F238E27FC236}">
                  <a16:creationId xmlns:a16="http://schemas.microsoft.com/office/drawing/2014/main" id="{3DD6610C-B47D-4252-8823-796BB6C37D5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7168" y="238235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3" name="Line 413">
              <a:extLst>
                <a:ext uri="{FF2B5EF4-FFF2-40B4-BE49-F238E27FC236}">
                  <a16:creationId xmlns:a16="http://schemas.microsoft.com/office/drawing/2014/main" id="{D4A0BFAC-DEB2-48AD-8E39-8EBA088487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7168" y="238235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4" name="Line 414">
              <a:extLst>
                <a:ext uri="{FF2B5EF4-FFF2-40B4-BE49-F238E27FC236}">
                  <a16:creationId xmlns:a16="http://schemas.microsoft.com/office/drawing/2014/main" id="{44837518-5D4B-4EA8-BED8-7B86F3A887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0557" y="238235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5" name="Line 415">
              <a:extLst>
                <a:ext uri="{FF2B5EF4-FFF2-40B4-BE49-F238E27FC236}">
                  <a16:creationId xmlns:a16="http://schemas.microsoft.com/office/drawing/2014/main" id="{9CDE49BC-C5C2-41AE-87CA-DBC7196707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3945" y="238235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6" name="Line 416">
              <a:extLst>
                <a:ext uri="{FF2B5EF4-FFF2-40B4-BE49-F238E27FC236}">
                  <a16:creationId xmlns:a16="http://schemas.microsoft.com/office/drawing/2014/main" id="{E5B0BD8E-E239-4EC7-8240-D482B283BA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23945" y="238235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7" name="Line 417">
              <a:extLst>
                <a:ext uri="{FF2B5EF4-FFF2-40B4-BE49-F238E27FC236}">
                  <a16:creationId xmlns:a16="http://schemas.microsoft.com/office/drawing/2014/main" id="{50B58F9D-3AF1-4BAB-8396-D0447B44F8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1053" y="2403814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8" name="Line 418">
              <a:extLst>
                <a:ext uri="{FF2B5EF4-FFF2-40B4-BE49-F238E27FC236}">
                  <a16:creationId xmlns:a16="http://schemas.microsoft.com/office/drawing/2014/main" id="{E552A717-D8FA-427E-A226-DAE5DBECE6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51053" y="2403814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29" name="Line 419">
              <a:extLst>
                <a:ext uri="{FF2B5EF4-FFF2-40B4-BE49-F238E27FC236}">
                  <a16:creationId xmlns:a16="http://schemas.microsoft.com/office/drawing/2014/main" id="{508630C1-0E62-41D3-BD19-1E2CBF3DA4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69690" y="2403814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0" name="Line 420">
              <a:extLst>
                <a:ext uri="{FF2B5EF4-FFF2-40B4-BE49-F238E27FC236}">
                  <a16:creationId xmlns:a16="http://schemas.microsoft.com/office/drawing/2014/main" id="{F286BEE8-14A5-4A4A-BC97-4CA5941559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4938" y="2452090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1" name="Line 421">
              <a:extLst>
                <a:ext uri="{FF2B5EF4-FFF2-40B4-BE49-F238E27FC236}">
                  <a16:creationId xmlns:a16="http://schemas.microsoft.com/office/drawing/2014/main" id="{81BC8860-667A-45CB-B38B-DB6DC5976D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88326" y="2452090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1" name="Line 422">
              <a:extLst>
                <a:ext uri="{FF2B5EF4-FFF2-40B4-BE49-F238E27FC236}">
                  <a16:creationId xmlns:a16="http://schemas.microsoft.com/office/drawing/2014/main" id="{81130B2F-9979-4B43-9E7C-ADA40D7C5A8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3575" y="2452090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2" name="Line 423">
              <a:extLst>
                <a:ext uri="{FF2B5EF4-FFF2-40B4-BE49-F238E27FC236}">
                  <a16:creationId xmlns:a16="http://schemas.microsoft.com/office/drawing/2014/main" id="{4F6BA558-47F0-43EA-88A5-C0B5EA331D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6963" y="2452090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4" name="Line 424">
              <a:extLst>
                <a:ext uri="{FF2B5EF4-FFF2-40B4-BE49-F238E27FC236}">
                  <a16:creationId xmlns:a16="http://schemas.microsoft.com/office/drawing/2014/main" id="{3424B8B2-6630-48BE-A979-CC19CA12C0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10352" y="2452090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5" name="Line 425">
              <a:extLst>
                <a:ext uri="{FF2B5EF4-FFF2-40B4-BE49-F238E27FC236}">
                  <a16:creationId xmlns:a16="http://schemas.microsoft.com/office/drawing/2014/main" id="{CE7AD28F-3957-4135-867F-9F0345DA74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25600" y="247712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6" name="Line 426">
              <a:extLst>
                <a:ext uri="{FF2B5EF4-FFF2-40B4-BE49-F238E27FC236}">
                  <a16:creationId xmlns:a16="http://schemas.microsoft.com/office/drawing/2014/main" id="{59568EF0-EBAA-41AE-BDB5-9F5D3ACDC9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37459" y="247712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7" name="Line 427">
              <a:extLst>
                <a:ext uri="{FF2B5EF4-FFF2-40B4-BE49-F238E27FC236}">
                  <a16:creationId xmlns:a16="http://schemas.microsoft.com/office/drawing/2014/main" id="{070E4F80-AEB7-4909-B68E-E488C3606C0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1013" y="247712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" name="Line 428">
              <a:extLst>
                <a:ext uri="{FF2B5EF4-FFF2-40B4-BE49-F238E27FC236}">
                  <a16:creationId xmlns:a16="http://schemas.microsoft.com/office/drawing/2014/main" id="{E14BA69F-D98D-428B-B90C-5B4BAAEA94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56096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" name="Line 429">
              <a:extLst>
                <a:ext uri="{FF2B5EF4-FFF2-40B4-BE49-F238E27FC236}">
                  <a16:creationId xmlns:a16="http://schemas.microsoft.com/office/drawing/2014/main" id="{50DE9C8F-A8BE-4F3A-B0CE-D853D78681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62873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0" name="Line 430">
              <a:extLst>
                <a:ext uri="{FF2B5EF4-FFF2-40B4-BE49-F238E27FC236}">
                  <a16:creationId xmlns:a16="http://schemas.microsoft.com/office/drawing/2014/main" id="{D8A9D1DA-CB21-4F38-AE64-0EB890DD163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84898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1" name="Line 431">
              <a:extLst>
                <a:ext uri="{FF2B5EF4-FFF2-40B4-BE49-F238E27FC236}">
                  <a16:creationId xmlns:a16="http://schemas.microsoft.com/office/drawing/2014/main" id="{5D9641C9-C072-4F50-9EDD-04C5D3A83C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96758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2" name="Line 432">
              <a:extLst>
                <a:ext uri="{FF2B5EF4-FFF2-40B4-BE49-F238E27FC236}">
                  <a16:creationId xmlns:a16="http://schemas.microsoft.com/office/drawing/2014/main" id="{2FC71A06-2972-4B10-8768-85C00D1B99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2006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3" name="Line 433">
              <a:extLst>
                <a:ext uri="{FF2B5EF4-FFF2-40B4-BE49-F238E27FC236}">
                  <a16:creationId xmlns:a16="http://schemas.microsoft.com/office/drawing/2014/main" id="{CD6B17DD-6A40-4C00-A89E-441E9D2803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18783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4" name="Line 434">
              <a:extLst>
                <a:ext uri="{FF2B5EF4-FFF2-40B4-BE49-F238E27FC236}">
                  <a16:creationId xmlns:a16="http://schemas.microsoft.com/office/drawing/2014/main" id="{C1AF8FAE-9FC7-4AB3-97A6-814136520D5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22171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5" name="Line 435">
              <a:extLst>
                <a:ext uri="{FF2B5EF4-FFF2-40B4-BE49-F238E27FC236}">
                  <a16:creationId xmlns:a16="http://schemas.microsoft.com/office/drawing/2014/main" id="{351BD75B-4FC8-4921-9A71-241DACBFDF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37420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6" name="Line 436">
              <a:extLst>
                <a:ext uri="{FF2B5EF4-FFF2-40B4-BE49-F238E27FC236}">
                  <a16:creationId xmlns:a16="http://schemas.microsoft.com/office/drawing/2014/main" id="{DBB88C90-1D14-4A57-91FD-A5A87FE688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40808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7" name="Line 437">
              <a:extLst>
                <a:ext uri="{FF2B5EF4-FFF2-40B4-BE49-F238E27FC236}">
                  <a16:creationId xmlns:a16="http://schemas.microsoft.com/office/drawing/2014/main" id="{8581E893-6066-4306-8D4E-07E08951D1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52668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8" name="Line 438">
              <a:extLst>
                <a:ext uri="{FF2B5EF4-FFF2-40B4-BE49-F238E27FC236}">
                  <a16:creationId xmlns:a16="http://schemas.microsoft.com/office/drawing/2014/main" id="{B301838A-C4D2-43ED-ABEC-E4311391C8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52668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9" name="Line 439">
              <a:extLst>
                <a:ext uri="{FF2B5EF4-FFF2-40B4-BE49-F238E27FC236}">
                  <a16:creationId xmlns:a16="http://schemas.microsoft.com/office/drawing/2014/main" id="{1BA76F4D-A27C-4C21-8044-84EFAAADCE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52668" y="2503941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0" name="Line 440">
              <a:extLst>
                <a:ext uri="{FF2B5EF4-FFF2-40B4-BE49-F238E27FC236}">
                  <a16:creationId xmlns:a16="http://schemas.microsoft.com/office/drawing/2014/main" id="{34C44981-D403-44A9-8456-4025513919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4693" y="2541489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1" name="Line 441">
              <a:extLst>
                <a:ext uri="{FF2B5EF4-FFF2-40B4-BE49-F238E27FC236}">
                  <a16:creationId xmlns:a16="http://schemas.microsoft.com/office/drawing/2014/main" id="{C6C8965E-98C5-44F3-8AD9-847598E397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78081" y="2541489"/>
              <a:ext cx="0" cy="53639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2" name="Line 442">
              <a:extLst>
                <a:ext uri="{FF2B5EF4-FFF2-40B4-BE49-F238E27FC236}">
                  <a16:creationId xmlns:a16="http://schemas.microsoft.com/office/drawing/2014/main" id="{0B05DEE2-5425-4901-8F2E-7694F9ABEE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316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3" name="Line 443">
              <a:extLst>
                <a:ext uri="{FF2B5EF4-FFF2-40B4-BE49-F238E27FC236}">
                  <a16:creationId xmlns:a16="http://schemas.microsoft.com/office/drawing/2014/main" id="{2407C252-1E17-4C96-81EC-F536945576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28316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4" name="Line 444">
              <a:extLst>
                <a:ext uri="{FF2B5EF4-FFF2-40B4-BE49-F238E27FC236}">
                  <a16:creationId xmlns:a16="http://schemas.microsoft.com/office/drawing/2014/main" id="{0D94E399-249E-41CD-9329-EB961BEBF9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01801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5" name="Line 445">
              <a:extLst>
                <a:ext uri="{FF2B5EF4-FFF2-40B4-BE49-F238E27FC236}">
                  <a16:creationId xmlns:a16="http://schemas.microsoft.com/office/drawing/2014/main" id="{EAB4F0D0-BA32-465A-9CAF-C363A97F4B4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08578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6" name="Line 446">
              <a:extLst>
                <a:ext uri="{FF2B5EF4-FFF2-40B4-BE49-F238E27FC236}">
                  <a16:creationId xmlns:a16="http://schemas.microsoft.com/office/drawing/2014/main" id="{9EA306A7-5766-4F07-8C2D-1E5927965D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08578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7" name="Line 447">
              <a:extLst>
                <a:ext uri="{FF2B5EF4-FFF2-40B4-BE49-F238E27FC236}">
                  <a16:creationId xmlns:a16="http://schemas.microsoft.com/office/drawing/2014/main" id="{1DEE45C5-A286-4A72-8967-02FE70440C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08578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8" name="Line 448">
              <a:extLst>
                <a:ext uri="{FF2B5EF4-FFF2-40B4-BE49-F238E27FC236}">
                  <a16:creationId xmlns:a16="http://schemas.microsoft.com/office/drawing/2014/main" id="{3E54F9CC-B481-45D5-A556-DF41ACF35C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5355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9" name="Line 449">
              <a:extLst>
                <a:ext uri="{FF2B5EF4-FFF2-40B4-BE49-F238E27FC236}">
                  <a16:creationId xmlns:a16="http://schemas.microsoft.com/office/drawing/2014/main" id="{4E6DA7F3-4C0B-4BFC-B040-5B7DB6CFBC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15355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5" name="Line 450">
              <a:extLst>
                <a:ext uri="{FF2B5EF4-FFF2-40B4-BE49-F238E27FC236}">
                  <a16:creationId xmlns:a16="http://schemas.microsoft.com/office/drawing/2014/main" id="{3B44E1BA-7981-4D53-8608-D7DAB548397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3826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6" name="Line 451">
              <a:extLst>
                <a:ext uri="{FF2B5EF4-FFF2-40B4-BE49-F238E27FC236}">
                  <a16:creationId xmlns:a16="http://schemas.microsoft.com/office/drawing/2014/main" id="{78C858D3-F560-4492-BCB6-684188F9D2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3826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38" name="Line 452">
              <a:extLst>
                <a:ext uri="{FF2B5EF4-FFF2-40B4-BE49-F238E27FC236}">
                  <a16:creationId xmlns:a16="http://schemas.microsoft.com/office/drawing/2014/main" id="{791709AE-8661-4707-AF91-E4995F61E1C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2721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1" name="Line 453">
              <a:extLst>
                <a:ext uri="{FF2B5EF4-FFF2-40B4-BE49-F238E27FC236}">
                  <a16:creationId xmlns:a16="http://schemas.microsoft.com/office/drawing/2014/main" id="{C1DE6488-B00C-44D6-B116-E5EC28434F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5686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2" name="Line 454">
              <a:extLst>
                <a:ext uri="{FF2B5EF4-FFF2-40B4-BE49-F238E27FC236}">
                  <a16:creationId xmlns:a16="http://schemas.microsoft.com/office/drawing/2014/main" id="{8950E10E-8AB7-4F29-BD93-A3EA0B3F5A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5686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3" name="Line 455">
              <a:extLst>
                <a:ext uri="{FF2B5EF4-FFF2-40B4-BE49-F238E27FC236}">
                  <a16:creationId xmlns:a16="http://schemas.microsoft.com/office/drawing/2014/main" id="{2C6FE1E7-FE24-4A7A-B21A-9B7CFDB0EB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907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" name="Line 456">
              <a:extLst>
                <a:ext uri="{FF2B5EF4-FFF2-40B4-BE49-F238E27FC236}">
                  <a16:creationId xmlns:a16="http://schemas.microsoft.com/office/drawing/2014/main" id="{E64C4D54-9F88-4494-A603-B3EC23124CB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3907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" name="Line 457">
              <a:extLst>
                <a:ext uri="{FF2B5EF4-FFF2-40B4-BE49-F238E27FC236}">
                  <a16:creationId xmlns:a16="http://schemas.microsoft.com/office/drawing/2014/main" id="{9BCA6276-4128-4742-8B66-FA4D067CA9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49240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" name="Line 458">
              <a:extLst>
                <a:ext uri="{FF2B5EF4-FFF2-40B4-BE49-F238E27FC236}">
                  <a16:creationId xmlns:a16="http://schemas.microsoft.com/office/drawing/2014/main" id="{F6C52FBD-C031-4431-87CE-EC9C45CA09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4488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" name="Line 459">
              <a:extLst>
                <a:ext uri="{FF2B5EF4-FFF2-40B4-BE49-F238E27FC236}">
                  <a16:creationId xmlns:a16="http://schemas.microsoft.com/office/drawing/2014/main" id="{1EF97429-F298-4078-90A6-35E3853EB6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76347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" name="Line 460">
              <a:extLst>
                <a:ext uri="{FF2B5EF4-FFF2-40B4-BE49-F238E27FC236}">
                  <a16:creationId xmlns:a16="http://schemas.microsoft.com/office/drawing/2014/main" id="{D4210BBC-CD2F-4EA8-8B9C-596F4C84D6C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9498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" name="Line 461">
              <a:extLst>
                <a:ext uri="{FF2B5EF4-FFF2-40B4-BE49-F238E27FC236}">
                  <a16:creationId xmlns:a16="http://schemas.microsoft.com/office/drawing/2014/main" id="{577EE1EF-5BE6-4CC7-93B4-9C70A54477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10232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0" name="Line 462">
              <a:extLst>
                <a:ext uri="{FF2B5EF4-FFF2-40B4-BE49-F238E27FC236}">
                  <a16:creationId xmlns:a16="http://schemas.microsoft.com/office/drawing/2014/main" id="{0AD8892E-5D68-4F73-8765-387714DEB0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32257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1" name="Line 463">
              <a:extLst>
                <a:ext uri="{FF2B5EF4-FFF2-40B4-BE49-F238E27FC236}">
                  <a16:creationId xmlns:a16="http://schemas.microsoft.com/office/drawing/2014/main" id="{D2C578BA-006F-44CD-A316-76A2C9DE9F4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47505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2" name="Line 464">
              <a:extLst>
                <a:ext uri="{FF2B5EF4-FFF2-40B4-BE49-F238E27FC236}">
                  <a16:creationId xmlns:a16="http://schemas.microsoft.com/office/drawing/2014/main" id="{8234D933-E495-40EF-A646-5F71898AF20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089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3" name="Line 465">
              <a:extLst>
                <a:ext uri="{FF2B5EF4-FFF2-40B4-BE49-F238E27FC236}">
                  <a16:creationId xmlns:a16="http://schemas.microsoft.com/office/drawing/2014/main" id="{A572ED5D-978C-4566-A04F-06DD127EC1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54282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4" name="Line 466">
              <a:extLst>
                <a:ext uri="{FF2B5EF4-FFF2-40B4-BE49-F238E27FC236}">
                  <a16:creationId xmlns:a16="http://schemas.microsoft.com/office/drawing/2014/main" id="{64233FFF-CFF2-4E42-9992-E5BE56754B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466142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5" name="Line 467">
              <a:extLst>
                <a:ext uri="{FF2B5EF4-FFF2-40B4-BE49-F238E27FC236}">
                  <a16:creationId xmlns:a16="http://schemas.microsoft.com/office/drawing/2014/main" id="{1B9D92DB-21F2-46E2-8D13-B12AFAA674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0027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6" name="Line 468">
              <a:extLst>
                <a:ext uri="{FF2B5EF4-FFF2-40B4-BE49-F238E27FC236}">
                  <a16:creationId xmlns:a16="http://schemas.microsoft.com/office/drawing/2014/main" id="{DCE84FA3-944D-439C-B25A-97240CCCED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680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7" name="Line 469">
              <a:extLst>
                <a:ext uri="{FF2B5EF4-FFF2-40B4-BE49-F238E27FC236}">
                  <a16:creationId xmlns:a16="http://schemas.microsoft.com/office/drawing/2014/main" id="{AF0090B5-FB6F-43D1-B2FB-0EE273D44C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680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8" name="Line 470">
              <a:extLst>
                <a:ext uri="{FF2B5EF4-FFF2-40B4-BE49-F238E27FC236}">
                  <a16:creationId xmlns:a16="http://schemas.microsoft.com/office/drawing/2014/main" id="{3D0560EC-50E5-427D-A47E-53BB064A4A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06804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59" name="Line 471">
              <a:extLst>
                <a:ext uri="{FF2B5EF4-FFF2-40B4-BE49-F238E27FC236}">
                  <a16:creationId xmlns:a16="http://schemas.microsoft.com/office/drawing/2014/main" id="{EEA4E59A-11D5-4265-B87B-755CB56A44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32218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0" name="Line 472">
              <a:extLst>
                <a:ext uri="{FF2B5EF4-FFF2-40B4-BE49-F238E27FC236}">
                  <a16:creationId xmlns:a16="http://schemas.microsoft.com/office/drawing/2014/main" id="{3E21B0C0-87EB-47AE-AB39-54878A986A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40689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1" name="Line 473">
              <a:extLst>
                <a:ext uri="{FF2B5EF4-FFF2-40B4-BE49-F238E27FC236}">
                  <a16:creationId xmlns:a16="http://schemas.microsoft.com/office/drawing/2014/main" id="{3AFE19D8-EBB7-4B83-9783-37F5798B8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66102" y="2577248"/>
              <a:ext cx="0" cy="55427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62" name="Freeform 474">
              <a:extLst>
                <a:ext uri="{FF2B5EF4-FFF2-40B4-BE49-F238E27FC236}">
                  <a16:creationId xmlns:a16="http://schemas.microsoft.com/office/drawing/2014/main" id="{D1B1C555-5569-4BF9-B193-03237A9A9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041" y="1127197"/>
              <a:ext cx="6189061" cy="1505479"/>
            </a:xfrm>
            <a:custGeom>
              <a:avLst/>
              <a:gdLst>
                <a:gd name="T0" fmla="*/ 46 w 3653"/>
                <a:gd name="T1" fmla="*/ 15 h 842"/>
                <a:gd name="T2" fmla="*/ 183 w 3653"/>
                <a:gd name="T3" fmla="*/ 22 h 842"/>
                <a:gd name="T4" fmla="*/ 256 w 3653"/>
                <a:gd name="T5" fmla="*/ 40 h 842"/>
                <a:gd name="T6" fmla="*/ 315 w 3653"/>
                <a:gd name="T7" fmla="*/ 54 h 842"/>
                <a:gd name="T8" fmla="*/ 362 w 3653"/>
                <a:gd name="T9" fmla="*/ 69 h 842"/>
                <a:gd name="T10" fmla="*/ 441 w 3653"/>
                <a:gd name="T11" fmla="*/ 79 h 842"/>
                <a:gd name="T12" fmla="*/ 527 w 3653"/>
                <a:gd name="T13" fmla="*/ 94 h 842"/>
                <a:gd name="T14" fmla="*/ 571 w 3653"/>
                <a:gd name="T15" fmla="*/ 108 h 842"/>
                <a:gd name="T16" fmla="*/ 693 w 3653"/>
                <a:gd name="T17" fmla="*/ 126 h 842"/>
                <a:gd name="T18" fmla="*/ 768 w 3653"/>
                <a:gd name="T19" fmla="*/ 144 h 842"/>
                <a:gd name="T20" fmla="*/ 827 w 3653"/>
                <a:gd name="T21" fmla="*/ 155 h 842"/>
                <a:gd name="T22" fmla="*/ 902 w 3653"/>
                <a:gd name="T23" fmla="*/ 173 h 842"/>
                <a:gd name="T24" fmla="*/ 924 w 3653"/>
                <a:gd name="T25" fmla="*/ 194 h 842"/>
                <a:gd name="T26" fmla="*/ 942 w 3653"/>
                <a:gd name="T27" fmla="*/ 209 h 842"/>
                <a:gd name="T28" fmla="*/ 1026 w 3653"/>
                <a:gd name="T29" fmla="*/ 227 h 842"/>
                <a:gd name="T30" fmla="*/ 1063 w 3653"/>
                <a:gd name="T31" fmla="*/ 241 h 842"/>
                <a:gd name="T32" fmla="*/ 1160 w 3653"/>
                <a:gd name="T33" fmla="*/ 255 h 842"/>
                <a:gd name="T34" fmla="*/ 1233 w 3653"/>
                <a:gd name="T35" fmla="*/ 266 h 842"/>
                <a:gd name="T36" fmla="*/ 1273 w 3653"/>
                <a:gd name="T37" fmla="*/ 284 h 842"/>
                <a:gd name="T38" fmla="*/ 1315 w 3653"/>
                <a:gd name="T39" fmla="*/ 299 h 842"/>
                <a:gd name="T40" fmla="*/ 1390 w 3653"/>
                <a:gd name="T41" fmla="*/ 309 h 842"/>
                <a:gd name="T42" fmla="*/ 1447 w 3653"/>
                <a:gd name="T43" fmla="*/ 323 h 842"/>
                <a:gd name="T44" fmla="*/ 1518 w 3653"/>
                <a:gd name="T45" fmla="*/ 337 h 842"/>
                <a:gd name="T46" fmla="*/ 1606 w 3653"/>
                <a:gd name="T47" fmla="*/ 357 h 842"/>
                <a:gd name="T48" fmla="*/ 1721 w 3653"/>
                <a:gd name="T49" fmla="*/ 377 h 842"/>
                <a:gd name="T50" fmla="*/ 1771 w 3653"/>
                <a:gd name="T51" fmla="*/ 403 h 842"/>
                <a:gd name="T52" fmla="*/ 1835 w 3653"/>
                <a:gd name="T53" fmla="*/ 413 h 842"/>
                <a:gd name="T54" fmla="*/ 1858 w 3653"/>
                <a:gd name="T55" fmla="*/ 435 h 842"/>
                <a:gd name="T56" fmla="*/ 1963 w 3653"/>
                <a:gd name="T57" fmla="*/ 447 h 842"/>
                <a:gd name="T58" fmla="*/ 2023 w 3653"/>
                <a:gd name="T59" fmla="*/ 468 h 842"/>
                <a:gd name="T60" fmla="*/ 2091 w 3653"/>
                <a:gd name="T61" fmla="*/ 489 h 842"/>
                <a:gd name="T62" fmla="*/ 2180 w 3653"/>
                <a:gd name="T63" fmla="*/ 504 h 842"/>
                <a:gd name="T64" fmla="*/ 2263 w 3653"/>
                <a:gd name="T65" fmla="*/ 519 h 842"/>
                <a:gd name="T66" fmla="*/ 2332 w 3653"/>
                <a:gd name="T67" fmla="*/ 533 h 842"/>
                <a:gd name="T68" fmla="*/ 2431 w 3653"/>
                <a:gd name="T69" fmla="*/ 547 h 842"/>
                <a:gd name="T70" fmla="*/ 2526 w 3653"/>
                <a:gd name="T71" fmla="*/ 562 h 842"/>
                <a:gd name="T72" fmla="*/ 2599 w 3653"/>
                <a:gd name="T73" fmla="*/ 576 h 842"/>
                <a:gd name="T74" fmla="*/ 2647 w 3653"/>
                <a:gd name="T75" fmla="*/ 576 h 842"/>
                <a:gd name="T76" fmla="*/ 2683 w 3653"/>
                <a:gd name="T77" fmla="*/ 592 h 842"/>
                <a:gd name="T78" fmla="*/ 2742 w 3653"/>
                <a:gd name="T79" fmla="*/ 607 h 842"/>
                <a:gd name="T80" fmla="*/ 2793 w 3653"/>
                <a:gd name="T81" fmla="*/ 611 h 842"/>
                <a:gd name="T82" fmla="*/ 2852 w 3653"/>
                <a:gd name="T83" fmla="*/ 611 h 842"/>
                <a:gd name="T84" fmla="*/ 2903 w 3653"/>
                <a:gd name="T85" fmla="*/ 616 h 842"/>
                <a:gd name="T86" fmla="*/ 2952 w 3653"/>
                <a:gd name="T87" fmla="*/ 621 h 842"/>
                <a:gd name="T88" fmla="*/ 3005 w 3653"/>
                <a:gd name="T89" fmla="*/ 626 h 842"/>
                <a:gd name="T90" fmla="*/ 3029 w 3653"/>
                <a:gd name="T91" fmla="*/ 655 h 842"/>
                <a:gd name="T92" fmla="*/ 3075 w 3653"/>
                <a:gd name="T93" fmla="*/ 655 h 842"/>
                <a:gd name="T94" fmla="*/ 3124 w 3653"/>
                <a:gd name="T95" fmla="*/ 661 h 842"/>
                <a:gd name="T96" fmla="*/ 3157 w 3653"/>
                <a:gd name="T97" fmla="*/ 684 h 842"/>
                <a:gd name="T98" fmla="*/ 3208 w 3653"/>
                <a:gd name="T99" fmla="*/ 684 h 842"/>
                <a:gd name="T100" fmla="*/ 3230 w 3653"/>
                <a:gd name="T101" fmla="*/ 701 h 842"/>
                <a:gd name="T102" fmla="*/ 3269 w 3653"/>
                <a:gd name="T103" fmla="*/ 721 h 842"/>
                <a:gd name="T104" fmla="*/ 3318 w 3653"/>
                <a:gd name="T105" fmla="*/ 733 h 842"/>
                <a:gd name="T106" fmla="*/ 3360 w 3653"/>
                <a:gd name="T107" fmla="*/ 759 h 842"/>
                <a:gd name="T108" fmla="*/ 3393 w 3653"/>
                <a:gd name="T109" fmla="*/ 786 h 842"/>
                <a:gd name="T110" fmla="*/ 3428 w 3653"/>
                <a:gd name="T111" fmla="*/ 801 h 842"/>
                <a:gd name="T112" fmla="*/ 3470 w 3653"/>
                <a:gd name="T113" fmla="*/ 821 h 842"/>
                <a:gd name="T114" fmla="*/ 3510 w 3653"/>
                <a:gd name="T115" fmla="*/ 842 h 842"/>
                <a:gd name="T116" fmla="*/ 3561 w 3653"/>
                <a:gd name="T117" fmla="*/ 842 h 842"/>
                <a:gd name="T118" fmla="*/ 3633 w 3653"/>
                <a:gd name="T119" fmla="*/ 842 h 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53" h="84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7" y="4"/>
                  </a:lnTo>
                  <a:lnTo>
                    <a:pt x="22" y="4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37" y="8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6" y="11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132" y="15"/>
                  </a:lnTo>
                  <a:lnTo>
                    <a:pt x="132" y="18"/>
                  </a:lnTo>
                  <a:lnTo>
                    <a:pt x="132" y="18"/>
                  </a:lnTo>
                  <a:lnTo>
                    <a:pt x="159" y="18"/>
                  </a:lnTo>
                  <a:lnTo>
                    <a:pt x="159" y="22"/>
                  </a:lnTo>
                  <a:lnTo>
                    <a:pt x="159" y="22"/>
                  </a:lnTo>
                  <a:lnTo>
                    <a:pt x="183" y="22"/>
                  </a:lnTo>
                  <a:lnTo>
                    <a:pt x="183" y="22"/>
                  </a:lnTo>
                  <a:lnTo>
                    <a:pt x="183" y="22"/>
                  </a:lnTo>
                  <a:lnTo>
                    <a:pt x="183" y="22"/>
                  </a:lnTo>
                  <a:lnTo>
                    <a:pt x="183" y="29"/>
                  </a:lnTo>
                  <a:lnTo>
                    <a:pt x="183" y="29"/>
                  </a:lnTo>
                  <a:lnTo>
                    <a:pt x="216" y="29"/>
                  </a:lnTo>
                  <a:lnTo>
                    <a:pt x="216" y="33"/>
                  </a:lnTo>
                  <a:lnTo>
                    <a:pt x="216" y="33"/>
                  </a:lnTo>
                  <a:lnTo>
                    <a:pt x="256" y="33"/>
                  </a:lnTo>
                  <a:lnTo>
                    <a:pt x="256" y="33"/>
                  </a:lnTo>
                  <a:lnTo>
                    <a:pt x="256" y="33"/>
                  </a:lnTo>
                  <a:lnTo>
                    <a:pt x="256" y="33"/>
                  </a:lnTo>
                  <a:lnTo>
                    <a:pt x="256" y="40"/>
                  </a:lnTo>
                  <a:lnTo>
                    <a:pt x="258" y="43"/>
                  </a:lnTo>
                  <a:lnTo>
                    <a:pt x="271" y="43"/>
                  </a:lnTo>
                  <a:lnTo>
                    <a:pt x="271" y="47"/>
                  </a:lnTo>
                  <a:lnTo>
                    <a:pt x="271" y="47"/>
                  </a:lnTo>
                  <a:lnTo>
                    <a:pt x="298" y="47"/>
                  </a:lnTo>
                  <a:lnTo>
                    <a:pt x="298" y="51"/>
                  </a:lnTo>
                  <a:lnTo>
                    <a:pt x="298" y="51"/>
                  </a:lnTo>
                  <a:lnTo>
                    <a:pt x="302" y="51"/>
                  </a:lnTo>
                  <a:lnTo>
                    <a:pt x="302" y="54"/>
                  </a:lnTo>
                  <a:lnTo>
                    <a:pt x="302" y="54"/>
                  </a:lnTo>
                  <a:lnTo>
                    <a:pt x="315" y="54"/>
                  </a:lnTo>
                  <a:lnTo>
                    <a:pt x="315" y="54"/>
                  </a:lnTo>
                  <a:lnTo>
                    <a:pt x="315" y="54"/>
                  </a:lnTo>
                  <a:lnTo>
                    <a:pt x="349" y="54"/>
                  </a:lnTo>
                  <a:lnTo>
                    <a:pt x="349" y="54"/>
                  </a:lnTo>
                  <a:lnTo>
                    <a:pt x="349" y="54"/>
                  </a:lnTo>
                  <a:lnTo>
                    <a:pt x="349" y="54"/>
                  </a:lnTo>
                  <a:lnTo>
                    <a:pt x="349" y="61"/>
                  </a:lnTo>
                  <a:lnTo>
                    <a:pt x="349" y="61"/>
                  </a:lnTo>
                  <a:lnTo>
                    <a:pt x="357" y="61"/>
                  </a:lnTo>
                  <a:lnTo>
                    <a:pt x="357" y="65"/>
                  </a:lnTo>
                  <a:lnTo>
                    <a:pt x="357" y="65"/>
                  </a:lnTo>
                  <a:lnTo>
                    <a:pt x="362" y="65"/>
                  </a:lnTo>
                  <a:lnTo>
                    <a:pt x="362" y="69"/>
                  </a:lnTo>
                  <a:lnTo>
                    <a:pt x="362" y="69"/>
                  </a:lnTo>
                  <a:lnTo>
                    <a:pt x="371" y="69"/>
                  </a:lnTo>
                  <a:lnTo>
                    <a:pt x="371" y="72"/>
                  </a:lnTo>
                  <a:lnTo>
                    <a:pt x="371" y="72"/>
                  </a:lnTo>
                  <a:lnTo>
                    <a:pt x="401" y="72"/>
                  </a:lnTo>
                  <a:lnTo>
                    <a:pt x="401" y="76"/>
                  </a:lnTo>
                  <a:lnTo>
                    <a:pt x="401" y="76"/>
                  </a:lnTo>
                  <a:lnTo>
                    <a:pt x="417" y="76"/>
                  </a:lnTo>
                  <a:lnTo>
                    <a:pt x="417" y="79"/>
                  </a:lnTo>
                  <a:lnTo>
                    <a:pt x="417" y="79"/>
                  </a:lnTo>
                  <a:lnTo>
                    <a:pt x="441" y="79"/>
                  </a:lnTo>
                  <a:lnTo>
                    <a:pt x="441" y="79"/>
                  </a:lnTo>
                  <a:lnTo>
                    <a:pt x="441" y="79"/>
                  </a:lnTo>
                  <a:lnTo>
                    <a:pt x="450" y="79"/>
                  </a:lnTo>
                  <a:lnTo>
                    <a:pt x="450" y="83"/>
                  </a:lnTo>
                  <a:lnTo>
                    <a:pt x="450" y="83"/>
                  </a:lnTo>
                  <a:lnTo>
                    <a:pt x="470" y="83"/>
                  </a:lnTo>
                  <a:lnTo>
                    <a:pt x="470" y="87"/>
                  </a:lnTo>
                  <a:lnTo>
                    <a:pt x="470" y="87"/>
                  </a:lnTo>
                  <a:lnTo>
                    <a:pt x="510" y="87"/>
                  </a:lnTo>
                  <a:lnTo>
                    <a:pt x="510" y="90"/>
                  </a:lnTo>
                  <a:lnTo>
                    <a:pt x="510" y="90"/>
                  </a:lnTo>
                  <a:lnTo>
                    <a:pt x="527" y="90"/>
                  </a:lnTo>
                  <a:lnTo>
                    <a:pt x="527" y="94"/>
                  </a:lnTo>
                  <a:lnTo>
                    <a:pt x="527" y="94"/>
                  </a:lnTo>
                  <a:lnTo>
                    <a:pt x="536" y="94"/>
                  </a:lnTo>
                  <a:lnTo>
                    <a:pt x="536" y="97"/>
                  </a:lnTo>
                  <a:lnTo>
                    <a:pt x="536" y="97"/>
                  </a:lnTo>
                  <a:lnTo>
                    <a:pt x="540" y="97"/>
                  </a:lnTo>
                  <a:lnTo>
                    <a:pt x="540" y="101"/>
                  </a:lnTo>
                  <a:lnTo>
                    <a:pt x="540" y="101"/>
                  </a:lnTo>
                  <a:lnTo>
                    <a:pt x="543" y="101"/>
                  </a:lnTo>
                  <a:lnTo>
                    <a:pt x="543" y="104"/>
                  </a:lnTo>
                  <a:lnTo>
                    <a:pt x="543" y="104"/>
                  </a:lnTo>
                  <a:lnTo>
                    <a:pt x="571" y="104"/>
                  </a:lnTo>
                  <a:lnTo>
                    <a:pt x="571" y="108"/>
                  </a:lnTo>
                  <a:lnTo>
                    <a:pt x="576" y="112"/>
                  </a:lnTo>
                  <a:lnTo>
                    <a:pt x="593" y="112"/>
                  </a:lnTo>
                  <a:lnTo>
                    <a:pt x="593" y="115"/>
                  </a:lnTo>
                  <a:lnTo>
                    <a:pt x="593" y="115"/>
                  </a:lnTo>
                  <a:lnTo>
                    <a:pt x="624" y="115"/>
                  </a:lnTo>
                  <a:lnTo>
                    <a:pt x="624" y="119"/>
                  </a:lnTo>
                  <a:lnTo>
                    <a:pt x="624" y="119"/>
                  </a:lnTo>
                  <a:lnTo>
                    <a:pt x="666" y="119"/>
                  </a:lnTo>
                  <a:lnTo>
                    <a:pt x="666" y="122"/>
                  </a:lnTo>
                  <a:lnTo>
                    <a:pt x="666" y="122"/>
                  </a:lnTo>
                  <a:lnTo>
                    <a:pt x="693" y="122"/>
                  </a:lnTo>
                  <a:lnTo>
                    <a:pt x="693" y="126"/>
                  </a:lnTo>
                  <a:lnTo>
                    <a:pt x="693" y="126"/>
                  </a:lnTo>
                  <a:lnTo>
                    <a:pt x="717" y="126"/>
                  </a:lnTo>
                  <a:lnTo>
                    <a:pt x="717" y="130"/>
                  </a:lnTo>
                  <a:lnTo>
                    <a:pt x="717" y="130"/>
                  </a:lnTo>
                  <a:lnTo>
                    <a:pt x="719" y="130"/>
                  </a:lnTo>
                  <a:lnTo>
                    <a:pt x="719" y="133"/>
                  </a:lnTo>
                  <a:lnTo>
                    <a:pt x="721" y="137"/>
                  </a:lnTo>
                  <a:lnTo>
                    <a:pt x="739" y="137"/>
                  </a:lnTo>
                  <a:lnTo>
                    <a:pt x="739" y="140"/>
                  </a:lnTo>
                  <a:lnTo>
                    <a:pt x="739" y="140"/>
                  </a:lnTo>
                  <a:lnTo>
                    <a:pt x="768" y="140"/>
                  </a:lnTo>
                  <a:lnTo>
                    <a:pt x="768" y="144"/>
                  </a:lnTo>
                  <a:lnTo>
                    <a:pt x="768" y="144"/>
                  </a:lnTo>
                  <a:lnTo>
                    <a:pt x="774" y="144"/>
                  </a:lnTo>
                  <a:lnTo>
                    <a:pt x="774" y="147"/>
                  </a:lnTo>
                  <a:lnTo>
                    <a:pt x="774" y="147"/>
                  </a:lnTo>
                  <a:lnTo>
                    <a:pt x="783" y="147"/>
                  </a:lnTo>
                  <a:lnTo>
                    <a:pt x="783" y="151"/>
                  </a:lnTo>
                  <a:lnTo>
                    <a:pt x="783" y="151"/>
                  </a:lnTo>
                  <a:lnTo>
                    <a:pt x="792" y="151"/>
                  </a:lnTo>
                  <a:lnTo>
                    <a:pt x="792" y="155"/>
                  </a:lnTo>
                  <a:lnTo>
                    <a:pt x="792" y="155"/>
                  </a:lnTo>
                  <a:lnTo>
                    <a:pt x="827" y="155"/>
                  </a:lnTo>
                  <a:lnTo>
                    <a:pt x="827" y="155"/>
                  </a:lnTo>
                  <a:lnTo>
                    <a:pt x="827" y="155"/>
                  </a:lnTo>
                  <a:lnTo>
                    <a:pt x="827" y="155"/>
                  </a:lnTo>
                  <a:lnTo>
                    <a:pt x="827" y="162"/>
                  </a:lnTo>
                  <a:lnTo>
                    <a:pt x="827" y="162"/>
                  </a:lnTo>
                  <a:lnTo>
                    <a:pt x="882" y="162"/>
                  </a:lnTo>
                  <a:lnTo>
                    <a:pt x="882" y="162"/>
                  </a:lnTo>
                  <a:lnTo>
                    <a:pt x="882" y="165"/>
                  </a:lnTo>
                  <a:lnTo>
                    <a:pt x="893" y="165"/>
                  </a:lnTo>
                  <a:lnTo>
                    <a:pt x="893" y="169"/>
                  </a:lnTo>
                  <a:lnTo>
                    <a:pt x="893" y="169"/>
                  </a:lnTo>
                  <a:lnTo>
                    <a:pt x="902" y="169"/>
                  </a:lnTo>
                  <a:lnTo>
                    <a:pt x="902" y="173"/>
                  </a:lnTo>
                  <a:lnTo>
                    <a:pt x="904" y="173"/>
                  </a:lnTo>
                  <a:lnTo>
                    <a:pt x="904" y="173"/>
                  </a:lnTo>
                  <a:lnTo>
                    <a:pt x="904" y="180"/>
                  </a:lnTo>
                  <a:lnTo>
                    <a:pt x="904" y="180"/>
                  </a:lnTo>
                  <a:lnTo>
                    <a:pt x="915" y="180"/>
                  </a:lnTo>
                  <a:lnTo>
                    <a:pt x="915" y="180"/>
                  </a:lnTo>
                  <a:lnTo>
                    <a:pt x="915" y="180"/>
                  </a:lnTo>
                  <a:lnTo>
                    <a:pt x="915" y="180"/>
                  </a:lnTo>
                  <a:lnTo>
                    <a:pt x="915" y="187"/>
                  </a:lnTo>
                  <a:lnTo>
                    <a:pt x="924" y="187"/>
                  </a:lnTo>
                  <a:lnTo>
                    <a:pt x="924" y="187"/>
                  </a:lnTo>
                  <a:lnTo>
                    <a:pt x="924" y="194"/>
                  </a:lnTo>
                  <a:lnTo>
                    <a:pt x="924" y="194"/>
                  </a:lnTo>
                  <a:lnTo>
                    <a:pt x="929" y="194"/>
                  </a:lnTo>
                  <a:lnTo>
                    <a:pt x="929" y="198"/>
                  </a:lnTo>
                  <a:lnTo>
                    <a:pt x="929" y="198"/>
                  </a:lnTo>
                  <a:lnTo>
                    <a:pt x="931" y="198"/>
                  </a:lnTo>
                  <a:lnTo>
                    <a:pt x="931" y="201"/>
                  </a:lnTo>
                  <a:lnTo>
                    <a:pt x="931" y="201"/>
                  </a:lnTo>
                  <a:lnTo>
                    <a:pt x="940" y="201"/>
                  </a:lnTo>
                  <a:lnTo>
                    <a:pt x="940" y="205"/>
                  </a:lnTo>
                  <a:lnTo>
                    <a:pt x="940" y="205"/>
                  </a:lnTo>
                  <a:lnTo>
                    <a:pt x="942" y="205"/>
                  </a:lnTo>
                  <a:lnTo>
                    <a:pt x="942" y="209"/>
                  </a:lnTo>
                  <a:lnTo>
                    <a:pt x="942" y="209"/>
                  </a:lnTo>
                  <a:lnTo>
                    <a:pt x="960" y="209"/>
                  </a:lnTo>
                  <a:lnTo>
                    <a:pt x="960" y="212"/>
                  </a:lnTo>
                  <a:lnTo>
                    <a:pt x="962" y="212"/>
                  </a:lnTo>
                  <a:lnTo>
                    <a:pt x="962" y="212"/>
                  </a:lnTo>
                  <a:lnTo>
                    <a:pt x="962" y="219"/>
                  </a:lnTo>
                  <a:lnTo>
                    <a:pt x="962" y="219"/>
                  </a:lnTo>
                  <a:lnTo>
                    <a:pt x="1006" y="219"/>
                  </a:lnTo>
                  <a:lnTo>
                    <a:pt x="1006" y="223"/>
                  </a:lnTo>
                  <a:lnTo>
                    <a:pt x="1006" y="223"/>
                  </a:lnTo>
                  <a:lnTo>
                    <a:pt x="1026" y="223"/>
                  </a:lnTo>
                  <a:lnTo>
                    <a:pt x="1026" y="227"/>
                  </a:lnTo>
                  <a:lnTo>
                    <a:pt x="1026" y="227"/>
                  </a:lnTo>
                  <a:lnTo>
                    <a:pt x="1046" y="227"/>
                  </a:lnTo>
                  <a:lnTo>
                    <a:pt x="1046" y="230"/>
                  </a:lnTo>
                  <a:lnTo>
                    <a:pt x="1046" y="230"/>
                  </a:lnTo>
                  <a:lnTo>
                    <a:pt x="1052" y="230"/>
                  </a:lnTo>
                  <a:lnTo>
                    <a:pt x="1052" y="233"/>
                  </a:lnTo>
                  <a:lnTo>
                    <a:pt x="1052" y="233"/>
                  </a:lnTo>
                  <a:lnTo>
                    <a:pt x="1061" y="233"/>
                  </a:lnTo>
                  <a:lnTo>
                    <a:pt x="1061" y="237"/>
                  </a:lnTo>
                  <a:lnTo>
                    <a:pt x="1061" y="237"/>
                  </a:lnTo>
                  <a:lnTo>
                    <a:pt x="1063" y="237"/>
                  </a:lnTo>
                  <a:lnTo>
                    <a:pt x="1063" y="241"/>
                  </a:lnTo>
                  <a:lnTo>
                    <a:pt x="1063" y="241"/>
                  </a:lnTo>
                  <a:lnTo>
                    <a:pt x="1077" y="241"/>
                  </a:lnTo>
                  <a:lnTo>
                    <a:pt x="1077" y="245"/>
                  </a:lnTo>
                  <a:lnTo>
                    <a:pt x="1077" y="245"/>
                  </a:lnTo>
                  <a:lnTo>
                    <a:pt x="1085" y="245"/>
                  </a:lnTo>
                  <a:lnTo>
                    <a:pt x="1085" y="248"/>
                  </a:lnTo>
                  <a:lnTo>
                    <a:pt x="1085" y="248"/>
                  </a:lnTo>
                  <a:lnTo>
                    <a:pt x="1143" y="248"/>
                  </a:lnTo>
                  <a:lnTo>
                    <a:pt x="1143" y="251"/>
                  </a:lnTo>
                  <a:lnTo>
                    <a:pt x="1143" y="251"/>
                  </a:lnTo>
                  <a:lnTo>
                    <a:pt x="1160" y="251"/>
                  </a:lnTo>
                  <a:lnTo>
                    <a:pt x="1160" y="255"/>
                  </a:lnTo>
                  <a:lnTo>
                    <a:pt x="1160" y="255"/>
                  </a:lnTo>
                  <a:lnTo>
                    <a:pt x="1182" y="255"/>
                  </a:lnTo>
                  <a:lnTo>
                    <a:pt x="1182" y="259"/>
                  </a:lnTo>
                  <a:lnTo>
                    <a:pt x="1182" y="259"/>
                  </a:lnTo>
                  <a:lnTo>
                    <a:pt x="1185" y="259"/>
                  </a:lnTo>
                  <a:lnTo>
                    <a:pt x="1185" y="263"/>
                  </a:lnTo>
                  <a:lnTo>
                    <a:pt x="1185" y="263"/>
                  </a:lnTo>
                  <a:lnTo>
                    <a:pt x="1209" y="263"/>
                  </a:lnTo>
                  <a:lnTo>
                    <a:pt x="1209" y="263"/>
                  </a:lnTo>
                  <a:lnTo>
                    <a:pt x="1209" y="263"/>
                  </a:lnTo>
                  <a:lnTo>
                    <a:pt x="1233" y="263"/>
                  </a:lnTo>
                  <a:lnTo>
                    <a:pt x="1233" y="266"/>
                  </a:lnTo>
                  <a:lnTo>
                    <a:pt x="1233" y="266"/>
                  </a:lnTo>
                  <a:lnTo>
                    <a:pt x="1238" y="266"/>
                  </a:lnTo>
                  <a:lnTo>
                    <a:pt x="1238" y="269"/>
                  </a:lnTo>
                  <a:lnTo>
                    <a:pt x="1238" y="269"/>
                  </a:lnTo>
                  <a:lnTo>
                    <a:pt x="1249" y="269"/>
                  </a:lnTo>
                  <a:lnTo>
                    <a:pt x="1249" y="273"/>
                  </a:lnTo>
                  <a:lnTo>
                    <a:pt x="1249" y="273"/>
                  </a:lnTo>
                  <a:lnTo>
                    <a:pt x="1257" y="273"/>
                  </a:lnTo>
                  <a:lnTo>
                    <a:pt x="1257" y="277"/>
                  </a:lnTo>
                  <a:lnTo>
                    <a:pt x="1264" y="281"/>
                  </a:lnTo>
                  <a:lnTo>
                    <a:pt x="1273" y="281"/>
                  </a:lnTo>
                  <a:lnTo>
                    <a:pt x="1273" y="284"/>
                  </a:lnTo>
                  <a:lnTo>
                    <a:pt x="1273" y="284"/>
                  </a:lnTo>
                  <a:lnTo>
                    <a:pt x="1277" y="284"/>
                  </a:lnTo>
                  <a:lnTo>
                    <a:pt x="1277" y="287"/>
                  </a:lnTo>
                  <a:lnTo>
                    <a:pt x="1277" y="287"/>
                  </a:lnTo>
                  <a:lnTo>
                    <a:pt x="1286" y="287"/>
                  </a:lnTo>
                  <a:lnTo>
                    <a:pt x="1286" y="291"/>
                  </a:lnTo>
                  <a:lnTo>
                    <a:pt x="1286" y="291"/>
                  </a:lnTo>
                  <a:lnTo>
                    <a:pt x="1288" y="291"/>
                  </a:lnTo>
                  <a:lnTo>
                    <a:pt x="1288" y="295"/>
                  </a:lnTo>
                  <a:lnTo>
                    <a:pt x="1288" y="295"/>
                  </a:lnTo>
                  <a:lnTo>
                    <a:pt x="1315" y="295"/>
                  </a:lnTo>
                  <a:lnTo>
                    <a:pt x="1315" y="299"/>
                  </a:lnTo>
                  <a:lnTo>
                    <a:pt x="1315" y="299"/>
                  </a:lnTo>
                  <a:lnTo>
                    <a:pt x="1324" y="299"/>
                  </a:lnTo>
                  <a:lnTo>
                    <a:pt x="1324" y="299"/>
                  </a:lnTo>
                  <a:lnTo>
                    <a:pt x="1324" y="299"/>
                  </a:lnTo>
                  <a:lnTo>
                    <a:pt x="1332" y="299"/>
                  </a:lnTo>
                  <a:lnTo>
                    <a:pt x="1332" y="302"/>
                  </a:lnTo>
                  <a:lnTo>
                    <a:pt x="1332" y="302"/>
                  </a:lnTo>
                  <a:lnTo>
                    <a:pt x="1346" y="302"/>
                  </a:lnTo>
                  <a:lnTo>
                    <a:pt x="1346" y="305"/>
                  </a:lnTo>
                  <a:lnTo>
                    <a:pt x="1346" y="305"/>
                  </a:lnTo>
                  <a:lnTo>
                    <a:pt x="1390" y="305"/>
                  </a:lnTo>
                  <a:lnTo>
                    <a:pt x="1390" y="309"/>
                  </a:lnTo>
                  <a:lnTo>
                    <a:pt x="1390" y="309"/>
                  </a:lnTo>
                  <a:lnTo>
                    <a:pt x="1414" y="309"/>
                  </a:lnTo>
                  <a:lnTo>
                    <a:pt x="1414" y="313"/>
                  </a:lnTo>
                  <a:lnTo>
                    <a:pt x="1414" y="313"/>
                  </a:lnTo>
                  <a:lnTo>
                    <a:pt x="1418" y="313"/>
                  </a:lnTo>
                  <a:lnTo>
                    <a:pt x="1418" y="317"/>
                  </a:lnTo>
                  <a:lnTo>
                    <a:pt x="1418" y="317"/>
                  </a:lnTo>
                  <a:lnTo>
                    <a:pt x="1443" y="317"/>
                  </a:lnTo>
                  <a:lnTo>
                    <a:pt x="1443" y="320"/>
                  </a:lnTo>
                  <a:lnTo>
                    <a:pt x="1443" y="320"/>
                  </a:lnTo>
                  <a:lnTo>
                    <a:pt x="1447" y="320"/>
                  </a:lnTo>
                  <a:lnTo>
                    <a:pt x="1447" y="323"/>
                  </a:lnTo>
                  <a:lnTo>
                    <a:pt x="1447" y="323"/>
                  </a:lnTo>
                  <a:lnTo>
                    <a:pt x="1456" y="323"/>
                  </a:lnTo>
                  <a:lnTo>
                    <a:pt x="1456" y="327"/>
                  </a:lnTo>
                  <a:lnTo>
                    <a:pt x="1456" y="327"/>
                  </a:lnTo>
                  <a:lnTo>
                    <a:pt x="1467" y="327"/>
                  </a:lnTo>
                  <a:lnTo>
                    <a:pt x="1467" y="331"/>
                  </a:lnTo>
                  <a:lnTo>
                    <a:pt x="1467" y="331"/>
                  </a:lnTo>
                  <a:lnTo>
                    <a:pt x="1476" y="331"/>
                  </a:lnTo>
                  <a:lnTo>
                    <a:pt x="1476" y="335"/>
                  </a:lnTo>
                  <a:lnTo>
                    <a:pt x="1476" y="335"/>
                  </a:lnTo>
                  <a:lnTo>
                    <a:pt x="1518" y="335"/>
                  </a:lnTo>
                  <a:lnTo>
                    <a:pt x="1518" y="337"/>
                  </a:lnTo>
                  <a:lnTo>
                    <a:pt x="1518" y="337"/>
                  </a:lnTo>
                  <a:lnTo>
                    <a:pt x="1520" y="337"/>
                  </a:lnTo>
                  <a:lnTo>
                    <a:pt x="1520" y="341"/>
                  </a:lnTo>
                  <a:lnTo>
                    <a:pt x="1520" y="341"/>
                  </a:lnTo>
                  <a:lnTo>
                    <a:pt x="1544" y="341"/>
                  </a:lnTo>
                  <a:lnTo>
                    <a:pt x="1544" y="345"/>
                  </a:lnTo>
                  <a:lnTo>
                    <a:pt x="1544" y="345"/>
                  </a:lnTo>
                  <a:lnTo>
                    <a:pt x="1555" y="345"/>
                  </a:lnTo>
                  <a:lnTo>
                    <a:pt x="1555" y="349"/>
                  </a:lnTo>
                  <a:lnTo>
                    <a:pt x="1557" y="353"/>
                  </a:lnTo>
                  <a:lnTo>
                    <a:pt x="1606" y="353"/>
                  </a:lnTo>
                  <a:lnTo>
                    <a:pt x="1606" y="357"/>
                  </a:lnTo>
                  <a:lnTo>
                    <a:pt x="1610" y="359"/>
                  </a:lnTo>
                  <a:lnTo>
                    <a:pt x="1635" y="359"/>
                  </a:lnTo>
                  <a:lnTo>
                    <a:pt x="1635" y="363"/>
                  </a:lnTo>
                  <a:lnTo>
                    <a:pt x="1635" y="363"/>
                  </a:lnTo>
                  <a:lnTo>
                    <a:pt x="1714" y="363"/>
                  </a:lnTo>
                  <a:lnTo>
                    <a:pt x="1714" y="367"/>
                  </a:lnTo>
                  <a:lnTo>
                    <a:pt x="1714" y="367"/>
                  </a:lnTo>
                  <a:lnTo>
                    <a:pt x="1716" y="367"/>
                  </a:lnTo>
                  <a:lnTo>
                    <a:pt x="1716" y="371"/>
                  </a:lnTo>
                  <a:lnTo>
                    <a:pt x="1719" y="375"/>
                  </a:lnTo>
                  <a:lnTo>
                    <a:pt x="1721" y="375"/>
                  </a:lnTo>
                  <a:lnTo>
                    <a:pt x="1721" y="377"/>
                  </a:lnTo>
                  <a:lnTo>
                    <a:pt x="1730" y="381"/>
                  </a:lnTo>
                  <a:lnTo>
                    <a:pt x="1736" y="381"/>
                  </a:lnTo>
                  <a:lnTo>
                    <a:pt x="1736" y="385"/>
                  </a:lnTo>
                  <a:lnTo>
                    <a:pt x="1741" y="389"/>
                  </a:lnTo>
                  <a:lnTo>
                    <a:pt x="1749" y="389"/>
                  </a:lnTo>
                  <a:lnTo>
                    <a:pt x="1749" y="393"/>
                  </a:lnTo>
                  <a:lnTo>
                    <a:pt x="1756" y="395"/>
                  </a:lnTo>
                  <a:lnTo>
                    <a:pt x="1765" y="395"/>
                  </a:lnTo>
                  <a:lnTo>
                    <a:pt x="1765" y="395"/>
                  </a:lnTo>
                  <a:lnTo>
                    <a:pt x="1771" y="395"/>
                  </a:lnTo>
                  <a:lnTo>
                    <a:pt x="1771" y="395"/>
                  </a:lnTo>
                  <a:lnTo>
                    <a:pt x="1771" y="403"/>
                  </a:lnTo>
                  <a:lnTo>
                    <a:pt x="1771" y="403"/>
                  </a:lnTo>
                  <a:lnTo>
                    <a:pt x="1780" y="403"/>
                  </a:lnTo>
                  <a:lnTo>
                    <a:pt x="1780" y="407"/>
                  </a:lnTo>
                  <a:lnTo>
                    <a:pt x="1780" y="407"/>
                  </a:lnTo>
                  <a:lnTo>
                    <a:pt x="1783" y="407"/>
                  </a:lnTo>
                  <a:lnTo>
                    <a:pt x="1783" y="411"/>
                  </a:lnTo>
                  <a:lnTo>
                    <a:pt x="1783" y="411"/>
                  </a:lnTo>
                  <a:lnTo>
                    <a:pt x="1800" y="411"/>
                  </a:lnTo>
                  <a:lnTo>
                    <a:pt x="1800" y="413"/>
                  </a:lnTo>
                  <a:lnTo>
                    <a:pt x="1800" y="413"/>
                  </a:lnTo>
                  <a:lnTo>
                    <a:pt x="1835" y="413"/>
                  </a:lnTo>
                  <a:lnTo>
                    <a:pt x="1835" y="413"/>
                  </a:lnTo>
                  <a:lnTo>
                    <a:pt x="1835" y="413"/>
                  </a:lnTo>
                  <a:lnTo>
                    <a:pt x="1835" y="413"/>
                  </a:lnTo>
                  <a:lnTo>
                    <a:pt x="1835" y="421"/>
                  </a:lnTo>
                  <a:lnTo>
                    <a:pt x="1835" y="421"/>
                  </a:lnTo>
                  <a:lnTo>
                    <a:pt x="1846" y="421"/>
                  </a:lnTo>
                  <a:lnTo>
                    <a:pt x="1846" y="425"/>
                  </a:lnTo>
                  <a:lnTo>
                    <a:pt x="1851" y="425"/>
                  </a:lnTo>
                  <a:lnTo>
                    <a:pt x="1851" y="425"/>
                  </a:lnTo>
                  <a:lnTo>
                    <a:pt x="1851" y="431"/>
                  </a:lnTo>
                  <a:lnTo>
                    <a:pt x="1851" y="431"/>
                  </a:lnTo>
                  <a:lnTo>
                    <a:pt x="1858" y="431"/>
                  </a:lnTo>
                  <a:lnTo>
                    <a:pt x="1858" y="435"/>
                  </a:lnTo>
                  <a:lnTo>
                    <a:pt x="1858" y="435"/>
                  </a:lnTo>
                  <a:lnTo>
                    <a:pt x="1884" y="435"/>
                  </a:lnTo>
                  <a:lnTo>
                    <a:pt x="1884" y="439"/>
                  </a:lnTo>
                  <a:lnTo>
                    <a:pt x="1884" y="439"/>
                  </a:lnTo>
                  <a:lnTo>
                    <a:pt x="1897" y="439"/>
                  </a:lnTo>
                  <a:lnTo>
                    <a:pt x="1897" y="443"/>
                  </a:lnTo>
                  <a:lnTo>
                    <a:pt x="1897" y="443"/>
                  </a:lnTo>
                  <a:lnTo>
                    <a:pt x="1948" y="443"/>
                  </a:lnTo>
                  <a:lnTo>
                    <a:pt x="1948" y="447"/>
                  </a:lnTo>
                  <a:lnTo>
                    <a:pt x="1948" y="447"/>
                  </a:lnTo>
                  <a:lnTo>
                    <a:pt x="1963" y="447"/>
                  </a:lnTo>
                  <a:lnTo>
                    <a:pt x="1963" y="447"/>
                  </a:lnTo>
                  <a:lnTo>
                    <a:pt x="1966" y="453"/>
                  </a:lnTo>
                  <a:lnTo>
                    <a:pt x="1972" y="453"/>
                  </a:lnTo>
                  <a:lnTo>
                    <a:pt x="1972" y="457"/>
                  </a:lnTo>
                  <a:lnTo>
                    <a:pt x="1972" y="457"/>
                  </a:lnTo>
                  <a:lnTo>
                    <a:pt x="2010" y="457"/>
                  </a:lnTo>
                  <a:lnTo>
                    <a:pt x="2010" y="457"/>
                  </a:lnTo>
                  <a:lnTo>
                    <a:pt x="2010" y="457"/>
                  </a:lnTo>
                  <a:lnTo>
                    <a:pt x="2010" y="457"/>
                  </a:lnTo>
                  <a:lnTo>
                    <a:pt x="2010" y="465"/>
                  </a:lnTo>
                  <a:lnTo>
                    <a:pt x="2010" y="465"/>
                  </a:lnTo>
                  <a:lnTo>
                    <a:pt x="2023" y="465"/>
                  </a:lnTo>
                  <a:lnTo>
                    <a:pt x="2023" y="468"/>
                  </a:lnTo>
                  <a:lnTo>
                    <a:pt x="2023" y="468"/>
                  </a:lnTo>
                  <a:lnTo>
                    <a:pt x="2025" y="468"/>
                  </a:lnTo>
                  <a:lnTo>
                    <a:pt x="2025" y="471"/>
                  </a:lnTo>
                  <a:lnTo>
                    <a:pt x="2034" y="475"/>
                  </a:lnTo>
                  <a:lnTo>
                    <a:pt x="2034" y="475"/>
                  </a:lnTo>
                  <a:lnTo>
                    <a:pt x="2034" y="483"/>
                  </a:lnTo>
                  <a:lnTo>
                    <a:pt x="2034" y="483"/>
                  </a:lnTo>
                  <a:lnTo>
                    <a:pt x="2087" y="483"/>
                  </a:lnTo>
                  <a:lnTo>
                    <a:pt x="2087" y="486"/>
                  </a:lnTo>
                  <a:lnTo>
                    <a:pt x="2087" y="486"/>
                  </a:lnTo>
                  <a:lnTo>
                    <a:pt x="2091" y="486"/>
                  </a:lnTo>
                  <a:lnTo>
                    <a:pt x="2091" y="489"/>
                  </a:lnTo>
                  <a:lnTo>
                    <a:pt x="2091" y="489"/>
                  </a:lnTo>
                  <a:lnTo>
                    <a:pt x="2120" y="489"/>
                  </a:lnTo>
                  <a:lnTo>
                    <a:pt x="2120" y="493"/>
                  </a:lnTo>
                  <a:lnTo>
                    <a:pt x="2120" y="493"/>
                  </a:lnTo>
                  <a:lnTo>
                    <a:pt x="2142" y="493"/>
                  </a:lnTo>
                  <a:lnTo>
                    <a:pt x="2142" y="497"/>
                  </a:lnTo>
                  <a:lnTo>
                    <a:pt x="2142" y="497"/>
                  </a:lnTo>
                  <a:lnTo>
                    <a:pt x="2151" y="497"/>
                  </a:lnTo>
                  <a:lnTo>
                    <a:pt x="2151" y="501"/>
                  </a:lnTo>
                  <a:lnTo>
                    <a:pt x="2151" y="501"/>
                  </a:lnTo>
                  <a:lnTo>
                    <a:pt x="2180" y="501"/>
                  </a:lnTo>
                  <a:lnTo>
                    <a:pt x="2180" y="504"/>
                  </a:lnTo>
                  <a:lnTo>
                    <a:pt x="2180" y="504"/>
                  </a:lnTo>
                  <a:lnTo>
                    <a:pt x="2197" y="504"/>
                  </a:lnTo>
                  <a:lnTo>
                    <a:pt x="2197" y="508"/>
                  </a:lnTo>
                  <a:lnTo>
                    <a:pt x="2206" y="508"/>
                  </a:lnTo>
                  <a:lnTo>
                    <a:pt x="2224" y="508"/>
                  </a:lnTo>
                  <a:lnTo>
                    <a:pt x="2224" y="511"/>
                  </a:lnTo>
                  <a:lnTo>
                    <a:pt x="2224" y="511"/>
                  </a:lnTo>
                  <a:lnTo>
                    <a:pt x="2248" y="511"/>
                  </a:lnTo>
                  <a:lnTo>
                    <a:pt x="2248" y="515"/>
                  </a:lnTo>
                  <a:lnTo>
                    <a:pt x="2248" y="515"/>
                  </a:lnTo>
                  <a:lnTo>
                    <a:pt x="2263" y="515"/>
                  </a:lnTo>
                  <a:lnTo>
                    <a:pt x="2263" y="519"/>
                  </a:lnTo>
                  <a:lnTo>
                    <a:pt x="2263" y="519"/>
                  </a:lnTo>
                  <a:lnTo>
                    <a:pt x="2299" y="519"/>
                  </a:lnTo>
                  <a:lnTo>
                    <a:pt x="2299" y="522"/>
                  </a:lnTo>
                  <a:lnTo>
                    <a:pt x="2299" y="522"/>
                  </a:lnTo>
                  <a:lnTo>
                    <a:pt x="2308" y="522"/>
                  </a:lnTo>
                  <a:lnTo>
                    <a:pt x="2308" y="526"/>
                  </a:lnTo>
                  <a:lnTo>
                    <a:pt x="2308" y="526"/>
                  </a:lnTo>
                  <a:lnTo>
                    <a:pt x="2332" y="526"/>
                  </a:lnTo>
                  <a:lnTo>
                    <a:pt x="2332" y="526"/>
                  </a:lnTo>
                  <a:lnTo>
                    <a:pt x="2332" y="526"/>
                  </a:lnTo>
                  <a:lnTo>
                    <a:pt x="2332" y="526"/>
                  </a:lnTo>
                  <a:lnTo>
                    <a:pt x="2332" y="533"/>
                  </a:lnTo>
                  <a:lnTo>
                    <a:pt x="2332" y="533"/>
                  </a:lnTo>
                  <a:lnTo>
                    <a:pt x="2354" y="533"/>
                  </a:lnTo>
                  <a:lnTo>
                    <a:pt x="2354" y="536"/>
                  </a:lnTo>
                  <a:lnTo>
                    <a:pt x="2354" y="536"/>
                  </a:lnTo>
                  <a:lnTo>
                    <a:pt x="2398" y="536"/>
                  </a:lnTo>
                  <a:lnTo>
                    <a:pt x="2398" y="540"/>
                  </a:lnTo>
                  <a:lnTo>
                    <a:pt x="2398" y="540"/>
                  </a:lnTo>
                  <a:lnTo>
                    <a:pt x="2418" y="540"/>
                  </a:lnTo>
                  <a:lnTo>
                    <a:pt x="2418" y="544"/>
                  </a:lnTo>
                  <a:lnTo>
                    <a:pt x="2418" y="544"/>
                  </a:lnTo>
                  <a:lnTo>
                    <a:pt x="2431" y="544"/>
                  </a:lnTo>
                  <a:lnTo>
                    <a:pt x="2431" y="547"/>
                  </a:lnTo>
                  <a:lnTo>
                    <a:pt x="2431" y="547"/>
                  </a:lnTo>
                  <a:lnTo>
                    <a:pt x="2455" y="547"/>
                  </a:lnTo>
                  <a:lnTo>
                    <a:pt x="2455" y="551"/>
                  </a:lnTo>
                  <a:lnTo>
                    <a:pt x="2455" y="551"/>
                  </a:lnTo>
                  <a:lnTo>
                    <a:pt x="2484" y="551"/>
                  </a:lnTo>
                  <a:lnTo>
                    <a:pt x="2484" y="554"/>
                  </a:lnTo>
                  <a:lnTo>
                    <a:pt x="2484" y="554"/>
                  </a:lnTo>
                  <a:lnTo>
                    <a:pt x="2497" y="554"/>
                  </a:lnTo>
                  <a:lnTo>
                    <a:pt x="2497" y="558"/>
                  </a:lnTo>
                  <a:lnTo>
                    <a:pt x="2497" y="558"/>
                  </a:lnTo>
                  <a:lnTo>
                    <a:pt x="2526" y="558"/>
                  </a:lnTo>
                  <a:lnTo>
                    <a:pt x="2526" y="562"/>
                  </a:lnTo>
                  <a:lnTo>
                    <a:pt x="2526" y="562"/>
                  </a:lnTo>
                  <a:lnTo>
                    <a:pt x="2535" y="562"/>
                  </a:lnTo>
                  <a:lnTo>
                    <a:pt x="2535" y="566"/>
                  </a:lnTo>
                  <a:lnTo>
                    <a:pt x="2535" y="566"/>
                  </a:lnTo>
                  <a:lnTo>
                    <a:pt x="2546" y="566"/>
                  </a:lnTo>
                  <a:lnTo>
                    <a:pt x="2546" y="569"/>
                  </a:lnTo>
                  <a:lnTo>
                    <a:pt x="2546" y="569"/>
                  </a:lnTo>
                  <a:lnTo>
                    <a:pt x="2570" y="569"/>
                  </a:lnTo>
                  <a:lnTo>
                    <a:pt x="2570" y="572"/>
                  </a:lnTo>
                  <a:lnTo>
                    <a:pt x="2575" y="572"/>
                  </a:lnTo>
                  <a:lnTo>
                    <a:pt x="2599" y="572"/>
                  </a:lnTo>
                  <a:lnTo>
                    <a:pt x="2599" y="576"/>
                  </a:lnTo>
                  <a:lnTo>
                    <a:pt x="2599" y="576"/>
                  </a:lnTo>
                  <a:lnTo>
                    <a:pt x="2619" y="576"/>
                  </a:lnTo>
                  <a:lnTo>
                    <a:pt x="2619" y="576"/>
                  </a:lnTo>
                  <a:lnTo>
                    <a:pt x="2619" y="576"/>
                  </a:lnTo>
                  <a:lnTo>
                    <a:pt x="2623" y="576"/>
                  </a:lnTo>
                  <a:lnTo>
                    <a:pt x="2623" y="576"/>
                  </a:lnTo>
                  <a:lnTo>
                    <a:pt x="2632" y="576"/>
                  </a:lnTo>
                  <a:lnTo>
                    <a:pt x="2634" y="576"/>
                  </a:lnTo>
                  <a:lnTo>
                    <a:pt x="2634" y="576"/>
                  </a:lnTo>
                  <a:lnTo>
                    <a:pt x="2645" y="576"/>
                  </a:lnTo>
                  <a:lnTo>
                    <a:pt x="2647" y="576"/>
                  </a:lnTo>
                  <a:lnTo>
                    <a:pt x="2647" y="576"/>
                  </a:lnTo>
                  <a:lnTo>
                    <a:pt x="2656" y="576"/>
                  </a:lnTo>
                  <a:lnTo>
                    <a:pt x="2656" y="576"/>
                  </a:lnTo>
                  <a:lnTo>
                    <a:pt x="2656" y="580"/>
                  </a:lnTo>
                  <a:lnTo>
                    <a:pt x="2656" y="580"/>
                  </a:lnTo>
                  <a:lnTo>
                    <a:pt x="2672" y="580"/>
                  </a:lnTo>
                  <a:lnTo>
                    <a:pt x="2672" y="580"/>
                  </a:lnTo>
                  <a:lnTo>
                    <a:pt x="2672" y="580"/>
                  </a:lnTo>
                  <a:lnTo>
                    <a:pt x="2672" y="580"/>
                  </a:lnTo>
                  <a:lnTo>
                    <a:pt x="2672" y="588"/>
                  </a:lnTo>
                  <a:lnTo>
                    <a:pt x="2672" y="588"/>
                  </a:lnTo>
                  <a:lnTo>
                    <a:pt x="2683" y="588"/>
                  </a:lnTo>
                  <a:lnTo>
                    <a:pt x="2683" y="592"/>
                  </a:lnTo>
                  <a:lnTo>
                    <a:pt x="2685" y="592"/>
                  </a:lnTo>
                  <a:lnTo>
                    <a:pt x="2700" y="592"/>
                  </a:lnTo>
                  <a:lnTo>
                    <a:pt x="2700" y="596"/>
                  </a:lnTo>
                  <a:lnTo>
                    <a:pt x="2707" y="599"/>
                  </a:lnTo>
                  <a:lnTo>
                    <a:pt x="2713" y="599"/>
                  </a:lnTo>
                  <a:lnTo>
                    <a:pt x="2713" y="599"/>
                  </a:lnTo>
                  <a:lnTo>
                    <a:pt x="2713" y="599"/>
                  </a:lnTo>
                  <a:lnTo>
                    <a:pt x="2718" y="599"/>
                  </a:lnTo>
                  <a:lnTo>
                    <a:pt x="2718" y="603"/>
                  </a:lnTo>
                  <a:lnTo>
                    <a:pt x="2722" y="607"/>
                  </a:lnTo>
                  <a:lnTo>
                    <a:pt x="2742" y="607"/>
                  </a:lnTo>
                  <a:lnTo>
                    <a:pt x="2742" y="607"/>
                  </a:lnTo>
                  <a:lnTo>
                    <a:pt x="2751" y="607"/>
                  </a:lnTo>
                  <a:lnTo>
                    <a:pt x="2753" y="607"/>
                  </a:lnTo>
                  <a:lnTo>
                    <a:pt x="2753" y="607"/>
                  </a:lnTo>
                  <a:lnTo>
                    <a:pt x="2764" y="607"/>
                  </a:lnTo>
                  <a:lnTo>
                    <a:pt x="2771" y="607"/>
                  </a:lnTo>
                  <a:lnTo>
                    <a:pt x="2771" y="611"/>
                  </a:lnTo>
                  <a:lnTo>
                    <a:pt x="2773" y="611"/>
                  </a:lnTo>
                  <a:lnTo>
                    <a:pt x="2780" y="611"/>
                  </a:lnTo>
                  <a:lnTo>
                    <a:pt x="2780" y="611"/>
                  </a:lnTo>
                  <a:lnTo>
                    <a:pt x="2788" y="611"/>
                  </a:lnTo>
                  <a:lnTo>
                    <a:pt x="2793" y="611"/>
                  </a:lnTo>
                  <a:lnTo>
                    <a:pt x="2793" y="611"/>
                  </a:lnTo>
                  <a:lnTo>
                    <a:pt x="2802" y="611"/>
                  </a:lnTo>
                  <a:lnTo>
                    <a:pt x="2806" y="611"/>
                  </a:lnTo>
                  <a:lnTo>
                    <a:pt x="2806" y="611"/>
                  </a:lnTo>
                  <a:lnTo>
                    <a:pt x="2811" y="611"/>
                  </a:lnTo>
                  <a:lnTo>
                    <a:pt x="2822" y="611"/>
                  </a:lnTo>
                  <a:lnTo>
                    <a:pt x="2822" y="611"/>
                  </a:lnTo>
                  <a:lnTo>
                    <a:pt x="2828" y="611"/>
                  </a:lnTo>
                  <a:lnTo>
                    <a:pt x="2835" y="611"/>
                  </a:lnTo>
                  <a:lnTo>
                    <a:pt x="2835" y="611"/>
                  </a:lnTo>
                  <a:lnTo>
                    <a:pt x="2839" y="611"/>
                  </a:lnTo>
                  <a:lnTo>
                    <a:pt x="2852" y="611"/>
                  </a:lnTo>
                  <a:lnTo>
                    <a:pt x="2852" y="611"/>
                  </a:lnTo>
                  <a:lnTo>
                    <a:pt x="2852" y="611"/>
                  </a:lnTo>
                  <a:lnTo>
                    <a:pt x="2859" y="611"/>
                  </a:lnTo>
                  <a:lnTo>
                    <a:pt x="2859" y="611"/>
                  </a:lnTo>
                  <a:lnTo>
                    <a:pt x="2870" y="611"/>
                  </a:lnTo>
                  <a:lnTo>
                    <a:pt x="2875" y="611"/>
                  </a:lnTo>
                  <a:lnTo>
                    <a:pt x="2875" y="611"/>
                  </a:lnTo>
                  <a:lnTo>
                    <a:pt x="2883" y="611"/>
                  </a:lnTo>
                  <a:lnTo>
                    <a:pt x="2886" y="611"/>
                  </a:lnTo>
                  <a:lnTo>
                    <a:pt x="2886" y="611"/>
                  </a:lnTo>
                  <a:lnTo>
                    <a:pt x="2894" y="611"/>
                  </a:lnTo>
                  <a:lnTo>
                    <a:pt x="2903" y="611"/>
                  </a:lnTo>
                  <a:lnTo>
                    <a:pt x="2903" y="616"/>
                  </a:lnTo>
                  <a:lnTo>
                    <a:pt x="2910" y="621"/>
                  </a:lnTo>
                  <a:lnTo>
                    <a:pt x="2912" y="621"/>
                  </a:lnTo>
                  <a:lnTo>
                    <a:pt x="2912" y="621"/>
                  </a:lnTo>
                  <a:lnTo>
                    <a:pt x="2923" y="621"/>
                  </a:lnTo>
                  <a:lnTo>
                    <a:pt x="2927" y="621"/>
                  </a:lnTo>
                  <a:lnTo>
                    <a:pt x="2927" y="621"/>
                  </a:lnTo>
                  <a:lnTo>
                    <a:pt x="2936" y="621"/>
                  </a:lnTo>
                  <a:lnTo>
                    <a:pt x="2939" y="621"/>
                  </a:lnTo>
                  <a:lnTo>
                    <a:pt x="2939" y="621"/>
                  </a:lnTo>
                  <a:lnTo>
                    <a:pt x="2945" y="621"/>
                  </a:lnTo>
                  <a:lnTo>
                    <a:pt x="2952" y="621"/>
                  </a:lnTo>
                  <a:lnTo>
                    <a:pt x="2952" y="621"/>
                  </a:lnTo>
                  <a:lnTo>
                    <a:pt x="2963" y="621"/>
                  </a:lnTo>
                  <a:lnTo>
                    <a:pt x="2967" y="621"/>
                  </a:lnTo>
                  <a:lnTo>
                    <a:pt x="2967" y="621"/>
                  </a:lnTo>
                  <a:lnTo>
                    <a:pt x="2967" y="621"/>
                  </a:lnTo>
                  <a:lnTo>
                    <a:pt x="2978" y="621"/>
                  </a:lnTo>
                  <a:lnTo>
                    <a:pt x="2978" y="621"/>
                  </a:lnTo>
                  <a:lnTo>
                    <a:pt x="2989" y="621"/>
                  </a:lnTo>
                  <a:lnTo>
                    <a:pt x="3002" y="621"/>
                  </a:lnTo>
                  <a:lnTo>
                    <a:pt x="3002" y="626"/>
                  </a:lnTo>
                  <a:lnTo>
                    <a:pt x="3002" y="626"/>
                  </a:lnTo>
                  <a:lnTo>
                    <a:pt x="3005" y="626"/>
                  </a:lnTo>
                  <a:lnTo>
                    <a:pt x="3005" y="626"/>
                  </a:lnTo>
                  <a:lnTo>
                    <a:pt x="3005" y="626"/>
                  </a:lnTo>
                  <a:lnTo>
                    <a:pt x="3005" y="626"/>
                  </a:lnTo>
                  <a:lnTo>
                    <a:pt x="3005" y="638"/>
                  </a:lnTo>
                  <a:lnTo>
                    <a:pt x="3009" y="638"/>
                  </a:lnTo>
                  <a:lnTo>
                    <a:pt x="3011" y="638"/>
                  </a:lnTo>
                  <a:lnTo>
                    <a:pt x="3011" y="643"/>
                  </a:lnTo>
                  <a:lnTo>
                    <a:pt x="3011" y="643"/>
                  </a:lnTo>
                  <a:lnTo>
                    <a:pt x="3016" y="643"/>
                  </a:lnTo>
                  <a:lnTo>
                    <a:pt x="3016" y="649"/>
                  </a:lnTo>
                  <a:lnTo>
                    <a:pt x="3016" y="649"/>
                  </a:lnTo>
                  <a:lnTo>
                    <a:pt x="3029" y="649"/>
                  </a:lnTo>
                  <a:lnTo>
                    <a:pt x="3029" y="655"/>
                  </a:lnTo>
                  <a:lnTo>
                    <a:pt x="3029" y="655"/>
                  </a:lnTo>
                  <a:lnTo>
                    <a:pt x="3031" y="655"/>
                  </a:lnTo>
                  <a:lnTo>
                    <a:pt x="3031" y="655"/>
                  </a:lnTo>
                  <a:lnTo>
                    <a:pt x="3038" y="655"/>
                  </a:lnTo>
                  <a:lnTo>
                    <a:pt x="3053" y="655"/>
                  </a:lnTo>
                  <a:lnTo>
                    <a:pt x="3053" y="655"/>
                  </a:lnTo>
                  <a:lnTo>
                    <a:pt x="3055" y="655"/>
                  </a:lnTo>
                  <a:lnTo>
                    <a:pt x="3060" y="655"/>
                  </a:lnTo>
                  <a:lnTo>
                    <a:pt x="3060" y="655"/>
                  </a:lnTo>
                  <a:lnTo>
                    <a:pt x="3066" y="655"/>
                  </a:lnTo>
                  <a:lnTo>
                    <a:pt x="3075" y="655"/>
                  </a:lnTo>
                  <a:lnTo>
                    <a:pt x="3075" y="655"/>
                  </a:lnTo>
                  <a:lnTo>
                    <a:pt x="3082" y="655"/>
                  </a:lnTo>
                  <a:lnTo>
                    <a:pt x="3089" y="655"/>
                  </a:lnTo>
                  <a:lnTo>
                    <a:pt x="3089" y="655"/>
                  </a:lnTo>
                  <a:lnTo>
                    <a:pt x="3093" y="655"/>
                  </a:lnTo>
                  <a:lnTo>
                    <a:pt x="3097" y="655"/>
                  </a:lnTo>
                  <a:lnTo>
                    <a:pt x="3097" y="661"/>
                  </a:lnTo>
                  <a:lnTo>
                    <a:pt x="3108" y="661"/>
                  </a:lnTo>
                  <a:lnTo>
                    <a:pt x="3111" y="661"/>
                  </a:lnTo>
                  <a:lnTo>
                    <a:pt x="3111" y="661"/>
                  </a:lnTo>
                  <a:lnTo>
                    <a:pt x="3119" y="661"/>
                  </a:lnTo>
                  <a:lnTo>
                    <a:pt x="3124" y="661"/>
                  </a:lnTo>
                  <a:lnTo>
                    <a:pt x="3124" y="661"/>
                  </a:lnTo>
                  <a:lnTo>
                    <a:pt x="3124" y="661"/>
                  </a:lnTo>
                  <a:lnTo>
                    <a:pt x="3126" y="661"/>
                  </a:lnTo>
                  <a:lnTo>
                    <a:pt x="3126" y="669"/>
                  </a:lnTo>
                  <a:lnTo>
                    <a:pt x="3128" y="669"/>
                  </a:lnTo>
                  <a:lnTo>
                    <a:pt x="3137" y="669"/>
                  </a:lnTo>
                  <a:lnTo>
                    <a:pt x="3137" y="669"/>
                  </a:lnTo>
                  <a:lnTo>
                    <a:pt x="3139" y="669"/>
                  </a:lnTo>
                  <a:lnTo>
                    <a:pt x="3150" y="669"/>
                  </a:lnTo>
                  <a:lnTo>
                    <a:pt x="3150" y="676"/>
                  </a:lnTo>
                  <a:lnTo>
                    <a:pt x="3155" y="676"/>
                  </a:lnTo>
                  <a:lnTo>
                    <a:pt x="3157" y="676"/>
                  </a:lnTo>
                  <a:lnTo>
                    <a:pt x="3157" y="684"/>
                  </a:lnTo>
                  <a:lnTo>
                    <a:pt x="3157" y="684"/>
                  </a:lnTo>
                  <a:lnTo>
                    <a:pt x="3164" y="684"/>
                  </a:lnTo>
                  <a:lnTo>
                    <a:pt x="3164" y="684"/>
                  </a:lnTo>
                  <a:lnTo>
                    <a:pt x="3175" y="684"/>
                  </a:lnTo>
                  <a:lnTo>
                    <a:pt x="3177" y="684"/>
                  </a:lnTo>
                  <a:lnTo>
                    <a:pt x="3177" y="684"/>
                  </a:lnTo>
                  <a:lnTo>
                    <a:pt x="3181" y="684"/>
                  </a:lnTo>
                  <a:lnTo>
                    <a:pt x="3190" y="684"/>
                  </a:lnTo>
                  <a:lnTo>
                    <a:pt x="3190" y="684"/>
                  </a:lnTo>
                  <a:lnTo>
                    <a:pt x="3199" y="684"/>
                  </a:lnTo>
                  <a:lnTo>
                    <a:pt x="3208" y="684"/>
                  </a:lnTo>
                  <a:lnTo>
                    <a:pt x="3208" y="684"/>
                  </a:lnTo>
                  <a:lnTo>
                    <a:pt x="3208" y="684"/>
                  </a:lnTo>
                  <a:lnTo>
                    <a:pt x="3208" y="684"/>
                  </a:lnTo>
                  <a:lnTo>
                    <a:pt x="3208" y="692"/>
                  </a:lnTo>
                  <a:lnTo>
                    <a:pt x="3208" y="692"/>
                  </a:lnTo>
                  <a:lnTo>
                    <a:pt x="3210" y="692"/>
                  </a:lnTo>
                  <a:lnTo>
                    <a:pt x="3210" y="701"/>
                  </a:lnTo>
                  <a:lnTo>
                    <a:pt x="3214" y="701"/>
                  </a:lnTo>
                  <a:lnTo>
                    <a:pt x="3228" y="701"/>
                  </a:lnTo>
                  <a:lnTo>
                    <a:pt x="3228" y="701"/>
                  </a:lnTo>
                  <a:lnTo>
                    <a:pt x="3228" y="701"/>
                  </a:lnTo>
                  <a:lnTo>
                    <a:pt x="3230" y="701"/>
                  </a:lnTo>
                  <a:lnTo>
                    <a:pt x="3230" y="701"/>
                  </a:lnTo>
                  <a:lnTo>
                    <a:pt x="3232" y="701"/>
                  </a:lnTo>
                  <a:lnTo>
                    <a:pt x="3245" y="701"/>
                  </a:lnTo>
                  <a:lnTo>
                    <a:pt x="3245" y="701"/>
                  </a:lnTo>
                  <a:lnTo>
                    <a:pt x="3252" y="701"/>
                  </a:lnTo>
                  <a:lnTo>
                    <a:pt x="3258" y="701"/>
                  </a:lnTo>
                  <a:lnTo>
                    <a:pt x="3258" y="711"/>
                  </a:lnTo>
                  <a:lnTo>
                    <a:pt x="3265" y="711"/>
                  </a:lnTo>
                  <a:lnTo>
                    <a:pt x="3265" y="711"/>
                  </a:lnTo>
                  <a:lnTo>
                    <a:pt x="3265" y="721"/>
                  </a:lnTo>
                  <a:lnTo>
                    <a:pt x="3265" y="721"/>
                  </a:lnTo>
                  <a:lnTo>
                    <a:pt x="3269" y="721"/>
                  </a:lnTo>
                  <a:lnTo>
                    <a:pt x="3269" y="721"/>
                  </a:lnTo>
                  <a:lnTo>
                    <a:pt x="3280" y="721"/>
                  </a:lnTo>
                  <a:lnTo>
                    <a:pt x="3283" y="721"/>
                  </a:lnTo>
                  <a:lnTo>
                    <a:pt x="3283" y="721"/>
                  </a:lnTo>
                  <a:lnTo>
                    <a:pt x="3287" y="721"/>
                  </a:lnTo>
                  <a:lnTo>
                    <a:pt x="3296" y="721"/>
                  </a:lnTo>
                  <a:lnTo>
                    <a:pt x="3296" y="721"/>
                  </a:lnTo>
                  <a:lnTo>
                    <a:pt x="3303" y="721"/>
                  </a:lnTo>
                  <a:lnTo>
                    <a:pt x="3314" y="721"/>
                  </a:lnTo>
                  <a:lnTo>
                    <a:pt x="3314" y="721"/>
                  </a:lnTo>
                  <a:lnTo>
                    <a:pt x="3314" y="721"/>
                  </a:lnTo>
                  <a:lnTo>
                    <a:pt x="3318" y="721"/>
                  </a:lnTo>
                  <a:lnTo>
                    <a:pt x="3318" y="733"/>
                  </a:lnTo>
                  <a:lnTo>
                    <a:pt x="3318" y="733"/>
                  </a:lnTo>
                  <a:lnTo>
                    <a:pt x="3327" y="733"/>
                  </a:lnTo>
                  <a:lnTo>
                    <a:pt x="3327" y="733"/>
                  </a:lnTo>
                  <a:lnTo>
                    <a:pt x="3333" y="733"/>
                  </a:lnTo>
                  <a:lnTo>
                    <a:pt x="3338" y="733"/>
                  </a:lnTo>
                  <a:lnTo>
                    <a:pt x="3338" y="744"/>
                  </a:lnTo>
                  <a:lnTo>
                    <a:pt x="3338" y="744"/>
                  </a:lnTo>
                  <a:lnTo>
                    <a:pt x="3349" y="744"/>
                  </a:lnTo>
                  <a:lnTo>
                    <a:pt x="3349" y="744"/>
                  </a:lnTo>
                  <a:lnTo>
                    <a:pt x="3360" y="744"/>
                  </a:lnTo>
                  <a:lnTo>
                    <a:pt x="3360" y="744"/>
                  </a:lnTo>
                  <a:lnTo>
                    <a:pt x="3360" y="759"/>
                  </a:lnTo>
                  <a:lnTo>
                    <a:pt x="3360" y="759"/>
                  </a:lnTo>
                  <a:lnTo>
                    <a:pt x="3362" y="759"/>
                  </a:lnTo>
                  <a:lnTo>
                    <a:pt x="3362" y="771"/>
                  </a:lnTo>
                  <a:lnTo>
                    <a:pt x="3371" y="771"/>
                  </a:lnTo>
                  <a:lnTo>
                    <a:pt x="3380" y="771"/>
                  </a:lnTo>
                  <a:lnTo>
                    <a:pt x="3380" y="771"/>
                  </a:lnTo>
                  <a:lnTo>
                    <a:pt x="3384" y="771"/>
                  </a:lnTo>
                  <a:lnTo>
                    <a:pt x="3384" y="771"/>
                  </a:lnTo>
                  <a:lnTo>
                    <a:pt x="3384" y="786"/>
                  </a:lnTo>
                  <a:lnTo>
                    <a:pt x="3384" y="786"/>
                  </a:lnTo>
                  <a:lnTo>
                    <a:pt x="3393" y="786"/>
                  </a:lnTo>
                  <a:lnTo>
                    <a:pt x="3393" y="786"/>
                  </a:lnTo>
                  <a:lnTo>
                    <a:pt x="3400" y="786"/>
                  </a:lnTo>
                  <a:lnTo>
                    <a:pt x="3408" y="786"/>
                  </a:lnTo>
                  <a:lnTo>
                    <a:pt x="3408" y="786"/>
                  </a:lnTo>
                  <a:lnTo>
                    <a:pt x="3408" y="786"/>
                  </a:lnTo>
                  <a:lnTo>
                    <a:pt x="3408" y="786"/>
                  </a:lnTo>
                  <a:lnTo>
                    <a:pt x="3408" y="801"/>
                  </a:lnTo>
                  <a:lnTo>
                    <a:pt x="3411" y="801"/>
                  </a:lnTo>
                  <a:lnTo>
                    <a:pt x="3415" y="801"/>
                  </a:lnTo>
                  <a:lnTo>
                    <a:pt x="3415" y="801"/>
                  </a:lnTo>
                  <a:lnTo>
                    <a:pt x="3415" y="801"/>
                  </a:lnTo>
                  <a:lnTo>
                    <a:pt x="3428" y="801"/>
                  </a:lnTo>
                  <a:lnTo>
                    <a:pt x="3428" y="801"/>
                  </a:lnTo>
                  <a:lnTo>
                    <a:pt x="3435" y="801"/>
                  </a:lnTo>
                  <a:lnTo>
                    <a:pt x="3444" y="801"/>
                  </a:lnTo>
                  <a:lnTo>
                    <a:pt x="3444" y="801"/>
                  </a:lnTo>
                  <a:lnTo>
                    <a:pt x="3450" y="801"/>
                  </a:lnTo>
                  <a:lnTo>
                    <a:pt x="3459" y="801"/>
                  </a:lnTo>
                  <a:lnTo>
                    <a:pt x="3459" y="801"/>
                  </a:lnTo>
                  <a:lnTo>
                    <a:pt x="3461" y="801"/>
                  </a:lnTo>
                  <a:lnTo>
                    <a:pt x="3468" y="801"/>
                  </a:lnTo>
                  <a:lnTo>
                    <a:pt x="3468" y="801"/>
                  </a:lnTo>
                  <a:lnTo>
                    <a:pt x="3468" y="801"/>
                  </a:lnTo>
                  <a:lnTo>
                    <a:pt x="3470" y="801"/>
                  </a:lnTo>
                  <a:lnTo>
                    <a:pt x="3470" y="821"/>
                  </a:lnTo>
                  <a:lnTo>
                    <a:pt x="3470" y="821"/>
                  </a:lnTo>
                  <a:lnTo>
                    <a:pt x="3481" y="821"/>
                  </a:lnTo>
                  <a:lnTo>
                    <a:pt x="3481" y="821"/>
                  </a:lnTo>
                  <a:lnTo>
                    <a:pt x="3483" y="821"/>
                  </a:lnTo>
                  <a:lnTo>
                    <a:pt x="3483" y="821"/>
                  </a:lnTo>
                  <a:lnTo>
                    <a:pt x="3483" y="842"/>
                  </a:lnTo>
                  <a:lnTo>
                    <a:pt x="3486" y="842"/>
                  </a:lnTo>
                  <a:lnTo>
                    <a:pt x="3497" y="842"/>
                  </a:lnTo>
                  <a:lnTo>
                    <a:pt x="3497" y="842"/>
                  </a:lnTo>
                  <a:lnTo>
                    <a:pt x="3505" y="842"/>
                  </a:lnTo>
                  <a:lnTo>
                    <a:pt x="3510" y="842"/>
                  </a:lnTo>
                  <a:lnTo>
                    <a:pt x="3510" y="842"/>
                  </a:lnTo>
                  <a:lnTo>
                    <a:pt x="3519" y="842"/>
                  </a:lnTo>
                  <a:lnTo>
                    <a:pt x="3525" y="842"/>
                  </a:lnTo>
                  <a:lnTo>
                    <a:pt x="3525" y="842"/>
                  </a:lnTo>
                  <a:lnTo>
                    <a:pt x="3530" y="842"/>
                  </a:lnTo>
                  <a:lnTo>
                    <a:pt x="3534" y="842"/>
                  </a:lnTo>
                  <a:lnTo>
                    <a:pt x="3534" y="842"/>
                  </a:lnTo>
                  <a:lnTo>
                    <a:pt x="3541" y="842"/>
                  </a:lnTo>
                  <a:lnTo>
                    <a:pt x="3552" y="842"/>
                  </a:lnTo>
                  <a:lnTo>
                    <a:pt x="3552" y="842"/>
                  </a:lnTo>
                  <a:lnTo>
                    <a:pt x="3552" y="842"/>
                  </a:lnTo>
                  <a:lnTo>
                    <a:pt x="3561" y="842"/>
                  </a:lnTo>
                  <a:lnTo>
                    <a:pt x="3561" y="842"/>
                  </a:lnTo>
                  <a:lnTo>
                    <a:pt x="3561" y="842"/>
                  </a:lnTo>
                  <a:lnTo>
                    <a:pt x="3574" y="842"/>
                  </a:lnTo>
                  <a:lnTo>
                    <a:pt x="3574" y="842"/>
                  </a:lnTo>
                  <a:lnTo>
                    <a:pt x="3585" y="842"/>
                  </a:lnTo>
                  <a:lnTo>
                    <a:pt x="3587" y="842"/>
                  </a:lnTo>
                  <a:lnTo>
                    <a:pt x="3587" y="842"/>
                  </a:lnTo>
                  <a:lnTo>
                    <a:pt x="3594" y="842"/>
                  </a:lnTo>
                  <a:lnTo>
                    <a:pt x="3614" y="842"/>
                  </a:lnTo>
                  <a:lnTo>
                    <a:pt x="3614" y="842"/>
                  </a:lnTo>
                  <a:lnTo>
                    <a:pt x="3618" y="842"/>
                  </a:lnTo>
                  <a:lnTo>
                    <a:pt x="3633" y="842"/>
                  </a:lnTo>
                  <a:lnTo>
                    <a:pt x="3633" y="842"/>
                  </a:lnTo>
                  <a:lnTo>
                    <a:pt x="3638" y="842"/>
                  </a:lnTo>
                  <a:lnTo>
                    <a:pt x="3653" y="842"/>
                  </a:lnTo>
                  <a:lnTo>
                    <a:pt x="3653" y="842"/>
                  </a:lnTo>
                </a:path>
              </a:pathLst>
            </a:cu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863" name="TextBox 862">
            <a:extLst>
              <a:ext uri="{FF2B5EF4-FFF2-40B4-BE49-F238E27FC236}">
                <a16:creationId xmlns:a16="http://schemas.microsoft.com/office/drawing/2014/main" id="{1EEC3E23-D4E0-410F-9090-6CB96E4321DE}"/>
              </a:ext>
            </a:extLst>
          </p:cNvPr>
          <p:cNvSpPr txBox="1"/>
          <p:nvPr/>
        </p:nvSpPr>
        <p:spPr>
          <a:xfrm>
            <a:off x="4727559" y="5492708"/>
            <a:ext cx="2999936" cy="28732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457250">
              <a:defRPr/>
            </a:pPr>
            <a:r>
              <a:rPr lang="en-US" sz="1867" b="1" kern="600" spc="4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Months</a:t>
            </a:r>
          </a:p>
        </p:txBody>
      </p:sp>
      <p:sp>
        <p:nvSpPr>
          <p:cNvPr id="865" name="TextBox 864">
            <a:extLst>
              <a:ext uri="{FF2B5EF4-FFF2-40B4-BE49-F238E27FC236}">
                <a16:creationId xmlns:a16="http://schemas.microsoft.com/office/drawing/2014/main" id="{737BE074-D7B6-4261-B53E-B69F6AFB3C75}"/>
              </a:ext>
            </a:extLst>
          </p:cNvPr>
          <p:cNvSpPr txBox="1"/>
          <p:nvPr/>
        </p:nvSpPr>
        <p:spPr>
          <a:xfrm>
            <a:off x="4505242" y="1165000"/>
            <a:ext cx="79840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50">
              <a:defRPr/>
            </a:pPr>
            <a:r>
              <a:rPr lang="en-US" sz="2133" b="1" dirty="0">
                <a:solidFill>
                  <a:srgbClr val="00877C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81% </a:t>
            </a:r>
          </a:p>
          <a:p>
            <a:pPr defTabSz="457250">
              <a:defRPr/>
            </a:pPr>
            <a:r>
              <a:rPr lang="en-US" sz="2133" b="1" dirty="0">
                <a:solidFill>
                  <a:srgbClr val="792B49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72% </a:t>
            </a:r>
            <a:endParaRPr lang="en-US" sz="4800" b="1" dirty="0">
              <a:solidFill>
                <a:srgbClr val="000000"/>
              </a:solidFill>
              <a:latin typeface="Arial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68" name="TextBox 867">
            <a:extLst>
              <a:ext uri="{FF2B5EF4-FFF2-40B4-BE49-F238E27FC236}">
                <a16:creationId xmlns:a16="http://schemas.microsoft.com/office/drawing/2014/main" id="{C6E3CC9B-B8CB-4178-BE35-BAF48DB38205}"/>
              </a:ext>
            </a:extLst>
          </p:cNvPr>
          <p:cNvSpPr txBox="1"/>
          <p:nvPr/>
        </p:nvSpPr>
        <p:spPr>
          <a:xfrm>
            <a:off x="6539794" y="1319896"/>
            <a:ext cx="79840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50">
              <a:defRPr/>
            </a:pPr>
            <a:r>
              <a:rPr lang="en-US" sz="2133" b="1" dirty="0">
                <a:solidFill>
                  <a:srgbClr val="00877C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67% </a:t>
            </a:r>
          </a:p>
          <a:p>
            <a:pPr defTabSz="457250">
              <a:defRPr/>
            </a:pPr>
            <a:r>
              <a:rPr lang="en-US" sz="2133" b="1" dirty="0">
                <a:solidFill>
                  <a:srgbClr val="792B49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59% </a:t>
            </a:r>
            <a:endParaRPr lang="en-US" sz="4800" b="1" dirty="0">
              <a:solidFill>
                <a:srgbClr val="000000"/>
              </a:solidFill>
              <a:latin typeface="Arial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862" name="Text Placeholder 3">
            <a:extLst>
              <a:ext uri="{FF2B5EF4-FFF2-40B4-BE49-F238E27FC236}">
                <a16:creationId xmlns:a16="http://schemas.microsoft.com/office/drawing/2014/main" id="{B30DDABE-C086-4EA2-90E3-63F59A56E286}"/>
              </a:ext>
            </a:extLst>
          </p:cNvPr>
          <p:cNvSpPr txBox="1">
            <a:spLocks/>
          </p:cNvSpPr>
          <p:nvPr/>
        </p:nvSpPr>
        <p:spPr>
          <a:xfrm>
            <a:off x="8879792" y="6363671"/>
            <a:ext cx="3312208" cy="246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100" dirty="0"/>
              <a:t>Rini BI et al. ASCO 2021. Abstract 4500.</a:t>
            </a:r>
          </a:p>
        </p:txBody>
      </p:sp>
      <p:sp>
        <p:nvSpPr>
          <p:cNvPr id="864" name="TextBox 863">
            <a:extLst>
              <a:ext uri="{FF2B5EF4-FFF2-40B4-BE49-F238E27FC236}">
                <a16:creationId xmlns:a16="http://schemas.microsoft.com/office/drawing/2014/main" id="{205FD688-6D45-0E43-B5DC-F0CD3086BFAE}"/>
              </a:ext>
            </a:extLst>
          </p:cNvPr>
          <p:cNvSpPr txBox="1"/>
          <p:nvPr/>
        </p:nvSpPr>
        <p:spPr>
          <a:xfrm>
            <a:off x="5972123" y="6518100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417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" name="Table 215">
            <a:extLst>
              <a:ext uri="{FF2B5EF4-FFF2-40B4-BE49-F238E27FC236}">
                <a16:creationId xmlns:a16="http://schemas.microsoft.com/office/drawing/2014/main" id="{587DA782-FA39-4110-868A-0E7751CB3D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763172"/>
              </p:ext>
            </p:extLst>
          </p:nvPr>
        </p:nvGraphicFramePr>
        <p:xfrm>
          <a:off x="1890740" y="3736108"/>
          <a:ext cx="3007851" cy="1464696"/>
        </p:xfrm>
        <a:graphic>
          <a:graphicData uri="http://schemas.openxmlformats.org/drawingml/2006/table">
            <a:tbl>
              <a:tblPr firstRow="1" bandRow="1"/>
              <a:tblGrid>
                <a:gridCol w="1128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9504">
                  <a:extLst>
                    <a:ext uri="{9D8B030D-6E8A-4147-A177-3AD203B41FA5}">
                      <a16:colId xmlns:a16="http://schemas.microsoft.com/office/drawing/2014/main" val="2263025175"/>
                    </a:ext>
                  </a:extLst>
                </a:gridCol>
              </a:tblGrid>
              <a:tr h="505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90000"/>
                        </a:lnSpc>
                      </a:pPr>
                      <a:endParaRPr lang="en-US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 anchor="b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</a:t>
                      </a:r>
                    </a:p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(95% CI), months</a:t>
                      </a:r>
                    </a:p>
                  </a:txBody>
                  <a:tcPr marL="121920" marR="121920" marT="60960" marB="60960" anchor="b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5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1400" b="1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Pembro + Axitinib</a:t>
                      </a:r>
                    </a:p>
                  </a:txBody>
                  <a:tcPr marL="121920" marR="121920" marT="60960" marB="6096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15.7 (13.6-20.2)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760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1400" b="1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Sunitinib</a:t>
                      </a:r>
                    </a:p>
                  </a:txBody>
                  <a:tcPr marL="121920" marR="121920" marT="60960" marB="6096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</a:pPr>
                      <a:r>
                        <a:rPr lang="en-US" sz="1400" b="1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11.1 (8.9-12.5)</a:t>
                      </a:r>
                    </a:p>
                  </a:txBody>
                  <a:tcPr marL="121920" marR="121920" marT="60960" marB="6096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17" name="Rectangle: Rounded Corners 216">
            <a:extLst>
              <a:ext uri="{FF2B5EF4-FFF2-40B4-BE49-F238E27FC236}">
                <a16:creationId xmlns:a16="http://schemas.microsoft.com/office/drawing/2014/main" id="{34CE3FE5-5D1B-4F09-ADF2-7C366095E228}"/>
              </a:ext>
            </a:extLst>
          </p:cNvPr>
          <p:cNvSpPr/>
          <p:nvPr/>
        </p:nvSpPr>
        <p:spPr>
          <a:xfrm>
            <a:off x="8284939" y="3109659"/>
            <a:ext cx="3839948" cy="834457"/>
          </a:xfrm>
          <a:prstGeom prst="roundRect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250">
              <a:defRPr/>
            </a:pPr>
            <a:r>
              <a:rPr lang="it-IT" sz="2000" b="1" kern="600" spc="40" dirty="0">
                <a:solidFill>
                  <a:srgbClr val="000000"/>
                </a:solidFill>
                <a:latin typeface="Arial"/>
                <a:sym typeface="Arial"/>
              </a:rPr>
              <a:t>HR, 0.68 (95% CI, 0.58-0.80)</a:t>
            </a:r>
          </a:p>
          <a:p>
            <a:pPr defTabSz="457250">
              <a:defRPr/>
            </a:pPr>
            <a:r>
              <a:rPr lang="it-IT" sz="2000" b="1" i="1" kern="600" spc="40" dirty="0">
                <a:solidFill>
                  <a:srgbClr val="000000"/>
                </a:solidFill>
                <a:latin typeface="Arial"/>
                <a:sym typeface="Arial"/>
              </a:rPr>
              <a:t>P </a:t>
            </a:r>
            <a:r>
              <a:rPr lang="it-IT" sz="2000" b="1" kern="600" spc="40" dirty="0">
                <a:solidFill>
                  <a:srgbClr val="000000"/>
                </a:solidFill>
                <a:latin typeface="Arial"/>
                <a:sym typeface="Arial"/>
              </a:rPr>
              <a:t>&lt; 0.0001</a:t>
            </a:r>
            <a:r>
              <a:rPr lang="it-IT" sz="2000" b="1" kern="600" spc="40" baseline="30000" dirty="0">
                <a:solidFill>
                  <a:srgbClr val="000000"/>
                </a:solidFill>
                <a:latin typeface="Arial"/>
                <a:sym typeface="Arial"/>
              </a:rPr>
              <a:t>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6E0656E-C846-4E1A-88AC-1A9E8D34DFBD}"/>
              </a:ext>
            </a:extLst>
          </p:cNvPr>
          <p:cNvGrpSpPr/>
          <p:nvPr/>
        </p:nvGrpSpPr>
        <p:grpSpPr>
          <a:xfrm>
            <a:off x="1667354" y="5893482"/>
            <a:ext cx="9168011" cy="516662"/>
            <a:chOff x="1037868" y="4529820"/>
            <a:chExt cx="8132057" cy="38749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CF5DCFE-0FED-4C30-9388-FDBE4916E3E2}"/>
                </a:ext>
              </a:extLst>
            </p:cNvPr>
            <p:cNvGrpSpPr/>
            <p:nvPr/>
          </p:nvGrpSpPr>
          <p:grpSpPr>
            <a:xfrm>
              <a:off x="1037868" y="4535936"/>
              <a:ext cx="6390830" cy="381381"/>
              <a:chOff x="1801213" y="4535936"/>
              <a:chExt cx="5036275" cy="381381"/>
            </a:xfrm>
          </p:grpSpPr>
          <p:sp>
            <p:nvSpPr>
              <p:cNvPr id="16" name="Rectangle 204">
                <a:extLst>
                  <a:ext uri="{FF2B5EF4-FFF2-40B4-BE49-F238E27FC236}">
                    <a16:creationId xmlns:a16="http://schemas.microsoft.com/office/drawing/2014/main" id="{785FC24F-28B9-4AB1-B408-346D646513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1213" y="4554539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00877C"/>
                    </a:solidFill>
                    <a:sym typeface="Arial"/>
                  </a:rPr>
                  <a:t>432</a:t>
                </a:r>
              </a:p>
            </p:txBody>
          </p:sp>
          <p:sp>
            <p:nvSpPr>
              <p:cNvPr id="18" name="Rectangle 206">
                <a:extLst>
                  <a:ext uri="{FF2B5EF4-FFF2-40B4-BE49-F238E27FC236}">
                    <a16:creationId xmlns:a16="http://schemas.microsoft.com/office/drawing/2014/main" id="{AD61BB04-A9D5-4E13-88D0-FC76E6B93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345" y="4573824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00877C"/>
                    </a:solidFill>
                    <a:sym typeface="Arial"/>
                  </a:rPr>
                  <a:t>298</a:t>
                </a:r>
              </a:p>
            </p:txBody>
          </p:sp>
          <p:sp>
            <p:nvSpPr>
              <p:cNvPr id="19" name="Rectangle 218">
                <a:extLst>
                  <a:ext uri="{FF2B5EF4-FFF2-40B4-BE49-F238E27FC236}">
                    <a16:creationId xmlns:a16="http://schemas.microsoft.com/office/drawing/2014/main" id="{6ED7990C-E21C-4684-BBA2-20C103842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8248" y="4781951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66203A"/>
                    </a:solidFill>
                    <a:sym typeface="Arial"/>
                  </a:rPr>
                  <a:t>429</a:t>
                </a:r>
              </a:p>
            </p:txBody>
          </p:sp>
          <p:sp>
            <p:nvSpPr>
              <p:cNvPr id="20" name="Rectangle 219">
                <a:extLst>
                  <a:ext uri="{FF2B5EF4-FFF2-40B4-BE49-F238E27FC236}">
                    <a16:creationId xmlns:a16="http://schemas.microsoft.com/office/drawing/2014/main" id="{8B21D958-6931-4A95-AE6E-C5ADA3BB8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345" y="4792544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66203A"/>
                    </a:solidFill>
                    <a:sym typeface="Arial"/>
                  </a:rPr>
                  <a:t>244</a:t>
                </a:r>
              </a:p>
            </p:txBody>
          </p:sp>
          <p:sp>
            <p:nvSpPr>
              <p:cNvPr id="24" name="Rectangle 206">
                <a:extLst>
                  <a:ext uri="{FF2B5EF4-FFF2-40B4-BE49-F238E27FC236}">
                    <a16:creationId xmlns:a16="http://schemas.microsoft.com/office/drawing/2014/main" id="{BB6A1BD3-E7B1-44EB-AA99-A9F0BE176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6330" y="4575438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00877C"/>
                    </a:solidFill>
                    <a:sym typeface="Arial"/>
                  </a:rPr>
                  <a:t>233</a:t>
                </a:r>
              </a:p>
            </p:txBody>
          </p:sp>
          <p:sp>
            <p:nvSpPr>
              <p:cNvPr id="25" name="Rectangle 219">
                <a:extLst>
                  <a:ext uri="{FF2B5EF4-FFF2-40B4-BE49-F238E27FC236}">
                    <a16:creationId xmlns:a16="http://schemas.microsoft.com/office/drawing/2014/main" id="{28F5D967-45B5-4FAF-BB9B-416BC91BC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6330" y="4794158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66203A"/>
                    </a:solidFill>
                    <a:sym typeface="Arial"/>
                  </a:rPr>
                  <a:t>155</a:t>
                </a:r>
              </a:p>
            </p:txBody>
          </p:sp>
          <p:sp>
            <p:nvSpPr>
              <p:cNvPr id="26" name="Rectangle 206">
                <a:extLst>
                  <a:ext uri="{FF2B5EF4-FFF2-40B4-BE49-F238E27FC236}">
                    <a16:creationId xmlns:a16="http://schemas.microsoft.com/office/drawing/2014/main" id="{4A4AA2E8-EC0F-4590-B81A-F215A69EE0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2972" y="4565701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00877C"/>
                    </a:solidFill>
                    <a:sym typeface="Arial"/>
                  </a:rPr>
                  <a:t>180</a:t>
                </a:r>
              </a:p>
            </p:txBody>
          </p:sp>
          <p:sp>
            <p:nvSpPr>
              <p:cNvPr id="27" name="Rectangle 219">
                <a:extLst>
                  <a:ext uri="{FF2B5EF4-FFF2-40B4-BE49-F238E27FC236}">
                    <a16:creationId xmlns:a16="http://schemas.microsoft.com/office/drawing/2014/main" id="{51B198B7-8A54-4A1E-A274-E311FDAE5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2972" y="4784421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66203A"/>
                    </a:solidFill>
                    <a:sym typeface="Arial"/>
                  </a:rPr>
                  <a:t>107</a:t>
                </a:r>
              </a:p>
            </p:txBody>
          </p:sp>
          <p:sp>
            <p:nvSpPr>
              <p:cNvPr id="28" name="Rectangle 206">
                <a:extLst>
                  <a:ext uri="{FF2B5EF4-FFF2-40B4-BE49-F238E27FC236}">
                    <a16:creationId xmlns:a16="http://schemas.microsoft.com/office/drawing/2014/main" id="{705C5248-38D0-4264-8674-C7AC45386A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1195" y="4565701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00877C"/>
                    </a:solidFill>
                    <a:sym typeface="Arial"/>
                  </a:rPr>
                  <a:t>136</a:t>
                </a:r>
              </a:p>
            </p:txBody>
          </p:sp>
          <p:sp>
            <p:nvSpPr>
              <p:cNvPr id="29" name="Rectangle 219">
                <a:extLst>
                  <a:ext uri="{FF2B5EF4-FFF2-40B4-BE49-F238E27FC236}">
                    <a16:creationId xmlns:a16="http://schemas.microsoft.com/office/drawing/2014/main" id="{827299E7-1138-4276-98DF-71BD860A2D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0609" y="4784421"/>
                <a:ext cx="105327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66203A"/>
                    </a:solidFill>
                    <a:sym typeface="Arial"/>
                  </a:rPr>
                  <a:t>72</a:t>
                </a:r>
              </a:p>
            </p:txBody>
          </p:sp>
          <p:sp>
            <p:nvSpPr>
              <p:cNvPr id="30" name="Rectangle 206">
                <a:extLst>
                  <a:ext uri="{FF2B5EF4-FFF2-40B4-BE49-F238E27FC236}">
                    <a16:creationId xmlns:a16="http://schemas.microsoft.com/office/drawing/2014/main" id="{6462A5BE-212C-49A6-9E73-8A193B013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3048" y="4540101"/>
                <a:ext cx="157991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00877C"/>
                    </a:solidFill>
                    <a:sym typeface="Arial"/>
                  </a:rPr>
                  <a:t>110</a:t>
                </a:r>
              </a:p>
            </p:txBody>
          </p:sp>
          <p:sp>
            <p:nvSpPr>
              <p:cNvPr id="31" name="Rectangle 219">
                <a:extLst>
                  <a:ext uri="{FF2B5EF4-FFF2-40B4-BE49-F238E27FC236}">
                    <a16:creationId xmlns:a16="http://schemas.microsoft.com/office/drawing/2014/main" id="{39F73B2D-DE0D-412F-86B5-31E986345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3048" y="4758821"/>
                <a:ext cx="105327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66203A"/>
                    </a:solidFill>
                    <a:sym typeface="Arial"/>
                  </a:rPr>
                  <a:t>47</a:t>
                </a:r>
              </a:p>
            </p:txBody>
          </p:sp>
          <p:sp>
            <p:nvSpPr>
              <p:cNvPr id="32" name="Rectangle 206">
                <a:extLst>
                  <a:ext uri="{FF2B5EF4-FFF2-40B4-BE49-F238E27FC236}">
                    <a16:creationId xmlns:a16="http://schemas.microsoft.com/office/drawing/2014/main" id="{5BACB7FF-B46D-4C4D-A9BC-CE8B12B488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676" y="4544203"/>
                <a:ext cx="105327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00877C"/>
                    </a:solidFill>
                    <a:sym typeface="Arial"/>
                  </a:rPr>
                  <a:t>80</a:t>
                </a:r>
              </a:p>
            </p:txBody>
          </p:sp>
          <p:sp>
            <p:nvSpPr>
              <p:cNvPr id="33" name="Rectangle 219">
                <a:extLst>
                  <a:ext uri="{FF2B5EF4-FFF2-40B4-BE49-F238E27FC236}">
                    <a16:creationId xmlns:a16="http://schemas.microsoft.com/office/drawing/2014/main" id="{EFE1B996-ACE1-4F83-B4F1-0F76F10544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17676" y="4762923"/>
                <a:ext cx="105327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66203A"/>
                    </a:solidFill>
                    <a:sym typeface="Arial"/>
                  </a:rPr>
                  <a:t>28</a:t>
                </a:r>
              </a:p>
            </p:txBody>
          </p:sp>
          <p:sp>
            <p:nvSpPr>
              <p:cNvPr id="34" name="Rectangle 206">
                <a:extLst>
                  <a:ext uri="{FF2B5EF4-FFF2-40B4-BE49-F238E27FC236}">
                    <a16:creationId xmlns:a16="http://schemas.microsoft.com/office/drawing/2014/main" id="{BACA0375-25B7-4D4E-BF6C-20BDB9D86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2161" y="4535936"/>
                <a:ext cx="105327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00877C"/>
                    </a:solidFill>
                    <a:sym typeface="Arial"/>
                  </a:rPr>
                  <a:t>28</a:t>
                </a:r>
              </a:p>
            </p:txBody>
          </p:sp>
          <p:sp>
            <p:nvSpPr>
              <p:cNvPr id="35" name="Rectangle 219">
                <a:extLst>
                  <a:ext uri="{FF2B5EF4-FFF2-40B4-BE49-F238E27FC236}">
                    <a16:creationId xmlns:a16="http://schemas.microsoft.com/office/drawing/2014/main" id="{2230453B-40A9-49DC-A201-75119CB95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32161" y="4754656"/>
                <a:ext cx="105327" cy="123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067" dirty="0">
                    <a:solidFill>
                      <a:srgbClr val="66203A"/>
                    </a:solidFill>
                    <a:sym typeface="Arial"/>
                  </a:rPr>
                  <a:t>10</a:t>
                </a:r>
              </a:p>
            </p:txBody>
          </p:sp>
        </p:grpSp>
        <p:sp>
          <p:nvSpPr>
            <p:cNvPr id="219" name="Rectangle 206">
              <a:extLst>
                <a:ext uri="{FF2B5EF4-FFF2-40B4-BE49-F238E27FC236}">
                  <a16:creationId xmlns:a16="http://schemas.microsoft.com/office/drawing/2014/main" id="{3F8AC306-36DB-45EF-A20E-EBC992F76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3284" y="4529820"/>
              <a:ext cx="66829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0</a:t>
              </a:r>
            </a:p>
          </p:txBody>
        </p:sp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5B7B025F-78C0-4FC3-A2F7-137EDD3E9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3284" y="4748540"/>
              <a:ext cx="66829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0</a:t>
              </a:r>
            </a:p>
          </p:txBody>
        </p:sp>
        <p:sp>
          <p:nvSpPr>
            <p:cNvPr id="221" name="Rectangle 206">
              <a:extLst>
                <a:ext uri="{FF2B5EF4-FFF2-40B4-BE49-F238E27FC236}">
                  <a16:creationId xmlns:a16="http://schemas.microsoft.com/office/drawing/2014/main" id="{CB610C57-21B7-46E2-B3F2-C0B005315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3096" y="4547605"/>
              <a:ext cx="66829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00877C"/>
                  </a:solidFill>
                  <a:sym typeface="Arial"/>
                </a:rPr>
                <a:t>0</a:t>
              </a:r>
            </a:p>
          </p:txBody>
        </p:sp>
        <p:sp>
          <p:nvSpPr>
            <p:cNvPr id="222" name="Rectangle 221">
              <a:extLst>
                <a:ext uri="{FF2B5EF4-FFF2-40B4-BE49-F238E27FC236}">
                  <a16:creationId xmlns:a16="http://schemas.microsoft.com/office/drawing/2014/main" id="{A98A72CD-79A8-4133-8E26-68E44794D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3096" y="4766325"/>
              <a:ext cx="66829" cy="123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219170">
                <a:defRPr/>
              </a:pPr>
              <a:r>
                <a:rPr lang="en-US" altLang="en-US" sz="1067" dirty="0">
                  <a:solidFill>
                    <a:srgbClr val="66203A"/>
                  </a:solidFill>
                  <a:sym typeface="Arial"/>
                </a:rPr>
                <a:t>0</a:t>
              </a:r>
            </a:p>
          </p:txBody>
        </p:sp>
      </p:grpSp>
      <p:cxnSp>
        <p:nvCxnSpPr>
          <p:cNvPr id="224" name="Straight Connector 223">
            <a:extLst>
              <a:ext uri="{FF2B5EF4-FFF2-40B4-BE49-F238E27FC236}">
                <a16:creationId xmlns:a16="http://schemas.microsoft.com/office/drawing/2014/main" id="{A021F4F2-4F51-42E6-B676-F2D8E40DC64F}"/>
              </a:ext>
            </a:extLst>
          </p:cNvPr>
          <p:cNvCxnSpPr>
            <a:cxnSpLocks/>
          </p:cNvCxnSpPr>
          <p:nvPr/>
        </p:nvCxnSpPr>
        <p:spPr>
          <a:xfrm>
            <a:off x="5822487" y="1757975"/>
            <a:ext cx="0" cy="3295160"/>
          </a:xfrm>
          <a:prstGeom prst="line">
            <a:avLst/>
          </a:prstGeom>
          <a:ln w="28575">
            <a:solidFill>
              <a:srgbClr val="00655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Rectangle 177">
            <a:extLst>
              <a:ext uri="{FF2B5EF4-FFF2-40B4-BE49-F238E27FC236}">
                <a16:creationId xmlns:a16="http://schemas.microsoft.com/office/drawing/2014/main" id="{BCF5701E-964D-4753-9EA8-384985A7522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881817" y="2977131"/>
            <a:ext cx="3319820" cy="287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>
              <a:defRPr/>
            </a:pPr>
            <a:r>
              <a:rPr lang="en-US" altLang="en-US" sz="1867" b="1" dirty="0">
                <a:solidFill>
                  <a:srgbClr val="000000"/>
                </a:solidFill>
                <a:cs typeface="Arial"/>
                <a:sym typeface="Arial"/>
              </a:rPr>
              <a:t>Progression-Free Survival, 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1F72E3-3DCA-48A3-8527-977AD417F4AB}"/>
              </a:ext>
            </a:extLst>
          </p:cNvPr>
          <p:cNvSpPr txBox="1"/>
          <p:nvPr/>
        </p:nvSpPr>
        <p:spPr>
          <a:xfrm>
            <a:off x="4732470" y="1341599"/>
            <a:ext cx="2123191" cy="41024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457250">
              <a:defRPr/>
            </a:pPr>
            <a:r>
              <a:rPr lang="en-US" sz="1333" b="1" kern="600" spc="4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End of Pembrolizumab Treatment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97DFBD-EEAB-48C9-9D34-68E9910EAA4D}"/>
              </a:ext>
            </a:extLst>
          </p:cNvPr>
          <p:cNvSpPr txBox="1"/>
          <p:nvPr/>
        </p:nvSpPr>
        <p:spPr>
          <a:xfrm>
            <a:off x="7443998" y="2846094"/>
            <a:ext cx="79840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50">
              <a:defRPr/>
            </a:pPr>
            <a:r>
              <a:rPr lang="en-US" sz="2133" b="1" dirty="0">
                <a:solidFill>
                  <a:srgbClr val="00877C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29% </a:t>
            </a:r>
          </a:p>
          <a:p>
            <a:pPr defTabSz="457250">
              <a:defRPr/>
            </a:pPr>
            <a:r>
              <a:rPr lang="en-US" sz="2133" b="1" dirty="0">
                <a:solidFill>
                  <a:srgbClr val="792B49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15% </a:t>
            </a:r>
            <a:endParaRPr lang="en-US" sz="4800" b="1" dirty="0">
              <a:solidFill>
                <a:srgbClr val="000000"/>
              </a:solidFill>
              <a:latin typeface="Arial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FDF48C6D-6D6A-4A08-938E-B849549F43E9}"/>
              </a:ext>
            </a:extLst>
          </p:cNvPr>
          <p:cNvCxnSpPr>
            <a:cxnSpLocks/>
          </p:cNvCxnSpPr>
          <p:nvPr/>
        </p:nvCxnSpPr>
        <p:spPr>
          <a:xfrm>
            <a:off x="7799088" y="3588058"/>
            <a:ext cx="0" cy="1450392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78C1CC5-1222-43BA-850E-73B2DC67CB7C}"/>
              </a:ext>
            </a:extLst>
          </p:cNvPr>
          <p:cNvCxnSpPr>
            <a:cxnSpLocks/>
          </p:cNvCxnSpPr>
          <p:nvPr/>
        </p:nvCxnSpPr>
        <p:spPr>
          <a:xfrm>
            <a:off x="6809657" y="3318352"/>
            <a:ext cx="0" cy="1708839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F0C1FD0-92C9-4707-9644-D8B8DE034DA8}"/>
              </a:ext>
            </a:extLst>
          </p:cNvPr>
          <p:cNvCxnSpPr>
            <a:cxnSpLocks/>
          </p:cNvCxnSpPr>
          <p:nvPr/>
        </p:nvCxnSpPr>
        <p:spPr>
          <a:xfrm>
            <a:off x="4805116" y="2755948"/>
            <a:ext cx="10136" cy="2340849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2" name="Group 230">
            <a:extLst>
              <a:ext uri="{FF2B5EF4-FFF2-40B4-BE49-F238E27FC236}">
                <a16:creationId xmlns:a16="http://schemas.microsoft.com/office/drawing/2014/main" id="{F2A92226-1F48-4A8D-B686-A2EF8BDB878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04443" y="884326"/>
            <a:ext cx="10496383" cy="4677148"/>
            <a:chOff x="273" y="606"/>
            <a:chExt cx="4573" cy="2107"/>
          </a:xfrm>
        </p:grpSpPr>
        <p:grpSp>
          <p:nvGrpSpPr>
            <p:cNvPr id="1043" name="Group 431">
              <a:extLst>
                <a:ext uri="{FF2B5EF4-FFF2-40B4-BE49-F238E27FC236}">
                  <a16:creationId xmlns:a16="http://schemas.microsoft.com/office/drawing/2014/main" id="{1791CE1A-205E-4BEE-9DAB-05E07B1950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" y="606"/>
              <a:ext cx="4573" cy="2107"/>
              <a:chOff x="273" y="606"/>
              <a:chExt cx="4573" cy="2107"/>
            </a:xfrm>
          </p:grpSpPr>
          <p:sp>
            <p:nvSpPr>
              <p:cNvPr id="1066" name="Rectangle 231">
                <a:extLst>
                  <a:ext uri="{FF2B5EF4-FFF2-40B4-BE49-F238E27FC236}">
                    <a16:creationId xmlns:a16="http://schemas.microsoft.com/office/drawing/2014/main" id="{37CCA6A1-1B5E-4C30-AB39-D671B6C76D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" y="606"/>
                <a:ext cx="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67" name="Rectangle 233">
                <a:extLst>
                  <a:ext uri="{FF2B5EF4-FFF2-40B4-BE49-F238E27FC236}">
                    <a16:creationId xmlns:a16="http://schemas.microsoft.com/office/drawing/2014/main" id="{664F7753-2AD5-44BE-B324-9766FE1AD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" y="2582"/>
                <a:ext cx="58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68" name="Rectangle 234">
                <a:extLst>
                  <a:ext uri="{FF2B5EF4-FFF2-40B4-BE49-F238E27FC236}">
                    <a16:creationId xmlns:a16="http://schemas.microsoft.com/office/drawing/2014/main" id="{0DA8914D-2ECF-4214-A188-5AE4F85969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3" y="2584"/>
                <a:ext cx="58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6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69" name="Rectangle 235">
                <a:extLst>
                  <a:ext uri="{FF2B5EF4-FFF2-40B4-BE49-F238E27FC236}">
                    <a16:creationId xmlns:a16="http://schemas.microsoft.com/office/drawing/2014/main" id="{1C648758-543F-4F24-9E9F-7F8676BC0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1" y="2580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12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0" name="Rectangle 236">
                <a:extLst>
                  <a:ext uri="{FF2B5EF4-FFF2-40B4-BE49-F238E27FC236}">
                    <a16:creationId xmlns:a16="http://schemas.microsoft.com/office/drawing/2014/main" id="{EBE15A11-A8B4-4021-B698-639F8ACB8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5" y="2580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18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1" name="Rectangle 237">
                <a:extLst>
                  <a:ext uri="{FF2B5EF4-FFF2-40B4-BE49-F238E27FC236}">
                    <a16:creationId xmlns:a16="http://schemas.microsoft.com/office/drawing/2014/main" id="{17824D47-F5C7-4FA6-9779-51CAC2953A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1" y="2580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24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2" name="Rectangle 238">
                <a:extLst>
                  <a:ext uri="{FF2B5EF4-FFF2-40B4-BE49-F238E27FC236}">
                    <a16:creationId xmlns:a16="http://schemas.microsoft.com/office/drawing/2014/main" id="{C3137446-B7EE-48F6-900D-8CBFD00C8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1" y="2576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30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3" name="Rectangle 239">
                <a:extLst>
                  <a:ext uri="{FF2B5EF4-FFF2-40B4-BE49-F238E27FC236}">
                    <a16:creationId xmlns:a16="http://schemas.microsoft.com/office/drawing/2014/main" id="{0073904F-5788-45F2-A643-AC3269B46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7" y="2580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36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4" name="Rectangle 240">
                <a:extLst>
                  <a:ext uri="{FF2B5EF4-FFF2-40B4-BE49-F238E27FC236}">
                    <a16:creationId xmlns:a16="http://schemas.microsoft.com/office/drawing/2014/main" id="{F3A58482-10F0-44E6-A7F0-37BC50C85D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9" y="2580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42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5" name="Rectangle 241">
                <a:extLst>
                  <a:ext uri="{FF2B5EF4-FFF2-40B4-BE49-F238E27FC236}">
                    <a16:creationId xmlns:a16="http://schemas.microsoft.com/office/drawing/2014/main" id="{BF9D6B52-FC10-4BA7-A873-550F27052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3" y="2580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48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6" name="Rectangle 242">
                <a:extLst>
                  <a:ext uri="{FF2B5EF4-FFF2-40B4-BE49-F238E27FC236}">
                    <a16:creationId xmlns:a16="http://schemas.microsoft.com/office/drawing/2014/main" id="{277D583F-0E0F-4278-B3FD-6399A4BA3B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30" y="2580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54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7" name="Freeform 243">
                <a:extLst>
                  <a:ext uri="{FF2B5EF4-FFF2-40B4-BE49-F238E27FC236}">
                    <a16:creationId xmlns:a16="http://schemas.microsoft.com/office/drawing/2014/main" id="{F4FBFAF3-AE2F-4826-81FC-6AB4A32378A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1" y="2487"/>
                <a:ext cx="3932" cy="70"/>
              </a:xfrm>
              <a:custGeom>
                <a:avLst/>
                <a:gdLst>
                  <a:gd name="T0" fmla="*/ 0 w 3932"/>
                  <a:gd name="T1" fmla="*/ 0 h 70"/>
                  <a:gd name="T2" fmla="*/ 3932 w 3932"/>
                  <a:gd name="T3" fmla="*/ 0 h 70"/>
                  <a:gd name="T4" fmla="*/ 13 w 3932"/>
                  <a:gd name="T5" fmla="*/ 0 h 70"/>
                  <a:gd name="T6" fmla="*/ 13 w 3932"/>
                  <a:gd name="T7" fmla="*/ 70 h 70"/>
                  <a:gd name="T8" fmla="*/ 447 w 3932"/>
                  <a:gd name="T9" fmla="*/ 0 h 70"/>
                  <a:gd name="T10" fmla="*/ 447 w 3932"/>
                  <a:gd name="T11" fmla="*/ 70 h 70"/>
                  <a:gd name="T12" fmla="*/ 881 w 3932"/>
                  <a:gd name="T13" fmla="*/ 0 h 70"/>
                  <a:gd name="T14" fmla="*/ 881 w 3932"/>
                  <a:gd name="T15" fmla="*/ 70 h 70"/>
                  <a:gd name="T16" fmla="*/ 1315 w 3932"/>
                  <a:gd name="T17" fmla="*/ 0 h 70"/>
                  <a:gd name="T18" fmla="*/ 1315 w 3932"/>
                  <a:gd name="T19" fmla="*/ 70 h 70"/>
                  <a:gd name="T20" fmla="*/ 1749 w 3932"/>
                  <a:gd name="T21" fmla="*/ 0 h 70"/>
                  <a:gd name="T22" fmla="*/ 1749 w 3932"/>
                  <a:gd name="T23" fmla="*/ 70 h 70"/>
                  <a:gd name="T24" fmla="*/ 2183 w 3932"/>
                  <a:gd name="T25" fmla="*/ 0 h 70"/>
                  <a:gd name="T26" fmla="*/ 2183 w 3932"/>
                  <a:gd name="T27" fmla="*/ 70 h 70"/>
                  <a:gd name="T28" fmla="*/ 2617 w 3932"/>
                  <a:gd name="T29" fmla="*/ 0 h 70"/>
                  <a:gd name="T30" fmla="*/ 2617 w 3932"/>
                  <a:gd name="T31" fmla="*/ 70 h 70"/>
                  <a:gd name="T32" fmla="*/ 3051 w 3932"/>
                  <a:gd name="T33" fmla="*/ 0 h 70"/>
                  <a:gd name="T34" fmla="*/ 3051 w 3932"/>
                  <a:gd name="T35" fmla="*/ 70 h 70"/>
                  <a:gd name="T36" fmla="*/ 3485 w 3932"/>
                  <a:gd name="T37" fmla="*/ 0 h 70"/>
                  <a:gd name="T38" fmla="*/ 3485 w 3932"/>
                  <a:gd name="T39" fmla="*/ 70 h 70"/>
                  <a:gd name="T40" fmla="*/ 3919 w 3932"/>
                  <a:gd name="T41" fmla="*/ 0 h 70"/>
                  <a:gd name="T42" fmla="*/ 3919 w 3932"/>
                  <a:gd name="T43" fmla="*/ 7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32" h="70">
                    <a:moveTo>
                      <a:pt x="0" y="0"/>
                    </a:moveTo>
                    <a:lnTo>
                      <a:pt x="3932" y="0"/>
                    </a:lnTo>
                    <a:moveTo>
                      <a:pt x="13" y="0"/>
                    </a:moveTo>
                    <a:lnTo>
                      <a:pt x="13" y="70"/>
                    </a:lnTo>
                    <a:moveTo>
                      <a:pt x="447" y="0"/>
                    </a:moveTo>
                    <a:lnTo>
                      <a:pt x="447" y="70"/>
                    </a:lnTo>
                    <a:moveTo>
                      <a:pt x="881" y="0"/>
                    </a:moveTo>
                    <a:lnTo>
                      <a:pt x="881" y="70"/>
                    </a:lnTo>
                    <a:moveTo>
                      <a:pt x="1315" y="0"/>
                    </a:moveTo>
                    <a:lnTo>
                      <a:pt x="1315" y="70"/>
                    </a:lnTo>
                    <a:moveTo>
                      <a:pt x="1749" y="0"/>
                    </a:moveTo>
                    <a:lnTo>
                      <a:pt x="1749" y="70"/>
                    </a:lnTo>
                    <a:moveTo>
                      <a:pt x="2183" y="0"/>
                    </a:moveTo>
                    <a:lnTo>
                      <a:pt x="2183" y="70"/>
                    </a:lnTo>
                    <a:moveTo>
                      <a:pt x="2617" y="0"/>
                    </a:moveTo>
                    <a:lnTo>
                      <a:pt x="2617" y="70"/>
                    </a:lnTo>
                    <a:moveTo>
                      <a:pt x="3051" y="0"/>
                    </a:moveTo>
                    <a:lnTo>
                      <a:pt x="3051" y="70"/>
                    </a:lnTo>
                    <a:moveTo>
                      <a:pt x="3485" y="0"/>
                    </a:moveTo>
                    <a:lnTo>
                      <a:pt x="3485" y="70"/>
                    </a:lnTo>
                    <a:moveTo>
                      <a:pt x="3919" y="0"/>
                    </a:moveTo>
                    <a:lnTo>
                      <a:pt x="3919" y="70"/>
                    </a:lnTo>
                  </a:path>
                </a:pathLst>
              </a:custGeom>
              <a:noFill/>
              <a:ln w="412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78" name="Rectangle 244">
                <a:extLst>
                  <a:ext uri="{FF2B5EF4-FFF2-40B4-BE49-F238E27FC236}">
                    <a16:creationId xmlns:a16="http://schemas.microsoft.com/office/drawing/2014/main" id="{487C2EE4-6668-4C0B-87CA-17D0AEDC6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6" y="2416"/>
                <a:ext cx="58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79" name="Rectangle 245">
                <a:extLst>
                  <a:ext uri="{FF2B5EF4-FFF2-40B4-BE49-F238E27FC236}">
                    <a16:creationId xmlns:a16="http://schemas.microsoft.com/office/drawing/2014/main" id="{646B7498-94F6-4559-AB38-4B6D9F075A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2251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10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0" name="Rectangle 246">
                <a:extLst>
                  <a:ext uri="{FF2B5EF4-FFF2-40B4-BE49-F238E27FC236}">
                    <a16:creationId xmlns:a16="http://schemas.microsoft.com/office/drawing/2014/main" id="{282C71D9-12FC-4C28-8358-EDC0F5A53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2086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20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1" name="Rectangle 247">
                <a:extLst>
                  <a:ext uri="{FF2B5EF4-FFF2-40B4-BE49-F238E27FC236}">
                    <a16:creationId xmlns:a16="http://schemas.microsoft.com/office/drawing/2014/main" id="{8A68BAB8-A62C-491D-8AD6-AD44BAE2D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920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30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2" name="Rectangle 248">
                <a:extLst>
                  <a:ext uri="{FF2B5EF4-FFF2-40B4-BE49-F238E27FC236}">
                    <a16:creationId xmlns:a16="http://schemas.microsoft.com/office/drawing/2014/main" id="{76874790-27FD-4485-901B-AEB313103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755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40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3" name="Rectangle 249">
                <a:extLst>
                  <a:ext uri="{FF2B5EF4-FFF2-40B4-BE49-F238E27FC236}">
                    <a16:creationId xmlns:a16="http://schemas.microsoft.com/office/drawing/2014/main" id="{FB243FA6-48E6-4358-962A-53601CFE9A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590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50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4" name="Rectangle 250">
                <a:extLst>
                  <a:ext uri="{FF2B5EF4-FFF2-40B4-BE49-F238E27FC236}">
                    <a16:creationId xmlns:a16="http://schemas.microsoft.com/office/drawing/2014/main" id="{7B4FFA93-5347-47B0-A8A7-4EE593378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424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60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5" name="Rectangle 251">
                <a:extLst>
                  <a:ext uri="{FF2B5EF4-FFF2-40B4-BE49-F238E27FC236}">
                    <a16:creationId xmlns:a16="http://schemas.microsoft.com/office/drawing/2014/main" id="{D0AB6845-6ACF-446E-A92B-5A2B2567D7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259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70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6" name="Rectangle 252">
                <a:extLst>
                  <a:ext uri="{FF2B5EF4-FFF2-40B4-BE49-F238E27FC236}">
                    <a16:creationId xmlns:a16="http://schemas.microsoft.com/office/drawing/2014/main" id="{4433596F-3C81-43FA-9F3A-BBB054A39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094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80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7" name="Rectangle 253">
                <a:extLst>
                  <a:ext uri="{FF2B5EF4-FFF2-40B4-BE49-F238E27FC236}">
                    <a16:creationId xmlns:a16="http://schemas.microsoft.com/office/drawing/2014/main" id="{6865AE5A-3EB1-40C9-8C2A-A16DECD6DA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928"/>
                <a:ext cx="116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90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8" name="Rectangle 254">
                <a:extLst>
                  <a:ext uri="{FF2B5EF4-FFF2-40B4-BE49-F238E27FC236}">
                    <a16:creationId xmlns:a16="http://schemas.microsoft.com/office/drawing/2014/main" id="{B0E2709C-07CC-4328-8FC6-79C95A95BC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7" y="763"/>
                <a:ext cx="174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>
                  <a:defRPr/>
                </a:pPr>
                <a:r>
                  <a:rPr lang="en-US" altLang="en-US" sz="1867" b="1" dirty="0">
                    <a:solidFill>
                      <a:srgbClr val="000000"/>
                    </a:solidFill>
                    <a:cs typeface="Arial"/>
                    <a:sym typeface="Arial"/>
                  </a:rPr>
                  <a:t>100</a:t>
                </a:r>
                <a:endParaRPr lang="en-US" altLang="en-US" sz="1867" dirty="0">
                  <a:solidFill>
                    <a:srgbClr val="000000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1089" name="Freeform 255">
                <a:extLst>
                  <a:ext uri="{FF2B5EF4-FFF2-40B4-BE49-F238E27FC236}">
                    <a16:creationId xmlns:a16="http://schemas.microsoft.com/office/drawing/2014/main" id="{21F577E9-A5CE-4298-967D-ACA38ADCFBE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3" y="825"/>
                <a:ext cx="111" cy="1670"/>
              </a:xfrm>
              <a:custGeom>
                <a:avLst/>
                <a:gdLst>
                  <a:gd name="T0" fmla="*/ 111 w 111"/>
                  <a:gd name="T1" fmla="*/ 1670 h 1670"/>
                  <a:gd name="T2" fmla="*/ 111 w 111"/>
                  <a:gd name="T3" fmla="*/ 0 h 1670"/>
                  <a:gd name="T4" fmla="*/ 111 w 111"/>
                  <a:gd name="T5" fmla="*/ 1662 h 1670"/>
                  <a:gd name="T6" fmla="*/ 0 w 111"/>
                  <a:gd name="T7" fmla="*/ 1662 h 1670"/>
                  <a:gd name="T8" fmla="*/ 111 w 111"/>
                  <a:gd name="T9" fmla="*/ 1496 h 1670"/>
                  <a:gd name="T10" fmla="*/ 0 w 111"/>
                  <a:gd name="T11" fmla="*/ 1496 h 1670"/>
                  <a:gd name="T12" fmla="*/ 111 w 111"/>
                  <a:gd name="T13" fmla="*/ 1331 h 1670"/>
                  <a:gd name="T14" fmla="*/ 0 w 111"/>
                  <a:gd name="T15" fmla="*/ 1331 h 1670"/>
                  <a:gd name="T16" fmla="*/ 111 w 111"/>
                  <a:gd name="T17" fmla="*/ 1166 h 1670"/>
                  <a:gd name="T18" fmla="*/ 0 w 111"/>
                  <a:gd name="T19" fmla="*/ 1166 h 1670"/>
                  <a:gd name="T20" fmla="*/ 111 w 111"/>
                  <a:gd name="T21" fmla="*/ 1000 h 1670"/>
                  <a:gd name="T22" fmla="*/ 0 w 111"/>
                  <a:gd name="T23" fmla="*/ 1000 h 1670"/>
                  <a:gd name="T24" fmla="*/ 111 w 111"/>
                  <a:gd name="T25" fmla="*/ 835 h 1670"/>
                  <a:gd name="T26" fmla="*/ 0 w 111"/>
                  <a:gd name="T27" fmla="*/ 835 h 1670"/>
                  <a:gd name="T28" fmla="*/ 111 w 111"/>
                  <a:gd name="T29" fmla="*/ 670 h 1670"/>
                  <a:gd name="T30" fmla="*/ 0 w 111"/>
                  <a:gd name="T31" fmla="*/ 670 h 1670"/>
                  <a:gd name="T32" fmla="*/ 111 w 111"/>
                  <a:gd name="T33" fmla="*/ 504 h 1670"/>
                  <a:gd name="T34" fmla="*/ 0 w 111"/>
                  <a:gd name="T35" fmla="*/ 504 h 1670"/>
                  <a:gd name="T36" fmla="*/ 111 w 111"/>
                  <a:gd name="T37" fmla="*/ 339 h 1670"/>
                  <a:gd name="T38" fmla="*/ 0 w 111"/>
                  <a:gd name="T39" fmla="*/ 339 h 1670"/>
                  <a:gd name="T40" fmla="*/ 111 w 111"/>
                  <a:gd name="T41" fmla="*/ 174 h 1670"/>
                  <a:gd name="T42" fmla="*/ 0 w 111"/>
                  <a:gd name="T43" fmla="*/ 174 h 1670"/>
                  <a:gd name="T44" fmla="*/ 111 w 111"/>
                  <a:gd name="T45" fmla="*/ 8 h 1670"/>
                  <a:gd name="T46" fmla="*/ 0 w 111"/>
                  <a:gd name="T47" fmla="*/ 8 h 1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1" h="1670">
                    <a:moveTo>
                      <a:pt x="111" y="1670"/>
                    </a:moveTo>
                    <a:lnTo>
                      <a:pt x="111" y="0"/>
                    </a:lnTo>
                    <a:moveTo>
                      <a:pt x="111" y="1662"/>
                    </a:moveTo>
                    <a:lnTo>
                      <a:pt x="0" y="1662"/>
                    </a:lnTo>
                    <a:moveTo>
                      <a:pt x="111" y="1496"/>
                    </a:moveTo>
                    <a:lnTo>
                      <a:pt x="0" y="1496"/>
                    </a:lnTo>
                    <a:moveTo>
                      <a:pt x="111" y="1331"/>
                    </a:moveTo>
                    <a:lnTo>
                      <a:pt x="0" y="1331"/>
                    </a:lnTo>
                    <a:moveTo>
                      <a:pt x="111" y="1166"/>
                    </a:moveTo>
                    <a:lnTo>
                      <a:pt x="0" y="1166"/>
                    </a:lnTo>
                    <a:moveTo>
                      <a:pt x="111" y="1000"/>
                    </a:moveTo>
                    <a:lnTo>
                      <a:pt x="0" y="1000"/>
                    </a:lnTo>
                    <a:moveTo>
                      <a:pt x="111" y="835"/>
                    </a:moveTo>
                    <a:lnTo>
                      <a:pt x="0" y="835"/>
                    </a:lnTo>
                    <a:moveTo>
                      <a:pt x="111" y="670"/>
                    </a:moveTo>
                    <a:lnTo>
                      <a:pt x="0" y="670"/>
                    </a:lnTo>
                    <a:moveTo>
                      <a:pt x="111" y="504"/>
                    </a:moveTo>
                    <a:lnTo>
                      <a:pt x="0" y="504"/>
                    </a:lnTo>
                    <a:moveTo>
                      <a:pt x="111" y="339"/>
                    </a:moveTo>
                    <a:lnTo>
                      <a:pt x="0" y="339"/>
                    </a:lnTo>
                    <a:moveTo>
                      <a:pt x="111" y="174"/>
                    </a:moveTo>
                    <a:lnTo>
                      <a:pt x="0" y="174"/>
                    </a:lnTo>
                    <a:moveTo>
                      <a:pt x="111" y="8"/>
                    </a:moveTo>
                    <a:lnTo>
                      <a:pt x="0" y="8"/>
                    </a:lnTo>
                  </a:path>
                </a:pathLst>
              </a:custGeom>
              <a:noFill/>
              <a:ln w="412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0" name="Line 256">
                <a:extLst>
                  <a:ext uri="{FF2B5EF4-FFF2-40B4-BE49-F238E27FC236}">
                    <a16:creationId xmlns:a16="http://schemas.microsoft.com/office/drawing/2014/main" id="{86C08B72-E654-4057-A45F-6050C8A520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1" name="Line 257">
                <a:extLst>
                  <a:ext uri="{FF2B5EF4-FFF2-40B4-BE49-F238E27FC236}">
                    <a16:creationId xmlns:a16="http://schemas.microsoft.com/office/drawing/2014/main" id="{12F19156-E858-4B07-8BE2-06751EF7D8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2" name="Line 258">
                <a:extLst>
                  <a:ext uri="{FF2B5EF4-FFF2-40B4-BE49-F238E27FC236}">
                    <a16:creationId xmlns:a16="http://schemas.microsoft.com/office/drawing/2014/main" id="{370AAAD4-F1EA-4D40-843F-99A8A3D383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3" name="Line 259">
                <a:extLst>
                  <a:ext uri="{FF2B5EF4-FFF2-40B4-BE49-F238E27FC236}">
                    <a16:creationId xmlns:a16="http://schemas.microsoft.com/office/drawing/2014/main" id="{C3E25B0E-3731-446C-B4C8-FEBE3C376C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4" name="Line 260">
                <a:extLst>
                  <a:ext uri="{FF2B5EF4-FFF2-40B4-BE49-F238E27FC236}">
                    <a16:creationId xmlns:a16="http://schemas.microsoft.com/office/drawing/2014/main" id="{A43138B7-28B5-490A-A8A6-B03F7B7D5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5" name="Line 261">
                <a:extLst>
                  <a:ext uri="{FF2B5EF4-FFF2-40B4-BE49-F238E27FC236}">
                    <a16:creationId xmlns:a16="http://schemas.microsoft.com/office/drawing/2014/main" id="{D94DDEDC-50D0-4229-A370-0D3C380BDE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6" name="Line 262">
                <a:extLst>
                  <a:ext uri="{FF2B5EF4-FFF2-40B4-BE49-F238E27FC236}">
                    <a16:creationId xmlns:a16="http://schemas.microsoft.com/office/drawing/2014/main" id="{45529B0C-D26D-43FF-B63A-EFB60F9A89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7" name="Line 263">
                <a:extLst>
                  <a:ext uri="{FF2B5EF4-FFF2-40B4-BE49-F238E27FC236}">
                    <a16:creationId xmlns:a16="http://schemas.microsoft.com/office/drawing/2014/main" id="{E91F0FA0-AA6F-4242-B97F-5995B87A9F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8" name="Line 264">
                <a:extLst>
                  <a:ext uri="{FF2B5EF4-FFF2-40B4-BE49-F238E27FC236}">
                    <a16:creationId xmlns:a16="http://schemas.microsoft.com/office/drawing/2014/main" id="{B1CEE326-A70E-44DB-970C-7527826E0E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099" name="Line 265">
                <a:extLst>
                  <a:ext uri="{FF2B5EF4-FFF2-40B4-BE49-F238E27FC236}">
                    <a16:creationId xmlns:a16="http://schemas.microsoft.com/office/drawing/2014/main" id="{166692A5-2767-4A89-8AF6-CFC65B5A5A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0" name="Line 266">
                <a:extLst>
                  <a:ext uri="{FF2B5EF4-FFF2-40B4-BE49-F238E27FC236}">
                    <a16:creationId xmlns:a16="http://schemas.microsoft.com/office/drawing/2014/main" id="{E254D8AA-2718-43B6-80A4-F8548CE452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1" name="Line 267">
                <a:extLst>
                  <a:ext uri="{FF2B5EF4-FFF2-40B4-BE49-F238E27FC236}">
                    <a16:creationId xmlns:a16="http://schemas.microsoft.com/office/drawing/2014/main" id="{71B38166-FB36-4D87-A20B-D2FFF299D7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2" name="Line 268">
                <a:extLst>
                  <a:ext uri="{FF2B5EF4-FFF2-40B4-BE49-F238E27FC236}">
                    <a16:creationId xmlns:a16="http://schemas.microsoft.com/office/drawing/2014/main" id="{9FEE9B36-9B88-49F3-B5C0-116FEF292F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3" name="Line 269">
                <a:extLst>
                  <a:ext uri="{FF2B5EF4-FFF2-40B4-BE49-F238E27FC236}">
                    <a16:creationId xmlns:a16="http://schemas.microsoft.com/office/drawing/2014/main" id="{B3739538-771E-4BC2-9A75-197751C92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4" name="Line 270">
                <a:extLst>
                  <a:ext uri="{FF2B5EF4-FFF2-40B4-BE49-F238E27FC236}">
                    <a16:creationId xmlns:a16="http://schemas.microsoft.com/office/drawing/2014/main" id="{F33F7A46-F935-45A2-A0C5-CD96BCD316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5" name="Line 271">
                <a:extLst>
                  <a:ext uri="{FF2B5EF4-FFF2-40B4-BE49-F238E27FC236}">
                    <a16:creationId xmlns:a16="http://schemas.microsoft.com/office/drawing/2014/main" id="{6C873390-6D79-4ADB-AC81-16EF58F5D2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6" name="Line 272">
                <a:extLst>
                  <a:ext uri="{FF2B5EF4-FFF2-40B4-BE49-F238E27FC236}">
                    <a16:creationId xmlns:a16="http://schemas.microsoft.com/office/drawing/2014/main" id="{64A15BCC-A82A-4459-AF2A-D2BE32C0DE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1" y="825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7" name="Line 273">
                <a:extLst>
                  <a:ext uri="{FF2B5EF4-FFF2-40B4-BE49-F238E27FC236}">
                    <a16:creationId xmlns:a16="http://schemas.microsoft.com/office/drawing/2014/main" id="{247F9602-B64B-4B4E-89E6-B62E0761AD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65" y="83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8" name="Line 274">
                <a:extLst>
                  <a:ext uri="{FF2B5EF4-FFF2-40B4-BE49-F238E27FC236}">
                    <a16:creationId xmlns:a16="http://schemas.microsoft.com/office/drawing/2014/main" id="{53703229-51AC-4070-9126-D1610ABB1F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8" y="842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09" name="Line 275">
                <a:extLst>
                  <a:ext uri="{FF2B5EF4-FFF2-40B4-BE49-F238E27FC236}">
                    <a16:creationId xmlns:a16="http://schemas.microsoft.com/office/drawing/2014/main" id="{67D2E2C5-82C7-46F6-A7AF-777D2C0589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98" y="861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0" name="Line 276">
                <a:extLst>
                  <a:ext uri="{FF2B5EF4-FFF2-40B4-BE49-F238E27FC236}">
                    <a16:creationId xmlns:a16="http://schemas.microsoft.com/office/drawing/2014/main" id="{F28E2FEF-3D00-495B-9D34-E2E51DE1A8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61" y="922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1" name="Line 277">
                <a:extLst>
                  <a:ext uri="{FF2B5EF4-FFF2-40B4-BE49-F238E27FC236}">
                    <a16:creationId xmlns:a16="http://schemas.microsoft.com/office/drawing/2014/main" id="{521D5FDD-1710-4B76-A71D-A31616ED89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5" y="96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2" name="Line 278">
                <a:extLst>
                  <a:ext uri="{FF2B5EF4-FFF2-40B4-BE49-F238E27FC236}">
                    <a16:creationId xmlns:a16="http://schemas.microsoft.com/office/drawing/2014/main" id="{C28883A5-9F15-4814-8CD1-9A942EE1B3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7" y="975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3" name="Line 279">
                <a:extLst>
                  <a:ext uri="{FF2B5EF4-FFF2-40B4-BE49-F238E27FC236}">
                    <a16:creationId xmlns:a16="http://schemas.microsoft.com/office/drawing/2014/main" id="{F9A27AAB-4AF0-4561-934C-E706A7D056F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7" y="975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4" name="Line 280">
                <a:extLst>
                  <a:ext uri="{FF2B5EF4-FFF2-40B4-BE49-F238E27FC236}">
                    <a16:creationId xmlns:a16="http://schemas.microsoft.com/office/drawing/2014/main" id="{6E11E5FB-D47C-4884-9E99-97073473B5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9" y="99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5" name="Line 281">
                <a:extLst>
                  <a:ext uri="{FF2B5EF4-FFF2-40B4-BE49-F238E27FC236}">
                    <a16:creationId xmlns:a16="http://schemas.microsoft.com/office/drawing/2014/main" id="{32B8AE5D-499B-42EE-B670-35FD27052E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9" y="1007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6" name="Line 282">
                <a:extLst>
                  <a:ext uri="{FF2B5EF4-FFF2-40B4-BE49-F238E27FC236}">
                    <a16:creationId xmlns:a16="http://schemas.microsoft.com/office/drawing/2014/main" id="{3FC10081-3185-42CF-857F-B7F4529979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0" y="110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7" name="Line 283">
                <a:extLst>
                  <a:ext uri="{FF2B5EF4-FFF2-40B4-BE49-F238E27FC236}">
                    <a16:creationId xmlns:a16="http://schemas.microsoft.com/office/drawing/2014/main" id="{FA9FD48A-30C8-4293-B89B-7778CD9267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2" y="111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8" name="Line 284">
                <a:extLst>
                  <a:ext uri="{FF2B5EF4-FFF2-40B4-BE49-F238E27FC236}">
                    <a16:creationId xmlns:a16="http://schemas.microsoft.com/office/drawing/2014/main" id="{96520B2F-3F34-47B9-B319-8ED3A478CC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09" y="114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19" name="Line 285">
                <a:extLst>
                  <a:ext uri="{FF2B5EF4-FFF2-40B4-BE49-F238E27FC236}">
                    <a16:creationId xmlns:a16="http://schemas.microsoft.com/office/drawing/2014/main" id="{7C54A2B2-5840-438F-8074-C10AA0F7FF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0" y="1168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0" name="Line 286">
                <a:extLst>
                  <a:ext uri="{FF2B5EF4-FFF2-40B4-BE49-F238E27FC236}">
                    <a16:creationId xmlns:a16="http://schemas.microsoft.com/office/drawing/2014/main" id="{D84B8422-3E77-4C77-8BD7-D0DB9BA317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78" y="1185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1" name="Line 287">
                <a:extLst>
                  <a:ext uri="{FF2B5EF4-FFF2-40B4-BE49-F238E27FC236}">
                    <a16:creationId xmlns:a16="http://schemas.microsoft.com/office/drawing/2014/main" id="{0FEE0A98-1D7A-48D6-B720-FE69D35EF4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87" y="1197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2" name="Line 288">
                <a:extLst>
                  <a:ext uri="{FF2B5EF4-FFF2-40B4-BE49-F238E27FC236}">
                    <a16:creationId xmlns:a16="http://schemas.microsoft.com/office/drawing/2014/main" id="{E3CC4411-2C55-4C9F-BF77-75B6108EE4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5" y="1205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3" name="Line 289">
                <a:extLst>
                  <a:ext uri="{FF2B5EF4-FFF2-40B4-BE49-F238E27FC236}">
                    <a16:creationId xmlns:a16="http://schemas.microsoft.com/office/drawing/2014/main" id="{E3FD53E4-5A70-4DB9-A0F1-A8BFF39185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0" y="1252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4" name="Line 290">
                <a:extLst>
                  <a:ext uri="{FF2B5EF4-FFF2-40B4-BE49-F238E27FC236}">
                    <a16:creationId xmlns:a16="http://schemas.microsoft.com/office/drawing/2014/main" id="{EA30F12F-31D6-43CA-AECB-42DAEE7AF1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0" y="125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5" name="Line 291">
                <a:extLst>
                  <a:ext uri="{FF2B5EF4-FFF2-40B4-BE49-F238E27FC236}">
                    <a16:creationId xmlns:a16="http://schemas.microsoft.com/office/drawing/2014/main" id="{7CC80049-02AE-45C7-8D10-7E5E848FFC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1" y="1269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6" name="Line 292">
                <a:extLst>
                  <a:ext uri="{FF2B5EF4-FFF2-40B4-BE49-F238E27FC236}">
                    <a16:creationId xmlns:a16="http://schemas.microsoft.com/office/drawing/2014/main" id="{B439416B-6052-4631-9C6F-D4563E20C6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87" y="1289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7" name="Line 293">
                <a:extLst>
                  <a:ext uri="{FF2B5EF4-FFF2-40B4-BE49-F238E27FC236}">
                    <a16:creationId xmlns:a16="http://schemas.microsoft.com/office/drawing/2014/main" id="{11E8F8B2-F146-4C19-B15E-1C964AC4BF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5" y="130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8" name="Line 294">
                <a:extLst>
                  <a:ext uri="{FF2B5EF4-FFF2-40B4-BE49-F238E27FC236}">
                    <a16:creationId xmlns:a16="http://schemas.microsoft.com/office/drawing/2014/main" id="{88A79EE0-30B6-4502-B12D-0F50ECE5DF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7" y="1338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29" name="Line 295">
                <a:extLst>
                  <a:ext uri="{FF2B5EF4-FFF2-40B4-BE49-F238E27FC236}">
                    <a16:creationId xmlns:a16="http://schemas.microsoft.com/office/drawing/2014/main" id="{F30C6268-71DC-4687-A140-EB109D3300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7" y="134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0" name="Line 296">
                <a:extLst>
                  <a:ext uri="{FF2B5EF4-FFF2-40B4-BE49-F238E27FC236}">
                    <a16:creationId xmlns:a16="http://schemas.microsoft.com/office/drawing/2014/main" id="{E3FC68FD-2797-4CE6-8831-7CBACA06CE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" y="136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1" name="Line 297">
                <a:extLst>
                  <a:ext uri="{FF2B5EF4-FFF2-40B4-BE49-F238E27FC236}">
                    <a16:creationId xmlns:a16="http://schemas.microsoft.com/office/drawing/2014/main" id="{2604E77D-A821-4AA1-8147-E340A2EE9F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13" y="1368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2" name="Line 298">
                <a:extLst>
                  <a:ext uri="{FF2B5EF4-FFF2-40B4-BE49-F238E27FC236}">
                    <a16:creationId xmlns:a16="http://schemas.microsoft.com/office/drawing/2014/main" id="{60BE69F1-9E7E-4027-854F-855487FF57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32" y="1368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3" name="Line 299">
                <a:extLst>
                  <a:ext uri="{FF2B5EF4-FFF2-40B4-BE49-F238E27FC236}">
                    <a16:creationId xmlns:a16="http://schemas.microsoft.com/office/drawing/2014/main" id="{4CB381C1-ECEB-4B90-842C-1CC0567447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82" y="1391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4" name="Line 300">
                <a:extLst>
                  <a:ext uri="{FF2B5EF4-FFF2-40B4-BE49-F238E27FC236}">
                    <a16:creationId xmlns:a16="http://schemas.microsoft.com/office/drawing/2014/main" id="{F6CC9AFF-8F6A-4FD2-9305-82110ED148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5" y="140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5" name="Line 301">
                <a:extLst>
                  <a:ext uri="{FF2B5EF4-FFF2-40B4-BE49-F238E27FC236}">
                    <a16:creationId xmlns:a16="http://schemas.microsoft.com/office/drawing/2014/main" id="{1EA79B22-A6CC-4399-9809-4453939BE4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10" y="1435"/>
                <a:ext cx="0" cy="34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6" name="Line 302">
                <a:extLst>
                  <a:ext uri="{FF2B5EF4-FFF2-40B4-BE49-F238E27FC236}">
                    <a16:creationId xmlns:a16="http://schemas.microsoft.com/office/drawing/2014/main" id="{C66BC2C8-EF34-466D-8451-8C1F4CAEFD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10" y="1441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7" name="Line 303">
                <a:extLst>
                  <a:ext uri="{FF2B5EF4-FFF2-40B4-BE49-F238E27FC236}">
                    <a16:creationId xmlns:a16="http://schemas.microsoft.com/office/drawing/2014/main" id="{3E01730A-AAED-4AEC-8ECB-F71A043B90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45" y="1445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8" name="Line 304">
                <a:extLst>
                  <a:ext uri="{FF2B5EF4-FFF2-40B4-BE49-F238E27FC236}">
                    <a16:creationId xmlns:a16="http://schemas.microsoft.com/office/drawing/2014/main" id="{4BA52B8B-41C3-4CCF-B4A3-50B1AABBF4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1" y="1482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39" name="Line 305">
                <a:extLst>
                  <a:ext uri="{FF2B5EF4-FFF2-40B4-BE49-F238E27FC236}">
                    <a16:creationId xmlns:a16="http://schemas.microsoft.com/office/drawing/2014/main" id="{40B41580-1771-4B2F-9EBC-986D6EC8B7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7" y="149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0" name="Line 306">
                <a:extLst>
                  <a:ext uri="{FF2B5EF4-FFF2-40B4-BE49-F238E27FC236}">
                    <a16:creationId xmlns:a16="http://schemas.microsoft.com/office/drawing/2014/main" id="{4AAB152E-9497-4EFF-B60C-240E5A4BAB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23" y="1537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1" name="Line 307">
                <a:extLst>
                  <a:ext uri="{FF2B5EF4-FFF2-40B4-BE49-F238E27FC236}">
                    <a16:creationId xmlns:a16="http://schemas.microsoft.com/office/drawing/2014/main" id="{2832A4B5-8D55-48A3-87D8-61972B5A78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60" y="155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2" name="Line 308">
                <a:extLst>
                  <a:ext uri="{FF2B5EF4-FFF2-40B4-BE49-F238E27FC236}">
                    <a16:creationId xmlns:a16="http://schemas.microsoft.com/office/drawing/2014/main" id="{FCF6B6AC-FF18-4084-8C5B-37C2D9AC2F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5" y="155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3" name="Line 309">
                <a:extLst>
                  <a:ext uri="{FF2B5EF4-FFF2-40B4-BE49-F238E27FC236}">
                    <a16:creationId xmlns:a16="http://schemas.microsoft.com/office/drawing/2014/main" id="{5CD7037B-8056-482A-9A51-684CAB490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8" y="1570"/>
                <a:ext cx="0" cy="34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4" name="Line 310">
                <a:extLst>
                  <a:ext uri="{FF2B5EF4-FFF2-40B4-BE49-F238E27FC236}">
                    <a16:creationId xmlns:a16="http://schemas.microsoft.com/office/drawing/2014/main" id="{F870F3FA-EE7C-447E-9E54-5B6336AF4A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7" y="159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5" name="Line 311">
                <a:extLst>
                  <a:ext uri="{FF2B5EF4-FFF2-40B4-BE49-F238E27FC236}">
                    <a16:creationId xmlns:a16="http://schemas.microsoft.com/office/drawing/2014/main" id="{DAA60176-98F5-4891-9B8C-5083D42CB5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99" y="1599"/>
                <a:ext cx="0" cy="34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6" name="Line 312">
                <a:extLst>
                  <a:ext uri="{FF2B5EF4-FFF2-40B4-BE49-F238E27FC236}">
                    <a16:creationId xmlns:a16="http://schemas.microsoft.com/office/drawing/2014/main" id="{851465F9-2CB5-4ECE-BF3E-9D959C055E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2" y="1599"/>
                <a:ext cx="0" cy="34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7" name="Line 313">
                <a:extLst>
                  <a:ext uri="{FF2B5EF4-FFF2-40B4-BE49-F238E27FC236}">
                    <a16:creationId xmlns:a16="http://schemas.microsoft.com/office/drawing/2014/main" id="{A75D4587-1F2C-4DCD-A818-34563642A0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82" y="162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8" name="Line 314">
                <a:extLst>
                  <a:ext uri="{FF2B5EF4-FFF2-40B4-BE49-F238E27FC236}">
                    <a16:creationId xmlns:a16="http://schemas.microsoft.com/office/drawing/2014/main" id="{E32152FB-34B7-47AE-9755-6E0D0658D5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7" y="1639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49" name="Line 315">
                <a:extLst>
                  <a:ext uri="{FF2B5EF4-FFF2-40B4-BE49-F238E27FC236}">
                    <a16:creationId xmlns:a16="http://schemas.microsoft.com/office/drawing/2014/main" id="{BBB5B661-6E07-4305-A316-90DB524E83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07" y="1734"/>
                <a:ext cx="0" cy="34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0" name="Line 316">
                <a:extLst>
                  <a:ext uri="{FF2B5EF4-FFF2-40B4-BE49-F238E27FC236}">
                    <a16:creationId xmlns:a16="http://schemas.microsoft.com/office/drawing/2014/main" id="{EBEEC74D-29E0-4771-8710-0D6B61F2EC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44" y="175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1" name="Line 317">
                <a:extLst>
                  <a:ext uri="{FF2B5EF4-FFF2-40B4-BE49-F238E27FC236}">
                    <a16:creationId xmlns:a16="http://schemas.microsoft.com/office/drawing/2014/main" id="{9B820541-ABD9-4602-B7A0-E8631B90CC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62" y="175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2" name="Line 318">
                <a:extLst>
                  <a:ext uri="{FF2B5EF4-FFF2-40B4-BE49-F238E27FC236}">
                    <a16:creationId xmlns:a16="http://schemas.microsoft.com/office/drawing/2014/main" id="{509FE7BA-139C-48C4-A7E1-B55B7F0C68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94" y="1750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3" name="Line 319">
                <a:extLst>
                  <a:ext uri="{FF2B5EF4-FFF2-40B4-BE49-F238E27FC236}">
                    <a16:creationId xmlns:a16="http://schemas.microsoft.com/office/drawing/2014/main" id="{5231E041-5486-41D4-801D-459986AA65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81" y="1755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4" name="Line 320">
                <a:extLst>
                  <a:ext uri="{FF2B5EF4-FFF2-40B4-BE49-F238E27FC236}">
                    <a16:creationId xmlns:a16="http://schemas.microsoft.com/office/drawing/2014/main" id="{11D3D84F-AC34-4588-9FFF-D27ADCCF0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0" y="176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5" name="Line 321">
                <a:extLst>
                  <a:ext uri="{FF2B5EF4-FFF2-40B4-BE49-F238E27FC236}">
                    <a16:creationId xmlns:a16="http://schemas.microsoft.com/office/drawing/2014/main" id="{2027DE12-D08F-4081-A13C-57C744C23E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6" y="1792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6" name="Line 322">
                <a:extLst>
                  <a:ext uri="{FF2B5EF4-FFF2-40B4-BE49-F238E27FC236}">
                    <a16:creationId xmlns:a16="http://schemas.microsoft.com/office/drawing/2014/main" id="{643915B3-9A85-493B-B7FD-C81D7D49E1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03" y="1807"/>
                <a:ext cx="0" cy="34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7" name="Line 323">
                <a:extLst>
                  <a:ext uri="{FF2B5EF4-FFF2-40B4-BE49-F238E27FC236}">
                    <a16:creationId xmlns:a16="http://schemas.microsoft.com/office/drawing/2014/main" id="{7363587C-5A45-4ECF-84AA-A180781911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85" y="1835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8" name="Line 324">
                <a:extLst>
                  <a:ext uri="{FF2B5EF4-FFF2-40B4-BE49-F238E27FC236}">
                    <a16:creationId xmlns:a16="http://schemas.microsoft.com/office/drawing/2014/main" id="{16AB5F4B-7771-4D49-90B2-9967F890C4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0" y="1889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59" name="Line 325">
                <a:extLst>
                  <a:ext uri="{FF2B5EF4-FFF2-40B4-BE49-F238E27FC236}">
                    <a16:creationId xmlns:a16="http://schemas.microsoft.com/office/drawing/2014/main" id="{82BE314F-342B-411C-9ACF-9B0EDCCD821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80" y="1938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0" name="Line 326">
                <a:extLst>
                  <a:ext uri="{FF2B5EF4-FFF2-40B4-BE49-F238E27FC236}">
                    <a16:creationId xmlns:a16="http://schemas.microsoft.com/office/drawing/2014/main" id="{8FFA9E55-FCBD-4813-9425-BCDE2E486B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87" y="1944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1" name="Line 327">
                <a:extLst>
                  <a:ext uri="{FF2B5EF4-FFF2-40B4-BE49-F238E27FC236}">
                    <a16:creationId xmlns:a16="http://schemas.microsoft.com/office/drawing/2014/main" id="{FB3B4712-E78A-4AE8-AAB7-ED1B5E92628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4" y="1989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2" name="Line 328">
                <a:extLst>
                  <a:ext uri="{FF2B5EF4-FFF2-40B4-BE49-F238E27FC236}">
                    <a16:creationId xmlns:a16="http://schemas.microsoft.com/office/drawing/2014/main" id="{CC4CF1E8-31DF-4A43-B019-8E9E95E651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87" y="2002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3" name="Line 329">
                <a:extLst>
                  <a:ext uri="{FF2B5EF4-FFF2-40B4-BE49-F238E27FC236}">
                    <a16:creationId xmlns:a16="http://schemas.microsoft.com/office/drawing/2014/main" id="{BF1AC8D0-1B54-48EC-9835-478F214092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73" y="2042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4" name="Line 330">
                <a:extLst>
                  <a:ext uri="{FF2B5EF4-FFF2-40B4-BE49-F238E27FC236}">
                    <a16:creationId xmlns:a16="http://schemas.microsoft.com/office/drawing/2014/main" id="{683CF072-317C-4219-BA90-F71284F589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95" y="2042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5" name="Line 331">
                <a:extLst>
                  <a:ext uri="{FF2B5EF4-FFF2-40B4-BE49-F238E27FC236}">
                    <a16:creationId xmlns:a16="http://schemas.microsoft.com/office/drawing/2014/main" id="{853E4852-DEDD-48D4-B1FA-0803714E10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3" y="2061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6" name="Line 332">
                <a:extLst>
                  <a:ext uri="{FF2B5EF4-FFF2-40B4-BE49-F238E27FC236}">
                    <a16:creationId xmlns:a16="http://schemas.microsoft.com/office/drawing/2014/main" id="{C6BA0A65-7257-49E1-BEE9-C7BCA44E10C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12" y="2072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7" name="Line 333">
                <a:extLst>
                  <a:ext uri="{FF2B5EF4-FFF2-40B4-BE49-F238E27FC236}">
                    <a16:creationId xmlns:a16="http://schemas.microsoft.com/office/drawing/2014/main" id="{2CE2319A-7B75-42BD-B11F-36AEACD626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82" y="2098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8" name="Line 334">
                <a:extLst>
                  <a:ext uri="{FF2B5EF4-FFF2-40B4-BE49-F238E27FC236}">
                    <a16:creationId xmlns:a16="http://schemas.microsoft.com/office/drawing/2014/main" id="{1B573C12-894F-41D3-96C4-B5C8269C64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92" y="2104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69" name="Line 335">
                <a:extLst>
                  <a:ext uri="{FF2B5EF4-FFF2-40B4-BE49-F238E27FC236}">
                    <a16:creationId xmlns:a16="http://schemas.microsoft.com/office/drawing/2014/main" id="{AA53AA58-2F0D-40A4-8FDB-143BBD05BC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95" y="2118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0" name="Line 336">
                <a:extLst>
                  <a:ext uri="{FF2B5EF4-FFF2-40B4-BE49-F238E27FC236}">
                    <a16:creationId xmlns:a16="http://schemas.microsoft.com/office/drawing/2014/main" id="{B32B5D71-313F-4DC9-B77A-9E837EA8CEB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10" y="2118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1" name="Line 337">
                <a:extLst>
                  <a:ext uri="{FF2B5EF4-FFF2-40B4-BE49-F238E27FC236}">
                    <a16:creationId xmlns:a16="http://schemas.microsoft.com/office/drawing/2014/main" id="{2E5C2F2F-AADD-45F4-BAED-B408CC91B2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1" y="217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2" name="Line 338">
                <a:extLst>
                  <a:ext uri="{FF2B5EF4-FFF2-40B4-BE49-F238E27FC236}">
                    <a16:creationId xmlns:a16="http://schemas.microsoft.com/office/drawing/2014/main" id="{7CA170D7-8499-42DA-8AE1-8D52398EE6C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2" y="2181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3" name="Line 339">
                <a:extLst>
                  <a:ext uri="{FF2B5EF4-FFF2-40B4-BE49-F238E27FC236}">
                    <a16:creationId xmlns:a16="http://schemas.microsoft.com/office/drawing/2014/main" id="{2E955F3B-735B-40B5-AB76-870CDF7F3A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4" y="2181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4" name="Line 340">
                <a:extLst>
                  <a:ext uri="{FF2B5EF4-FFF2-40B4-BE49-F238E27FC236}">
                    <a16:creationId xmlns:a16="http://schemas.microsoft.com/office/drawing/2014/main" id="{177250E8-B9CD-4492-BA0D-0F85BB8C28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2" y="220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5" name="Line 341">
                <a:extLst>
                  <a:ext uri="{FF2B5EF4-FFF2-40B4-BE49-F238E27FC236}">
                    <a16:creationId xmlns:a16="http://schemas.microsoft.com/office/drawing/2014/main" id="{8F401DDA-9409-45AB-9EEB-97F26CFE9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46" y="220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6" name="Line 342">
                <a:extLst>
                  <a:ext uri="{FF2B5EF4-FFF2-40B4-BE49-F238E27FC236}">
                    <a16:creationId xmlns:a16="http://schemas.microsoft.com/office/drawing/2014/main" id="{48FBE950-6128-4510-A715-B884CC0033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6" y="220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7" name="Line 343">
                <a:extLst>
                  <a:ext uri="{FF2B5EF4-FFF2-40B4-BE49-F238E27FC236}">
                    <a16:creationId xmlns:a16="http://schemas.microsoft.com/office/drawing/2014/main" id="{12AE109B-F134-4574-8522-9DA5C45113C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1" y="220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8" name="Line 344">
                <a:extLst>
                  <a:ext uri="{FF2B5EF4-FFF2-40B4-BE49-F238E27FC236}">
                    <a16:creationId xmlns:a16="http://schemas.microsoft.com/office/drawing/2014/main" id="{CEDC573C-02DA-4EF5-A372-D92B42D6A7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9" y="220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79" name="Line 345">
                <a:extLst>
                  <a:ext uri="{FF2B5EF4-FFF2-40B4-BE49-F238E27FC236}">
                    <a16:creationId xmlns:a16="http://schemas.microsoft.com/office/drawing/2014/main" id="{E98AE487-F0A5-4A77-B89F-8630EFA898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74" y="2206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0" name="Line 346">
                <a:extLst>
                  <a:ext uri="{FF2B5EF4-FFF2-40B4-BE49-F238E27FC236}">
                    <a16:creationId xmlns:a16="http://schemas.microsoft.com/office/drawing/2014/main" id="{6A824C33-2597-404D-99EF-160886507D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87" y="2219"/>
                <a:ext cx="0" cy="34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1" name="Line 347">
                <a:extLst>
                  <a:ext uri="{FF2B5EF4-FFF2-40B4-BE49-F238E27FC236}">
                    <a16:creationId xmlns:a16="http://schemas.microsoft.com/office/drawing/2014/main" id="{8E7C37F1-07A3-4DAE-BC02-168BA38FF1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00" y="2261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2" name="Line 348">
                <a:extLst>
                  <a:ext uri="{FF2B5EF4-FFF2-40B4-BE49-F238E27FC236}">
                    <a16:creationId xmlns:a16="http://schemas.microsoft.com/office/drawing/2014/main" id="{43FD4E5A-2247-4E58-A4B4-9750138F94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813" y="2261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3" name="Line 349">
                <a:extLst>
                  <a:ext uri="{FF2B5EF4-FFF2-40B4-BE49-F238E27FC236}">
                    <a16:creationId xmlns:a16="http://schemas.microsoft.com/office/drawing/2014/main" id="{42AAFE62-9928-4C8B-8056-11E336A139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99" y="231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4" name="Line 350">
                <a:extLst>
                  <a:ext uri="{FF2B5EF4-FFF2-40B4-BE49-F238E27FC236}">
                    <a16:creationId xmlns:a16="http://schemas.microsoft.com/office/drawing/2014/main" id="{28A7CFE4-A57A-4EDE-94DE-0DD5502E0A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34" y="231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5" name="Line 351">
                <a:extLst>
                  <a:ext uri="{FF2B5EF4-FFF2-40B4-BE49-F238E27FC236}">
                    <a16:creationId xmlns:a16="http://schemas.microsoft.com/office/drawing/2014/main" id="{720414FB-BC7C-4678-B53B-2F8BFA37F9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10" y="231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6" name="Line 352">
                <a:extLst>
                  <a:ext uri="{FF2B5EF4-FFF2-40B4-BE49-F238E27FC236}">
                    <a16:creationId xmlns:a16="http://schemas.microsoft.com/office/drawing/2014/main" id="{39EC15E2-7A0B-40F2-AA7B-CF255F7731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86" y="231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7" name="Line 353">
                <a:extLst>
                  <a:ext uri="{FF2B5EF4-FFF2-40B4-BE49-F238E27FC236}">
                    <a16:creationId xmlns:a16="http://schemas.microsoft.com/office/drawing/2014/main" id="{BC3BAB5A-9ED6-4DE8-8F7B-9445BC4AFA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188" y="231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8" name="Line 354">
                <a:extLst>
                  <a:ext uri="{FF2B5EF4-FFF2-40B4-BE49-F238E27FC236}">
                    <a16:creationId xmlns:a16="http://schemas.microsoft.com/office/drawing/2014/main" id="{A4E3A855-61FB-49EA-B050-17F6C8F88C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10" y="2313"/>
                <a:ext cx="0" cy="33"/>
              </a:xfrm>
              <a:prstGeom prst="line">
                <a:avLst/>
              </a:prstGeom>
              <a:noFill/>
              <a:ln w="41275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89" name="Freeform 355">
                <a:extLst>
                  <a:ext uri="{FF2B5EF4-FFF2-40B4-BE49-F238E27FC236}">
                    <a16:creationId xmlns:a16="http://schemas.microsoft.com/office/drawing/2014/main" id="{6FEB2AB0-A92C-4B07-83F3-792758CA0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" y="833"/>
                <a:ext cx="3316" cy="1513"/>
              </a:xfrm>
              <a:custGeom>
                <a:avLst/>
                <a:gdLst>
                  <a:gd name="T0" fmla="*/ 47 w 3316"/>
                  <a:gd name="T1" fmla="*/ 13 h 1513"/>
                  <a:gd name="T2" fmla="*/ 76 w 3316"/>
                  <a:gd name="T3" fmla="*/ 38 h 1513"/>
                  <a:gd name="T4" fmla="*/ 97 w 3316"/>
                  <a:gd name="T5" fmla="*/ 53 h 1513"/>
                  <a:gd name="T6" fmla="*/ 110 w 3316"/>
                  <a:gd name="T7" fmla="*/ 73 h 1513"/>
                  <a:gd name="T8" fmla="*/ 126 w 3316"/>
                  <a:gd name="T9" fmla="*/ 90 h 1513"/>
                  <a:gd name="T10" fmla="*/ 145 w 3316"/>
                  <a:gd name="T11" fmla="*/ 109 h 1513"/>
                  <a:gd name="T12" fmla="*/ 180 w 3316"/>
                  <a:gd name="T13" fmla="*/ 134 h 1513"/>
                  <a:gd name="T14" fmla="*/ 191 w 3316"/>
                  <a:gd name="T15" fmla="*/ 163 h 1513"/>
                  <a:gd name="T16" fmla="*/ 195 w 3316"/>
                  <a:gd name="T17" fmla="*/ 207 h 1513"/>
                  <a:gd name="T18" fmla="*/ 206 w 3316"/>
                  <a:gd name="T19" fmla="*/ 310 h 1513"/>
                  <a:gd name="T20" fmla="*/ 215 w 3316"/>
                  <a:gd name="T21" fmla="*/ 343 h 1513"/>
                  <a:gd name="T22" fmla="*/ 236 w 3316"/>
                  <a:gd name="T23" fmla="*/ 368 h 1513"/>
                  <a:gd name="T24" fmla="*/ 267 w 3316"/>
                  <a:gd name="T25" fmla="*/ 381 h 1513"/>
                  <a:gd name="T26" fmla="*/ 297 w 3316"/>
                  <a:gd name="T27" fmla="*/ 397 h 1513"/>
                  <a:gd name="T28" fmla="*/ 304 w 3316"/>
                  <a:gd name="T29" fmla="*/ 452 h 1513"/>
                  <a:gd name="T30" fmla="*/ 317 w 3316"/>
                  <a:gd name="T31" fmla="*/ 469 h 1513"/>
                  <a:gd name="T32" fmla="*/ 388 w 3316"/>
                  <a:gd name="T33" fmla="*/ 477 h 1513"/>
                  <a:gd name="T34" fmla="*/ 401 w 3316"/>
                  <a:gd name="T35" fmla="*/ 538 h 1513"/>
                  <a:gd name="T36" fmla="*/ 408 w 3316"/>
                  <a:gd name="T37" fmla="*/ 560 h 1513"/>
                  <a:gd name="T38" fmla="*/ 445 w 3316"/>
                  <a:gd name="T39" fmla="*/ 568 h 1513"/>
                  <a:gd name="T40" fmla="*/ 486 w 3316"/>
                  <a:gd name="T41" fmla="*/ 591 h 1513"/>
                  <a:gd name="T42" fmla="*/ 503 w 3316"/>
                  <a:gd name="T43" fmla="*/ 604 h 1513"/>
                  <a:gd name="T44" fmla="*/ 512 w 3316"/>
                  <a:gd name="T45" fmla="*/ 627 h 1513"/>
                  <a:gd name="T46" fmla="*/ 551 w 3316"/>
                  <a:gd name="T47" fmla="*/ 645 h 1513"/>
                  <a:gd name="T48" fmla="*/ 584 w 3316"/>
                  <a:gd name="T49" fmla="*/ 663 h 1513"/>
                  <a:gd name="T50" fmla="*/ 597 w 3316"/>
                  <a:gd name="T51" fmla="*/ 682 h 1513"/>
                  <a:gd name="T52" fmla="*/ 605 w 3316"/>
                  <a:gd name="T53" fmla="*/ 720 h 1513"/>
                  <a:gd name="T54" fmla="*/ 631 w 3316"/>
                  <a:gd name="T55" fmla="*/ 743 h 1513"/>
                  <a:gd name="T56" fmla="*/ 681 w 3316"/>
                  <a:gd name="T57" fmla="*/ 753 h 1513"/>
                  <a:gd name="T58" fmla="*/ 694 w 3316"/>
                  <a:gd name="T59" fmla="*/ 771 h 1513"/>
                  <a:gd name="T60" fmla="*/ 707 w 3316"/>
                  <a:gd name="T61" fmla="*/ 800 h 1513"/>
                  <a:gd name="T62" fmla="*/ 735 w 3316"/>
                  <a:gd name="T63" fmla="*/ 809 h 1513"/>
                  <a:gd name="T64" fmla="*/ 796 w 3316"/>
                  <a:gd name="T65" fmla="*/ 824 h 1513"/>
                  <a:gd name="T66" fmla="*/ 814 w 3316"/>
                  <a:gd name="T67" fmla="*/ 855 h 1513"/>
                  <a:gd name="T68" fmla="*/ 879 w 3316"/>
                  <a:gd name="T69" fmla="*/ 874 h 1513"/>
                  <a:gd name="T70" fmla="*/ 900 w 3316"/>
                  <a:gd name="T71" fmla="*/ 900 h 1513"/>
                  <a:gd name="T72" fmla="*/ 916 w 3316"/>
                  <a:gd name="T73" fmla="*/ 935 h 1513"/>
                  <a:gd name="T74" fmla="*/ 1000 w 3316"/>
                  <a:gd name="T75" fmla="*/ 950 h 1513"/>
                  <a:gd name="T76" fmla="*/ 1087 w 3316"/>
                  <a:gd name="T77" fmla="*/ 961 h 1513"/>
                  <a:gd name="T78" fmla="*/ 1104 w 3316"/>
                  <a:gd name="T79" fmla="*/ 997 h 1513"/>
                  <a:gd name="T80" fmla="*/ 1180 w 3316"/>
                  <a:gd name="T81" fmla="*/ 1013 h 1513"/>
                  <a:gd name="T82" fmla="*/ 1289 w 3316"/>
                  <a:gd name="T83" fmla="*/ 1035 h 1513"/>
                  <a:gd name="T84" fmla="*/ 1302 w 3316"/>
                  <a:gd name="T85" fmla="*/ 1072 h 1513"/>
                  <a:gd name="T86" fmla="*/ 1315 w 3316"/>
                  <a:gd name="T87" fmla="*/ 1111 h 1513"/>
                  <a:gd name="T88" fmla="*/ 1484 w 3316"/>
                  <a:gd name="T89" fmla="*/ 1138 h 1513"/>
                  <a:gd name="T90" fmla="*/ 1499 w 3316"/>
                  <a:gd name="T91" fmla="*/ 1149 h 1513"/>
                  <a:gd name="T92" fmla="*/ 1682 w 3316"/>
                  <a:gd name="T93" fmla="*/ 1184 h 1513"/>
                  <a:gd name="T94" fmla="*/ 1693 w 3316"/>
                  <a:gd name="T95" fmla="*/ 1207 h 1513"/>
                  <a:gd name="T96" fmla="*/ 1736 w 3316"/>
                  <a:gd name="T97" fmla="*/ 1231 h 1513"/>
                  <a:gd name="T98" fmla="*/ 1816 w 3316"/>
                  <a:gd name="T99" fmla="*/ 1242 h 1513"/>
                  <a:gd name="T100" fmla="*/ 1901 w 3316"/>
                  <a:gd name="T101" fmla="*/ 1267 h 1513"/>
                  <a:gd name="T102" fmla="*/ 2031 w 3316"/>
                  <a:gd name="T103" fmla="*/ 1286 h 1513"/>
                  <a:gd name="T104" fmla="*/ 2098 w 3316"/>
                  <a:gd name="T105" fmla="*/ 1304 h 1513"/>
                  <a:gd name="T106" fmla="*/ 2207 w 3316"/>
                  <a:gd name="T107" fmla="*/ 1331 h 1513"/>
                  <a:gd name="T108" fmla="*/ 2298 w 3316"/>
                  <a:gd name="T109" fmla="*/ 1352 h 1513"/>
                  <a:gd name="T110" fmla="*/ 2487 w 3316"/>
                  <a:gd name="T111" fmla="*/ 1373 h 1513"/>
                  <a:gd name="T112" fmla="*/ 2506 w 3316"/>
                  <a:gd name="T113" fmla="*/ 1389 h 1513"/>
                  <a:gd name="T114" fmla="*/ 2604 w 3316"/>
                  <a:gd name="T115" fmla="*/ 1406 h 1513"/>
                  <a:gd name="T116" fmla="*/ 2715 w 3316"/>
                  <a:gd name="T117" fmla="*/ 1406 h 1513"/>
                  <a:gd name="T118" fmla="*/ 2893 w 3316"/>
                  <a:gd name="T119" fmla="*/ 1420 h 1513"/>
                  <a:gd name="T120" fmla="*/ 2906 w 3316"/>
                  <a:gd name="T121" fmla="*/ 1461 h 1513"/>
                  <a:gd name="T122" fmla="*/ 3051 w 3316"/>
                  <a:gd name="T123" fmla="*/ 1479 h 1513"/>
                  <a:gd name="T124" fmla="*/ 3216 w 3316"/>
                  <a:gd name="T125" fmla="*/ 1513 h 1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316" h="151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26" y="4"/>
                    </a:lnTo>
                    <a:lnTo>
                      <a:pt x="39" y="4"/>
                    </a:lnTo>
                    <a:lnTo>
                      <a:pt x="39" y="9"/>
                    </a:lnTo>
                    <a:lnTo>
                      <a:pt x="47" y="13"/>
                    </a:lnTo>
                    <a:lnTo>
                      <a:pt x="58" y="13"/>
                    </a:lnTo>
                    <a:lnTo>
                      <a:pt x="58" y="17"/>
                    </a:lnTo>
                    <a:lnTo>
                      <a:pt x="60" y="21"/>
                    </a:lnTo>
                    <a:lnTo>
                      <a:pt x="65" y="21"/>
                    </a:lnTo>
                    <a:lnTo>
                      <a:pt x="65" y="25"/>
                    </a:lnTo>
                    <a:lnTo>
                      <a:pt x="69" y="25"/>
                    </a:lnTo>
                    <a:lnTo>
                      <a:pt x="69" y="25"/>
                    </a:lnTo>
                    <a:lnTo>
                      <a:pt x="69" y="33"/>
                    </a:lnTo>
                    <a:lnTo>
                      <a:pt x="71" y="38"/>
                    </a:lnTo>
                    <a:lnTo>
                      <a:pt x="76" y="38"/>
                    </a:lnTo>
                    <a:lnTo>
                      <a:pt x="76" y="42"/>
                    </a:lnTo>
                    <a:lnTo>
                      <a:pt x="76" y="42"/>
                    </a:lnTo>
                    <a:lnTo>
                      <a:pt x="84" y="42"/>
                    </a:lnTo>
                    <a:lnTo>
                      <a:pt x="84" y="42"/>
                    </a:lnTo>
                    <a:lnTo>
                      <a:pt x="89" y="46"/>
                    </a:lnTo>
                    <a:lnTo>
                      <a:pt x="97" y="46"/>
                    </a:lnTo>
                    <a:lnTo>
                      <a:pt x="97" y="46"/>
                    </a:lnTo>
                    <a:lnTo>
                      <a:pt x="97" y="46"/>
                    </a:lnTo>
                    <a:lnTo>
                      <a:pt x="97" y="46"/>
                    </a:lnTo>
                    <a:lnTo>
                      <a:pt x="97" y="53"/>
                    </a:lnTo>
                    <a:lnTo>
                      <a:pt x="102" y="53"/>
                    </a:lnTo>
                    <a:lnTo>
                      <a:pt x="102" y="53"/>
                    </a:lnTo>
                    <a:lnTo>
                      <a:pt x="102" y="61"/>
                    </a:lnTo>
                    <a:lnTo>
                      <a:pt x="102" y="61"/>
                    </a:lnTo>
                    <a:lnTo>
                      <a:pt x="104" y="61"/>
                    </a:lnTo>
                    <a:lnTo>
                      <a:pt x="104" y="61"/>
                    </a:lnTo>
                    <a:lnTo>
                      <a:pt x="110" y="65"/>
                    </a:lnTo>
                    <a:lnTo>
                      <a:pt x="110" y="65"/>
                    </a:lnTo>
                    <a:lnTo>
                      <a:pt x="110" y="73"/>
                    </a:lnTo>
                    <a:lnTo>
                      <a:pt x="110" y="73"/>
                    </a:lnTo>
                    <a:lnTo>
                      <a:pt x="115" y="73"/>
                    </a:lnTo>
                    <a:lnTo>
                      <a:pt x="115" y="78"/>
                    </a:lnTo>
                    <a:lnTo>
                      <a:pt x="115" y="78"/>
                    </a:lnTo>
                    <a:lnTo>
                      <a:pt x="117" y="78"/>
                    </a:lnTo>
                    <a:lnTo>
                      <a:pt x="117" y="78"/>
                    </a:lnTo>
                    <a:lnTo>
                      <a:pt x="117" y="78"/>
                    </a:lnTo>
                    <a:lnTo>
                      <a:pt x="117" y="78"/>
                    </a:lnTo>
                    <a:lnTo>
                      <a:pt x="117" y="86"/>
                    </a:lnTo>
                    <a:lnTo>
                      <a:pt x="119" y="90"/>
                    </a:lnTo>
                    <a:lnTo>
                      <a:pt x="126" y="90"/>
                    </a:lnTo>
                    <a:lnTo>
                      <a:pt x="126" y="94"/>
                    </a:lnTo>
                    <a:lnTo>
                      <a:pt x="126" y="94"/>
                    </a:lnTo>
                    <a:lnTo>
                      <a:pt x="130" y="94"/>
                    </a:lnTo>
                    <a:lnTo>
                      <a:pt x="130" y="98"/>
                    </a:lnTo>
                    <a:lnTo>
                      <a:pt x="130" y="98"/>
                    </a:lnTo>
                    <a:lnTo>
                      <a:pt x="136" y="98"/>
                    </a:lnTo>
                    <a:lnTo>
                      <a:pt x="136" y="102"/>
                    </a:lnTo>
                    <a:lnTo>
                      <a:pt x="141" y="106"/>
                    </a:lnTo>
                    <a:lnTo>
                      <a:pt x="145" y="106"/>
                    </a:lnTo>
                    <a:lnTo>
                      <a:pt x="145" y="109"/>
                    </a:lnTo>
                    <a:lnTo>
                      <a:pt x="154" y="113"/>
                    </a:lnTo>
                    <a:lnTo>
                      <a:pt x="156" y="113"/>
                    </a:lnTo>
                    <a:lnTo>
                      <a:pt x="156" y="117"/>
                    </a:lnTo>
                    <a:lnTo>
                      <a:pt x="167" y="122"/>
                    </a:lnTo>
                    <a:lnTo>
                      <a:pt x="169" y="122"/>
                    </a:lnTo>
                    <a:lnTo>
                      <a:pt x="169" y="126"/>
                    </a:lnTo>
                    <a:lnTo>
                      <a:pt x="171" y="130"/>
                    </a:lnTo>
                    <a:lnTo>
                      <a:pt x="180" y="130"/>
                    </a:lnTo>
                    <a:lnTo>
                      <a:pt x="180" y="134"/>
                    </a:lnTo>
                    <a:lnTo>
                      <a:pt x="180" y="134"/>
                    </a:lnTo>
                    <a:lnTo>
                      <a:pt x="182" y="134"/>
                    </a:lnTo>
                    <a:lnTo>
                      <a:pt x="182" y="138"/>
                    </a:lnTo>
                    <a:lnTo>
                      <a:pt x="182" y="138"/>
                    </a:lnTo>
                    <a:lnTo>
                      <a:pt x="184" y="138"/>
                    </a:lnTo>
                    <a:lnTo>
                      <a:pt x="184" y="142"/>
                    </a:lnTo>
                    <a:lnTo>
                      <a:pt x="186" y="142"/>
                    </a:lnTo>
                    <a:lnTo>
                      <a:pt x="186" y="142"/>
                    </a:lnTo>
                    <a:lnTo>
                      <a:pt x="186" y="159"/>
                    </a:lnTo>
                    <a:lnTo>
                      <a:pt x="191" y="163"/>
                    </a:lnTo>
                    <a:lnTo>
                      <a:pt x="191" y="163"/>
                    </a:lnTo>
                    <a:lnTo>
                      <a:pt x="191" y="175"/>
                    </a:lnTo>
                    <a:lnTo>
                      <a:pt x="193" y="175"/>
                    </a:lnTo>
                    <a:lnTo>
                      <a:pt x="193" y="175"/>
                    </a:lnTo>
                    <a:lnTo>
                      <a:pt x="193" y="190"/>
                    </a:lnTo>
                    <a:lnTo>
                      <a:pt x="193" y="190"/>
                    </a:lnTo>
                    <a:lnTo>
                      <a:pt x="195" y="190"/>
                    </a:lnTo>
                    <a:lnTo>
                      <a:pt x="195" y="190"/>
                    </a:lnTo>
                    <a:lnTo>
                      <a:pt x="195" y="190"/>
                    </a:lnTo>
                    <a:lnTo>
                      <a:pt x="195" y="190"/>
                    </a:lnTo>
                    <a:lnTo>
                      <a:pt x="195" y="207"/>
                    </a:lnTo>
                    <a:lnTo>
                      <a:pt x="197" y="207"/>
                    </a:lnTo>
                    <a:lnTo>
                      <a:pt x="197" y="207"/>
                    </a:lnTo>
                    <a:lnTo>
                      <a:pt x="197" y="240"/>
                    </a:lnTo>
                    <a:lnTo>
                      <a:pt x="202" y="240"/>
                    </a:lnTo>
                    <a:lnTo>
                      <a:pt x="202" y="240"/>
                    </a:lnTo>
                    <a:lnTo>
                      <a:pt x="202" y="273"/>
                    </a:lnTo>
                    <a:lnTo>
                      <a:pt x="204" y="273"/>
                    </a:lnTo>
                    <a:lnTo>
                      <a:pt x="204" y="273"/>
                    </a:lnTo>
                    <a:lnTo>
                      <a:pt x="204" y="306"/>
                    </a:lnTo>
                    <a:lnTo>
                      <a:pt x="206" y="310"/>
                    </a:lnTo>
                    <a:lnTo>
                      <a:pt x="208" y="310"/>
                    </a:lnTo>
                    <a:lnTo>
                      <a:pt x="208" y="310"/>
                    </a:lnTo>
                    <a:lnTo>
                      <a:pt x="208" y="310"/>
                    </a:lnTo>
                    <a:lnTo>
                      <a:pt x="208" y="310"/>
                    </a:lnTo>
                    <a:lnTo>
                      <a:pt x="208" y="327"/>
                    </a:lnTo>
                    <a:lnTo>
                      <a:pt x="210" y="327"/>
                    </a:lnTo>
                    <a:lnTo>
                      <a:pt x="210" y="327"/>
                    </a:lnTo>
                    <a:lnTo>
                      <a:pt x="210" y="339"/>
                    </a:lnTo>
                    <a:lnTo>
                      <a:pt x="215" y="343"/>
                    </a:lnTo>
                    <a:lnTo>
                      <a:pt x="215" y="343"/>
                    </a:lnTo>
                    <a:lnTo>
                      <a:pt x="215" y="348"/>
                    </a:lnTo>
                    <a:lnTo>
                      <a:pt x="217" y="348"/>
                    </a:lnTo>
                    <a:lnTo>
                      <a:pt x="217" y="348"/>
                    </a:lnTo>
                    <a:lnTo>
                      <a:pt x="217" y="356"/>
                    </a:lnTo>
                    <a:lnTo>
                      <a:pt x="219" y="360"/>
                    </a:lnTo>
                    <a:lnTo>
                      <a:pt x="225" y="360"/>
                    </a:lnTo>
                    <a:lnTo>
                      <a:pt x="225" y="364"/>
                    </a:lnTo>
                    <a:lnTo>
                      <a:pt x="230" y="368"/>
                    </a:lnTo>
                    <a:lnTo>
                      <a:pt x="236" y="368"/>
                    </a:lnTo>
                    <a:lnTo>
                      <a:pt x="236" y="368"/>
                    </a:lnTo>
                    <a:lnTo>
                      <a:pt x="236" y="368"/>
                    </a:lnTo>
                    <a:lnTo>
                      <a:pt x="256" y="368"/>
                    </a:lnTo>
                    <a:lnTo>
                      <a:pt x="256" y="372"/>
                    </a:lnTo>
                    <a:lnTo>
                      <a:pt x="256" y="372"/>
                    </a:lnTo>
                    <a:lnTo>
                      <a:pt x="262" y="372"/>
                    </a:lnTo>
                    <a:lnTo>
                      <a:pt x="262" y="377"/>
                    </a:lnTo>
                    <a:lnTo>
                      <a:pt x="262" y="377"/>
                    </a:lnTo>
                    <a:lnTo>
                      <a:pt x="267" y="377"/>
                    </a:lnTo>
                    <a:lnTo>
                      <a:pt x="267" y="381"/>
                    </a:lnTo>
                    <a:lnTo>
                      <a:pt x="267" y="381"/>
                    </a:lnTo>
                    <a:lnTo>
                      <a:pt x="282" y="381"/>
                    </a:lnTo>
                    <a:lnTo>
                      <a:pt x="282" y="385"/>
                    </a:lnTo>
                    <a:lnTo>
                      <a:pt x="284" y="385"/>
                    </a:lnTo>
                    <a:lnTo>
                      <a:pt x="284" y="385"/>
                    </a:lnTo>
                    <a:lnTo>
                      <a:pt x="284" y="393"/>
                    </a:lnTo>
                    <a:lnTo>
                      <a:pt x="284" y="393"/>
                    </a:lnTo>
                    <a:lnTo>
                      <a:pt x="286" y="393"/>
                    </a:lnTo>
                    <a:lnTo>
                      <a:pt x="286" y="397"/>
                    </a:lnTo>
                    <a:lnTo>
                      <a:pt x="297" y="397"/>
                    </a:lnTo>
                    <a:lnTo>
                      <a:pt x="297" y="397"/>
                    </a:lnTo>
                    <a:lnTo>
                      <a:pt x="297" y="405"/>
                    </a:lnTo>
                    <a:lnTo>
                      <a:pt x="297" y="405"/>
                    </a:lnTo>
                    <a:lnTo>
                      <a:pt x="301" y="405"/>
                    </a:lnTo>
                    <a:lnTo>
                      <a:pt x="301" y="405"/>
                    </a:lnTo>
                    <a:lnTo>
                      <a:pt x="301" y="405"/>
                    </a:lnTo>
                    <a:lnTo>
                      <a:pt x="301" y="405"/>
                    </a:lnTo>
                    <a:lnTo>
                      <a:pt x="301" y="434"/>
                    </a:lnTo>
                    <a:lnTo>
                      <a:pt x="304" y="434"/>
                    </a:lnTo>
                    <a:lnTo>
                      <a:pt x="304" y="434"/>
                    </a:lnTo>
                    <a:lnTo>
                      <a:pt x="304" y="452"/>
                    </a:lnTo>
                    <a:lnTo>
                      <a:pt x="306" y="452"/>
                    </a:lnTo>
                    <a:lnTo>
                      <a:pt x="306" y="452"/>
                    </a:lnTo>
                    <a:lnTo>
                      <a:pt x="306" y="456"/>
                    </a:lnTo>
                    <a:lnTo>
                      <a:pt x="308" y="456"/>
                    </a:lnTo>
                    <a:lnTo>
                      <a:pt x="308" y="456"/>
                    </a:lnTo>
                    <a:lnTo>
                      <a:pt x="308" y="465"/>
                    </a:lnTo>
                    <a:lnTo>
                      <a:pt x="308" y="465"/>
                    </a:lnTo>
                    <a:lnTo>
                      <a:pt x="314" y="465"/>
                    </a:lnTo>
                    <a:lnTo>
                      <a:pt x="314" y="469"/>
                    </a:lnTo>
                    <a:lnTo>
                      <a:pt x="317" y="469"/>
                    </a:lnTo>
                    <a:lnTo>
                      <a:pt x="321" y="469"/>
                    </a:lnTo>
                    <a:lnTo>
                      <a:pt x="321" y="473"/>
                    </a:lnTo>
                    <a:lnTo>
                      <a:pt x="321" y="473"/>
                    </a:lnTo>
                    <a:lnTo>
                      <a:pt x="358" y="473"/>
                    </a:lnTo>
                    <a:lnTo>
                      <a:pt x="358" y="477"/>
                    </a:lnTo>
                    <a:lnTo>
                      <a:pt x="358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388" y="477"/>
                    </a:lnTo>
                    <a:lnTo>
                      <a:pt x="388" y="485"/>
                    </a:lnTo>
                    <a:lnTo>
                      <a:pt x="388" y="485"/>
                    </a:lnTo>
                    <a:lnTo>
                      <a:pt x="390" y="485"/>
                    </a:lnTo>
                    <a:lnTo>
                      <a:pt x="390" y="489"/>
                    </a:lnTo>
                    <a:lnTo>
                      <a:pt x="397" y="495"/>
                    </a:lnTo>
                    <a:lnTo>
                      <a:pt x="397" y="495"/>
                    </a:lnTo>
                    <a:lnTo>
                      <a:pt x="397" y="503"/>
                    </a:lnTo>
                    <a:lnTo>
                      <a:pt x="401" y="503"/>
                    </a:lnTo>
                    <a:lnTo>
                      <a:pt x="401" y="503"/>
                    </a:lnTo>
                    <a:lnTo>
                      <a:pt x="401" y="538"/>
                    </a:lnTo>
                    <a:lnTo>
                      <a:pt x="401" y="538"/>
                    </a:lnTo>
                    <a:lnTo>
                      <a:pt x="403" y="538"/>
                    </a:lnTo>
                    <a:lnTo>
                      <a:pt x="403" y="538"/>
                    </a:lnTo>
                    <a:lnTo>
                      <a:pt x="403" y="538"/>
                    </a:lnTo>
                    <a:lnTo>
                      <a:pt x="403" y="538"/>
                    </a:lnTo>
                    <a:lnTo>
                      <a:pt x="403" y="546"/>
                    </a:lnTo>
                    <a:lnTo>
                      <a:pt x="406" y="546"/>
                    </a:lnTo>
                    <a:lnTo>
                      <a:pt x="406" y="546"/>
                    </a:lnTo>
                    <a:lnTo>
                      <a:pt x="406" y="560"/>
                    </a:lnTo>
                    <a:lnTo>
                      <a:pt x="408" y="560"/>
                    </a:lnTo>
                    <a:lnTo>
                      <a:pt x="410" y="560"/>
                    </a:lnTo>
                    <a:lnTo>
                      <a:pt x="410" y="564"/>
                    </a:lnTo>
                    <a:lnTo>
                      <a:pt x="410" y="564"/>
                    </a:lnTo>
                    <a:lnTo>
                      <a:pt x="416" y="564"/>
                    </a:lnTo>
                    <a:lnTo>
                      <a:pt x="416" y="568"/>
                    </a:lnTo>
                    <a:lnTo>
                      <a:pt x="419" y="568"/>
                    </a:lnTo>
                    <a:lnTo>
                      <a:pt x="434" y="568"/>
                    </a:lnTo>
                    <a:lnTo>
                      <a:pt x="434" y="568"/>
                    </a:lnTo>
                    <a:lnTo>
                      <a:pt x="438" y="568"/>
                    </a:lnTo>
                    <a:lnTo>
                      <a:pt x="445" y="568"/>
                    </a:lnTo>
                    <a:lnTo>
                      <a:pt x="445" y="574"/>
                    </a:lnTo>
                    <a:lnTo>
                      <a:pt x="447" y="578"/>
                    </a:lnTo>
                    <a:lnTo>
                      <a:pt x="460" y="578"/>
                    </a:lnTo>
                    <a:lnTo>
                      <a:pt x="460" y="582"/>
                    </a:lnTo>
                    <a:lnTo>
                      <a:pt x="460" y="582"/>
                    </a:lnTo>
                    <a:lnTo>
                      <a:pt x="475" y="582"/>
                    </a:lnTo>
                    <a:lnTo>
                      <a:pt x="475" y="586"/>
                    </a:lnTo>
                    <a:lnTo>
                      <a:pt x="475" y="586"/>
                    </a:lnTo>
                    <a:lnTo>
                      <a:pt x="486" y="586"/>
                    </a:lnTo>
                    <a:lnTo>
                      <a:pt x="486" y="591"/>
                    </a:lnTo>
                    <a:lnTo>
                      <a:pt x="488" y="591"/>
                    </a:lnTo>
                    <a:lnTo>
                      <a:pt x="490" y="591"/>
                    </a:lnTo>
                    <a:lnTo>
                      <a:pt x="490" y="596"/>
                    </a:lnTo>
                    <a:lnTo>
                      <a:pt x="492" y="596"/>
                    </a:lnTo>
                    <a:lnTo>
                      <a:pt x="497" y="596"/>
                    </a:lnTo>
                    <a:lnTo>
                      <a:pt x="497" y="600"/>
                    </a:lnTo>
                    <a:lnTo>
                      <a:pt x="501" y="600"/>
                    </a:lnTo>
                    <a:lnTo>
                      <a:pt x="501" y="600"/>
                    </a:lnTo>
                    <a:lnTo>
                      <a:pt x="501" y="604"/>
                    </a:lnTo>
                    <a:lnTo>
                      <a:pt x="503" y="604"/>
                    </a:lnTo>
                    <a:lnTo>
                      <a:pt x="503" y="604"/>
                    </a:lnTo>
                    <a:lnTo>
                      <a:pt x="503" y="618"/>
                    </a:lnTo>
                    <a:lnTo>
                      <a:pt x="503" y="618"/>
                    </a:lnTo>
                    <a:lnTo>
                      <a:pt x="510" y="618"/>
                    </a:lnTo>
                    <a:lnTo>
                      <a:pt x="510" y="618"/>
                    </a:lnTo>
                    <a:lnTo>
                      <a:pt x="510" y="618"/>
                    </a:lnTo>
                    <a:lnTo>
                      <a:pt x="510" y="618"/>
                    </a:lnTo>
                    <a:lnTo>
                      <a:pt x="510" y="627"/>
                    </a:lnTo>
                    <a:lnTo>
                      <a:pt x="510" y="627"/>
                    </a:lnTo>
                    <a:lnTo>
                      <a:pt x="512" y="627"/>
                    </a:lnTo>
                    <a:lnTo>
                      <a:pt x="512" y="631"/>
                    </a:lnTo>
                    <a:lnTo>
                      <a:pt x="516" y="636"/>
                    </a:lnTo>
                    <a:lnTo>
                      <a:pt x="516" y="636"/>
                    </a:lnTo>
                    <a:lnTo>
                      <a:pt x="516" y="641"/>
                    </a:lnTo>
                    <a:lnTo>
                      <a:pt x="516" y="641"/>
                    </a:lnTo>
                    <a:lnTo>
                      <a:pt x="518" y="641"/>
                    </a:lnTo>
                    <a:lnTo>
                      <a:pt x="518" y="645"/>
                    </a:lnTo>
                    <a:lnTo>
                      <a:pt x="518" y="645"/>
                    </a:lnTo>
                    <a:lnTo>
                      <a:pt x="551" y="645"/>
                    </a:lnTo>
                    <a:lnTo>
                      <a:pt x="551" y="645"/>
                    </a:lnTo>
                    <a:lnTo>
                      <a:pt x="551" y="645"/>
                    </a:lnTo>
                    <a:lnTo>
                      <a:pt x="551" y="645"/>
                    </a:lnTo>
                    <a:lnTo>
                      <a:pt x="551" y="655"/>
                    </a:lnTo>
                    <a:lnTo>
                      <a:pt x="551" y="655"/>
                    </a:lnTo>
                    <a:lnTo>
                      <a:pt x="575" y="655"/>
                    </a:lnTo>
                    <a:lnTo>
                      <a:pt x="575" y="659"/>
                    </a:lnTo>
                    <a:lnTo>
                      <a:pt x="575" y="659"/>
                    </a:lnTo>
                    <a:lnTo>
                      <a:pt x="584" y="659"/>
                    </a:lnTo>
                    <a:lnTo>
                      <a:pt x="584" y="663"/>
                    </a:lnTo>
                    <a:lnTo>
                      <a:pt x="584" y="663"/>
                    </a:lnTo>
                    <a:lnTo>
                      <a:pt x="586" y="663"/>
                    </a:lnTo>
                    <a:lnTo>
                      <a:pt x="586" y="669"/>
                    </a:lnTo>
                    <a:lnTo>
                      <a:pt x="586" y="669"/>
                    </a:lnTo>
                    <a:lnTo>
                      <a:pt x="592" y="669"/>
                    </a:lnTo>
                    <a:lnTo>
                      <a:pt x="592" y="673"/>
                    </a:lnTo>
                    <a:lnTo>
                      <a:pt x="594" y="673"/>
                    </a:lnTo>
                    <a:lnTo>
                      <a:pt x="594" y="673"/>
                    </a:lnTo>
                    <a:lnTo>
                      <a:pt x="594" y="682"/>
                    </a:lnTo>
                    <a:lnTo>
                      <a:pt x="597" y="682"/>
                    </a:lnTo>
                    <a:lnTo>
                      <a:pt x="597" y="682"/>
                    </a:lnTo>
                    <a:lnTo>
                      <a:pt x="597" y="692"/>
                    </a:lnTo>
                    <a:lnTo>
                      <a:pt x="597" y="692"/>
                    </a:lnTo>
                    <a:lnTo>
                      <a:pt x="601" y="692"/>
                    </a:lnTo>
                    <a:lnTo>
                      <a:pt x="601" y="696"/>
                    </a:lnTo>
                    <a:lnTo>
                      <a:pt x="603" y="696"/>
                    </a:lnTo>
                    <a:lnTo>
                      <a:pt x="603" y="696"/>
                    </a:lnTo>
                    <a:lnTo>
                      <a:pt x="603" y="706"/>
                    </a:lnTo>
                    <a:lnTo>
                      <a:pt x="605" y="706"/>
                    </a:lnTo>
                    <a:lnTo>
                      <a:pt x="605" y="706"/>
                    </a:lnTo>
                    <a:lnTo>
                      <a:pt x="605" y="720"/>
                    </a:lnTo>
                    <a:lnTo>
                      <a:pt x="610" y="720"/>
                    </a:lnTo>
                    <a:lnTo>
                      <a:pt x="610" y="720"/>
                    </a:lnTo>
                    <a:lnTo>
                      <a:pt x="610" y="729"/>
                    </a:lnTo>
                    <a:lnTo>
                      <a:pt x="610" y="729"/>
                    </a:lnTo>
                    <a:lnTo>
                      <a:pt x="616" y="729"/>
                    </a:lnTo>
                    <a:lnTo>
                      <a:pt x="616" y="733"/>
                    </a:lnTo>
                    <a:lnTo>
                      <a:pt x="616" y="733"/>
                    </a:lnTo>
                    <a:lnTo>
                      <a:pt x="627" y="733"/>
                    </a:lnTo>
                    <a:lnTo>
                      <a:pt x="627" y="737"/>
                    </a:lnTo>
                    <a:lnTo>
                      <a:pt x="631" y="743"/>
                    </a:lnTo>
                    <a:lnTo>
                      <a:pt x="642" y="743"/>
                    </a:lnTo>
                    <a:lnTo>
                      <a:pt x="642" y="747"/>
                    </a:lnTo>
                    <a:lnTo>
                      <a:pt x="642" y="747"/>
                    </a:lnTo>
                    <a:lnTo>
                      <a:pt x="657" y="747"/>
                    </a:lnTo>
                    <a:lnTo>
                      <a:pt x="657" y="753"/>
                    </a:lnTo>
                    <a:lnTo>
                      <a:pt x="657" y="753"/>
                    </a:lnTo>
                    <a:lnTo>
                      <a:pt x="666" y="753"/>
                    </a:lnTo>
                    <a:lnTo>
                      <a:pt x="666" y="753"/>
                    </a:lnTo>
                    <a:lnTo>
                      <a:pt x="666" y="753"/>
                    </a:lnTo>
                    <a:lnTo>
                      <a:pt x="681" y="753"/>
                    </a:lnTo>
                    <a:lnTo>
                      <a:pt x="681" y="753"/>
                    </a:lnTo>
                    <a:lnTo>
                      <a:pt x="683" y="753"/>
                    </a:lnTo>
                    <a:lnTo>
                      <a:pt x="683" y="753"/>
                    </a:lnTo>
                    <a:lnTo>
                      <a:pt x="683" y="766"/>
                    </a:lnTo>
                    <a:lnTo>
                      <a:pt x="683" y="766"/>
                    </a:lnTo>
                    <a:lnTo>
                      <a:pt x="686" y="766"/>
                    </a:lnTo>
                    <a:lnTo>
                      <a:pt x="686" y="771"/>
                    </a:lnTo>
                    <a:lnTo>
                      <a:pt x="686" y="771"/>
                    </a:lnTo>
                    <a:lnTo>
                      <a:pt x="694" y="771"/>
                    </a:lnTo>
                    <a:lnTo>
                      <a:pt x="694" y="771"/>
                    </a:lnTo>
                    <a:lnTo>
                      <a:pt x="701" y="771"/>
                    </a:lnTo>
                    <a:lnTo>
                      <a:pt x="701" y="771"/>
                    </a:lnTo>
                    <a:lnTo>
                      <a:pt x="701" y="790"/>
                    </a:lnTo>
                    <a:lnTo>
                      <a:pt x="701" y="790"/>
                    </a:lnTo>
                    <a:lnTo>
                      <a:pt x="703" y="790"/>
                    </a:lnTo>
                    <a:lnTo>
                      <a:pt x="703" y="790"/>
                    </a:lnTo>
                    <a:lnTo>
                      <a:pt x="703" y="790"/>
                    </a:lnTo>
                    <a:lnTo>
                      <a:pt x="703" y="790"/>
                    </a:lnTo>
                    <a:lnTo>
                      <a:pt x="703" y="795"/>
                    </a:lnTo>
                    <a:lnTo>
                      <a:pt x="707" y="800"/>
                    </a:lnTo>
                    <a:lnTo>
                      <a:pt x="718" y="800"/>
                    </a:lnTo>
                    <a:lnTo>
                      <a:pt x="718" y="800"/>
                    </a:lnTo>
                    <a:lnTo>
                      <a:pt x="718" y="800"/>
                    </a:lnTo>
                    <a:lnTo>
                      <a:pt x="718" y="800"/>
                    </a:lnTo>
                    <a:lnTo>
                      <a:pt x="718" y="805"/>
                    </a:lnTo>
                    <a:lnTo>
                      <a:pt x="718" y="805"/>
                    </a:lnTo>
                    <a:lnTo>
                      <a:pt x="729" y="805"/>
                    </a:lnTo>
                    <a:lnTo>
                      <a:pt x="729" y="809"/>
                    </a:lnTo>
                    <a:lnTo>
                      <a:pt x="729" y="809"/>
                    </a:lnTo>
                    <a:lnTo>
                      <a:pt x="735" y="809"/>
                    </a:lnTo>
                    <a:lnTo>
                      <a:pt x="735" y="815"/>
                    </a:lnTo>
                    <a:lnTo>
                      <a:pt x="735" y="815"/>
                    </a:lnTo>
                    <a:lnTo>
                      <a:pt x="742" y="815"/>
                    </a:lnTo>
                    <a:lnTo>
                      <a:pt x="742" y="820"/>
                    </a:lnTo>
                    <a:lnTo>
                      <a:pt x="742" y="820"/>
                    </a:lnTo>
                    <a:lnTo>
                      <a:pt x="788" y="820"/>
                    </a:lnTo>
                    <a:lnTo>
                      <a:pt x="788" y="820"/>
                    </a:lnTo>
                    <a:lnTo>
                      <a:pt x="788" y="820"/>
                    </a:lnTo>
                    <a:lnTo>
                      <a:pt x="796" y="820"/>
                    </a:lnTo>
                    <a:lnTo>
                      <a:pt x="796" y="824"/>
                    </a:lnTo>
                    <a:lnTo>
                      <a:pt x="801" y="824"/>
                    </a:lnTo>
                    <a:lnTo>
                      <a:pt x="801" y="824"/>
                    </a:lnTo>
                    <a:lnTo>
                      <a:pt x="801" y="839"/>
                    </a:lnTo>
                    <a:lnTo>
                      <a:pt x="803" y="839"/>
                    </a:lnTo>
                    <a:lnTo>
                      <a:pt x="803" y="839"/>
                    </a:lnTo>
                    <a:lnTo>
                      <a:pt x="803" y="849"/>
                    </a:lnTo>
                    <a:lnTo>
                      <a:pt x="803" y="849"/>
                    </a:lnTo>
                    <a:lnTo>
                      <a:pt x="807" y="849"/>
                    </a:lnTo>
                    <a:lnTo>
                      <a:pt x="807" y="855"/>
                    </a:lnTo>
                    <a:lnTo>
                      <a:pt x="814" y="855"/>
                    </a:lnTo>
                    <a:lnTo>
                      <a:pt x="814" y="855"/>
                    </a:lnTo>
                    <a:lnTo>
                      <a:pt x="814" y="864"/>
                    </a:lnTo>
                    <a:lnTo>
                      <a:pt x="816" y="864"/>
                    </a:lnTo>
                    <a:lnTo>
                      <a:pt x="816" y="864"/>
                    </a:lnTo>
                    <a:lnTo>
                      <a:pt x="816" y="874"/>
                    </a:lnTo>
                    <a:lnTo>
                      <a:pt x="816" y="874"/>
                    </a:lnTo>
                    <a:lnTo>
                      <a:pt x="868" y="874"/>
                    </a:lnTo>
                    <a:lnTo>
                      <a:pt x="868" y="874"/>
                    </a:lnTo>
                    <a:lnTo>
                      <a:pt x="868" y="874"/>
                    </a:lnTo>
                    <a:lnTo>
                      <a:pt x="879" y="874"/>
                    </a:lnTo>
                    <a:lnTo>
                      <a:pt x="879" y="879"/>
                    </a:lnTo>
                    <a:lnTo>
                      <a:pt x="879" y="879"/>
                    </a:lnTo>
                    <a:lnTo>
                      <a:pt x="892" y="879"/>
                    </a:lnTo>
                    <a:lnTo>
                      <a:pt x="892" y="885"/>
                    </a:lnTo>
                    <a:lnTo>
                      <a:pt x="896" y="889"/>
                    </a:lnTo>
                    <a:lnTo>
                      <a:pt x="900" y="889"/>
                    </a:lnTo>
                    <a:lnTo>
                      <a:pt x="900" y="889"/>
                    </a:lnTo>
                    <a:lnTo>
                      <a:pt x="900" y="889"/>
                    </a:lnTo>
                    <a:lnTo>
                      <a:pt x="900" y="889"/>
                    </a:lnTo>
                    <a:lnTo>
                      <a:pt x="900" y="900"/>
                    </a:lnTo>
                    <a:lnTo>
                      <a:pt x="903" y="900"/>
                    </a:lnTo>
                    <a:lnTo>
                      <a:pt x="903" y="900"/>
                    </a:lnTo>
                    <a:lnTo>
                      <a:pt x="903" y="930"/>
                    </a:lnTo>
                    <a:lnTo>
                      <a:pt x="903" y="930"/>
                    </a:lnTo>
                    <a:lnTo>
                      <a:pt x="905" y="930"/>
                    </a:lnTo>
                    <a:lnTo>
                      <a:pt x="905" y="935"/>
                    </a:lnTo>
                    <a:lnTo>
                      <a:pt x="905" y="935"/>
                    </a:lnTo>
                    <a:lnTo>
                      <a:pt x="913" y="935"/>
                    </a:lnTo>
                    <a:lnTo>
                      <a:pt x="913" y="935"/>
                    </a:lnTo>
                    <a:lnTo>
                      <a:pt x="916" y="935"/>
                    </a:lnTo>
                    <a:lnTo>
                      <a:pt x="916" y="935"/>
                    </a:lnTo>
                    <a:lnTo>
                      <a:pt x="916" y="946"/>
                    </a:lnTo>
                    <a:lnTo>
                      <a:pt x="920" y="950"/>
                    </a:lnTo>
                    <a:lnTo>
                      <a:pt x="950" y="950"/>
                    </a:lnTo>
                    <a:lnTo>
                      <a:pt x="950" y="950"/>
                    </a:lnTo>
                    <a:lnTo>
                      <a:pt x="950" y="950"/>
                    </a:lnTo>
                    <a:lnTo>
                      <a:pt x="968" y="950"/>
                    </a:lnTo>
                    <a:lnTo>
                      <a:pt x="968" y="950"/>
                    </a:lnTo>
                    <a:lnTo>
                      <a:pt x="968" y="950"/>
                    </a:lnTo>
                    <a:lnTo>
                      <a:pt x="1000" y="950"/>
                    </a:lnTo>
                    <a:lnTo>
                      <a:pt x="1000" y="950"/>
                    </a:lnTo>
                    <a:lnTo>
                      <a:pt x="1000" y="950"/>
                    </a:lnTo>
                    <a:lnTo>
                      <a:pt x="1070" y="950"/>
                    </a:lnTo>
                    <a:lnTo>
                      <a:pt x="1070" y="955"/>
                    </a:lnTo>
                    <a:lnTo>
                      <a:pt x="1070" y="955"/>
                    </a:lnTo>
                    <a:lnTo>
                      <a:pt x="1087" y="955"/>
                    </a:lnTo>
                    <a:lnTo>
                      <a:pt x="1087" y="955"/>
                    </a:lnTo>
                    <a:lnTo>
                      <a:pt x="1087" y="955"/>
                    </a:lnTo>
                    <a:lnTo>
                      <a:pt x="1087" y="955"/>
                    </a:lnTo>
                    <a:lnTo>
                      <a:pt x="1087" y="961"/>
                    </a:lnTo>
                    <a:lnTo>
                      <a:pt x="1087" y="961"/>
                    </a:lnTo>
                    <a:lnTo>
                      <a:pt x="1094" y="961"/>
                    </a:lnTo>
                    <a:lnTo>
                      <a:pt x="1094" y="966"/>
                    </a:lnTo>
                    <a:lnTo>
                      <a:pt x="1096" y="966"/>
                    </a:lnTo>
                    <a:lnTo>
                      <a:pt x="1096" y="966"/>
                    </a:lnTo>
                    <a:lnTo>
                      <a:pt x="1096" y="981"/>
                    </a:lnTo>
                    <a:lnTo>
                      <a:pt x="1100" y="981"/>
                    </a:lnTo>
                    <a:lnTo>
                      <a:pt x="1100" y="981"/>
                    </a:lnTo>
                    <a:lnTo>
                      <a:pt x="1100" y="992"/>
                    </a:lnTo>
                    <a:lnTo>
                      <a:pt x="1104" y="997"/>
                    </a:lnTo>
                    <a:lnTo>
                      <a:pt x="1104" y="997"/>
                    </a:lnTo>
                    <a:lnTo>
                      <a:pt x="1104" y="1008"/>
                    </a:lnTo>
                    <a:lnTo>
                      <a:pt x="1104" y="1008"/>
                    </a:lnTo>
                    <a:lnTo>
                      <a:pt x="1109" y="1008"/>
                    </a:lnTo>
                    <a:lnTo>
                      <a:pt x="1109" y="1008"/>
                    </a:lnTo>
                    <a:lnTo>
                      <a:pt x="1111" y="1008"/>
                    </a:lnTo>
                    <a:lnTo>
                      <a:pt x="1126" y="1008"/>
                    </a:lnTo>
                    <a:lnTo>
                      <a:pt x="1126" y="1013"/>
                    </a:lnTo>
                    <a:lnTo>
                      <a:pt x="1126" y="1013"/>
                    </a:lnTo>
                    <a:lnTo>
                      <a:pt x="1180" y="1013"/>
                    </a:lnTo>
                    <a:lnTo>
                      <a:pt x="1180" y="1019"/>
                    </a:lnTo>
                    <a:lnTo>
                      <a:pt x="1180" y="1019"/>
                    </a:lnTo>
                    <a:lnTo>
                      <a:pt x="1282" y="1019"/>
                    </a:lnTo>
                    <a:lnTo>
                      <a:pt x="1282" y="1019"/>
                    </a:lnTo>
                    <a:lnTo>
                      <a:pt x="1282" y="1019"/>
                    </a:lnTo>
                    <a:lnTo>
                      <a:pt x="1282" y="1019"/>
                    </a:lnTo>
                    <a:lnTo>
                      <a:pt x="1282" y="1030"/>
                    </a:lnTo>
                    <a:lnTo>
                      <a:pt x="1282" y="1030"/>
                    </a:lnTo>
                    <a:lnTo>
                      <a:pt x="1289" y="1030"/>
                    </a:lnTo>
                    <a:lnTo>
                      <a:pt x="1289" y="1035"/>
                    </a:lnTo>
                    <a:lnTo>
                      <a:pt x="1293" y="1041"/>
                    </a:lnTo>
                    <a:lnTo>
                      <a:pt x="1295" y="1041"/>
                    </a:lnTo>
                    <a:lnTo>
                      <a:pt x="1295" y="1045"/>
                    </a:lnTo>
                    <a:lnTo>
                      <a:pt x="1300" y="1045"/>
                    </a:lnTo>
                    <a:lnTo>
                      <a:pt x="1300" y="1045"/>
                    </a:lnTo>
                    <a:lnTo>
                      <a:pt x="1300" y="1072"/>
                    </a:lnTo>
                    <a:lnTo>
                      <a:pt x="1300" y="1072"/>
                    </a:lnTo>
                    <a:lnTo>
                      <a:pt x="1302" y="1072"/>
                    </a:lnTo>
                    <a:lnTo>
                      <a:pt x="1302" y="1072"/>
                    </a:lnTo>
                    <a:lnTo>
                      <a:pt x="1302" y="1072"/>
                    </a:lnTo>
                    <a:lnTo>
                      <a:pt x="1302" y="1072"/>
                    </a:lnTo>
                    <a:lnTo>
                      <a:pt x="1302" y="1089"/>
                    </a:lnTo>
                    <a:lnTo>
                      <a:pt x="1308" y="1089"/>
                    </a:lnTo>
                    <a:lnTo>
                      <a:pt x="1308" y="1089"/>
                    </a:lnTo>
                    <a:lnTo>
                      <a:pt x="1308" y="1100"/>
                    </a:lnTo>
                    <a:lnTo>
                      <a:pt x="1313" y="1100"/>
                    </a:lnTo>
                    <a:lnTo>
                      <a:pt x="1313" y="1100"/>
                    </a:lnTo>
                    <a:lnTo>
                      <a:pt x="1313" y="1111"/>
                    </a:lnTo>
                    <a:lnTo>
                      <a:pt x="1313" y="1111"/>
                    </a:lnTo>
                    <a:lnTo>
                      <a:pt x="1315" y="1111"/>
                    </a:lnTo>
                    <a:lnTo>
                      <a:pt x="1315" y="1116"/>
                    </a:lnTo>
                    <a:lnTo>
                      <a:pt x="1317" y="1122"/>
                    </a:lnTo>
                    <a:lnTo>
                      <a:pt x="1439" y="1122"/>
                    </a:lnTo>
                    <a:lnTo>
                      <a:pt x="1439" y="1127"/>
                    </a:lnTo>
                    <a:lnTo>
                      <a:pt x="1439" y="1127"/>
                    </a:lnTo>
                    <a:lnTo>
                      <a:pt x="1482" y="1127"/>
                    </a:lnTo>
                    <a:lnTo>
                      <a:pt x="1482" y="1133"/>
                    </a:lnTo>
                    <a:lnTo>
                      <a:pt x="1482" y="1133"/>
                    </a:lnTo>
                    <a:lnTo>
                      <a:pt x="1484" y="1133"/>
                    </a:lnTo>
                    <a:lnTo>
                      <a:pt x="1484" y="1138"/>
                    </a:lnTo>
                    <a:lnTo>
                      <a:pt x="1486" y="1138"/>
                    </a:lnTo>
                    <a:lnTo>
                      <a:pt x="1491" y="1138"/>
                    </a:lnTo>
                    <a:lnTo>
                      <a:pt x="1491" y="1144"/>
                    </a:lnTo>
                    <a:lnTo>
                      <a:pt x="1495" y="1144"/>
                    </a:lnTo>
                    <a:lnTo>
                      <a:pt x="1495" y="1144"/>
                    </a:lnTo>
                    <a:lnTo>
                      <a:pt x="1495" y="1149"/>
                    </a:lnTo>
                    <a:lnTo>
                      <a:pt x="1495" y="1149"/>
                    </a:lnTo>
                    <a:lnTo>
                      <a:pt x="1499" y="1149"/>
                    </a:lnTo>
                    <a:lnTo>
                      <a:pt x="1499" y="1149"/>
                    </a:lnTo>
                    <a:lnTo>
                      <a:pt x="1499" y="1149"/>
                    </a:lnTo>
                    <a:lnTo>
                      <a:pt x="1499" y="1149"/>
                    </a:lnTo>
                    <a:lnTo>
                      <a:pt x="1499" y="1167"/>
                    </a:lnTo>
                    <a:lnTo>
                      <a:pt x="1502" y="1173"/>
                    </a:lnTo>
                    <a:lnTo>
                      <a:pt x="1508" y="1173"/>
                    </a:lnTo>
                    <a:lnTo>
                      <a:pt x="1508" y="1178"/>
                    </a:lnTo>
                    <a:lnTo>
                      <a:pt x="1508" y="1178"/>
                    </a:lnTo>
                    <a:lnTo>
                      <a:pt x="1567" y="1178"/>
                    </a:lnTo>
                    <a:lnTo>
                      <a:pt x="1567" y="1184"/>
                    </a:lnTo>
                    <a:lnTo>
                      <a:pt x="1567" y="1184"/>
                    </a:lnTo>
                    <a:lnTo>
                      <a:pt x="1682" y="1184"/>
                    </a:lnTo>
                    <a:lnTo>
                      <a:pt x="1682" y="1189"/>
                    </a:lnTo>
                    <a:lnTo>
                      <a:pt x="1690" y="1189"/>
                    </a:lnTo>
                    <a:lnTo>
                      <a:pt x="1690" y="1189"/>
                    </a:lnTo>
                    <a:lnTo>
                      <a:pt x="1690" y="1202"/>
                    </a:lnTo>
                    <a:lnTo>
                      <a:pt x="1690" y="1202"/>
                    </a:lnTo>
                    <a:lnTo>
                      <a:pt x="1693" y="1202"/>
                    </a:lnTo>
                    <a:lnTo>
                      <a:pt x="1693" y="1202"/>
                    </a:lnTo>
                    <a:lnTo>
                      <a:pt x="1693" y="1202"/>
                    </a:lnTo>
                    <a:lnTo>
                      <a:pt x="1693" y="1202"/>
                    </a:lnTo>
                    <a:lnTo>
                      <a:pt x="1693" y="1207"/>
                    </a:lnTo>
                    <a:lnTo>
                      <a:pt x="1701" y="1213"/>
                    </a:lnTo>
                    <a:lnTo>
                      <a:pt x="1701" y="1213"/>
                    </a:lnTo>
                    <a:lnTo>
                      <a:pt x="1701" y="1225"/>
                    </a:lnTo>
                    <a:lnTo>
                      <a:pt x="1701" y="1225"/>
                    </a:lnTo>
                    <a:lnTo>
                      <a:pt x="1725" y="1225"/>
                    </a:lnTo>
                    <a:lnTo>
                      <a:pt x="1725" y="1231"/>
                    </a:lnTo>
                    <a:lnTo>
                      <a:pt x="1725" y="1231"/>
                    </a:lnTo>
                    <a:lnTo>
                      <a:pt x="1736" y="1231"/>
                    </a:lnTo>
                    <a:lnTo>
                      <a:pt x="1736" y="1231"/>
                    </a:lnTo>
                    <a:lnTo>
                      <a:pt x="1736" y="1231"/>
                    </a:lnTo>
                    <a:lnTo>
                      <a:pt x="1771" y="1231"/>
                    </a:lnTo>
                    <a:lnTo>
                      <a:pt x="1771" y="1236"/>
                    </a:lnTo>
                    <a:lnTo>
                      <a:pt x="1771" y="1236"/>
                    </a:lnTo>
                    <a:lnTo>
                      <a:pt x="1775" y="1236"/>
                    </a:lnTo>
                    <a:lnTo>
                      <a:pt x="1775" y="1242"/>
                    </a:lnTo>
                    <a:lnTo>
                      <a:pt x="1779" y="1242"/>
                    </a:lnTo>
                    <a:lnTo>
                      <a:pt x="1801" y="1242"/>
                    </a:lnTo>
                    <a:lnTo>
                      <a:pt x="1801" y="1242"/>
                    </a:lnTo>
                    <a:lnTo>
                      <a:pt x="1801" y="1242"/>
                    </a:lnTo>
                    <a:lnTo>
                      <a:pt x="1816" y="1242"/>
                    </a:lnTo>
                    <a:lnTo>
                      <a:pt x="1816" y="1249"/>
                    </a:lnTo>
                    <a:lnTo>
                      <a:pt x="1816" y="1249"/>
                    </a:lnTo>
                    <a:lnTo>
                      <a:pt x="1888" y="1249"/>
                    </a:lnTo>
                    <a:lnTo>
                      <a:pt x="1888" y="1254"/>
                    </a:lnTo>
                    <a:lnTo>
                      <a:pt x="1888" y="1254"/>
                    </a:lnTo>
                    <a:lnTo>
                      <a:pt x="1899" y="1254"/>
                    </a:lnTo>
                    <a:lnTo>
                      <a:pt x="1899" y="1261"/>
                    </a:lnTo>
                    <a:lnTo>
                      <a:pt x="1899" y="1261"/>
                    </a:lnTo>
                    <a:lnTo>
                      <a:pt x="1901" y="1261"/>
                    </a:lnTo>
                    <a:lnTo>
                      <a:pt x="1901" y="1267"/>
                    </a:lnTo>
                    <a:lnTo>
                      <a:pt x="1903" y="1272"/>
                    </a:lnTo>
                    <a:lnTo>
                      <a:pt x="1918" y="1272"/>
                    </a:lnTo>
                    <a:lnTo>
                      <a:pt x="1918" y="1272"/>
                    </a:lnTo>
                    <a:lnTo>
                      <a:pt x="1918" y="1272"/>
                    </a:lnTo>
                    <a:lnTo>
                      <a:pt x="1949" y="1272"/>
                    </a:lnTo>
                    <a:lnTo>
                      <a:pt x="1949" y="1279"/>
                    </a:lnTo>
                    <a:lnTo>
                      <a:pt x="1949" y="1279"/>
                    </a:lnTo>
                    <a:lnTo>
                      <a:pt x="2031" y="1279"/>
                    </a:lnTo>
                    <a:lnTo>
                      <a:pt x="2031" y="1286"/>
                    </a:lnTo>
                    <a:lnTo>
                      <a:pt x="2031" y="1286"/>
                    </a:lnTo>
                    <a:lnTo>
                      <a:pt x="2070" y="1286"/>
                    </a:lnTo>
                    <a:lnTo>
                      <a:pt x="2070" y="1291"/>
                    </a:lnTo>
                    <a:lnTo>
                      <a:pt x="2070" y="1291"/>
                    </a:lnTo>
                    <a:lnTo>
                      <a:pt x="2083" y="1291"/>
                    </a:lnTo>
                    <a:lnTo>
                      <a:pt x="2083" y="1298"/>
                    </a:lnTo>
                    <a:lnTo>
                      <a:pt x="2094" y="1304"/>
                    </a:lnTo>
                    <a:lnTo>
                      <a:pt x="2098" y="1304"/>
                    </a:lnTo>
                    <a:lnTo>
                      <a:pt x="2098" y="1304"/>
                    </a:lnTo>
                    <a:lnTo>
                      <a:pt x="2098" y="1304"/>
                    </a:lnTo>
                    <a:lnTo>
                      <a:pt x="2098" y="1304"/>
                    </a:lnTo>
                    <a:lnTo>
                      <a:pt x="2098" y="1318"/>
                    </a:lnTo>
                    <a:lnTo>
                      <a:pt x="2101" y="1318"/>
                    </a:lnTo>
                    <a:lnTo>
                      <a:pt x="2116" y="1318"/>
                    </a:lnTo>
                    <a:lnTo>
                      <a:pt x="2116" y="1318"/>
                    </a:lnTo>
                    <a:lnTo>
                      <a:pt x="2116" y="1318"/>
                    </a:lnTo>
                    <a:lnTo>
                      <a:pt x="2161" y="1318"/>
                    </a:lnTo>
                    <a:lnTo>
                      <a:pt x="2161" y="1324"/>
                    </a:lnTo>
                    <a:lnTo>
                      <a:pt x="2170" y="1324"/>
                    </a:lnTo>
                    <a:lnTo>
                      <a:pt x="2207" y="1324"/>
                    </a:lnTo>
                    <a:lnTo>
                      <a:pt x="2207" y="1331"/>
                    </a:lnTo>
                    <a:lnTo>
                      <a:pt x="2207" y="1331"/>
                    </a:lnTo>
                    <a:lnTo>
                      <a:pt x="2292" y="1331"/>
                    </a:lnTo>
                    <a:lnTo>
                      <a:pt x="2292" y="1338"/>
                    </a:lnTo>
                    <a:lnTo>
                      <a:pt x="2292" y="1338"/>
                    </a:lnTo>
                    <a:lnTo>
                      <a:pt x="2294" y="1338"/>
                    </a:lnTo>
                    <a:lnTo>
                      <a:pt x="2294" y="1345"/>
                    </a:lnTo>
                    <a:lnTo>
                      <a:pt x="2294" y="1345"/>
                    </a:lnTo>
                    <a:lnTo>
                      <a:pt x="2298" y="1345"/>
                    </a:lnTo>
                    <a:lnTo>
                      <a:pt x="2298" y="1352"/>
                    </a:lnTo>
                    <a:lnTo>
                      <a:pt x="2298" y="1352"/>
                    </a:lnTo>
                    <a:lnTo>
                      <a:pt x="2300" y="1352"/>
                    </a:lnTo>
                    <a:lnTo>
                      <a:pt x="2300" y="1359"/>
                    </a:lnTo>
                    <a:lnTo>
                      <a:pt x="2300" y="1359"/>
                    </a:lnTo>
                    <a:lnTo>
                      <a:pt x="2344" y="1359"/>
                    </a:lnTo>
                    <a:lnTo>
                      <a:pt x="2344" y="1366"/>
                    </a:lnTo>
                    <a:lnTo>
                      <a:pt x="2344" y="1366"/>
                    </a:lnTo>
                    <a:lnTo>
                      <a:pt x="2409" y="1366"/>
                    </a:lnTo>
                    <a:lnTo>
                      <a:pt x="2409" y="1373"/>
                    </a:lnTo>
                    <a:lnTo>
                      <a:pt x="2409" y="1373"/>
                    </a:lnTo>
                    <a:lnTo>
                      <a:pt x="2487" y="1373"/>
                    </a:lnTo>
                    <a:lnTo>
                      <a:pt x="2487" y="1373"/>
                    </a:lnTo>
                    <a:lnTo>
                      <a:pt x="2489" y="1373"/>
                    </a:lnTo>
                    <a:lnTo>
                      <a:pt x="2493" y="1373"/>
                    </a:lnTo>
                    <a:lnTo>
                      <a:pt x="2493" y="1381"/>
                    </a:lnTo>
                    <a:lnTo>
                      <a:pt x="2498" y="1381"/>
                    </a:lnTo>
                    <a:lnTo>
                      <a:pt x="2500" y="1381"/>
                    </a:lnTo>
                    <a:lnTo>
                      <a:pt x="2500" y="1381"/>
                    </a:lnTo>
                    <a:lnTo>
                      <a:pt x="2504" y="1381"/>
                    </a:lnTo>
                    <a:lnTo>
                      <a:pt x="2506" y="1381"/>
                    </a:lnTo>
                    <a:lnTo>
                      <a:pt x="2506" y="1389"/>
                    </a:lnTo>
                    <a:lnTo>
                      <a:pt x="2506" y="1389"/>
                    </a:lnTo>
                    <a:lnTo>
                      <a:pt x="2519" y="1389"/>
                    </a:lnTo>
                    <a:lnTo>
                      <a:pt x="2519" y="1397"/>
                    </a:lnTo>
                    <a:lnTo>
                      <a:pt x="2519" y="1397"/>
                    </a:lnTo>
                    <a:lnTo>
                      <a:pt x="2528" y="1397"/>
                    </a:lnTo>
                    <a:lnTo>
                      <a:pt x="2528" y="1406"/>
                    </a:lnTo>
                    <a:lnTo>
                      <a:pt x="2528" y="1406"/>
                    </a:lnTo>
                    <a:lnTo>
                      <a:pt x="2604" y="1406"/>
                    </a:lnTo>
                    <a:lnTo>
                      <a:pt x="2604" y="1406"/>
                    </a:lnTo>
                    <a:lnTo>
                      <a:pt x="2604" y="1406"/>
                    </a:lnTo>
                    <a:lnTo>
                      <a:pt x="2652" y="1406"/>
                    </a:lnTo>
                    <a:lnTo>
                      <a:pt x="2652" y="1406"/>
                    </a:lnTo>
                    <a:lnTo>
                      <a:pt x="2652" y="1406"/>
                    </a:lnTo>
                    <a:lnTo>
                      <a:pt x="2682" y="1406"/>
                    </a:lnTo>
                    <a:lnTo>
                      <a:pt x="2682" y="1406"/>
                    </a:lnTo>
                    <a:lnTo>
                      <a:pt x="2684" y="1406"/>
                    </a:lnTo>
                    <a:lnTo>
                      <a:pt x="2697" y="1406"/>
                    </a:lnTo>
                    <a:lnTo>
                      <a:pt x="2697" y="1406"/>
                    </a:lnTo>
                    <a:lnTo>
                      <a:pt x="2704" y="1406"/>
                    </a:lnTo>
                    <a:lnTo>
                      <a:pt x="2715" y="1406"/>
                    </a:lnTo>
                    <a:lnTo>
                      <a:pt x="2715" y="1406"/>
                    </a:lnTo>
                    <a:lnTo>
                      <a:pt x="2715" y="1406"/>
                    </a:lnTo>
                    <a:lnTo>
                      <a:pt x="2880" y="1406"/>
                    </a:lnTo>
                    <a:lnTo>
                      <a:pt x="2880" y="1406"/>
                    </a:lnTo>
                    <a:lnTo>
                      <a:pt x="2880" y="1406"/>
                    </a:lnTo>
                    <a:lnTo>
                      <a:pt x="2882" y="1406"/>
                    </a:lnTo>
                    <a:lnTo>
                      <a:pt x="2882" y="1420"/>
                    </a:lnTo>
                    <a:lnTo>
                      <a:pt x="2882" y="1420"/>
                    </a:lnTo>
                    <a:lnTo>
                      <a:pt x="2893" y="1420"/>
                    </a:lnTo>
                    <a:lnTo>
                      <a:pt x="2893" y="1420"/>
                    </a:lnTo>
                    <a:lnTo>
                      <a:pt x="2897" y="1420"/>
                    </a:lnTo>
                    <a:lnTo>
                      <a:pt x="2897" y="1420"/>
                    </a:lnTo>
                    <a:lnTo>
                      <a:pt x="2897" y="1447"/>
                    </a:lnTo>
                    <a:lnTo>
                      <a:pt x="2897" y="1447"/>
                    </a:lnTo>
                    <a:lnTo>
                      <a:pt x="2901" y="1447"/>
                    </a:lnTo>
                    <a:lnTo>
                      <a:pt x="2901" y="1461"/>
                    </a:lnTo>
                    <a:lnTo>
                      <a:pt x="2901" y="1461"/>
                    </a:lnTo>
                    <a:lnTo>
                      <a:pt x="2906" y="1461"/>
                    </a:lnTo>
                    <a:lnTo>
                      <a:pt x="2906" y="1461"/>
                    </a:lnTo>
                    <a:lnTo>
                      <a:pt x="2906" y="1461"/>
                    </a:lnTo>
                    <a:lnTo>
                      <a:pt x="2919" y="1461"/>
                    </a:lnTo>
                    <a:lnTo>
                      <a:pt x="2919" y="1461"/>
                    </a:lnTo>
                    <a:lnTo>
                      <a:pt x="2923" y="1461"/>
                    </a:lnTo>
                    <a:lnTo>
                      <a:pt x="2988" y="1461"/>
                    </a:lnTo>
                    <a:lnTo>
                      <a:pt x="2988" y="1479"/>
                    </a:lnTo>
                    <a:lnTo>
                      <a:pt x="2988" y="1479"/>
                    </a:lnTo>
                    <a:lnTo>
                      <a:pt x="3038" y="1479"/>
                    </a:lnTo>
                    <a:lnTo>
                      <a:pt x="3038" y="1479"/>
                    </a:lnTo>
                    <a:lnTo>
                      <a:pt x="3038" y="1479"/>
                    </a:lnTo>
                    <a:lnTo>
                      <a:pt x="3051" y="1479"/>
                    </a:lnTo>
                    <a:lnTo>
                      <a:pt x="3051" y="1497"/>
                    </a:lnTo>
                    <a:lnTo>
                      <a:pt x="3051" y="1497"/>
                    </a:lnTo>
                    <a:lnTo>
                      <a:pt x="3099" y="1497"/>
                    </a:lnTo>
                    <a:lnTo>
                      <a:pt x="3099" y="1513"/>
                    </a:lnTo>
                    <a:lnTo>
                      <a:pt x="3105" y="1513"/>
                    </a:lnTo>
                    <a:lnTo>
                      <a:pt x="3140" y="1513"/>
                    </a:lnTo>
                    <a:lnTo>
                      <a:pt x="3140" y="1513"/>
                    </a:lnTo>
                    <a:lnTo>
                      <a:pt x="3140" y="1513"/>
                    </a:lnTo>
                    <a:lnTo>
                      <a:pt x="3216" y="1513"/>
                    </a:lnTo>
                    <a:lnTo>
                      <a:pt x="3216" y="1513"/>
                    </a:lnTo>
                    <a:lnTo>
                      <a:pt x="3216" y="1513"/>
                    </a:lnTo>
                    <a:lnTo>
                      <a:pt x="3292" y="1513"/>
                    </a:lnTo>
                    <a:lnTo>
                      <a:pt x="3292" y="1513"/>
                    </a:lnTo>
                    <a:lnTo>
                      <a:pt x="3292" y="1513"/>
                    </a:lnTo>
                    <a:lnTo>
                      <a:pt x="3294" y="1513"/>
                    </a:lnTo>
                    <a:lnTo>
                      <a:pt x="3294" y="1513"/>
                    </a:lnTo>
                    <a:lnTo>
                      <a:pt x="3294" y="1513"/>
                    </a:lnTo>
                    <a:lnTo>
                      <a:pt x="3316" y="1513"/>
                    </a:lnTo>
                    <a:lnTo>
                      <a:pt x="3316" y="1513"/>
                    </a:lnTo>
                  </a:path>
                </a:pathLst>
              </a:custGeom>
              <a:noFill/>
              <a:ln w="20638" cap="flat">
                <a:solidFill>
                  <a:srgbClr val="66203A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0" name="Line 356">
                <a:extLst>
                  <a:ext uri="{FF2B5EF4-FFF2-40B4-BE49-F238E27FC236}">
                    <a16:creationId xmlns:a16="http://schemas.microsoft.com/office/drawing/2014/main" id="{15A96F6C-891F-45B4-B62E-EA3B1ECA87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1" name="Line 357">
                <a:extLst>
                  <a:ext uri="{FF2B5EF4-FFF2-40B4-BE49-F238E27FC236}">
                    <a16:creationId xmlns:a16="http://schemas.microsoft.com/office/drawing/2014/main" id="{E5BF5F42-8930-4F97-8095-75C0F01562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2" name="Line 358">
                <a:extLst>
                  <a:ext uri="{FF2B5EF4-FFF2-40B4-BE49-F238E27FC236}">
                    <a16:creationId xmlns:a16="http://schemas.microsoft.com/office/drawing/2014/main" id="{12A9B160-3D0B-4384-B953-122C7D2A09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3" name="Line 359">
                <a:extLst>
                  <a:ext uri="{FF2B5EF4-FFF2-40B4-BE49-F238E27FC236}">
                    <a16:creationId xmlns:a16="http://schemas.microsoft.com/office/drawing/2014/main" id="{DEF20455-C9DE-4CCA-A3EB-1E6FFD6922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4" name="Line 360">
                <a:extLst>
                  <a:ext uri="{FF2B5EF4-FFF2-40B4-BE49-F238E27FC236}">
                    <a16:creationId xmlns:a16="http://schemas.microsoft.com/office/drawing/2014/main" id="{617DA106-5C66-4263-91B6-CB3E8445C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5" name="Line 361">
                <a:extLst>
                  <a:ext uri="{FF2B5EF4-FFF2-40B4-BE49-F238E27FC236}">
                    <a16:creationId xmlns:a16="http://schemas.microsoft.com/office/drawing/2014/main" id="{98E948A4-76F2-4D7E-97FA-F5AE666F86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6" name="Line 362">
                <a:extLst>
                  <a:ext uri="{FF2B5EF4-FFF2-40B4-BE49-F238E27FC236}">
                    <a16:creationId xmlns:a16="http://schemas.microsoft.com/office/drawing/2014/main" id="{012B0F05-78C3-4553-9C90-256093EC08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7" name="Line 363">
                <a:extLst>
                  <a:ext uri="{FF2B5EF4-FFF2-40B4-BE49-F238E27FC236}">
                    <a16:creationId xmlns:a16="http://schemas.microsoft.com/office/drawing/2014/main" id="{2B7CBC7F-4AA2-458F-8A53-3F877FF860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8" name="Line 364">
                <a:extLst>
                  <a:ext uri="{FF2B5EF4-FFF2-40B4-BE49-F238E27FC236}">
                    <a16:creationId xmlns:a16="http://schemas.microsoft.com/office/drawing/2014/main" id="{752B4269-9202-45E4-8D1D-90CF33FE1F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199" name="Line 365">
                <a:extLst>
                  <a:ext uri="{FF2B5EF4-FFF2-40B4-BE49-F238E27FC236}">
                    <a16:creationId xmlns:a16="http://schemas.microsoft.com/office/drawing/2014/main" id="{D74226AD-F4A4-4EE2-AF8A-43DAA29BB9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6" y="8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0" name="Line 366">
                <a:extLst>
                  <a:ext uri="{FF2B5EF4-FFF2-40B4-BE49-F238E27FC236}">
                    <a16:creationId xmlns:a16="http://schemas.microsoft.com/office/drawing/2014/main" id="{2444D145-31A0-459E-B337-D0265F67AD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81" y="821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1" name="Line 367">
                <a:extLst>
                  <a:ext uri="{FF2B5EF4-FFF2-40B4-BE49-F238E27FC236}">
                    <a16:creationId xmlns:a16="http://schemas.microsoft.com/office/drawing/2014/main" id="{00E5E203-7935-4515-AAD5-443143D3CE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07" y="828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2" name="Line 368">
                <a:extLst>
                  <a:ext uri="{FF2B5EF4-FFF2-40B4-BE49-F238E27FC236}">
                    <a16:creationId xmlns:a16="http://schemas.microsoft.com/office/drawing/2014/main" id="{E813E490-B508-40D7-AF45-64CA11665E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8" y="88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3" name="Line 369">
                <a:extLst>
                  <a:ext uri="{FF2B5EF4-FFF2-40B4-BE49-F238E27FC236}">
                    <a16:creationId xmlns:a16="http://schemas.microsoft.com/office/drawing/2014/main" id="{0D673836-5C41-458F-90C3-B698F4745F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85" y="904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4" name="Line 370">
                <a:extLst>
                  <a:ext uri="{FF2B5EF4-FFF2-40B4-BE49-F238E27FC236}">
                    <a16:creationId xmlns:a16="http://schemas.microsoft.com/office/drawing/2014/main" id="{ADAAC2DD-A21E-4E4F-8E0A-8ABE5B88AB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8" y="99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5" name="Line 371">
                <a:extLst>
                  <a:ext uri="{FF2B5EF4-FFF2-40B4-BE49-F238E27FC236}">
                    <a16:creationId xmlns:a16="http://schemas.microsoft.com/office/drawing/2014/main" id="{FFC97081-0174-480E-82A0-323A3FD068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98" y="101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6" name="Line 372">
                <a:extLst>
                  <a:ext uri="{FF2B5EF4-FFF2-40B4-BE49-F238E27FC236}">
                    <a16:creationId xmlns:a16="http://schemas.microsoft.com/office/drawing/2014/main" id="{BB1D883E-1AAB-4C6D-A351-70D76A3494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7" y="1035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7" name="Line 373">
                <a:extLst>
                  <a:ext uri="{FF2B5EF4-FFF2-40B4-BE49-F238E27FC236}">
                    <a16:creationId xmlns:a16="http://schemas.microsoft.com/office/drawing/2014/main" id="{1C737E0F-A90C-4C62-8536-5B5FD7B32C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91" y="1062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8" name="Line 374">
                <a:extLst>
                  <a:ext uri="{FF2B5EF4-FFF2-40B4-BE49-F238E27FC236}">
                    <a16:creationId xmlns:a16="http://schemas.microsoft.com/office/drawing/2014/main" id="{54737653-C8A9-4CCB-807A-2143CB4EB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0" y="1098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09" name="Line 375">
                <a:extLst>
                  <a:ext uri="{FF2B5EF4-FFF2-40B4-BE49-F238E27FC236}">
                    <a16:creationId xmlns:a16="http://schemas.microsoft.com/office/drawing/2014/main" id="{90272DBF-1633-468B-B3D5-A551F5F095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2" y="1102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0" name="Line 376">
                <a:extLst>
                  <a:ext uri="{FF2B5EF4-FFF2-40B4-BE49-F238E27FC236}">
                    <a16:creationId xmlns:a16="http://schemas.microsoft.com/office/drawing/2014/main" id="{EA228FC7-B73A-45BF-8DFA-04ABA4696B3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15" y="1125"/>
                <a:ext cx="0" cy="34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1" name="Line 377">
                <a:extLst>
                  <a:ext uri="{FF2B5EF4-FFF2-40B4-BE49-F238E27FC236}">
                    <a16:creationId xmlns:a16="http://schemas.microsoft.com/office/drawing/2014/main" id="{C759C35E-236D-4C09-A6DF-B266D3430E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1" y="1159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2" name="Line 378">
                <a:extLst>
                  <a:ext uri="{FF2B5EF4-FFF2-40B4-BE49-F238E27FC236}">
                    <a16:creationId xmlns:a16="http://schemas.microsoft.com/office/drawing/2014/main" id="{CE9EE911-9F26-4923-80B9-C9B877B08F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91" y="1159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3" name="Line 379">
                <a:extLst>
                  <a:ext uri="{FF2B5EF4-FFF2-40B4-BE49-F238E27FC236}">
                    <a16:creationId xmlns:a16="http://schemas.microsoft.com/office/drawing/2014/main" id="{781FDE50-A815-4F66-B4A4-09DDE2E327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02" y="1198"/>
                <a:ext cx="0" cy="34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4" name="Line 380">
                <a:extLst>
                  <a:ext uri="{FF2B5EF4-FFF2-40B4-BE49-F238E27FC236}">
                    <a16:creationId xmlns:a16="http://schemas.microsoft.com/office/drawing/2014/main" id="{13DC9941-7CFC-4C9C-8072-5DB0B7A4C8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10" y="1219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5" name="Line 381">
                <a:extLst>
                  <a:ext uri="{FF2B5EF4-FFF2-40B4-BE49-F238E27FC236}">
                    <a16:creationId xmlns:a16="http://schemas.microsoft.com/office/drawing/2014/main" id="{D6DCDB8B-F1B4-43C5-862E-CCFFDC1D0B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15" y="1223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6" name="Line 382">
                <a:extLst>
                  <a:ext uri="{FF2B5EF4-FFF2-40B4-BE49-F238E27FC236}">
                    <a16:creationId xmlns:a16="http://schemas.microsoft.com/office/drawing/2014/main" id="{FA952614-1858-426F-9074-C823A4AE66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60" y="1244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7" name="Line 383">
                <a:extLst>
                  <a:ext uri="{FF2B5EF4-FFF2-40B4-BE49-F238E27FC236}">
                    <a16:creationId xmlns:a16="http://schemas.microsoft.com/office/drawing/2014/main" id="{3C6205AF-E032-4644-805A-D4F2A29666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91" y="1252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8" name="Line 384">
                <a:extLst>
                  <a:ext uri="{FF2B5EF4-FFF2-40B4-BE49-F238E27FC236}">
                    <a16:creationId xmlns:a16="http://schemas.microsoft.com/office/drawing/2014/main" id="{6971029B-F5DC-4DB9-8A02-6927F2172A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08" y="131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19" name="Line 385">
                <a:extLst>
                  <a:ext uri="{FF2B5EF4-FFF2-40B4-BE49-F238E27FC236}">
                    <a16:creationId xmlns:a16="http://schemas.microsoft.com/office/drawing/2014/main" id="{E64E08BF-3D46-4424-AB99-29F7C903785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10" y="131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0" name="Line 386">
                <a:extLst>
                  <a:ext uri="{FF2B5EF4-FFF2-40B4-BE49-F238E27FC236}">
                    <a16:creationId xmlns:a16="http://schemas.microsoft.com/office/drawing/2014/main" id="{18DEDBC7-19AF-4DFC-BEA9-3B8B72D3A9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51" y="1314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1" name="Line 387">
                <a:extLst>
                  <a:ext uri="{FF2B5EF4-FFF2-40B4-BE49-F238E27FC236}">
                    <a16:creationId xmlns:a16="http://schemas.microsoft.com/office/drawing/2014/main" id="{B3760555-89F2-4749-9147-2D1D132CEE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97" y="1339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2" name="Line 388">
                <a:extLst>
                  <a:ext uri="{FF2B5EF4-FFF2-40B4-BE49-F238E27FC236}">
                    <a16:creationId xmlns:a16="http://schemas.microsoft.com/office/drawing/2014/main" id="{B9FB8284-90ED-4CC7-A4DF-ED2A0E62F3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77" y="1356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3" name="Line 389">
                <a:extLst>
                  <a:ext uri="{FF2B5EF4-FFF2-40B4-BE49-F238E27FC236}">
                    <a16:creationId xmlns:a16="http://schemas.microsoft.com/office/drawing/2014/main" id="{A7729E8B-19CA-4C06-9F53-23C415F349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21" y="1415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4" name="Line 390">
                <a:extLst>
                  <a:ext uri="{FF2B5EF4-FFF2-40B4-BE49-F238E27FC236}">
                    <a16:creationId xmlns:a16="http://schemas.microsoft.com/office/drawing/2014/main" id="{6FC0C6BF-1C56-4962-8816-4BC9907CE7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97" y="1445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5" name="Line 391">
                <a:extLst>
                  <a:ext uri="{FF2B5EF4-FFF2-40B4-BE49-F238E27FC236}">
                    <a16:creationId xmlns:a16="http://schemas.microsoft.com/office/drawing/2014/main" id="{DB081403-8BC0-4E72-8A42-AE19307BCE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0" y="1462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6" name="Line 392">
                <a:extLst>
                  <a:ext uri="{FF2B5EF4-FFF2-40B4-BE49-F238E27FC236}">
                    <a16:creationId xmlns:a16="http://schemas.microsoft.com/office/drawing/2014/main" id="{62B7E023-75E3-4B4B-9AF7-80D37B8806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14" y="1539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7" name="Line 393">
                <a:extLst>
                  <a:ext uri="{FF2B5EF4-FFF2-40B4-BE49-F238E27FC236}">
                    <a16:creationId xmlns:a16="http://schemas.microsoft.com/office/drawing/2014/main" id="{76A1B1B9-D216-43D4-BC0B-029C0B4C54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23" y="1543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8" name="Line 394">
                <a:extLst>
                  <a:ext uri="{FF2B5EF4-FFF2-40B4-BE49-F238E27FC236}">
                    <a16:creationId xmlns:a16="http://schemas.microsoft.com/office/drawing/2014/main" id="{A17A467E-320E-4B68-AA68-07A15A6C59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7" y="1555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29" name="Line 395">
                <a:extLst>
                  <a:ext uri="{FF2B5EF4-FFF2-40B4-BE49-F238E27FC236}">
                    <a16:creationId xmlns:a16="http://schemas.microsoft.com/office/drawing/2014/main" id="{CE083950-87BB-404D-8730-69BF98CBEB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75" y="1577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0" name="Line 396">
                <a:extLst>
                  <a:ext uri="{FF2B5EF4-FFF2-40B4-BE49-F238E27FC236}">
                    <a16:creationId xmlns:a16="http://schemas.microsoft.com/office/drawing/2014/main" id="{7E34930A-6C4B-4A92-9AD7-B4859DC55E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94" y="1616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1" name="Line 397">
                <a:extLst>
                  <a:ext uri="{FF2B5EF4-FFF2-40B4-BE49-F238E27FC236}">
                    <a16:creationId xmlns:a16="http://schemas.microsoft.com/office/drawing/2014/main" id="{AFBE2D40-C13F-4DE9-AB31-49CCA6994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0" y="1686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2" name="Line 398">
                <a:extLst>
                  <a:ext uri="{FF2B5EF4-FFF2-40B4-BE49-F238E27FC236}">
                    <a16:creationId xmlns:a16="http://schemas.microsoft.com/office/drawing/2014/main" id="{0614E09E-5640-458D-8351-2C000670A0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93" y="173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3" name="Line 399">
                <a:extLst>
                  <a:ext uri="{FF2B5EF4-FFF2-40B4-BE49-F238E27FC236}">
                    <a16:creationId xmlns:a16="http://schemas.microsoft.com/office/drawing/2014/main" id="{BBC0BB28-A897-4F68-8C11-5BDE940EF36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98" y="1744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4" name="Line 400">
                <a:extLst>
                  <a:ext uri="{FF2B5EF4-FFF2-40B4-BE49-F238E27FC236}">
                    <a16:creationId xmlns:a16="http://schemas.microsoft.com/office/drawing/2014/main" id="{3E4F6078-035A-4C14-A53C-398384D3A97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78" y="1762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5" name="Line 401">
                <a:extLst>
                  <a:ext uri="{FF2B5EF4-FFF2-40B4-BE49-F238E27FC236}">
                    <a16:creationId xmlns:a16="http://schemas.microsoft.com/office/drawing/2014/main" id="{F6EC5DB5-C50F-42A7-BFF9-3C03105D80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17" y="1762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6" name="Line 402">
                <a:extLst>
                  <a:ext uri="{FF2B5EF4-FFF2-40B4-BE49-F238E27FC236}">
                    <a16:creationId xmlns:a16="http://schemas.microsoft.com/office/drawing/2014/main" id="{B998A1F8-171F-472A-9C82-47E6B4EFB9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73" y="1766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7" name="Line 403">
                <a:extLst>
                  <a:ext uri="{FF2B5EF4-FFF2-40B4-BE49-F238E27FC236}">
                    <a16:creationId xmlns:a16="http://schemas.microsoft.com/office/drawing/2014/main" id="{F04E5294-7F95-420E-A7D1-ADDA3BC2BB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5" y="178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8" name="Line 404">
                <a:extLst>
                  <a:ext uri="{FF2B5EF4-FFF2-40B4-BE49-F238E27FC236}">
                    <a16:creationId xmlns:a16="http://schemas.microsoft.com/office/drawing/2014/main" id="{93647C9A-CA01-479B-AE11-5D39711927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5" y="1799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39" name="Line 405">
                <a:extLst>
                  <a:ext uri="{FF2B5EF4-FFF2-40B4-BE49-F238E27FC236}">
                    <a16:creationId xmlns:a16="http://schemas.microsoft.com/office/drawing/2014/main" id="{0285926E-C8DA-4D80-88C7-0D34CAAA16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7" y="1813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0" name="Line 406">
                <a:extLst>
                  <a:ext uri="{FF2B5EF4-FFF2-40B4-BE49-F238E27FC236}">
                    <a16:creationId xmlns:a16="http://schemas.microsoft.com/office/drawing/2014/main" id="{AD07131A-694F-4044-AE76-79F1CB52CA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95" y="1841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1" name="Line 407">
                <a:extLst>
                  <a:ext uri="{FF2B5EF4-FFF2-40B4-BE49-F238E27FC236}">
                    <a16:creationId xmlns:a16="http://schemas.microsoft.com/office/drawing/2014/main" id="{8FA42023-777C-43FD-8089-B9C1040D45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45" y="1869"/>
                <a:ext cx="0" cy="34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2" name="Line 408">
                <a:extLst>
                  <a:ext uri="{FF2B5EF4-FFF2-40B4-BE49-F238E27FC236}">
                    <a16:creationId xmlns:a16="http://schemas.microsoft.com/office/drawing/2014/main" id="{BA7ECDC0-95D2-4E00-BF5C-919C4B1EDB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92" y="19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3" name="Line 409">
                <a:extLst>
                  <a:ext uri="{FF2B5EF4-FFF2-40B4-BE49-F238E27FC236}">
                    <a16:creationId xmlns:a16="http://schemas.microsoft.com/office/drawing/2014/main" id="{79015A74-6D51-44A3-B813-4ED761595D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03" y="190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4" name="Line 410">
                <a:extLst>
                  <a:ext uri="{FF2B5EF4-FFF2-40B4-BE49-F238E27FC236}">
                    <a16:creationId xmlns:a16="http://schemas.microsoft.com/office/drawing/2014/main" id="{2F0AF45E-404A-467A-B5F7-7D8B901DF2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75" y="1904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5" name="Line 411">
                <a:extLst>
                  <a:ext uri="{FF2B5EF4-FFF2-40B4-BE49-F238E27FC236}">
                    <a16:creationId xmlns:a16="http://schemas.microsoft.com/office/drawing/2014/main" id="{5045A378-C7B4-44C4-9647-D909490EC3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38" y="1904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6" name="Line 412">
                <a:extLst>
                  <a:ext uri="{FF2B5EF4-FFF2-40B4-BE49-F238E27FC236}">
                    <a16:creationId xmlns:a16="http://schemas.microsoft.com/office/drawing/2014/main" id="{D955F3F4-63EC-485B-837F-317E1E33D7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03" y="193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7" name="Line 413">
                <a:extLst>
                  <a:ext uri="{FF2B5EF4-FFF2-40B4-BE49-F238E27FC236}">
                    <a16:creationId xmlns:a16="http://schemas.microsoft.com/office/drawing/2014/main" id="{C26C4A4B-EF0E-48C2-B6DD-79F5C271D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57" y="1936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8" name="Line 414">
                <a:extLst>
                  <a:ext uri="{FF2B5EF4-FFF2-40B4-BE49-F238E27FC236}">
                    <a16:creationId xmlns:a16="http://schemas.microsoft.com/office/drawing/2014/main" id="{0928ABAA-3A95-4A98-92BD-9C81EAB7EE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07" y="1936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49" name="Line 415">
                <a:extLst>
                  <a:ext uri="{FF2B5EF4-FFF2-40B4-BE49-F238E27FC236}">
                    <a16:creationId xmlns:a16="http://schemas.microsoft.com/office/drawing/2014/main" id="{85212886-819F-45A2-8D76-6B1A5480FC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70" y="1936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0" name="Line 416">
                <a:extLst>
                  <a:ext uri="{FF2B5EF4-FFF2-40B4-BE49-F238E27FC236}">
                    <a16:creationId xmlns:a16="http://schemas.microsoft.com/office/drawing/2014/main" id="{72C960C7-C5ED-4A85-9422-1F8AD7018D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83" y="194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1" name="Line 417">
                <a:extLst>
                  <a:ext uri="{FF2B5EF4-FFF2-40B4-BE49-F238E27FC236}">
                    <a16:creationId xmlns:a16="http://schemas.microsoft.com/office/drawing/2014/main" id="{9F1B24B5-AEF7-4DA5-B85C-42F78BAC85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96" y="194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2" name="Line 418">
                <a:extLst>
                  <a:ext uri="{FF2B5EF4-FFF2-40B4-BE49-F238E27FC236}">
                    <a16:creationId xmlns:a16="http://schemas.microsoft.com/office/drawing/2014/main" id="{22CFFD36-218E-4C29-A269-C2EC63513E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18" y="1958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3" name="Line 419">
                <a:extLst>
                  <a:ext uri="{FF2B5EF4-FFF2-40B4-BE49-F238E27FC236}">
                    <a16:creationId xmlns:a16="http://schemas.microsoft.com/office/drawing/2014/main" id="{D213BB7B-D9FA-4C36-B79C-E3AFF987AAF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24" y="1958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4" name="Line 420">
                <a:extLst>
                  <a:ext uri="{FF2B5EF4-FFF2-40B4-BE49-F238E27FC236}">
                    <a16:creationId xmlns:a16="http://schemas.microsoft.com/office/drawing/2014/main" id="{F0CF9884-B3BC-4A9A-B359-3EF2FEFA29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42" y="1963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5" name="Line 421">
                <a:extLst>
                  <a:ext uri="{FF2B5EF4-FFF2-40B4-BE49-F238E27FC236}">
                    <a16:creationId xmlns:a16="http://schemas.microsoft.com/office/drawing/2014/main" id="{B1B7F9F6-AD59-4F62-A6C6-AC7BC3D846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05" y="197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6" name="Line 422">
                <a:extLst>
                  <a:ext uri="{FF2B5EF4-FFF2-40B4-BE49-F238E27FC236}">
                    <a16:creationId xmlns:a16="http://schemas.microsoft.com/office/drawing/2014/main" id="{C699C42A-FA69-42A7-A3FB-7E73AB88C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50" y="197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7" name="Line 423">
                <a:extLst>
                  <a:ext uri="{FF2B5EF4-FFF2-40B4-BE49-F238E27FC236}">
                    <a16:creationId xmlns:a16="http://schemas.microsoft.com/office/drawing/2014/main" id="{721A0030-0E4C-4AAC-A5E2-88603520E8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0" y="1970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8" name="Line 424">
                <a:extLst>
                  <a:ext uri="{FF2B5EF4-FFF2-40B4-BE49-F238E27FC236}">
                    <a16:creationId xmlns:a16="http://schemas.microsoft.com/office/drawing/2014/main" id="{B203E492-E3B4-426C-9829-F9B2B80D45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76" y="1976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59" name="Line 425">
                <a:extLst>
                  <a:ext uri="{FF2B5EF4-FFF2-40B4-BE49-F238E27FC236}">
                    <a16:creationId xmlns:a16="http://schemas.microsoft.com/office/drawing/2014/main" id="{C8E15873-5D3B-4465-8450-B3D594461C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1" y="1976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60" name="Line 426">
                <a:extLst>
                  <a:ext uri="{FF2B5EF4-FFF2-40B4-BE49-F238E27FC236}">
                    <a16:creationId xmlns:a16="http://schemas.microsoft.com/office/drawing/2014/main" id="{27FDED63-4314-4423-BB88-BEA4EE506B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1" y="1991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61" name="Line 427">
                <a:extLst>
                  <a:ext uri="{FF2B5EF4-FFF2-40B4-BE49-F238E27FC236}">
                    <a16:creationId xmlns:a16="http://schemas.microsoft.com/office/drawing/2014/main" id="{4532FE68-C93A-4A1E-9939-70B4B932C1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96" y="1998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62" name="Line 428">
                <a:extLst>
                  <a:ext uri="{FF2B5EF4-FFF2-40B4-BE49-F238E27FC236}">
                    <a16:creationId xmlns:a16="http://schemas.microsoft.com/office/drawing/2014/main" id="{989DB610-7CE6-4851-917B-E1DD2F8A07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2" y="1998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63" name="Line 429">
                <a:extLst>
                  <a:ext uri="{FF2B5EF4-FFF2-40B4-BE49-F238E27FC236}">
                    <a16:creationId xmlns:a16="http://schemas.microsoft.com/office/drawing/2014/main" id="{9DC3E94A-0699-49F7-8078-249F0270897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24" y="2007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  <p:sp>
            <p:nvSpPr>
              <p:cNvPr id="1264" name="Line 430">
                <a:extLst>
                  <a:ext uri="{FF2B5EF4-FFF2-40B4-BE49-F238E27FC236}">
                    <a16:creationId xmlns:a16="http://schemas.microsoft.com/office/drawing/2014/main" id="{D7D0F649-C3D5-4BBD-B5FB-3F30987D01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93" y="2017"/>
                <a:ext cx="0" cy="33"/>
              </a:xfrm>
              <a:prstGeom prst="line">
                <a:avLst/>
              </a:prstGeom>
              <a:noFill/>
              <a:ln w="2063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457250">
                  <a:defRPr/>
                </a:pPr>
                <a:endParaRPr lang="en-US" sz="1867" dirty="0">
                  <a:solidFill>
                    <a:srgbClr val="000000"/>
                  </a:solidFill>
                  <a:latin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044" name="Line 432">
              <a:extLst>
                <a:ext uri="{FF2B5EF4-FFF2-40B4-BE49-F238E27FC236}">
                  <a16:creationId xmlns:a16="http://schemas.microsoft.com/office/drawing/2014/main" id="{DAA966B7-FCDC-4E78-9F6D-749E3AD23A0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8" y="2017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45" name="Line 433">
              <a:extLst>
                <a:ext uri="{FF2B5EF4-FFF2-40B4-BE49-F238E27FC236}">
                  <a16:creationId xmlns:a16="http://schemas.microsoft.com/office/drawing/2014/main" id="{2C8EE5DB-D7AE-4589-9A4C-B5E28BD514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76" y="2028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46" name="Line 434">
              <a:extLst>
                <a:ext uri="{FF2B5EF4-FFF2-40B4-BE49-F238E27FC236}">
                  <a16:creationId xmlns:a16="http://schemas.microsoft.com/office/drawing/2014/main" id="{98CBE6A0-8C82-4691-B4CE-0E74280665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85" y="2028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47" name="Line 435">
              <a:extLst>
                <a:ext uri="{FF2B5EF4-FFF2-40B4-BE49-F238E27FC236}">
                  <a16:creationId xmlns:a16="http://schemas.microsoft.com/office/drawing/2014/main" id="{B5F75948-B66A-4799-8ECC-CC04A2EC16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3" y="2039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48" name="Line 436">
              <a:extLst>
                <a:ext uri="{FF2B5EF4-FFF2-40B4-BE49-F238E27FC236}">
                  <a16:creationId xmlns:a16="http://schemas.microsoft.com/office/drawing/2014/main" id="{D50B7E81-66BD-40B4-9249-1DCF3CE36E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02" y="2039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49" name="Line 437">
              <a:extLst>
                <a:ext uri="{FF2B5EF4-FFF2-40B4-BE49-F238E27FC236}">
                  <a16:creationId xmlns:a16="http://schemas.microsoft.com/office/drawing/2014/main" id="{05D67B84-8ECB-48EB-ACA5-DE6B38B6AF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3" y="2039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0" name="Line 438">
              <a:extLst>
                <a:ext uri="{FF2B5EF4-FFF2-40B4-BE49-F238E27FC236}">
                  <a16:creationId xmlns:a16="http://schemas.microsoft.com/office/drawing/2014/main" id="{413E1226-7544-4082-95F5-A1CC9FB4AF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30" y="2039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1" name="Line 439">
              <a:extLst>
                <a:ext uri="{FF2B5EF4-FFF2-40B4-BE49-F238E27FC236}">
                  <a16:creationId xmlns:a16="http://schemas.microsoft.com/office/drawing/2014/main" id="{78287424-A65A-4826-A6CC-BD191EF77C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04" y="2039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2" name="Line 440">
              <a:extLst>
                <a:ext uri="{FF2B5EF4-FFF2-40B4-BE49-F238E27FC236}">
                  <a16:creationId xmlns:a16="http://schemas.microsoft.com/office/drawing/2014/main" id="{9AAAD8D5-52A7-4F09-8EED-8AD01579EA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60" y="2039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3" name="Line 441">
              <a:extLst>
                <a:ext uri="{FF2B5EF4-FFF2-40B4-BE49-F238E27FC236}">
                  <a16:creationId xmlns:a16="http://schemas.microsoft.com/office/drawing/2014/main" id="{B3CC74A3-78E4-4B1D-9E4B-ACED5992F9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75" y="2039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4" name="Line 442">
              <a:extLst>
                <a:ext uri="{FF2B5EF4-FFF2-40B4-BE49-F238E27FC236}">
                  <a16:creationId xmlns:a16="http://schemas.microsoft.com/office/drawing/2014/main" id="{7370A267-7E9D-4D1E-9457-429050708B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1" y="2056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5" name="Line 443">
              <a:extLst>
                <a:ext uri="{FF2B5EF4-FFF2-40B4-BE49-F238E27FC236}">
                  <a16:creationId xmlns:a16="http://schemas.microsoft.com/office/drawing/2014/main" id="{2A558FC1-30EA-4714-BA57-8F20435FAF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3" y="2056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6" name="Line 444">
              <a:extLst>
                <a:ext uri="{FF2B5EF4-FFF2-40B4-BE49-F238E27FC236}">
                  <a16:creationId xmlns:a16="http://schemas.microsoft.com/office/drawing/2014/main" id="{2F43744D-749A-4CA0-A7D6-A19149B6BF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02" y="2075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7" name="Line 445">
              <a:extLst>
                <a:ext uri="{FF2B5EF4-FFF2-40B4-BE49-F238E27FC236}">
                  <a16:creationId xmlns:a16="http://schemas.microsoft.com/office/drawing/2014/main" id="{858D93CC-B72D-49DF-AE0B-58547B3C79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3" y="2097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8" name="Line 446">
              <a:extLst>
                <a:ext uri="{FF2B5EF4-FFF2-40B4-BE49-F238E27FC236}">
                  <a16:creationId xmlns:a16="http://schemas.microsoft.com/office/drawing/2014/main" id="{07728997-C5D9-4BF5-BEE5-C134BCFFA8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47" y="2097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59" name="Line 447">
              <a:extLst>
                <a:ext uri="{FF2B5EF4-FFF2-40B4-BE49-F238E27FC236}">
                  <a16:creationId xmlns:a16="http://schemas.microsoft.com/office/drawing/2014/main" id="{EC733D67-1815-4D56-88A1-941BDA5BEB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0" y="2122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60" name="Line 448">
              <a:extLst>
                <a:ext uri="{FF2B5EF4-FFF2-40B4-BE49-F238E27FC236}">
                  <a16:creationId xmlns:a16="http://schemas.microsoft.com/office/drawing/2014/main" id="{FF18D146-60A8-440D-91BC-B5ED7066B3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1" y="2122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61" name="Line 449">
              <a:extLst>
                <a:ext uri="{FF2B5EF4-FFF2-40B4-BE49-F238E27FC236}">
                  <a16:creationId xmlns:a16="http://schemas.microsoft.com/office/drawing/2014/main" id="{03BD1B77-0603-451A-9D39-DA7A6F7051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7" y="2122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62" name="Line 450">
              <a:extLst>
                <a:ext uri="{FF2B5EF4-FFF2-40B4-BE49-F238E27FC236}">
                  <a16:creationId xmlns:a16="http://schemas.microsoft.com/office/drawing/2014/main" id="{7CB3F98F-D0DD-41A8-AC83-6CC5C7E809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8" y="2122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63" name="Line 451">
              <a:extLst>
                <a:ext uri="{FF2B5EF4-FFF2-40B4-BE49-F238E27FC236}">
                  <a16:creationId xmlns:a16="http://schemas.microsoft.com/office/drawing/2014/main" id="{A5095EC7-838B-4A83-87BA-F619C9E10C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01" y="2122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64" name="Line 452">
              <a:extLst>
                <a:ext uri="{FF2B5EF4-FFF2-40B4-BE49-F238E27FC236}">
                  <a16:creationId xmlns:a16="http://schemas.microsoft.com/office/drawing/2014/main" id="{B75E3E96-38EA-4D03-9AD2-196ACAEF70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29" y="2122"/>
              <a:ext cx="0" cy="33"/>
            </a:xfrm>
            <a:prstGeom prst="line">
              <a:avLst/>
            </a:pr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1065" name="Freeform 453">
              <a:extLst>
                <a:ext uri="{FF2B5EF4-FFF2-40B4-BE49-F238E27FC236}">
                  <a16:creationId xmlns:a16="http://schemas.microsoft.com/office/drawing/2014/main" id="{88FD7CCF-C1FB-493E-A4DC-FA52E925821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" y="833"/>
              <a:ext cx="3335" cy="1322"/>
            </a:xfrm>
            <a:custGeom>
              <a:avLst/>
              <a:gdLst>
                <a:gd name="T0" fmla="*/ 37 w 3335"/>
                <a:gd name="T1" fmla="*/ 13 h 1322"/>
                <a:gd name="T2" fmla="*/ 113 w 3335"/>
                <a:gd name="T3" fmla="*/ 32 h 1322"/>
                <a:gd name="T4" fmla="*/ 156 w 3335"/>
                <a:gd name="T5" fmla="*/ 55 h 1322"/>
                <a:gd name="T6" fmla="*/ 180 w 3335"/>
                <a:gd name="T7" fmla="*/ 72 h 1322"/>
                <a:gd name="T8" fmla="*/ 191 w 3335"/>
                <a:gd name="T9" fmla="*/ 104 h 1322"/>
                <a:gd name="T10" fmla="*/ 197 w 3335"/>
                <a:gd name="T11" fmla="*/ 142 h 1322"/>
                <a:gd name="T12" fmla="*/ 208 w 3335"/>
                <a:gd name="T13" fmla="*/ 222 h 1322"/>
                <a:gd name="T14" fmla="*/ 260 w 3335"/>
                <a:gd name="T15" fmla="*/ 241 h 1322"/>
                <a:gd name="T16" fmla="*/ 301 w 3335"/>
                <a:gd name="T17" fmla="*/ 266 h 1322"/>
                <a:gd name="T18" fmla="*/ 310 w 3335"/>
                <a:gd name="T19" fmla="*/ 310 h 1322"/>
                <a:gd name="T20" fmla="*/ 327 w 3335"/>
                <a:gd name="T21" fmla="*/ 330 h 1322"/>
                <a:gd name="T22" fmla="*/ 351 w 3335"/>
                <a:gd name="T23" fmla="*/ 342 h 1322"/>
                <a:gd name="T24" fmla="*/ 397 w 3335"/>
                <a:gd name="T25" fmla="*/ 359 h 1322"/>
                <a:gd name="T26" fmla="*/ 406 w 3335"/>
                <a:gd name="T27" fmla="*/ 390 h 1322"/>
                <a:gd name="T28" fmla="*/ 416 w 3335"/>
                <a:gd name="T29" fmla="*/ 419 h 1322"/>
                <a:gd name="T30" fmla="*/ 442 w 3335"/>
                <a:gd name="T31" fmla="*/ 432 h 1322"/>
                <a:gd name="T32" fmla="*/ 490 w 3335"/>
                <a:gd name="T33" fmla="*/ 448 h 1322"/>
                <a:gd name="T34" fmla="*/ 503 w 3335"/>
                <a:gd name="T35" fmla="*/ 473 h 1322"/>
                <a:gd name="T36" fmla="*/ 510 w 3335"/>
                <a:gd name="T37" fmla="*/ 489 h 1322"/>
                <a:gd name="T38" fmla="*/ 557 w 3335"/>
                <a:gd name="T39" fmla="*/ 514 h 1322"/>
                <a:gd name="T40" fmla="*/ 601 w 3335"/>
                <a:gd name="T41" fmla="*/ 539 h 1322"/>
                <a:gd name="T42" fmla="*/ 683 w 3335"/>
                <a:gd name="T43" fmla="*/ 556 h 1322"/>
                <a:gd name="T44" fmla="*/ 701 w 3335"/>
                <a:gd name="T45" fmla="*/ 582 h 1322"/>
                <a:gd name="T46" fmla="*/ 714 w 3335"/>
                <a:gd name="T47" fmla="*/ 615 h 1322"/>
                <a:gd name="T48" fmla="*/ 790 w 3335"/>
                <a:gd name="T49" fmla="*/ 623 h 1322"/>
                <a:gd name="T50" fmla="*/ 803 w 3335"/>
                <a:gd name="T51" fmla="*/ 645 h 1322"/>
                <a:gd name="T52" fmla="*/ 846 w 3335"/>
                <a:gd name="T53" fmla="*/ 662 h 1322"/>
                <a:gd name="T54" fmla="*/ 892 w 3335"/>
                <a:gd name="T55" fmla="*/ 670 h 1322"/>
                <a:gd name="T56" fmla="*/ 903 w 3335"/>
                <a:gd name="T57" fmla="*/ 696 h 1322"/>
                <a:gd name="T58" fmla="*/ 913 w 3335"/>
                <a:gd name="T59" fmla="*/ 729 h 1322"/>
                <a:gd name="T60" fmla="*/ 1000 w 3335"/>
                <a:gd name="T61" fmla="*/ 747 h 1322"/>
                <a:gd name="T62" fmla="*/ 1050 w 3335"/>
                <a:gd name="T63" fmla="*/ 764 h 1322"/>
                <a:gd name="T64" fmla="*/ 1081 w 3335"/>
                <a:gd name="T65" fmla="*/ 777 h 1322"/>
                <a:gd name="T66" fmla="*/ 1109 w 3335"/>
                <a:gd name="T67" fmla="*/ 816 h 1322"/>
                <a:gd name="T68" fmla="*/ 1237 w 3335"/>
                <a:gd name="T69" fmla="*/ 838 h 1322"/>
                <a:gd name="T70" fmla="*/ 1295 w 3335"/>
                <a:gd name="T71" fmla="*/ 856 h 1322"/>
                <a:gd name="T72" fmla="*/ 1304 w 3335"/>
                <a:gd name="T73" fmla="*/ 882 h 1322"/>
                <a:gd name="T74" fmla="*/ 1367 w 3335"/>
                <a:gd name="T75" fmla="*/ 904 h 1322"/>
                <a:gd name="T76" fmla="*/ 1495 w 3335"/>
                <a:gd name="T77" fmla="*/ 930 h 1322"/>
                <a:gd name="T78" fmla="*/ 1504 w 3335"/>
                <a:gd name="T79" fmla="*/ 944 h 1322"/>
                <a:gd name="T80" fmla="*/ 1623 w 3335"/>
                <a:gd name="T81" fmla="*/ 962 h 1322"/>
                <a:gd name="T82" fmla="*/ 1695 w 3335"/>
                <a:gd name="T83" fmla="*/ 976 h 1322"/>
                <a:gd name="T84" fmla="*/ 1714 w 3335"/>
                <a:gd name="T85" fmla="*/ 1008 h 1322"/>
                <a:gd name="T86" fmla="*/ 1753 w 3335"/>
                <a:gd name="T87" fmla="*/ 1017 h 1322"/>
                <a:gd name="T88" fmla="*/ 1899 w 3335"/>
                <a:gd name="T89" fmla="*/ 1041 h 1322"/>
                <a:gd name="T90" fmla="*/ 1931 w 3335"/>
                <a:gd name="T91" fmla="*/ 1060 h 1322"/>
                <a:gd name="T92" fmla="*/ 1964 w 3335"/>
                <a:gd name="T93" fmla="*/ 1075 h 1322"/>
                <a:gd name="T94" fmla="*/ 2088 w 3335"/>
                <a:gd name="T95" fmla="*/ 1094 h 1322"/>
                <a:gd name="T96" fmla="*/ 2170 w 3335"/>
                <a:gd name="T97" fmla="*/ 1104 h 1322"/>
                <a:gd name="T98" fmla="*/ 2274 w 3335"/>
                <a:gd name="T99" fmla="*/ 1110 h 1322"/>
                <a:gd name="T100" fmla="*/ 2305 w 3335"/>
                <a:gd name="T101" fmla="*/ 1130 h 1322"/>
                <a:gd name="T102" fmla="*/ 2476 w 3335"/>
                <a:gd name="T103" fmla="*/ 1136 h 1322"/>
                <a:gd name="T104" fmla="*/ 2506 w 3335"/>
                <a:gd name="T105" fmla="*/ 1147 h 1322"/>
                <a:gd name="T106" fmla="*/ 2543 w 3335"/>
                <a:gd name="T107" fmla="*/ 1163 h 1322"/>
                <a:gd name="T108" fmla="*/ 2676 w 3335"/>
                <a:gd name="T109" fmla="*/ 1170 h 1322"/>
                <a:gd name="T110" fmla="*/ 2706 w 3335"/>
                <a:gd name="T111" fmla="*/ 1198 h 1322"/>
                <a:gd name="T112" fmla="*/ 2799 w 3335"/>
                <a:gd name="T113" fmla="*/ 1217 h 1322"/>
                <a:gd name="T114" fmla="*/ 2891 w 3335"/>
                <a:gd name="T115" fmla="*/ 1228 h 1322"/>
                <a:gd name="T116" fmla="*/ 2919 w 3335"/>
                <a:gd name="T117" fmla="*/ 1239 h 1322"/>
                <a:gd name="T118" fmla="*/ 3066 w 3335"/>
                <a:gd name="T119" fmla="*/ 1239 h 1322"/>
                <a:gd name="T120" fmla="*/ 3105 w 3335"/>
                <a:gd name="T121" fmla="*/ 1256 h 1322"/>
                <a:gd name="T122" fmla="*/ 3162 w 3335"/>
                <a:gd name="T123" fmla="*/ 1297 h 1322"/>
                <a:gd name="T124" fmla="*/ 3283 w 3335"/>
                <a:gd name="T125" fmla="*/ 1322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35" h="132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6" y="4"/>
                  </a:lnTo>
                  <a:lnTo>
                    <a:pt x="11" y="4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37" y="13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45" y="17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87" y="21"/>
                  </a:lnTo>
                  <a:lnTo>
                    <a:pt x="87" y="21"/>
                  </a:lnTo>
                  <a:lnTo>
                    <a:pt x="87" y="21"/>
                  </a:lnTo>
                  <a:lnTo>
                    <a:pt x="104" y="21"/>
                  </a:lnTo>
                  <a:lnTo>
                    <a:pt x="104" y="25"/>
                  </a:lnTo>
                  <a:lnTo>
                    <a:pt x="113" y="32"/>
                  </a:lnTo>
                  <a:lnTo>
                    <a:pt x="130" y="32"/>
                  </a:lnTo>
                  <a:lnTo>
                    <a:pt x="130" y="36"/>
                  </a:lnTo>
                  <a:lnTo>
                    <a:pt x="132" y="40"/>
                  </a:lnTo>
                  <a:lnTo>
                    <a:pt x="143" y="40"/>
                  </a:lnTo>
                  <a:lnTo>
                    <a:pt x="143" y="44"/>
                  </a:lnTo>
                  <a:lnTo>
                    <a:pt x="147" y="49"/>
                  </a:lnTo>
                  <a:lnTo>
                    <a:pt x="156" y="49"/>
                  </a:lnTo>
                  <a:lnTo>
                    <a:pt x="156" y="49"/>
                  </a:lnTo>
                  <a:lnTo>
                    <a:pt x="156" y="49"/>
                  </a:lnTo>
                  <a:lnTo>
                    <a:pt x="156" y="49"/>
                  </a:lnTo>
                  <a:lnTo>
                    <a:pt x="156" y="55"/>
                  </a:lnTo>
                  <a:lnTo>
                    <a:pt x="156" y="55"/>
                  </a:lnTo>
                  <a:lnTo>
                    <a:pt x="162" y="55"/>
                  </a:lnTo>
                  <a:lnTo>
                    <a:pt x="162" y="60"/>
                  </a:lnTo>
                  <a:lnTo>
                    <a:pt x="167" y="60"/>
                  </a:lnTo>
                  <a:lnTo>
                    <a:pt x="167" y="60"/>
                  </a:lnTo>
                  <a:lnTo>
                    <a:pt x="167" y="68"/>
                  </a:lnTo>
                  <a:lnTo>
                    <a:pt x="167" y="68"/>
                  </a:lnTo>
                  <a:lnTo>
                    <a:pt x="178" y="68"/>
                  </a:lnTo>
                  <a:lnTo>
                    <a:pt x="178" y="72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0" y="80"/>
                  </a:lnTo>
                  <a:lnTo>
                    <a:pt x="180" y="80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184" y="80"/>
                  </a:lnTo>
                  <a:lnTo>
                    <a:pt x="184" y="83"/>
                  </a:lnTo>
                  <a:lnTo>
                    <a:pt x="186" y="83"/>
                  </a:lnTo>
                  <a:lnTo>
                    <a:pt x="186" y="83"/>
                  </a:lnTo>
                  <a:lnTo>
                    <a:pt x="186" y="100"/>
                  </a:lnTo>
                  <a:lnTo>
                    <a:pt x="191" y="104"/>
                  </a:lnTo>
                  <a:lnTo>
                    <a:pt x="191" y="104"/>
                  </a:lnTo>
                  <a:lnTo>
                    <a:pt x="191" y="108"/>
                  </a:lnTo>
                  <a:lnTo>
                    <a:pt x="193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23"/>
                  </a:lnTo>
                  <a:lnTo>
                    <a:pt x="197" y="123"/>
                  </a:lnTo>
                  <a:lnTo>
                    <a:pt x="197" y="123"/>
                  </a:lnTo>
                  <a:lnTo>
                    <a:pt x="197" y="142"/>
                  </a:lnTo>
                  <a:lnTo>
                    <a:pt x="202" y="142"/>
                  </a:lnTo>
                  <a:lnTo>
                    <a:pt x="202" y="142"/>
                  </a:lnTo>
                  <a:lnTo>
                    <a:pt x="202" y="190"/>
                  </a:lnTo>
                  <a:lnTo>
                    <a:pt x="204" y="190"/>
                  </a:lnTo>
                  <a:lnTo>
                    <a:pt x="204" y="190"/>
                  </a:lnTo>
                  <a:lnTo>
                    <a:pt x="204" y="210"/>
                  </a:lnTo>
                  <a:lnTo>
                    <a:pt x="206" y="210"/>
                  </a:lnTo>
                  <a:lnTo>
                    <a:pt x="206" y="210"/>
                  </a:lnTo>
                  <a:lnTo>
                    <a:pt x="206" y="222"/>
                  </a:lnTo>
                  <a:lnTo>
                    <a:pt x="206" y="222"/>
                  </a:lnTo>
                  <a:lnTo>
                    <a:pt x="208" y="222"/>
                  </a:lnTo>
                  <a:lnTo>
                    <a:pt x="208" y="226"/>
                  </a:lnTo>
                  <a:lnTo>
                    <a:pt x="212" y="230"/>
                  </a:lnTo>
                  <a:lnTo>
                    <a:pt x="241" y="230"/>
                  </a:lnTo>
                  <a:lnTo>
                    <a:pt x="241" y="235"/>
                  </a:lnTo>
                  <a:lnTo>
                    <a:pt x="243" y="235"/>
                  </a:lnTo>
                  <a:lnTo>
                    <a:pt x="254" y="235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60" y="237"/>
                  </a:lnTo>
                  <a:lnTo>
                    <a:pt x="260" y="241"/>
                  </a:lnTo>
                  <a:lnTo>
                    <a:pt x="260" y="241"/>
                  </a:lnTo>
                  <a:lnTo>
                    <a:pt x="291" y="241"/>
                  </a:lnTo>
                  <a:lnTo>
                    <a:pt x="291" y="246"/>
                  </a:lnTo>
                  <a:lnTo>
                    <a:pt x="293" y="246"/>
                  </a:lnTo>
                  <a:lnTo>
                    <a:pt x="293" y="246"/>
                  </a:lnTo>
                  <a:lnTo>
                    <a:pt x="293" y="258"/>
                  </a:lnTo>
                  <a:lnTo>
                    <a:pt x="297" y="262"/>
                  </a:lnTo>
                  <a:lnTo>
                    <a:pt x="297" y="262"/>
                  </a:lnTo>
                  <a:lnTo>
                    <a:pt x="297" y="266"/>
                  </a:lnTo>
                  <a:lnTo>
                    <a:pt x="297" y="266"/>
                  </a:lnTo>
                  <a:lnTo>
                    <a:pt x="301" y="266"/>
                  </a:lnTo>
                  <a:lnTo>
                    <a:pt x="301" y="266"/>
                  </a:lnTo>
                  <a:lnTo>
                    <a:pt x="301" y="266"/>
                  </a:lnTo>
                  <a:lnTo>
                    <a:pt x="301" y="266"/>
                  </a:lnTo>
                  <a:lnTo>
                    <a:pt x="301" y="286"/>
                  </a:lnTo>
                  <a:lnTo>
                    <a:pt x="304" y="286"/>
                  </a:lnTo>
                  <a:lnTo>
                    <a:pt x="304" y="286"/>
                  </a:lnTo>
                  <a:lnTo>
                    <a:pt x="304" y="298"/>
                  </a:lnTo>
                  <a:lnTo>
                    <a:pt x="308" y="302"/>
                  </a:lnTo>
                  <a:lnTo>
                    <a:pt x="308" y="302"/>
                  </a:lnTo>
                  <a:lnTo>
                    <a:pt x="308" y="310"/>
                  </a:lnTo>
                  <a:lnTo>
                    <a:pt x="308" y="310"/>
                  </a:lnTo>
                  <a:lnTo>
                    <a:pt x="310" y="310"/>
                  </a:lnTo>
                  <a:lnTo>
                    <a:pt x="310" y="314"/>
                  </a:lnTo>
                  <a:lnTo>
                    <a:pt x="310" y="314"/>
                  </a:lnTo>
                  <a:lnTo>
                    <a:pt x="314" y="314"/>
                  </a:lnTo>
                  <a:lnTo>
                    <a:pt x="314" y="319"/>
                  </a:lnTo>
                  <a:lnTo>
                    <a:pt x="317" y="319"/>
                  </a:lnTo>
                  <a:lnTo>
                    <a:pt x="317" y="319"/>
                  </a:lnTo>
                  <a:lnTo>
                    <a:pt x="317" y="326"/>
                  </a:lnTo>
                  <a:lnTo>
                    <a:pt x="321" y="326"/>
                  </a:lnTo>
                  <a:lnTo>
                    <a:pt x="327" y="326"/>
                  </a:lnTo>
                  <a:lnTo>
                    <a:pt x="327" y="330"/>
                  </a:lnTo>
                  <a:lnTo>
                    <a:pt x="327" y="330"/>
                  </a:lnTo>
                  <a:lnTo>
                    <a:pt x="343" y="330"/>
                  </a:lnTo>
                  <a:lnTo>
                    <a:pt x="343" y="330"/>
                  </a:lnTo>
                  <a:lnTo>
                    <a:pt x="343" y="330"/>
                  </a:lnTo>
                  <a:lnTo>
                    <a:pt x="343" y="330"/>
                  </a:lnTo>
                  <a:lnTo>
                    <a:pt x="343" y="338"/>
                  </a:lnTo>
                  <a:lnTo>
                    <a:pt x="343" y="338"/>
                  </a:lnTo>
                  <a:lnTo>
                    <a:pt x="347" y="338"/>
                  </a:lnTo>
                  <a:lnTo>
                    <a:pt x="347" y="342"/>
                  </a:lnTo>
                  <a:lnTo>
                    <a:pt x="347" y="342"/>
                  </a:lnTo>
                  <a:lnTo>
                    <a:pt x="351" y="342"/>
                  </a:lnTo>
                  <a:lnTo>
                    <a:pt x="351" y="342"/>
                  </a:lnTo>
                  <a:lnTo>
                    <a:pt x="351" y="342"/>
                  </a:lnTo>
                  <a:lnTo>
                    <a:pt x="351" y="342"/>
                  </a:lnTo>
                  <a:lnTo>
                    <a:pt x="351" y="350"/>
                  </a:lnTo>
                  <a:lnTo>
                    <a:pt x="351" y="350"/>
                  </a:lnTo>
                  <a:lnTo>
                    <a:pt x="366" y="350"/>
                  </a:lnTo>
                  <a:lnTo>
                    <a:pt x="366" y="354"/>
                  </a:lnTo>
                  <a:lnTo>
                    <a:pt x="366" y="354"/>
                  </a:lnTo>
                  <a:lnTo>
                    <a:pt x="371" y="354"/>
                  </a:lnTo>
                  <a:lnTo>
                    <a:pt x="371" y="359"/>
                  </a:lnTo>
                  <a:lnTo>
                    <a:pt x="371" y="359"/>
                  </a:lnTo>
                  <a:lnTo>
                    <a:pt x="397" y="359"/>
                  </a:lnTo>
                  <a:lnTo>
                    <a:pt x="397" y="359"/>
                  </a:lnTo>
                  <a:lnTo>
                    <a:pt x="401" y="359"/>
                  </a:lnTo>
                  <a:lnTo>
                    <a:pt x="401" y="359"/>
                  </a:lnTo>
                  <a:lnTo>
                    <a:pt x="401" y="379"/>
                  </a:lnTo>
                  <a:lnTo>
                    <a:pt x="401" y="379"/>
                  </a:lnTo>
                  <a:lnTo>
                    <a:pt x="403" y="379"/>
                  </a:lnTo>
                  <a:lnTo>
                    <a:pt x="403" y="379"/>
                  </a:lnTo>
                  <a:lnTo>
                    <a:pt x="403" y="379"/>
                  </a:lnTo>
                  <a:lnTo>
                    <a:pt x="403" y="379"/>
                  </a:lnTo>
                  <a:lnTo>
                    <a:pt x="403" y="390"/>
                  </a:lnTo>
                  <a:lnTo>
                    <a:pt x="406" y="390"/>
                  </a:lnTo>
                  <a:lnTo>
                    <a:pt x="406" y="390"/>
                  </a:lnTo>
                  <a:lnTo>
                    <a:pt x="406" y="399"/>
                  </a:lnTo>
                  <a:lnTo>
                    <a:pt x="408" y="399"/>
                  </a:lnTo>
                  <a:lnTo>
                    <a:pt x="408" y="399"/>
                  </a:lnTo>
                  <a:lnTo>
                    <a:pt x="408" y="407"/>
                  </a:lnTo>
                  <a:lnTo>
                    <a:pt x="412" y="411"/>
                  </a:lnTo>
                  <a:lnTo>
                    <a:pt x="414" y="411"/>
                  </a:lnTo>
                  <a:lnTo>
                    <a:pt x="414" y="415"/>
                  </a:lnTo>
                  <a:lnTo>
                    <a:pt x="414" y="415"/>
                  </a:lnTo>
                  <a:lnTo>
                    <a:pt x="416" y="415"/>
                  </a:lnTo>
                  <a:lnTo>
                    <a:pt x="416" y="419"/>
                  </a:lnTo>
                  <a:lnTo>
                    <a:pt x="416" y="419"/>
                  </a:lnTo>
                  <a:lnTo>
                    <a:pt x="419" y="419"/>
                  </a:lnTo>
                  <a:lnTo>
                    <a:pt x="419" y="423"/>
                  </a:lnTo>
                  <a:lnTo>
                    <a:pt x="425" y="427"/>
                  </a:lnTo>
                  <a:lnTo>
                    <a:pt x="427" y="427"/>
                  </a:lnTo>
                  <a:lnTo>
                    <a:pt x="427" y="432"/>
                  </a:lnTo>
                  <a:lnTo>
                    <a:pt x="427" y="432"/>
                  </a:lnTo>
                  <a:lnTo>
                    <a:pt x="434" y="432"/>
                  </a:lnTo>
                  <a:lnTo>
                    <a:pt x="434" y="432"/>
                  </a:lnTo>
                  <a:lnTo>
                    <a:pt x="434" y="432"/>
                  </a:lnTo>
                  <a:lnTo>
                    <a:pt x="442" y="432"/>
                  </a:lnTo>
                  <a:lnTo>
                    <a:pt x="442" y="436"/>
                  </a:lnTo>
                  <a:lnTo>
                    <a:pt x="442" y="436"/>
                  </a:lnTo>
                  <a:lnTo>
                    <a:pt x="445" y="436"/>
                  </a:lnTo>
                  <a:lnTo>
                    <a:pt x="445" y="440"/>
                  </a:lnTo>
                  <a:lnTo>
                    <a:pt x="453" y="444"/>
                  </a:lnTo>
                  <a:lnTo>
                    <a:pt x="466" y="444"/>
                  </a:lnTo>
                  <a:lnTo>
                    <a:pt x="466" y="444"/>
                  </a:lnTo>
                  <a:lnTo>
                    <a:pt x="466" y="444"/>
                  </a:lnTo>
                  <a:lnTo>
                    <a:pt x="490" y="444"/>
                  </a:lnTo>
                  <a:lnTo>
                    <a:pt x="490" y="448"/>
                  </a:lnTo>
                  <a:lnTo>
                    <a:pt x="490" y="448"/>
                  </a:lnTo>
                  <a:lnTo>
                    <a:pt x="495" y="448"/>
                  </a:lnTo>
                  <a:lnTo>
                    <a:pt x="495" y="452"/>
                  </a:lnTo>
                  <a:lnTo>
                    <a:pt x="497" y="452"/>
                  </a:lnTo>
                  <a:lnTo>
                    <a:pt x="497" y="452"/>
                  </a:lnTo>
                  <a:lnTo>
                    <a:pt x="497" y="456"/>
                  </a:lnTo>
                  <a:lnTo>
                    <a:pt x="501" y="456"/>
                  </a:lnTo>
                  <a:lnTo>
                    <a:pt x="501" y="456"/>
                  </a:lnTo>
                  <a:lnTo>
                    <a:pt x="501" y="465"/>
                  </a:lnTo>
                  <a:lnTo>
                    <a:pt x="503" y="465"/>
                  </a:lnTo>
                  <a:lnTo>
                    <a:pt x="503" y="465"/>
                  </a:lnTo>
                  <a:lnTo>
                    <a:pt x="503" y="473"/>
                  </a:lnTo>
                  <a:lnTo>
                    <a:pt x="505" y="473"/>
                  </a:lnTo>
                  <a:lnTo>
                    <a:pt x="505" y="473"/>
                  </a:lnTo>
                  <a:lnTo>
                    <a:pt x="505" y="481"/>
                  </a:lnTo>
                  <a:lnTo>
                    <a:pt x="505" y="481"/>
                  </a:lnTo>
                  <a:lnTo>
                    <a:pt x="508" y="481"/>
                  </a:lnTo>
                  <a:lnTo>
                    <a:pt x="508" y="481"/>
                  </a:lnTo>
                  <a:lnTo>
                    <a:pt x="508" y="481"/>
                  </a:lnTo>
                  <a:lnTo>
                    <a:pt x="508" y="481"/>
                  </a:lnTo>
                  <a:lnTo>
                    <a:pt x="508" y="489"/>
                  </a:lnTo>
                  <a:lnTo>
                    <a:pt x="510" y="489"/>
                  </a:lnTo>
                  <a:lnTo>
                    <a:pt x="510" y="489"/>
                  </a:lnTo>
                  <a:lnTo>
                    <a:pt x="510" y="498"/>
                  </a:lnTo>
                  <a:lnTo>
                    <a:pt x="514" y="502"/>
                  </a:lnTo>
                  <a:lnTo>
                    <a:pt x="514" y="502"/>
                  </a:lnTo>
                  <a:lnTo>
                    <a:pt x="514" y="510"/>
                  </a:lnTo>
                  <a:lnTo>
                    <a:pt x="516" y="510"/>
                  </a:lnTo>
                  <a:lnTo>
                    <a:pt x="516" y="510"/>
                  </a:lnTo>
                  <a:lnTo>
                    <a:pt x="516" y="514"/>
                  </a:lnTo>
                  <a:lnTo>
                    <a:pt x="516" y="514"/>
                  </a:lnTo>
                  <a:lnTo>
                    <a:pt x="557" y="514"/>
                  </a:lnTo>
                  <a:lnTo>
                    <a:pt x="557" y="514"/>
                  </a:lnTo>
                  <a:lnTo>
                    <a:pt x="557" y="514"/>
                  </a:lnTo>
                  <a:lnTo>
                    <a:pt x="584" y="514"/>
                  </a:lnTo>
                  <a:lnTo>
                    <a:pt x="584" y="518"/>
                  </a:lnTo>
                  <a:lnTo>
                    <a:pt x="584" y="518"/>
                  </a:lnTo>
                  <a:lnTo>
                    <a:pt x="590" y="518"/>
                  </a:lnTo>
                  <a:lnTo>
                    <a:pt x="590" y="523"/>
                  </a:lnTo>
                  <a:lnTo>
                    <a:pt x="597" y="523"/>
                  </a:lnTo>
                  <a:lnTo>
                    <a:pt x="597" y="523"/>
                  </a:lnTo>
                  <a:lnTo>
                    <a:pt x="597" y="535"/>
                  </a:lnTo>
                  <a:lnTo>
                    <a:pt x="597" y="535"/>
                  </a:lnTo>
                  <a:lnTo>
                    <a:pt x="601" y="535"/>
                  </a:lnTo>
                  <a:lnTo>
                    <a:pt x="601" y="539"/>
                  </a:lnTo>
                  <a:lnTo>
                    <a:pt x="603" y="543"/>
                  </a:lnTo>
                  <a:lnTo>
                    <a:pt x="605" y="543"/>
                  </a:lnTo>
                  <a:lnTo>
                    <a:pt x="605" y="547"/>
                  </a:lnTo>
                  <a:lnTo>
                    <a:pt x="605" y="547"/>
                  </a:lnTo>
                  <a:lnTo>
                    <a:pt x="616" y="547"/>
                  </a:lnTo>
                  <a:lnTo>
                    <a:pt x="616" y="551"/>
                  </a:lnTo>
                  <a:lnTo>
                    <a:pt x="616" y="551"/>
                  </a:lnTo>
                  <a:lnTo>
                    <a:pt x="618" y="551"/>
                  </a:lnTo>
                  <a:lnTo>
                    <a:pt x="618" y="556"/>
                  </a:lnTo>
                  <a:lnTo>
                    <a:pt x="618" y="556"/>
                  </a:lnTo>
                  <a:lnTo>
                    <a:pt x="683" y="556"/>
                  </a:lnTo>
                  <a:lnTo>
                    <a:pt x="683" y="556"/>
                  </a:lnTo>
                  <a:lnTo>
                    <a:pt x="688" y="556"/>
                  </a:lnTo>
                  <a:lnTo>
                    <a:pt x="688" y="556"/>
                  </a:lnTo>
                  <a:lnTo>
                    <a:pt x="688" y="564"/>
                  </a:lnTo>
                  <a:lnTo>
                    <a:pt x="688" y="564"/>
                  </a:lnTo>
                  <a:lnTo>
                    <a:pt x="692" y="564"/>
                  </a:lnTo>
                  <a:lnTo>
                    <a:pt x="692" y="568"/>
                  </a:lnTo>
                  <a:lnTo>
                    <a:pt x="696" y="568"/>
                  </a:lnTo>
                  <a:lnTo>
                    <a:pt x="696" y="568"/>
                  </a:lnTo>
                  <a:lnTo>
                    <a:pt x="696" y="582"/>
                  </a:lnTo>
                  <a:lnTo>
                    <a:pt x="701" y="582"/>
                  </a:lnTo>
                  <a:lnTo>
                    <a:pt x="701" y="582"/>
                  </a:lnTo>
                  <a:lnTo>
                    <a:pt x="701" y="598"/>
                  </a:lnTo>
                  <a:lnTo>
                    <a:pt x="701" y="598"/>
                  </a:lnTo>
                  <a:lnTo>
                    <a:pt x="705" y="598"/>
                  </a:lnTo>
                  <a:lnTo>
                    <a:pt x="705" y="598"/>
                  </a:lnTo>
                  <a:lnTo>
                    <a:pt x="705" y="598"/>
                  </a:lnTo>
                  <a:lnTo>
                    <a:pt x="705" y="598"/>
                  </a:lnTo>
                  <a:lnTo>
                    <a:pt x="705" y="607"/>
                  </a:lnTo>
                  <a:lnTo>
                    <a:pt x="707" y="611"/>
                  </a:lnTo>
                  <a:lnTo>
                    <a:pt x="714" y="611"/>
                  </a:lnTo>
                  <a:lnTo>
                    <a:pt x="714" y="615"/>
                  </a:lnTo>
                  <a:lnTo>
                    <a:pt x="714" y="615"/>
                  </a:lnTo>
                  <a:lnTo>
                    <a:pt x="727" y="615"/>
                  </a:lnTo>
                  <a:lnTo>
                    <a:pt x="727" y="615"/>
                  </a:lnTo>
                  <a:lnTo>
                    <a:pt x="727" y="615"/>
                  </a:lnTo>
                  <a:lnTo>
                    <a:pt x="770" y="615"/>
                  </a:lnTo>
                  <a:lnTo>
                    <a:pt x="770" y="619"/>
                  </a:lnTo>
                  <a:lnTo>
                    <a:pt x="770" y="619"/>
                  </a:lnTo>
                  <a:lnTo>
                    <a:pt x="777" y="619"/>
                  </a:lnTo>
                  <a:lnTo>
                    <a:pt x="777" y="623"/>
                  </a:lnTo>
                  <a:lnTo>
                    <a:pt x="777" y="623"/>
                  </a:lnTo>
                  <a:lnTo>
                    <a:pt x="790" y="623"/>
                  </a:lnTo>
                  <a:lnTo>
                    <a:pt x="790" y="627"/>
                  </a:lnTo>
                  <a:lnTo>
                    <a:pt x="790" y="627"/>
                  </a:lnTo>
                  <a:lnTo>
                    <a:pt x="796" y="627"/>
                  </a:lnTo>
                  <a:lnTo>
                    <a:pt x="796" y="631"/>
                  </a:lnTo>
                  <a:lnTo>
                    <a:pt x="801" y="631"/>
                  </a:lnTo>
                  <a:lnTo>
                    <a:pt x="801" y="631"/>
                  </a:lnTo>
                  <a:lnTo>
                    <a:pt x="801" y="640"/>
                  </a:lnTo>
                  <a:lnTo>
                    <a:pt x="801" y="640"/>
                  </a:lnTo>
                  <a:lnTo>
                    <a:pt x="803" y="640"/>
                  </a:lnTo>
                  <a:lnTo>
                    <a:pt x="803" y="645"/>
                  </a:lnTo>
                  <a:lnTo>
                    <a:pt x="803" y="645"/>
                  </a:lnTo>
                  <a:lnTo>
                    <a:pt x="807" y="645"/>
                  </a:lnTo>
                  <a:lnTo>
                    <a:pt x="807" y="645"/>
                  </a:lnTo>
                  <a:lnTo>
                    <a:pt x="807" y="645"/>
                  </a:lnTo>
                  <a:lnTo>
                    <a:pt x="807" y="645"/>
                  </a:lnTo>
                  <a:lnTo>
                    <a:pt x="807" y="653"/>
                  </a:lnTo>
                  <a:lnTo>
                    <a:pt x="816" y="658"/>
                  </a:lnTo>
                  <a:lnTo>
                    <a:pt x="833" y="658"/>
                  </a:lnTo>
                  <a:lnTo>
                    <a:pt x="833" y="662"/>
                  </a:lnTo>
                  <a:lnTo>
                    <a:pt x="833" y="662"/>
                  </a:lnTo>
                  <a:lnTo>
                    <a:pt x="846" y="662"/>
                  </a:lnTo>
                  <a:lnTo>
                    <a:pt x="846" y="662"/>
                  </a:lnTo>
                  <a:lnTo>
                    <a:pt x="846" y="662"/>
                  </a:lnTo>
                  <a:lnTo>
                    <a:pt x="868" y="662"/>
                  </a:lnTo>
                  <a:lnTo>
                    <a:pt x="868" y="662"/>
                  </a:lnTo>
                  <a:lnTo>
                    <a:pt x="868" y="662"/>
                  </a:lnTo>
                  <a:lnTo>
                    <a:pt x="885" y="662"/>
                  </a:lnTo>
                  <a:lnTo>
                    <a:pt x="885" y="666"/>
                  </a:lnTo>
                  <a:lnTo>
                    <a:pt x="885" y="666"/>
                  </a:lnTo>
                  <a:lnTo>
                    <a:pt x="890" y="666"/>
                  </a:lnTo>
                  <a:lnTo>
                    <a:pt x="890" y="670"/>
                  </a:lnTo>
                  <a:lnTo>
                    <a:pt x="892" y="670"/>
                  </a:lnTo>
                  <a:lnTo>
                    <a:pt x="892" y="670"/>
                  </a:lnTo>
                  <a:lnTo>
                    <a:pt x="892" y="678"/>
                  </a:lnTo>
                  <a:lnTo>
                    <a:pt x="896" y="678"/>
                  </a:lnTo>
                  <a:lnTo>
                    <a:pt x="896" y="678"/>
                  </a:lnTo>
                  <a:lnTo>
                    <a:pt x="896" y="687"/>
                  </a:lnTo>
                  <a:lnTo>
                    <a:pt x="896" y="687"/>
                  </a:lnTo>
                  <a:lnTo>
                    <a:pt x="900" y="687"/>
                  </a:lnTo>
                  <a:lnTo>
                    <a:pt x="900" y="687"/>
                  </a:lnTo>
                  <a:lnTo>
                    <a:pt x="900" y="687"/>
                  </a:lnTo>
                  <a:lnTo>
                    <a:pt x="900" y="687"/>
                  </a:lnTo>
                  <a:lnTo>
                    <a:pt x="900" y="696"/>
                  </a:lnTo>
                  <a:lnTo>
                    <a:pt x="903" y="696"/>
                  </a:lnTo>
                  <a:lnTo>
                    <a:pt x="903" y="696"/>
                  </a:lnTo>
                  <a:lnTo>
                    <a:pt x="903" y="704"/>
                  </a:lnTo>
                  <a:lnTo>
                    <a:pt x="905" y="709"/>
                  </a:lnTo>
                  <a:lnTo>
                    <a:pt x="907" y="709"/>
                  </a:lnTo>
                  <a:lnTo>
                    <a:pt x="907" y="713"/>
                  </a:lnTo>
                  <a:lnTo>
                    <a:pt x="909" y="717"/>
                  </a:lnTo>
                  <a:lnTo>
                    <a:pt x="913" y="717"/>
                  </a:lnTo>
                  <a:lnTo>
                    <a:pt x="913" y="717"/>
                  </a:lnTo>
                  <a:lnTo>
                    <a:pt x="913" y="717"/>
                  </a:lnTo>
                  <a:lnTo>
                    <a:pt x="913" y="717"/>
                  </a:lnTo>
                  <a:lnTo>
                    <a:pt x="913" y="729"/>
                  </a:lnTo>
                  <a:lnTo>
                    <a:pt x="916" y="733"/>
                  </a:lnTo>
                  <a:lnTo>
                    <a:pt x="918" y="733"/>
                  </a:lnTo>
                  <a:lnTo>
                    <a:pt x="918" y="739"/>
                  </a:lnTo>
                  <a:lnTo>
                    <a:pt x="920" y="739"/>
                  </a:lnTo>
                  <a:lnTo>
                    <a:pt x="924" y="739"/>
                  </a:lnTo>
                  <a:lnTo>
                    <a:pt x="924" y="743"/>
                  </a:lnTo>
                  <a:lnTo>
                    <a:pt x="929" y="743"/>
                  </a:lnTo>
                  <a:lnTo>
                    <a:pt x="985" y="743"/>
                  </a:lnTo>
                  <a:lnTo>
                    <a:pt x="985" y="747"/>
                  </a:lnTo>
                  <a:lnTo>
                    <a:pt x="985" y="747"/>
                  </a:lnTo>
                  <a:lnTo>
                    <a:pt x="1000" y="747"/>
                  </a:lnTo>
                  <a:lnTo>
                    <a:pt x="1000" y="751"/>
                  </a:lnTo>
                  <a:lnTo>
                    <a:pt x="1000" y="751"/>
                  </a:lnTo>
                  <a:lnTo>
                    <a:pt x="1018" y="751"/>
                  </a:lnTo>
                  <a:lnTo>
                    <a:pt x="1018" y="755"/>
                  </a:lnTo>
                  <a:lnTo>
                    <a:pt x="1018" y="755"/>
                  </a:lnTo>
                  <a:lnTo>
                    <a:pt x="1033" y="755"/>
                  </a:lnTo>
                  <a:lnTo>
                    <a:pt x="1033" y="755"/>
                  </a:lnTo>
                  <a:lnTo>
                    <a:pt x="1039" y="760"/>
                  </a:lnTo>
                  <a:lnTo>
                    <a:pt x="1050" y="760"/>
                  </a:lnTo>
                  <a:lnTo>
                    <a:pt x="1050" y="764"/>
                  </a:lnTo>
                  <a:lnTo>
                    <a:pt x="1050" y="764"/>
                  </a:lnTo>
                  <a:lnTo>
                    <a:pt x="1067" y="764"/>
                  </a:lnTo>
                  <a:lnTo>
                    <a:pt x="1067" y="764"/>
                  </a:lnTo>
                  <a:lnTo>
                    <a:pt x="1067" y="764"/>
                  </a:lnTo>
                  <a:lnTo>
                    <a:pt x="1067" y="764"/>
                  </a:lnTo>
                  <a:lnTo>
                    <a:pt x="1067" y="773"/>
                  </a:lnTo>
                  <a:lnTo>
                    <a:pt x="1067" y="773"/>
                  </a:lnTo>
                  <a:lnTo>
                    <a:pt x="1076" y="773"/>
                  </a:lnTo>
                  <a:lnTo>
                    <a:pt x="1076" y="777"/>
                  </a:lnTo>
                  <a:lnTo>
                    <a:pt x="1076" y="777"/>
                  </a:lnTo>
                  <a:lnTo>
                    <a:pt x="1081" y="777"/>
                  </a:lnTo>
                  <a:lnTo>
                    <a:pt x="1081" y="777"/>
                  </a:lnTo>
                  <a:lnTo>
                    <a:pt x="1085" y="777"/>
                  </a:lnTo>
                  <a:lnTo>
                    <a:pt x="1085" y="777"/>
                  </a:lnTo>
                  <a:lnTo>
                    <a:pt x="1085" y="786"/>
                  </a:lnTo>
                  <a:lnTo>
                    <a:pt x="1087" y="790"/>
                  </a:lnTo>
                  <a:lnTo>
                    <a:pt x="1094" y="790"/>
                  </a:lnTo>
                  <a:lnTo>
                    <a:pt x="1094" y="794"/>
                  </a:lnTo>
                  <a:lnTo>
                    <a:pt x="1100" y="794"/>
                  </a:lnTo>
                  <a:lnTo>
                    <a:pt x="1100" y="794"/>
                  </a:lnTo>
                  <a:lnTo>
                    <a:pt x="1100" y="816"/>
                  </a:lnTo>
                  <a:lnTo>
                    <a:pt x="1100" y="816"/>
                  </a:lnTo>
                  <a:lnTo>
                    <a:pt x="1109" y="816"/>
                  </a:lnTo>
                  <a:lnTo>
                    <a:pt x="1109" y="820"/>
                  </a:lnTo>
                  <a:lnTo>
                    <a:pt x="1113" y="826"/>
                  </a:lnTo>
                  <a:lnTo>
                    <a:pt x="1135" y="826"/>
                  </a:lnTo>
                  <a:lnTo>
                    <a:pt x="1135" y="830"/>
                  </a:lnTo>
                  <a:lnTo>
                    <a:pt x="1135" y="830"/>
                  </a:lnTo>
                  <a:lnTo>
                    <a:pt x="1178" y="830"/>
                  </a:lnTo>
                  <a:lnTo>
                    <a:pt x="1178" y="834"/>
                  </a:lnTo>
                  <a:lnTo>
                    <a:pt x="1178" y="834"/>
                  </a:lnTo>
                  <a:lnTo>
                    <a:pt x="1237" y="834"/>
                  </a:lnTo>
                  <a:lnTo>
                    <a:pt x="1237" y="838"/>
                  </a:lnTo>
                  <a:lnTo>
                    <a:pt x="1237" y="838"/>
                  </a:lnTo>
                  <a:lnTo>
                    <a:pt x="1282" y="838"/>
                  </a:lnTo>
                  <a:lnTo>
                    <a:pt x="1282" y="838"/>
                  </a:lnTo>
                  <a:lnTo>
                    <a:pt x="1282" y="838"/>
                  </a:lnTo>
                  <a:lnTo>
                    <a:pt x="1282" y="838"/>
                  </a:lnTo>
                  <a:lnTo>
                    <a:pt x="1282" y="848"/>
                  </a:lnTo>
                  <a:lnTo>
                    <a:pt x="1282" y="848"/>
                  </a:lnTo>
                  <a:lnTo>
                    <a:pt x="1285" y="848"/>
                  </a:lnTo>
                  <a:lnTo>
                    <a:pt x="1285" y="852"/>
                  </a:lnTo>
                  <a:lnTo>
                    <a:pt x="1285" y="852"/>
                  </a:lnTo>
                  <a:lnTo>
                    <a:pt x="1295" y="852"/>
                  </a:lnTo>
                  <a:lnTo>
                    <a:pt x="1295" y="856"/>
                  </a:lnTo>
                  <a:lnTo>
                    <a:pt x="1300" y="856"/>
                  </a:lnTo>
                  <a:lnTo>
                    <a:pt x="1300" y="856"/>
                  </a:lnTo>
                  <a:lnTo>
                    <a:pt x="1300" y="864"/>
                  </a:lnTo>
                  <a:lnTo>
                    <a:pt x="1300" y="864"/>
                  </a:lnTo>
                  <a:lnTo>
                    <a:pt x="1302" y="864"/>
                  </a:lnTo>
                  <a:lnTo>
                    <a:pt x="1302" y="864"/>
                  </a:lnTo>
                  <a:lnTo>
                    <a:pt x="1302" y="864"/>
                  </a:lnTo>
                  <a:lnTo>
                    <a:pt x="1302" y="864"/>
                  </a:lnTo>
                  <a:lnTo>
                    <a:pt x="1302" y="882"/>
                  </a:lnTo>
                  <a:lnTo>
                    <a:pt x="1302" y="882"/>
                  </a:lnTo>
                  <a:lnTo>
                    <a:pt x="1304" y="882"/>
                  </a:lnTo>
                  <a:lnTo>
                    <a:pt x="1304" y="886"/>
                  </a:lnTo>
                  <a:lnTo>
                    <a:pt x="1306" y="886"/>
                  </a:lnTo>
                  <a:lnTo>
                    <a:pt x="1315" y="886"/>
                  </a:lnTo>
                  <a:lnTo>
                    <a:pt x="1315" y="890"/>
                  </a:lnTo>
                  <a:lnTo>
                    <a:pt x="1315" y="890"/>
                  </a:lnTo>
                  <a:lnTo>
                    <a:pt x="1332" y="890"/>
                  </a:lnTo>
                  <a:lnTo>
                    <a:pt x="1332" y="896"/>
                  </a:lnTo>
                  <a:lnTo>
                    <a:pt x="1337" y="900"/>
                  </a:lnTo>
                  <a:lnTo>
                    <a:pt x="1367" y="900"/>
                  </a:lnTo>
                  <a:lnTo>
                    <a:pt x="1367" y="904"/>
                  </a:lnTo>
                  <a:lnTo>
                    <a:pt x="1367" y="904"/>
                  </a:lnTo>
                  <a:lnTo>
                    <a:pt x="1462" y="904"/>
                  </a:lnTo>
                  <a:lnTo>
                    <a:pt x="1462" y="908"/>
                  </a:lnTo>
                  <a:lnTo>
                    <a:pt x="1462" y="908"/>
                  </a:lnTo>
                  <a:lnTo>
                    <a:pt x="1486" y="908"/>
                  </a:lnTo>
                  <a:lnTo>
                    <a:pt x="1486" y="912"/>
                  </a:lnTo>
                  <a:lnTo>
                    <a:pt x="1489" y="912"/>
                  </a:lnTo>
                  <a:lnTo>
                    <a:pt x="1489" y="912"/>
                  </a:lnTo>
                  <a:lnTo>
                    <a:pt x="1489" y="922"/>
                  </a:lnTo>
                  <a:lnTo>
                    <a:pt x="1495" y="922"/>
                  </a:lnTo>
                  <a:lnTo>
                    <a:pt x="1495" y="922"/>
                  </a:lnTo>
                  <a:lnTo>
                    <a:pt x="1495" y="930"/>
                  </a:lnTo>
                  <a:lnTo>
                    <a:pt x="1495" y="930"/>
                  </a:lnTo>
                  <a:lnTo>
                    <a:pt x="1499" y="930"/>
                  </a:lnTo>
                  <a:lnTo>
                    <a:pt x="1499" y="930"/>
                  </a:lnTo>
                  <a:lnTo>
                    <a:pt x="1499" y="930"/>
                  </a:lnTo>
                  <a:lnTo>
                    <a:pt x="1499" y="930"/>
                  </a:lnTo>
                  <a:lnTo>
                    <a:pt x="1499" y="935"/>
                  </a:lnTo>
                  <a:lnTo>
                    <a:pt x="1502" y="935"/>
                  </a:lnTo>
                  <a:lnTo>
                    <a:pt x="1502" y="935"/>
                  </a:lnTo>
                  <a:lnTo>
                    <a:pt x="1502" y="944"/>
                  </a:lnTo>
                  <a:lnTo>
                    <a:pt x="1504" y="944"/>
                  </a:lnTo>
                  <a:lnTo>
                    <a:pt x="1504" y="944"/>
                  </a:lnTo>
                  <a:lnTo>
                    <a:pt x="1504" y="958"/>
                  </a:lnTo>
                  <a:lnTo>
                    <a:pt x="1504" y="958"/>
                  </a:lnTo>
                  <a:lnTo>
                    <a:pt x="1506" y="958"/>
                  </a:lnTo>
                  <a:lnTo>
                    <a:pt x="1506" y="962"/>
                  </a:lnTo>
                  <a:lnTo>
                    <a:pt x="1506" y="962"/>
                  </a:lnTo>
                  <a:lnTo>
                    <a:pt x="1584" y="962"/>
                  </a:lnTo>
                  <a:lnTo>
                    <a:pt x="1584" y="962"/>
                  </a:lnTo>
                  <a:lnTo>
                    <a:pt x="1584" y="962"/>
                  </a:lnTo>
                  <a:lnTo>
                    <a:pt x="1623" y="962"/>
                  </a:lnTo>
                  <a:lnTo>
                    <a:pt x="1623" y="962"/>
                  </a:lnTo>
                  <a:lnTo>
                    <a:pt x="1623" y="962"/>
                  </a:lnTo>
                  <a:lnTo>
                    <a:pt x="1675" y="962"/>
                  </a:lnTo>
                  <a:lnTo>
                    <a:pt x="1675" y="966"/>
                  </a:lnTo>
                  <a:lnTo>
                    <a:pt x="1675" y="966"/>
                  </a:lnTo>
                  <a:lnTo>
                    <a:pt x="1679" y="966"/>
                  </a:lnTo>
                  <a:lnTo>
                    <a:pt x="1679" y="966"/>
                  </a:lnTo>
                  <a:lnTo>
                    <a:pt x="1688" y="966"/>
                  </a:lnTo>
                  <a:lnTo>
                    <a:pt x="1693" y="966"/>
                  </a:lnTo>
                  <a:lnTo>
                    <a:pt x="1693" y="970"/>
                  </a:lnTo>
                  <a:lnTo>
                    <a:pt x="1693" y="970"/>
                  </a:lnTo>
                  <a:lnTo>
                    <a:pt x="1695" y="970"/>
                  </a:lnTo>
                  <a:lnTo>
                    <a:pt x="1695" y="976"/>
                  </a:lnTo>
                  <a:lnTo>
                    <a:pt x="1701" y="980"/>
                  </a:lnTo>
                  <a:lnTo>
                    <a:pt x="1701" y="980"/>
                  </a:lnTo>
                  <a:lnTo>
                    <a:pt x="1701" y="999"/>
                  </a:lnTo>
                  <a:lnTo>
                    <a:pt x="1701" y="999"/>
                  </a:lnTo>
                  <a:lnTo>
                    <a:pt x="1703" y="999"/>
                  </a:lnTo>
                  <a:lnTo>
                    <a:pt x="1703" y="1003"/>
                  </a:lnTo>
                  <a:lnTo>
                    <a:pt x="1703" y="1003"/>
                  </a:lnTo>
                  <a:lnTo>
                    <a:pt x="1706" y="1003"/>
                  </a:lnTo>
                  <a:lnTo>
                    <a:pt x="1706" y="1008"/>
                  </a:lnTo>
                  <a:lnTo>
                    <a:pt x="1706" y="1008"/>
                  </a:lnTo>
                  <a:lnTo>
                    <a:pt x="1714" y="1008"/>
                  </a:lnTo>
                  <a:lnTo>
                    <a:pt x="1714" y="1013"/>
                  </a:lnTo>
                  <a:lnTo>
                    <a:pt x="1714" y="1013"/>
                  </a:lnTo>
                  <a:lnTo>
                    <a:pt x="1736" y="1013"/>
                  </a:lnTo>
                  <a:lnTo>
                    <a:pt x="1736" y="1013"/>
                  </a:lnTo>
                  <a:lnTo>
                    <a:pt x="1736" y="1013"/>
                  </a:lnTo>
                  <a:lnTo>
                    <a:pt x="1753" y="1013"/>
                  </a:lnTo>
                  <a:lnTo>
                    <a:pt x="1753" y="1013"/>
                  </a:lnTo>
                  <a:lnTo>
                    <a:pt x="1753" y="1013"/>
                  </a:lnTo>
                  <a:lnTo>
                    <a:pt x="1753" y="1013"/>
                  </a:lnTo>
                  <a:lnTo>
                    <a:pt x="1753" y="1017"/>
                  </a:lnTo>
                  <a:lnTo>
                    <a:pt x="1753" y="1017"/>
                  </a:lnTo>
                  <a:lnTo>
                    <a:pt x="1881" y="1017"/>
                  </a:lnTo>
                  <a:lnTo>
                    <a:pt x="1881" y="1023"/>
                  </a:lnTo>
                  <a:lnTo>
                    <a:pt x="1881" y="1023"/>
                  </a:lnTo>
                  <a:lnTo>
                    <a:pt x="1886" y="1023"/>
                  </a:lnTo>
                  <a:lnTo>
                    <a:pt x="1886" y="1027"/>
                  </a:lnTo>
                  <a:lnTo>
                    <a:pt x="1886" y="1027"/>
                  </a:lnTo>
                  <a:lnTo>
                    <a:pt x="1894" y="1027"/>
                  </a:lnTo>
                  <a:lnTo>
                    <a:pt x="1894" y="1032"/>
                  </a:lnTo>
                  <a:lnTo>
                    <a:pt x="1899" y="1032"/>
                  </a:lnTo>
                  <a:lnTo>
                    <a:pt x="1899" y="1032"/>
                  </a:lnTo>
                  <a:lnTo>
                    <a:pt x="1899" y="1041"/>
                  </a:lnTo>
                  <a:lnTo>
                    <a:pt x="1899" y="1041"/>
                  </a:lnTo>
                  <a:lnTo>
                    <a:pt x="1901" y="1041"/>
                  </a:lnTo>
                  <a:lnTo>
                    <a:pt x="1901" y="1041"/>
                  </a:lnTo>
                  <a:lnTo>
                    <a:pt x="1905" y="1041"/>
                  </a:lnTo>
                  <a:lnTo>
                    <a:pt x="1905" y="1041"/>
                  </a:lnTo>
                  <a:lnTo>
                    <a:pt x="1905" y="1050"/>
                  </a:lnTo>
                  <a:lnTo>
                    <a:pt x="1912" y="1056"/>
                  </a:lnTo>
                  <a:lnTo>
                    <a:pt x="1914" y="1056"/>
                  </a:lnTo>
                  <a:lnTo>
                    <a:pt x="1914" y="1060"/>
                  </a:lnTo>
                  <a:lnTo>
                    <a:pt x="1914" y="1060"/>
                  </a:lnTo>
                  <a:lnTo>
                    <a:pt x="1931" y="1060"/>
                  </a:lnTo>
                  <a:lnTo>
                    <a:pt x="1931" y="1065"/>
                  </a:lnTo>
                  <a:lnTo>
                    <a:pt x="1931" y="1065"/>
                  </a:lnTo>
                  <a:lnTo>
                    <a:pt x="1933" y="1065"/>
                  </a:lnTo>
                  <a:lnTo>
                    <a:pt x="1933" y="1070"/>
                  </a:lnTo>
                  <a:lnTo>
                    <a:pt x="1933" y="1070"/>
                  </a:lnTo>
                  <a:lnTo>
                    <a:pt x="1951" y="1070"/>
                  </a:lnTo>
                  <a:lnTo>
                    <a:pt x="1951" y="1070"/>
                  </a:lnTo>
                  <a:lnTo>
                    <a:pt x="1951" y="1070"/>
                  </a:lnTo>
                  <a:lnTo>
                    <a:pt x="1964" y="1070"/>
                  </a:lnTo>
                  <a:lnTo>
                    <a:pt x="1964" y="1075"/>
                  </a:lnTo>
                  <a:lnTo>
                    <a:pt x="1964" y="1075"/>
                  </a:lnTo>
                  <a:lnTo>
                    <a:pt x="1977" y="1075"/>
                  </a:lnTo>
                  <a:lnTo>
                    <a:pt x="1977" y="1081"/>
                  </a:lnTo>
                  <a:lnTo>
                    <a:pt x="1977" y="1081"/>
                  </a:lnTo>
                  <a:lnTo>
                    <a:pt x="2038" y="1081"/>
                  </a:lnTo>
                  <a:lnTo>
                    <a:pt x="2038" y="1085"/>
                  </a:lnTo>
                  <a:lnTo>
                    <a:pt x="2038" y="1085"/>
                  </a:lnTo>
                  <a:lnTo>
                    <a:pt x="2083" y="1085"/>
                  </a:lnTo>
                  <a:lnTo>
                    <a:pt x="2083" y="1090"/>
                  </a:lnTo>
                  <a:lnTo>
                    <a:pt x="2083" y="1090"/>
                  </a:lnTo>
                  <a:lnTo>
                    <a:pt x="2088" y="1090"/>
                  </a:lnTo>
                  <a:lnTo>
                    <a:pt x="2088" y="1094"/>
                  </a:lnTo>
                  <a:lnTo>
                    <a:pt x="2088" y="1094"/>
                  </a:lnTo>
                  <a:lnTo>
                    <a:pt x="2092" y="1094"/>
                  </a:lnTo>
                  <a:lnTo>
                    <a:pt x="2092" y="1100"/>
                  </a:lnTo>
                  <a:lnTo>
                    <a:pt x="2092" y="1100"/>
                  </a:lnTo>
                  <a:lnTo>
                    <a:pt x="2098" y="1100"/>
                  </a:lnTo>
                  <a:lnTo>
                    <a:pt x="2098" y="1100"/>
                  </a:lnTo>
                  <a:lnTo>
                    <a:pt x="2101" y="1100"/>
                  </a:lnTo>
                  <a:lnTo>
                    <a:pt x="2109" y="1100"/>
                  </a:lnTo>
                  <a:lnTo>
                    <a:pt x="2109" y="1100"/>
                  </a:lnTo>
                  <a:lnTo>
                    <a:pt x="2111" y="1104"/>
                  </a:lnTo>
                  <a:lnTo>
                    <a:pt x="2170" y="1104"/>
                  </a:lnTo>
                  <a:lnTo>
                    <a:pt x="2170" y="1104"/>
                  </a:lnTo>
                  <a:lnTo>
                    <a:pt x="2170" y="1104"/>
                  </a:lnTo>
                  <a:lnTo>
                    <a:pt x="2181" y="1104"/>
                  </a:lnTo>
                  <a:lnTo>
                    <a:pt x="2181" y="1104"/>
                  </a:lnTo>
                  <a:lnTo>
                    <a:pt x="2181" y="1104"/>
                  </a:lnTo>
                  <a:lnTo>
                    <a:pt x="2244" y="1104"/>
                  </a:lnTo>
                  <a:lnTo>
                    <a:pt x="2244" y="1104"/>
                  </a:lnTo>
                  <a:lnTo>
                    <a:pt x="2244" y="1104"/>
                  </a:lnTo>
                  <a:lnTo>
                    <a:pt x="2274" y="1104"/>
                  </a:lnTo>
                  <a:lnTo>
                    <a:pt x="2274" y="1110"/>
                  </a:lnTo>
                  <a:lnTo>
                    <a:pt x="2274" y="1110"/>
                  </a:lnTo>
                  <a:lnTo>
                    <a:pt x="2285" y="1110"/>
                  </a:lnTo>
                  <a:lnTo>
                    <a:pt x="2285" y="1115"/>
                  </a:lnTo>
                  <a:lnTo>
                    <a:pt x="2285" y="1115"/>
                  </a:lnTo>
                  <a:lnTo>
                    <a:pt x="2292" y="1115"/>
                  </a:lnTo>
                  <a:lnTo>
                    <a:pt x="2292" y="1119"/>
                  </a:lnTo>
                  <a:lnTo>
                    <a:pt x="2292" y="1119"/>
                  </a:lnTo>
                  <a:lnTo>
                    <a:pt x="2302" y="1119"/>
                  </a:lnTo>
                  <a:lnTo>
                    <a:pt x="2302" y="1125"/>
                  </a:lnTo>
                  <a:lnTo>
                    <a:pt x="2302" y="1125"/>
                  </a:lnTo>
                  <a:lnTo>
                    <a:pt x="2305" y="1125"/>
                  </a:lnTo>
                  <a:lnTo>
                    <a:pt x="2305" y="1130"/>
                  </a:lnTo>
                  <a:lnTo>
                    <a:pt x="2309" y="1130"/>
                  </a:lnTo>
                  <a:lnTo>
                    <a:pt x="2333" y="1130"/>
                  </a:lnTo>
                  <a:lnTo>
                    <a:pt x="2333" y="1136"/>
                  </a:lnTo>
                  <a:lnTo>
                    <a:pt x="2333" y="1136"/>
                  </a:lnTo>
                  <a:lnTo>
                    <a:pt x="2363" y="1136"/>
                  </a:lnTo>
                  <a:lnTo>
                    <a:pt x="2363" y="1136"/>
                  </a:lnTo>
                  <a:lnTo>
                    <a:pt x="2363" y="1136"/>
                  </a:lnTo>
                  <a:lnTo>
                    <a:pt x="2413" y="1136"/>
                  </a:lnTo>
                  <a:lnTo>
                    <a:pt x="2413" y="1136"/>
                  </a:lnTo>
                  <a:lnTo>
                    <a:pt x="2413" y="1136"/>
                  </a:lnTo>
                  <a:lnTo>
                    <a:pt x="2476" y="1136"/>
                  </a:lnTo>
                  <a:lnTo>
                    <a:pt x="2476" y="1136"/>
                  </a:lnTo>
                  <a:lnTo>
                    <a:pt x="2483" y="1136"/>
                  </a:lnTo>
                  <a:lnTo>
                    <a:pt x="2487" y="1136"/>
                  </a:lnTo>
                  <a:lnTo>
                    <a:pt x="2487" y="1140"/>
                  </a:lnTo>
                  <a:lnTo>
                    <a:pt x="2498" y="1140"/>
                  </a:lnTo>
                  <a:lnTo>
                    <a:pt x="2502" y="1140"/>
                  </a:lnTo>
                  <a:lnTo>
                    <a:pt x="2502" y="1140"/>
                  </a:lnTo>
                  <a:lnTo>
                    <a:pt x="2506" y="1140"/>
                  </a:lnTo>
                  <a:lnTo>
                    <a:pt x="2506" y="1140"/>
                  </a:lnTo>
                  <a:lnTo>
                    <a:pt x="2506" y="1147"/>
                  </a:lnTo>
                  <a:lnTo>
                    <a:pt x="2506" y="1147"/>
                  </a:lnTo>
                  <a:lnTo>
                    <a:pt x="2519" y="1147"/>
                  </a:lnTo>
                  <a:lnTo>
                    <a:pt x="2519" y="1147"/>
                  </a:lnTo>
                  <a:lnTo>
                    <a:pt x="2519" y="1147"/>
                  </a:lnTo>
                  <a:lnTo>
                    <a:pt x="2519" y="1147"/>
                  </a:lnTo>
                  <a:lnTo>
                    <a:pt x="2519" y="1158"/>
                  </a:lnTo>
                  <a:lnTo>
                    <a:pt x="2524" y="1158"/>
                  </a:lnTo>
                  <a:lnTo>
                    <a:pt x="2530" y="1158"/>
                  </a:lnTo>
                  <a:lnTo>
                    <a:pt x="2530" y="1158"/>
                  </a:lnTo>
                  <a:lnTo>
                    <a:pt x="2532" y="1158"/>
                  </a:lnTo>
                  <a:lnTo>
                    <a:pt x="2543" y="1158"/>
                  </a:lnTo>
                  <a:lnTo>
                    <a:pt x="2543" y="1163"/>
                  </a:lnTo>
                  <a:lnTo>
                    <a:pt x="2548" y="1163"/>
                  </a:lnTo>
                  <a:lnTo>
                    <a:pt x="2569" y="1163"/>
                  </a:lnTo>
                  <a:lnTo>
                    <a:pt x="2569" y="1170"/>
                  </a:lnTo>
                  <a:lnTo>
                    <a:pt x="2569" y="1170"/>
                  </a:lnTo>
                  <a:lnTo>
                    <a:pt x="2604" y="1170"/>
                  </a:lnTo>
                  <a:lnTo>
                    <a:pt x="2604" y="1170"/>
                  </a:lnTo>
                  <a:lnTo>
                    <a:pt x="2611" y="1170"/>
                  </a:lnTo>
                  <a:lnTo>
                    <a:pt x="2656" y="1170"/>
                  </a:lnTo>
                  <a:lnTo>
                    <a:pt x="2656" y="1170"/>
                  </a:lnTo>
                  <a:lnTo>
                    <a:pt x="2656" y="1170"/>
                  </a:lnTo>
                  <a:lnTo>
                    <a:pt x="2676" y="1170"/>
                  </a:lnTo>
                  <a:lnTo>
                    <a:pt x="2676" y="1170"/>
                  </a:lnTo>
                  <a:lnTo>
                    <a:pt x="2680" y="1170"/>
                  </a:lnTo>
                  <a:lnTo>
                    <a:pt x="2682" y="1170"/>
                  </a:lnTo>
                  <a:lnTo>
                    <a:pt x="2682" y="1176"/>
                  </a:lnTo>
                  <a:lnTo>
                    <a:pt x="2693" y="1176"/>
                  </a:lnTo>
                  <a:lnTo>
                    <a:pt x="2697" y="1176"/>
                  </a:lnTo>
                  <a:lnTo>
                    <a:pt x="2697" y="1176"/>
                  </a:lnTo>
                  <a:lnTo>
                    <a:pt x="2697" y="1176"/>
                  </a:lnTo>
                  <a:lnTo>
                    <a:pt x="2697" y="1176"/>
                  </a:lnTo>
                  <a:lnTo>
                    <a:pt x="2697" y="1191"/>
                  </a:lnTo>
                  <a:lnTo>
                    <a:pt x="2706" y="1198"/>
                  </a:lnTo>
                  <a:lnTo>
                    <a:pt x="2708" y="1198"/>
                  </a:lnTo>
                  <a:lnTo>
                    <a:pt x="2708" y="1198"/>
                  </a:lnTo>
                  <a:lnTo>
                    <a:pt x="2719" y="1198"/>
                  </a:lnTo>
                  <a:lnTo>
                    <a:pt x="2728" y="1198"/>
                  </a:lnTo>
                  <a:lnTo>
                    <a:pt x="2728" y="1207"/>
                  </a:lnTo>
                  <a:lnTo>
                    <a:pt x="2730" y="1207"/>
                  </a:lnTo>
                  <a:lnTo>
                    <a:pt x="2762" y="1207"/>
                  </a:lnTo>
                  <a:lnTo>
                    <a:pt x="2762" y="1217"/>
                  </a:lnTo>
                  <a:lnTo>
                    <a:pt x="2762" y="1217"/>
                  </a:lnTo>
                  <a:lnTo>
                    <a:pt x="2799" y="1217"/>
                  </a:lnTo>
                  <a:lnTo>
                    <a:pt x="2799" y="1217"/>
                  </a:lnTo>
                  <a:lnTo>
                    <a:pt x="2802" y="1217"/>
                  </a:lnTo>
                  <a:lnTo>
                    <a:pt x="2834" y="1217"/>
                  </a:lnTo>
                  <a:lnTo>
                    <a:pt x="2834" y="1217"/>
                  </a:lnTo>
                  <a:lnTo>
                    <a:pt x="2834" y="1217"/>
                  </a:lnTo>
                  <a:lnTo>
                    <a:pt x="2869" y="1217"/>
                  </a:lnTo>
                  <a:lnTo>
                    <a:pt x="2869" y="1228"/>
                  </a:lnTo>
                  <a:lnTo>
                    <a:pt x="2869" y="1228"/>
                  </a:lnTo>
                  <a:lnTo>
                    <a:pt x="2882" y="1228"/>
                  </a:lnTo>
                  <a:lnTo>
                    <a:pt x="2882" y="1228"/>
                  </a:lnTo>
                  <a:lnTo>
                    <a:pt x="2886" y="1228"/>
                  </a:lnTo>
                  <a:lnTo>
                    <a:pt x="2891" y="1228"/>
                  </a:lnTo>
                  <a:lnTo>
                    <a:pt x="2891" y="1228"/>
                  </a:lnTo>
                  <a:lnTo>
                    <a:pt x="2893" y="1228"/>
                  </a:lnTo>
                  <a:lnTo>
                    <a:pt x="2897" y="1228"/>
                  </a:lnTo>
                  <a:lnTo>
                    <a:pt x="2897" y="1239"/>
                  </a:lnTo>
                  <a:lnTo>
                    <a:pt x="2899" y="1239"/>
                  </a:lnTo>
                  <a:lnTo>
                    <a:pt x="2908" y="1239"/>
                  </a:lnTo>
                  <a:lnTo>
                    <a:pt x="2908" y="1239"/>
                  </a:lnTo>
                  <a:lnTo>
                    <a:pt x="2914" y="1239"/>
                  </a:lnTo>
                  <a:lnTo>
                    <a:pt x="2919" y="1239"/>
                  </a:lnTo>
                  <a:lnTo>
                    <a:pt x="2919" y="1239"/>
                  </a:lnTo>
                  <a:lnTo>
                    <a:pt x="2919" y="1239"/>
                  </a:lnTo>
                  <a:lnTo>
                    <a:pt x="2936" y="1239"/>
                  </a:lnTo>
                  <a:lnTo>
                    <a:pt x="2936" y="1239"/>
                  </a:lnTo>
                  <a:lnTo>
                    <a:pt x="2936" y="1239"/>
                  </a:lnTo>
                  <a:lnTo>
                    <a:pt x="3010" y="1239"/>
                  </a:lnTo>
                  <a:lnTo>
                    <a:pt x="3010" y="1239"/>
                  </a:lnTo>
                  <a:lnTo>
                    <a:pt x="3010" y="1239"/>
                  </a:lnTo>
                  <a:lnTo>
                    <a:pt x="3038" y="1239"/>
                  </a:lnTo>
                  <a:lnTo>
                    <a:pt x="3038" y="1239"/>
                  </a:lnTo>
                  <a:lnTo>
                    <a:pt x="3038" y="1239"/>
                  </a:lnTo>
                  <a:lnTo>
                    <a:pt x="3066" y="1239"/>
                  </a:lnTo>
                  <a:lnTo>
                    <a:pt x="3066" y="1239"/>
                  </a:lnTo>
                  <a:lnTo>
                    <a:pt x="3066" y="1239"/>
                  </a:lnTo>
                  <a:lnTo>
                    <a:pt x="3081" y="1239"/>
                  </a:lnTo>
                  <a:lnTo>
                    <a:pt x="3081" y="1239"/>
                  </a:lnTo>
                  <a:lnTo>
                    <a:pt x="3081" y="1239"/>
                  </a:lnTo>
                  <a:lnTo>
                    <a:pt x="3092" y="1239"/>
                  </a:lnTo>
                  <a:lnTo>
                    <a:pt x="3092" y="1256"/>
                  </a:lnTo>
                  <a:lnTo>
                    <a:pt x="3097" y="1256"/>
                  </a:lnTo>
                  <a:lnTo>
                    <a:pt x="3099" y="1256"/>
                  </a:lnTo>
                  <a:lnTo>
                    <a:pt x="3099" y="1256"/>
                  </a:lnTo>
                  <a:lnTo>
                    <a:pt x="3099" y="1256"/>
                  </a:lnTo>
                  <a:lnTo>
                    <a:pt x="3105" y="1256"/>
                  </a:lnTo>
                  <a:lnTo>
                    <a:pt x="3105" y="1275"/>
                  </a:lnTo>
                  <a:lnTo>
                    <a:pt x="3108" y="1275"/>
                  </a:lnTo>
                  <a:lnTo>
                    <a:pt x="3114" y="1275"/>
                  </a:lnTo>
                  <a:lnTo>
                    <a:pt x="3114" y="1297"/>
                  </a:lnTo>
                  <a:lnTo>
                    <a:pt x="3114" y="1297"/>
                  </a:lnTo>
                  <a:lnTo>
                    <a:pt x="3129" y="1297"/>
                  </a:lnTo>
                  <a:lnTo>
                    <a:pt x="3129" y="1297"/>
                  </a:lnTo>
                  <a:lnTo>
                    <a:pt x="3129" y="1297"/>
                  </a:lnTo>
                  <a:lnTo>
                    <a:pt x="3153" y="1297"/>
                  </a:lnTo>
                  <a:lnTo>
                    <a:pt x="3153" y="1297"/>
                  </a:lnTo>
                  <a:lnTo>
                    <a:pt x="3162" y="1297"/>
                  </a:lnTo>
                  <a:lnTo>
                    <a:pt x="3212" y="1297"/>
                  </a:lnTo>
                  <a:lnTo>
                    <a:pt x="3212" y="1322"/>
                  </a:lnTo>
                  <a:lnTo>
                    <a:pt x="3212" y="1322"/>
                  </a:lnTo>
                  <a:lnTo>
                    <a:pt x="3216" y="1322"/>
                  </a:lnTo>
                  <a:lnTo>
                    <a:pt x="3216" y="1322"/>
                  </a:lnTo>
                  <a:lnTo>
                    <a:pt x="3216" y="1322"/>
                  </a:lnTo>
                  <a:lnTo>
                    <a:pt x="3277" y="1322"/>
                  </a:lnTo>
                  <a:lnTo>
                    <a:pt x="3277" y="1322"/>
                  </a:lnTo>
                  <a:lnTo>
                    <a:pt x="3277" y="1322"/>
                  </a:lnTo>
                  <a:lnTo>
                    <a:pt x="3283" y="1322"/>
                  </a:lnTo>
                  <a:lnTo>
                    <a:pt x="3283" y="1322"/>
                  </a:lnTo>
                  <a:lnTo>
                    <a:pt x="3288" y="1322"/>
                  </a:lnTo>
                  <a:lnTo>
                    <a:pt x="3294" y="1322"/>
                  </a:lnTo>
                  <a:lnTo>
                    <a:pt x="3294" y="1322"/>
                  </a:lnTo>
                  <a:lnTo>
                    <a:pt x="3301" y="1322"/>
                  </a:lnTo>
                  <a:lnTo>
                    <a:pt x="3307" y="1322"/>
                  </a:lnTo>
                  <a:lnTo>
                    <a:pt x="3307" y="1322"/>
                  </a:lnTo>
                  <a:lnTo>
                    <a:pt x="3318" y="1322"/>
                  </a:lnTo>
                  <a:lnTo>
                    <a:pt x="3335" y="1322"/>
                  </a:lnTo>
                  <a:lnTo>
                    <a:pt x="3335" y="1322"/>
                  </a:lnTo>
                </a:path>
              </a:pathLst>
            </a:custGeom>
            <a:noFill/>
            <a:ln w="2063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457250">
                <a:defRPr/>
              </a:pPr>
              <a:endParaRPr lang="en-US" sz="1867" dirty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1265" name="Rectangle 231">
            <a:extLst>
              <a:ext uri="{FF2B5EF4-FFF2-40B4-BE49-F238E27FC236}">
                <a16:creationId xmlns:a16="http://schemas.microsoft.com/office/drawing/2014/main" id="{05ADEE20-14A0-43EA-BFC3-3E99A7275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381" y="5676583"/>
            <a:ext cx="660437" cy="16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219170">
              <a:defRPr/>
            </a:pPr>
            <a:r>
              <a:rPr lang="en-US" altLang="en-US" sz="1067" b="1" dirty="0">
                <a:solidFill>
                  <a:srgbClr val="000000"/>
                </a:solidFill>
                <a:sym typeface="Arial"/>
              </a:rPr>
              <a:t>No. at risk</a:t>
            </a:r>
            <a:endParaRPr lang="en-US" altLang="en-US" sz="1200" dirty="0">
              <a:solidFill>
                <a:srgbClr val="000000"/>
              </a:solidFill>
              <a:sym typeface="Arial"/>
            </a:endParaRPr>
          </a:p>
        </p:txBody>
      </p:sp>
      <p:sp>
        <p:nvSpPr>
          <p:cNvPr id="1266" name="TextBox 1265">
            <a:extLst>
              <a:ext uri="{FF2B5EF4-FFF2-40B4-BE49-F238E27FC236}">
                <a16:creationId xmlns:a16="http://schemas.microsoft.com/office/drawing/2014/main" id="{1966A05C-3A62-42F5-84DA-A13ED2984B9B}"/>
              </a:ext>
            </a:extLst>
          </p:cNvPr>
          <p:cNvSpPr txBox="1"/>
          <p:nvPr/>
        </p:nvSpPr>
        <p:spPr>
          <a:xfrm>
            <a:off x="6542301" y="2584278"/>
            <a:ext cx="79840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50">
              <a:defRPr/>
            </a:pPr>
            <a:r>
              <a:rPr lang="en-US" sz="2133" b="1" dirty="0">
                <a:solidFill>
                  <a:srgbClr val="00877C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33% </a:t>
            </a:r>
          </a:p>
          <a:p>
            <a:pPr defTabSz="457250">
              <a:defRPr/>
            </a:pPr>
            <a:r>
              <a:rPr lang="en-US" sz="2133" b="1" dirty="0">
                <a:solidFill>
                  <a:srgbClr val="792B49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20% </a:t>
            </a:r>
            <a:endParaRPr lang="en-US" sz="4800" b="1" dirty="0">
              <a:solidFill>
                <a:srgbClr val="000000"/>
              </a:solidFill>
              <a:latin typeface="Arial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267" name="TextBox 1266">
            <a:extLst>
              <a:ext uri="{FF2B5EF4-FFF2-40B4-BE49-F238E27FC236}">
                <a16:creationId xmlns:a16="http://schemas.microsoft.com/office/drawing/2014/main" id="{17E224D2-BFD7-48B9-BFA5-3C9E8D4C5A20}"/>
              </a:ext>
            </a:extLst>
          </p:cNvPr>
          <p:cNvSpPr txBox="1"/>
          <p:nvPr/>
        </p:nvSpPr>
        <p:spPr>
          <a:xfrm>
            <a:off x="4516818" y="2012532"/>
            <a:ext cx="798409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50">
              <a:defRPr/>
            </a:pPr>
            <a:r>
              <a:rPr lang="en-US" sz="2133" b="1" dirty="0">
                <a:solidFill>
                  <a:srgbClr val="00877C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48% </a:t>
            </a:r>
          </a:p>
          <a:p>
            <a:pPr defTabSz="457250">
              <a:defRPr/>
            </a:pPr>
            <a:r>
              <a:rPr lang="en-US" sz="2133" b="1" dirty="0">
                <a:solidFill>
                  <a:srgbClr val="792B49"/>
                </a:solidFill>
                <a:latin typeface="Arial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35% </a:t>
            </a:r>
            <a:endParaRPr lang="en-US" sz="4800" b="1" dirty="0">
              <a:solidFill>
                <a:srgbClr val="000000"/>
              </a:solidFill>
              <a:latin typeface="Arial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sp>
        <p:nvSpPr>
          <p:cNvPr id="1272" name="Title 1">
            <a:extLst>
              <a:ext uri="{FF2B5EF4-FFF2-40B4-BE49-F238E27FC236}">
                <a16:creationId xmlns:a16="http://schemas.microsoft.com/office/drawing/2014/main" id="{478A3718-6DBE-4F99-83C9-3CBD1971B23B}"/>
              </a:ext>
            </a:extLst>
          </p:cNvPr>
          <p:cNvSpPr txBox="1">
            <a:spLocks/>
          </p:cNvSpPr>
          <p:nvPr/>
        </p:nvSpPr>
        <p:spPr>
          <a:xfrm>
            <a:off x="631104" y="32277"/>
            <a:ext cx="10979149" cy="1155700"/>
          </a:xfrm>
          <a:prstGeom prst="rect">
            <a:avLst/>
          </a:prstGeom>
        </p:spPr>
        <p:txBody>
          <a:bodyPr vert="horz" lIns="121920" tIns="60960" rIns="121920" bIns="60960" rtlCol="0" anchor="ctr" anchorCtr="0">
            <a:normAutofit/>
          </a:bodyPr>
          <a:lstStyle>
            <a:lvl1pPr algn="l" defTabSz="34294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600" spc="38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 defTabSz="457250">
              <a:defRPr/>
            </a:pPr>
            <a:r>
              <a:rPr lang="en-US" b="0" spc="51" dirty="0"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PFS in the ITT Population</a:t>
            </a:r>
          </a:p>
        </p:txBody>
      </p:sp>
      <p:sp>
        <p:nvSpPr>
          <p:cNvPr id="261" name="TextBox 260">
            <a:extLst>
              <a:ext uri="{FF2B5EF4-FFF2-40B4-BE49-F238E27FC236}">
                <a16:creationId xmlns:a16="http://schemas.microsoft.com/office/drawing/2014/main" id="{191A04D0-D5C0-4C81-9DBC-CC8898DB9586}"/>
              </a:ext>
            </a:extLst>
          </p:cNvPr>
          <p:cNvSpPr txBox="1"/>
          <p:nvPr/>
        </p:nvSpPr>
        <p:spPr>
          <a:xfrm>
            <a:off x="4727559" y="5520955"/>
            <a:ext cx="2999936" cy="28732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457250">
              <a:defRPr/>
            </a:pPr>
            <a:r>
              <a:rPr lang="en-US" sz="1867" b="1" kern="600" spc="40" dirty="0">
                <a:solidFill>
                  <a:srgbClr val="000000"/>
                </a:solidFill>
                <a:latin typeface="Arial"/>
                <a:cs typeface="Arial"/>
                <a:sym typeface="Arial"/>
              </a:rPr>
              <a:t>Months</a:t>
            </a:r>
          </a:p>
        </p:txBody>
      </p:sp>
      <p:sp>
        <p:nvSpPr>
          <p:cNvPr id="267" name="Text Placeholder 15">
            <a:extLst>
              <a:ext uri="{FF2B5EF4-FFF2-40B4-BE49-F238E27FC236}">
                <a16:creationId xmlns:a16="http://schemas.microsoft.com/office/drawing/2014/main" id="{A3D7EE5B-0521-49B5-9AC7-00601BE99B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8074" y="6422208"/>
            <a:ext cx="8465548" cy="384401"/>
          </a:xfrm>
        </p:spPr>
        <p:txBody>
          <a:bodyPr/>
          <a:lstStyle/>
          <a:p>
            <a:r>
              <a:rPr lang="en-US" baseline="30000" dirty="0"/>
              <a:t>a</a:t>
            </a:r>
            <a:r>
              <a:rPr lang="en-US" dirty="0"/>
              <a:t>Because superiority of pembrolizumab + axitinib was shown at the first interim analysis, no alpha was allocated to OS; only nominal </a:t>
            </a:r>
            <a:r>
              <a:rPr lang="en-US" i="1" dirty="0"/>
              <a:t>P </a:t>
            </a:r>
            <a:r>
              <a:rPr lang="en-US" dirty="0"/>
              <a:t>values are reported. Data cutoff: January 11, 2021.</a:t>
            </a:r>
          </a:p>
        </p:txBody>
      </p:sp>
      <p:sp>
        <p:nvSpPr>
          <p:cNvPr id="268" name="Text Placeholder 3">
            <a:extLst>
              <a:ext uri="{FF2B5EF4-FFF2-40B4-BE49-F238E27FC236}">
                <a16:creationId xmlns:a16="http://schemas.microsoft.com/office/drawing/2014/main" id="{E33D1422-87BF-4CB3-8846-9134BFF1152F}"/>
              </a:ext>
            </a:extLst>
          </p:cNvPr>
          <p:cNvSpPr txBox="1">
            <a:spLocks/>
          </p:cNvSpPr>
          <p:nvPr/>
        </p:nvSpPr>
        <p:spPr>
          <a:xfrm>
            <a:off x="8879792" y="6356417"/>
            <a:ext cx="3312208" cy="246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100" dirty="0"/>
              <a:t>Rini BI et al. ASCO 2021. Abstract 4500.</a:t>
            </a:r>
          </a:p>
        </p:txBody>
      </p:sp>
      <p:sp>
        <p:nvSpPr>
          <p:cNvPr id="264" name="TextBox 263">
            <a:extLst>
              <a:ext uri="{FF2B5EF4-FFF2-40B4-BE49-F238E27FC236}">
                <a16:creationId xmlns:a16="http://schemas.microsoft.com/office/drawing/2014/main" id="{3DAFD6A0-9BCB-A449-9A40-41668D45E428}"/>
              </a:ext>
            </a:extLst>
          </p:cNvPr>
          <p:cNvSpPr txBox="1"/>
          <p:nvPr/>
        </p:nvSpPr>
        <p:spPr>
          <a:xfrm>
            <a:off x="5972123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7050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 14">
            <a:extLst>
              <a:ext uri="{FF2B5EF4-FFF2-40B4-BE49-F238E27FC236}">
                <a16:creationId xmlns:a16="http://schemas.microsoft.com/office/drawing/2014/main" id="{6C9285D3-1352-4CC9-90D3-4681D1A025D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631FF5-6EFD-CE41-AD6F-E487B692CC63}"/>
              </a:ext>
            </a:extLst>
          </p:cNvPr>
          <p:cNvSpPr txBox="1"/>
          <p:nvPr/>
        </p:nvSpPr>
        <p:spPr>
          <a:xfrm>
            <a:off x="5972123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005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5AFC67F-FD75-4E6D-AC0F-E7F3DD3A692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CheckMate 9ER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B6C43A5-2C1C-4B04-A6AB-F103B188F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CheckMate 9ER: Study design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A3C4B5-548C-45E1-8B48-03A5273D35ED}"/>
              </a:ext>
            </a:extLst>
          </p:cNvPr>
          <p:cNvSpPr txBox="1">
            <a:spLocks/>
          </p:cNvSpPr>
          <p:nvPr/>
        </p:nvSpPr>
        <p:spPr>
          <a:xfrm>
            <a:off x="4945147" y="1257841"/>
            <a:ext cx="3651664" cy="12749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400"/>
              </a:spcAft>
            </a:pPr>
            <a:r>
              <a:rPr lang="en-US" sz="1600" b="1" dirty="0"/>
              <a:t>Stratification factors:</a:t>
            </a:r>
          </a:p>
          <a:p>
            <a:pPr marL="78315" indent="-7831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IMDC risk score</a:t>
            </a:r>
            <a:endParaRPr lang="en-US" sz="1600" strike="sngStrike" dirty="0"/>
          </a:p>
          <a:p>
            <a:pPr marL="78315" indent="-7831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Tumor PD-L1 </a:t>
            </a:r>
            <a:r>
              <a:rPr lang="en-US" sz="1600" dirty="0" err="1"/>
              <a:t>expression</a:t>
            </a:r>
            <a:r>
              <a:rPr lang="en-US" sz="1600" baseline="30000" dirty="0" err="1"/>
              <a:t>a</a:t>
            </a:r>
            <a:r>
              <a:rPr lang="en-US" sz="1600" dirty="0"/>
              <a:t> </a:t>
            </a:r>
          </a:p>
          <a:p>
            <a:pPr marL="78315" indent="-78315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Geographic region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3C2976E-F970-484A-AD8A-A6C8EB5B4A04}"/>
              </a:ext>
            </a:extLst>
          </p:cNvPr>
          <p:cNvSpPr txBox="1"/>
          <p:nvPr/>
        </p:nvSpPr>
        <p:spPr>
          <a:xfrm>
            <a:off x="359410" y="5500688"/>
            <a:ext cx="11435077" cy="98527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GB" sz="1067" baseline="30000" dirty="0"/>
              <a:t>a</a:t>
            </a:r>
            <a:r>
              <a:rPr lang="en-US" sz="1067" dirty="0"/>
              <a:t>Defined as the percent of positive tumor cell membrane staining in a minimum of 100 evaluable tumor cells per validated Dako PD-L1 immunohistochemistry assay.</a:t>
            </a:r>
          </a:p>
          <a:p>
            <a:r>
              <a:rPr lang="en-GB" sz="1067" baseline="30000" dirty="0"/>
              <a:t>b</a:t>
            </a:r>
            <a:r>
              <a:rPr lang="en-US" sz="1067" dirty="0"/>
              <a:t>NIVO dosing may not exceed a total of 2 years (from cycle 1); CABO and SUN treatment may continue beyond 2 years in the absence of progression or unacceptable toxicity. </a:t>
            </a:r>
            <a:br>
              <a:rPr lang="en-US" sz="1067" dirty="0"/>
            </a:br>
            <a:r>
              <a:rPr lang="en-US" sz="1067" dirty="0"/>
              <a:t>Patients may be treated beyond progression. </a:t>
            </a:r>
          </a:p>
          <a:p>
            <a:r>
              <a:rPr lang="it-IT" sz="1067" dirty="0"/>
              <a:t>IMDC, International Metastatic Renal Cell Carcinoma Database Consortium; </a:t>
            </a:r>
            <a:r>
              <a:rPr lang="en-US" sz="1067" dirty="0"/>
              <a:t>IV, intravenously; PD-L1, programmed death ligand 1; PO, orally; Q2W, every 2 weeks; QD, once daily; </a:t>
            </a:r>
            <a:br>
              <a:rPr lang="en-US" sz="1067" dirty="0"/>
            </a:br>
            <a:r>
              <a:rPr lang="en-US" sz="1067" dirty="0"/>
              <a:t>RECIST, Response Evaluation Criteria in Solid Tumors.</a:t>
            </a:r>
          </a:p>
          <a:p>
            <a:r>
              <a:rPr lang="en-US" sz="1067" dirty="0"/>
              <a:t>1. clinicaltrials.gov/ct2/show/NCT03141177. Accessed June 8, 2020; 2. Choueiri et al. Poster presented at the American Society of Clinical Oncology Annual Meeting 2018. TPS4598.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A6894CB-C46D-4097-96B3-33D978134D02}"/>
              </a:ext>
            </a:extLst>
          </p:cNvPr>
          <p:cNvGrpSpPr/>
          <p:nvPr/>
        </p:nvGrpSpPr>
        <p:grpSpPr>
          <a:xfrm>
            <a:off x="537750" y="1895310"/>
            <a:ext cx="11459633" cy="3615597"/>
            <a:chOff x="411085" y="1735767"/>
            <a:chExt cx="8594725" cy="271169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BC2107C-3757-48C0-9E5C-792E1DD31EBA}"/>
                </a:ext>
              </a:extLst>
            </p:cNvPr>
            <p:cNvSpPr txBox="1">
              <a:spLocks/>
            </p:cNvSpPr>
            <p:nvPr/>
          </p:nvSpPr>
          <p:spPr>
            <a:xfrm>
              <a:off x="429502" y="4160400"/>
              <a:ext cx="8576308" cy="2870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>
                <a:spcBef>
                  <a:spcPts val="400"/>
                </a:spcBef>
                <a:tabLst>
                  <a:tab pos="459306" algn="l"/>
                </a:tabLst>
              </a:pPr>
              <a:r>
                <a:rPr lang="en-US" sz="1600" b="1" dirty="0"/>
                <a:t>Median study follow-up, </a:t>
              </a:r>
              <a:r>
                <a:rPr lang="en-US" sz="1600" dirty="0"/>
                <a:t>18.1 months (range, 10.6–30.6 months)</a:t>
              </a:r>
              <a:endParaRPr lang="en-US" sz="1400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E3520CA-B1B6-4494-B81E-641D3EBCD191}"/>
                </a:ext>
              </a:extLst>
            </p:cNvPr>
            <p:cNvGrpSpPr/>
            <p:nvPr/>
          </p:nvGrpSpPr>
          <p:grpSpPr>
            <a:xfrm>
              <a:off x="411085" y="1735767"/>
              <a:ext cx="8588274" cy="2185387"/>
              <a:chOff x="372363" y="1451768"/>
              <a:chExt cx="8588274" cy="2185387"/>
            </a:xfrm>
          </p:grpSpPr>
          <p:sp>
            <p:nvSpPr>
              <p:cNvPr id="21" name="Rounded Rectangle 12">
                <a:extLst>
                  <a:ext uri="{FF2B5EF4-FFF2-40B4-BE49-F238E27FC236}">
                    <a16:creationId xmlns:a16="http://schemas.microsoft.com/office/drawing/2014/main" id="{C097B7C9-8335-4B9D-AF50-098D47BAE9CC}"/>
                  </a:ext>
                </a:extLst>
              </p:cNvPr>
              <p:cNvSpPr/>
              <p:nvPr/>
            </p:nvSpPr>
            <p:spPr>
              <a:xfrm>
                <a:off x="4828904" y="1922494"/>
                <a:ext cx="2279513" cy="740664"/>
              </a:xfrm>
              <a:prstGeom prst="roundRect">
                <a:avLst>
                  <a:gd name="adj" fmla="val 0"/>
                </a:avLst>
              </a:prstGeom>
              <a:solidFill>
                <a:srgbClr val="009FB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</a:rPr>
                  <a:t>NIVO</a:t>
                </a:r>
                <a:r>
                  <a:rPr lang="en-US" sz="1600" dirty="0">
                    <a:solidFill>
                      <a:schemeClr val="bg1"/>
                    </a:solidFill>
                  </a:rPr>
                  <a:t> 240 mg IV Q2W </a:t>
                </a:r>
                <a:br>
                  <a:rPr lang="en-US" sz="1600" dirty="0">
                    <a:solidFill>
                      <a:schemeClr val="bg1"/>
                    </a:solidFill>
                  </a:rPr>
                </a:br>
                <a:r>
                  <a:rPr lang="en-US" sz="1600" dirty="0">
                    <a:solidFill>
                      <a:schemeClr val="bg1"/>
                    </a:solidFill>
                  </a:rPr>
                  <a:t>+ </a:t>
                </a:r>
                <a:r>
                  <a:rPr lang="en-US" sz="1600" b="1" dirty="0">
                    <a:solidFill>
                      <a:schemeClr val="bg1"/>
                    </a:solidFill>
                  </a:rPr>
                  <a:t>CABO</a:t>
                </a:r>
                <a:r>
                  <a:rPr lang="en-US" sz="1600" dirty="0">
                    <a:solidFill>
                      <a:schemeClr val="bg1"/>
                    </a:solidFill>
                  </a:rPr>
                  <a:t> 40 mg PO QD</a:t>
                </a:r>
              </a:p>
            </p:txBody>
          </p:sp>
          <p:sp>
            <p:nvSpPr>
              <p:cNvPr id="22" name="Rounded Rectangle 43">
                <a:extLst>
                  <a:ext uri="{FF2B5EF4-FFF2-40B4-BE49-F238E27FC236}">
                    <a16:creationId xmlns:a16="http://schemas.microsoft.com/office/drawing/2014/main" id="{B668CE5A-5839-4C60-A70E-9D363A05B3AF}"/>
                  </a:ext>
                </a:extLst>
              </p:cNvPr>
              <p:cNvSpPr/>
              <p:nvPr/>
            </p:nvSpPr>
            <p:spPr>
              <a:xfrm>
                <a:off x="4828904" y="2786697"/>
                <a:ext cx="2265581" cy="740664"/>
              </a:xfrm>
              <a:prstGeom prst="roundRect">
                <a:avLst>
                  <a:gd name="adj" fmla="val 0"/>
                </a:avLst>
              </a:prstGeom>
              <a:solidFill>
                <a:srgbClr val="F29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chemeClr val="bg1"/>
                    </a:solidFill>
                  </a:rPr>
                  <a:t>SUN</a:t>
                </a:r>
                <a:r>
                  <a:rPr lang="en-US" sz="1600" dirty="0">
                    <a:solidFill>
                      <a:schemeClr val="bg1"/>
                    </a:solidFill>
                  </a:rPr>
                  <a:t> 50 mg PO QD, </a:t>
                </a: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</a:rPr>
                  <a:t>cycle of 4 weeks on/</a:t>
                </a:r>
              </a:p>
              <a:p>
                <a:pPr algn="ctr"/>
                <a:r>
                  <a:rPr lang="en-US" sz="1600" dirty="0">
                    <a:solidFill>
                      <a:schemeClr val="bg1"/>
                    </a:solidFill>
                  </a:rPr>
                  <a:t>2 weeks off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3CC4DA2-C790-423E-A88B-C3B26D9F4D4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16491" y="2364882"/>
                <a:ext cx="1844146" cy="616240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12192" tIns="12192" rIns="12192" bIns="0" rtlCol="0" anchor="ctr">
                <a:noAutofit/>
              </a:bodyPr>
              <a:lstStyle/>
              <a:p>
                <a:pPr algn="ctr"/>
                <a:r>
                  <a:rPr lang="en-US" sz="1600" i="1" dirty="0"/>
                  <a:t>Treat until RECIST v1.1–defined progression or unacceptable </a:t>
                </a:r>
                <a:r>
                  <a:rPr lang="en-US" sz="1600" i="1" dirty="0" err="1"/>
                  <a:t>toxicity</a:t>
                </a:r>
                <a:r>
                  <a:rPr lang="en-US" sz="1600" i="1" baseline="30000" dirty="0" err="1"/>
                  <a:t>b</a:t>
                </a:r>
                <a:endParaRPr lang="en-US" sz="1600" i="1" dirty="0"/>
              </a:p>
            </p:txBody>
          </p:sp>
          <p:sp>
            <p:nvSpPr>
              <p:cNvPr id="32" name="AutoShape 17" descr="Light-Purple_Bkgnd">
                <a:extLst>
                  <a:ext uri="{FF2B5EF4-FFF2-40B4-BE49-F238E27FC236}">
                    <a16:creationId xmlns:a16="http://schemas.microsoft.com/office/drawing/2014/main" id="{18EC6408-4AEA-4458-A05D-F12ADB9C3D07}"/>
                  </a:ext>
                </a:extLst>
              </p:cNvPr>
              <p:cNvSpPr>
                <a:spLocks noChangeArrowheads="1"/>
              </p:cNvSpPr>
              <p:nvPr/>
            </p:nvSpPr>
            <p:spPr bwMode="invGray">
              <a:xfrm>
                <a:off x="424615" y="1736714"/>
                <a:ext cx="3111089" cy="1900441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  <a:headEnd/>
                <a:tailEnd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96000" tIns="48000" rIns="96000" bIns="48000" anchor="ctr"/>
              <a:lstStyle/>
              <a:p>
                <a:pPr>
                  <a:spcAft>
                    <a:spcPts val="1600"/>
                  </a:spcAft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Key inclusion criteria</a:t>
                </a:r>
                <a:r>
                  <a:rPr lang="en-US" sz="1600" b="1" baseline="30000" dirty="0">
                    <a:solidFill>
                      <a:schemeClr val="tx1"/>
                    </a:solidFill>
                  </a:rPr>
                  <a:t>1,2</a:t>
                </a:r>
              </a:p>
              <a:p>
                <a:pPr marL="232828" lvl="1" indent="-232828">
                  <a:spcAft>
                    <a:spcPts val="1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Previously untreated advanced or metastatic RCC with a clear cell component</a:t>
                </a:r>
              </a:p>
              <a:p>
                <a:pPr marL="232828" lvl="1" indent="-232828">
                  <a:spcAft>
                    <a:spcPts val="1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Any IMDC risk group</a:t>
                </a:r>
              </a:p>
              <a:p>
                <a:pPr marL="232828" lvl="1" indent="-232828">
                  <a:spcAft>
                    <a:spcPts val="16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1"/>
                    </a:solidFill>
                  </a:rPr>
                  <a:t>No prior systemic therapy</a:t>
                </a:r>
                <a:endParaRPr lang="en-US" sz="1600" strike="sngStrike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" name="Connector: Elbow 7">
                <a:extLst>
                  <a:ext uri="{FF2B5EF4-FFF2-40B4-BE49-F238E27FC236}">
                    <a16:creationId xmlns:a16="http://schemas.microsoft.com/office/drawing/2014/main" id="{0CDD0EB4-01A3-4C15-889E-1C39CB84FD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6378" y="2701626"/>
                <a:ext cx="1293200" cy="470094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Connector: Elbow 9">
                <a:extLst>
                  <a:ext uri="{FF2B5EF4-FFF2-40B4-BE49-F238E27FC236}">
                    <a16:creationId xmlns:a16="http://schemas.microsoft.com/office/drawing/2014/main" id="{B5CFA6B4-2DCF-4514-B479-0A2C63D2FD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527630" y="2307612"/>
                <a:ext cx="1293200" cy="394109"/>
              </a:xfrm>
              <a:prstGeom prst="bentConnector3">
                <a:avLst>
                  <a:gd name="adj1" fmla="val 50000"/>
                </a:avLst>
              </a:prstGeom>
              <a:ln w="127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3621BCA-AD63-4BF3-911C-B48D90318B09}"/>
                  </a:ext>
                </a:extLst>
              </p:cNvPr>
              <p:cNvSpPr txBox="1"/>
              <p:nvPr/>
            </p:nvSpPr>
            <p:spPr>
              <a:xfrm>
                <a:off x="372363" y="1451768"/>
                <a:ext cx="620603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N = 651</a:t>
                </a: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2D92111C-8DF1-4249-B655-FD783DE53ABE}"/>
                  </a:ext>
                </a:extLst>
              </p:cNvPr>
              <p:cNvSpPr/>
              <p:nvPr/>
            </p:nvSpPr>
            <p:spPr>
              <a:xfrm>
                <a:off x="3882934" y="2432009"/>
                <a:ext cx="582592" cy="566081"/>
              </a:xfrm>
              <a:prstGeom prst="ellipse">
                <a:avLst/>
              </a:prstGeom>
              <a:solidFill>
                <a:srgbClr val="00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GB" sz="1333" b="1" dirty="0">
                    <a:solidFill>
                      <a:schemeClr val="bg1"/>
                    </a:solidFill>
                  </a:rPr>
                  <a:t>R </a:t>
                </a:r>
              </a:p>
              <a:p>
                <a:pPr algn="ctr"/>
                <a:r>
                  <a:rPr lang="en-GB" sz="1333" b="1" dirty="0">
                    <a:solidFill>
                      <a:schemeClr val="bg1"/>
                    </a:solidFill>
                  </a:rPr>
                  <a:t>1:1</a:t>
                </a: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95320FDF-E9F0-BB49-8B3A-ACD2E7451909}"/>
              </a:ext>
            </a:extLst>
          </p:cNvPr>
          <p:cNvSpPr txBox="1"/>
          <p:nvPr/>
        </p:nvSpPr>
        <p:spPr>
          <a:xfrm>
            <a:off x="5972123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127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31">
            <a:extLst>
              <a:ext uri="{FF2B5EF4-FFF2-40B4-BE49-F238E27FC236}">
                <a16:creationId xmlns:a16="http://schemas.microsoft.com/office/drawing/2014/main" id="{0001892E-D05B-431F-A743-5ADF0EC7C044}"/>
              </a:ext>
            </a:extLst>
          </p:cNvPr>
          <p:cNvSpPr/>
          <p:nvPr/>
        </p:nvSpPr>
        <p:spPr>
          <a:xfrm>
            <a:off x="7021507" y="4567951"/>
            <a:ext cx="4463078" cy="1184767"/>
          </a:xfrm>
          <a:prstGeom prst="roundRect">
            <a:avLst/>
          </a:prstGeom>
          <a:solidFill>
            <a:srgbClr val="5D57F2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lIns="182880" tIns="12190" rIns="12190" bIns="12190" rtlCol="0" anchor="ctr"/>
          <a:lstStyle/>
          <a:p>
            <a:pPr defTabSz="914081"/>
            <a:r>
              <a:rPr lang="en-US" sz="1600" b="1" kern="600" spc="40" dirty="0">
                <a:solidFill>
                  <a:srgbClr val="FFFFFF"/>
                </a:solidFill>
                <a:latin typeface="Arial"/>
              </a:rPr>
              <a:t>Primary endpoint: DFS per investigator</a:t>
            </a:r>
          </a:p>
          <a:p>
            <a:pPr defTabSz="914081"/>
            <a:r>
              <a:rPr lang="en-US" sz="1600" b="1" kern="600" spc="40" dirty="0">
                <a:solidFill>
                  <a:srgbClr val="FFFFFF"/>
                </a:solidFill>
                <a:latin typeface="Arial"/>
              </a:rPr>
              <a:t>Key secondary endpoint: OS</a:t>
            </a:r>
          </a:p>
          <a:p>
            <a:pPr defTabSz="914081"/>
            <a:r>
              <a:rPr lang="en-US" sz="1600" b="1" kern="600" spc="40" dirty="0">
                <a:solidFill>
                  <a:srgbClr val="FFFFFF"/>
                </a:solidFill>
                <a:latin typeface="Arial"/>
              </a:rPr>
              <a:t>Other secondary endpoints: Safety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5AE4F4-4170-4BAD-A8A8-9363DFDEF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KEYNOTE-564 (NCT03142334) Study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72EF47-A893-44F4-98A0-B7DFA9195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826" y="5924549"/>
            <a:ext cx="11436348" cy="441329"/>
          </a:xfrm>
        </p:spPr>
        <p:txBody>
          <a:bodyPr>
            <a:normAutofit/>
          </a:bodyPr>
          <a:lstStyle/>
          <a:p>
            <a:pPr marL="228600" indent="-228600">
              <a:lnSpc>
                <a:spcPct val="110000"/>
              </a:lnSpc>
            </a:pPr>
            <a:r>
              <a:rPr lang="en-US" sz="1800" dirty="0"/>
              <a:t>Median (range) time from randomization to cutoff: 30.1 (20.8−47.5) months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D2532501-39D1-43FC-A388-43FD1500BA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181160"/>
            <a:ext cx="12192000" cy="539496"/>
          </a:xfrm>
        </p:spPr>
        <p:txBody>
          <a:bodyPr/>
          <a:lstStyle/>
          <a:p>
            <a:pPr defTabSz="914081"/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Q3W, every 3 weeks. </a:t>
            </a:r>
          </a:p>
          <a:p>
            <a:pPr defTabSz="914081"/>
            <a:r>
              <a:rPr lang="en-US" sz="1000" baseline="30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a</a:t>
            </a:r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</a:rPr>
              <a:t>M1 NED:</a:t>
            </a:r>
            <a:r>
              <a:rPr lang="en-US" sz="1000" b="1" dirty="0">
                <a:solidFill>
                  <a:srgbClr val="000000"/>
                </a:solidFill>
                <a:latin typeface="Arial Narrow" panose="020B0606020202030204" pitchFamily="34" charset="0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</a:rPr>
              <a:t>no evidence of disease after primary tumor + soft tissue metastases completely resected ≤1 year from nephrectomy; </a:t>
            </a:r>
            <a:r>
              <a:rPr lang="en-US" sz="1000" baseline="30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b</a:t>
            </a:r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≤17 cycles of treatment were equivalent to ~1 year.</a:t>
            </a:r>
          </a:p>
          <a:p>
            <a:pPr defTabSz="914081"/>
            <a:r>
              <a:rPr lang="en-US" dirty="0">
                <a:latin typeface="Arial Narrow" panose="020B0606020202030204" pitchFamily="34" charset="0"/>
              </a:rPr>
              <a:t>Data cutoff date: June 14, 2021. </a:t>
            </a:r>
          </a:p>
        </p:txBody>
      </p:sp>
      <p:sp>
        <p:nvSpPr>
          <p:cNvPr id="5" name="Rounded Rectangle 5">
            <a:extLst>
              <a:ext uri="{FF2B5EF4-FFF2-40B4-BE49-F238E27FC236}">
                <a16:creationId xmlns:a16="http://schemas.microsoft.com/office/drawing/2014/main" id="{3D1D9FF3-D419-4115-B9B5-529DBBAFA76C}"/>
              </a:ext>
            </a:extLst>
          </p:cNvPr>
          <p:cNvSpPr/>
          <p:nvPr/>
        </p:nvSpPr>
        <p:spPr>
          <a:xfrm>
            <a:off x="8400369" y="1580814"/>
            <a:ext cx="3047844" cy="1208120"/>
          </a:xfrm>
          <a:prstGeom prst="roundRect">
            <a:avLst/>
          </a:prstGeom>
          <a:solidFill>
            <a:srgbClr val="00877C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lIns="60952" tIns="54417" rIns="60952" bIns="54417" rtlCol="0" anchor="ctr"/>
          <a:lstStyle/>
          <a:p>
            <a:pPr marL="0" marR="0" lvl="0" indent="0" algn="ctr" defTabSz="1088293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67DE9AC-A9C2-4597-B475-8893FCCEB11C}"/>
              </a:ext>
            </a:extLst>
          </p:cNvPr>
          <p:cNvSpPr/>
          <p:nvPr/>
        </p:nvSpPr>
        <p:spPr>
          <a:xfrm>
            <a:off x="8399706" y="1635939"/>
            <a:ext cx="3048354" cy="1096229"/>
          </a:xfrm>
          <a:prstGeom prst="roundRect">
            <a:avLst/>
          </a:prstGeom>
          <a:noFill/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lIns="60952" tIns="54417" rIns="60952" bIns="54417" rtlCol="0" anchor="ctr"/>
          <a:lstStyle/>
          <a:p>
            <a:pPr marL="0" marR="0" lvl="0" indent="0" algn="ctr" defTabSz="1088293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Pembrolizumab 200 mg</a:t>
            </a:r>
          </a:p>
          <a:p>
            <a:pPr marL="0" marR="0" lvl="0" indent="0" algn="ctr" defTabSz="1088293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Q3W</a:t>
            </a:r>
          </a:p>
          <a:p>
            <a:pPr marL="0" marR="0" lvl="0" indent="0" algn="ctr" defTabSz="1088293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for ~1 </a:t>
            </a:r>
            <a:r>
              <a:rPr kumimoji="0" lang="en-US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year</a:t>
            </a:r>
            <a:r>
              <a:rPr kumimoji="0" lang="en-US" altLang="en-US" sz="1600" b="1" i="0" u="none" strike="noStrike" kern="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b</a:t>
            </a:r>
            <a:endParaRPr kumimoji="0" lang="en-US" altLang="en-US" sz="1600" b="1" i="0" u="none" strike="noStrike" kern="0" cap="none" spc="0" normalizeH="0" baseline="3000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BEE45691-31EB-46D0-AC07-269737E616CF}"/>
              </a:ext>
            </a:extLst>
          </p:cNvPr>
          <p:cNvSpPr/>
          <p:nvPr/>
        </p:nvSpPr>
        <p:spPr>
          <a:xfrm>
            <a:off x="8400369" y="3066521"/>
            <a:ext cx="3048354" cy="1208120"/>
          </a:xfrm>
          <a:prstGeom prst="roundRect">
            <a:avLst/>
          </a:prstGeom>
          <a:solidFill>
            <a:srgbClr val="66203A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lIns="60952" tIns="54417" rIns="60952" bIns="54417" rtlCol="0" anchor="ctr"/>
          <a:lstStyle/>
          <a:p>
            <a:pPr marL="0" marR="0" lvl="0" indent="0" algn="ctr" defTabSz="1088293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Placebo</a:t>
            </a:r>
          </a:p>
          <a:p>
            <a:pPr marL="0" marR="0" lvl="0" indent="0" algn="ctr" defTabSz="1088293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Q3W</a:t>
            </a:r>
          </a:p>
          <a:p>
            <a:pPr marL="0" marR="0" lvl="0" indent="0" algn="ctr" defTabSz="1088293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for ~1 </a:t>
            </a:r>
            <a:r>
              <a:rPr kumimoji="0" lang="en-US" alt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year</a:t>
            </a:r>
            <a:r>
              <a:rPr kumimoji="0" lang="en-US" altLang="en-US" sz="1600" b="1" i="0" u="none" strike="noStrike" kern="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b</a:t>
            </a:r>
            <a:endParaRPr kumimoji="0" lang="en-US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F6AA0DC2-A21D-4C9A-AA96-5DA55671715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7398854" y="2029217"/>
            <a:ext cx="854738" cy="1142851"/>
          </a:xfrm>
          <a:prstGeom prst="bentConnector2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66980496-6630-4E42-A1A4-EF0746F208AE}"/>
              </a:ext>
            </a:extLst>
          </p:cNvPr>
          <p:cNvCxnSpPr>
            <a:cxnSpLocks/>
          </p:cNvCxnSpPr>
          <p:nvPr/>
        </p:nvCxnSpPr>
        <p:spPr>
          <a:xfrm rot="16200000" flipH="1">
            <a:off x="7358748" y="2620051"/>
            <a:ext cx="936450" cy="1142851"/>
          </a:xfrm>
          <a:prstGeom prst="bentConnector2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5D1A8A-3EF0-49A7-B681-932CB43BF6E8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5916593" y="2926895"/>
            <a:ext cx="794108" cy="0"/>
          </a:xfrm>
          <a:prstGeom prst="line">
            <a:avLst/>
          </a:prstGeom>
          <a:noFill/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56974E80-C962-45D0-8B48-1BF47826B92D}"/>
              </a:ext>
            </a:extLst>
          </p:cNvPr>
          <p:cNvSpPr>
            <a:spLocks/>
          </p:cNvSpPr>
          <p:nvPr/>
        </p:nvSpPr>
        <p:spPr>
          <a:xfrm>
            <a:off x="6710701" y="2408517"/>
            <a:ext cx="1088193" cy="1036755"/>
          </a:xfrm>
          <a:prstGeom prst="ellipse">
            <a:avLst/>
          </a:prstGeom>
          <a:solidFill>
            <a:srgbClr val="37424A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lIns="0" tIns="54417" rIns="0" bIns="54417" rtlCol="0" anchor="ctr"/>
          <a:lstStyle/>
          <a:p>
            <a:pPr marL="0" marR="0" lvl="0" indent="0" algn="ctr" defTabSz="91408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R</a:t>
            </a:r>
          </a:p>
          <a:p>
            <a:pPr marL="0" marR="0" lvl="0" indent="0" algn="ctr" defTabSz="91408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(1:1)</a:t>
            </a:r>
          </a:p>
        </p:txBody>
      </p:sp>
      <p:sp>
        <p:nvSpPr>
          <p:cNvPr id="13" name="Rounded Rectangle 4">
            <a:extLst>
              <a:ext uri="{FF2B5EF4-FFF2-40B4-BE49-F238E27FC236}">
                <a16:creationId xmlns:a16="http://schemas.microsoft.com/office/drawing/2014/main" id="{D65E317E-C43F-4859-A495-007C59FA44F6}"/>
              </a:ext>
            </a:extLst>
          </p:cNvPr>
          <p:cNvSpPr/>
          <p:nvPr/>
        </p:nvSpPr>
        <p:spPr>
          <a:xfrm>
            <a:off x="773168" y="1475576"/>
            <a:ext cx="5632929" cy="2923918"/>
          </a:xfrm>
          <a:prstGeom prst="roundRect">
            <a:avLst/>
          </a:prstGeom>
          <a:solidFill>
            <a:srgbClr val="37424A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lIns="12190" tIns="12190" rIns="12190" bIns="12190" rtlCol="0" anchor="ctr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Key Eligibility Criteria</a:t>
            </a:r>
          </a:p>
          <a:p>
            <a:pPr marL="311092" marR="0" lvl="0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Histologically confirmed clear cell renal cell carcinoma</a:t>
            </a:r>
          </a:p>
          <a:p>
            <a:pPr marL="768132" marR="0" lvl="1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Intermediate-high risk: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pT2, grade 4 or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sarcomatoid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, N0, M0; pT3, any grade, N0, M0</a:t>
            </a:r>
          </a:p>
          <a:p>
            <a:pPr marL="768132" marR="0" lvl="1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High risk: 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pT4, any grade, N0, M0; any </a:t>
            </a:r>
            <a:r>
              <a:rPr kumimoji="0" lang="en-US" sz="15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pT</a:t>
            </a:r>
            <a:r>
              <a: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, any grade, N+, M0</a:t>
            </a:r>
          </a:p>
          <a:p>
            <a:pPr marL="768132" marR="0" lvl="1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M1 no evidence of disease (NED) 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after </a:t>
            </a:r>
            <a:r>
              <a:rPr kumimoji="0" lang="en-US" sz="1500" b="1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surgery</a:t>
            </a:r>
            <a:r>
              <a:rPr kumimoji="0" lang="en-US" sz="1500" b="1" i="0" u="none" strike="noStrike" kern="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</a:t>
            </a:r>
            <a:endParaRPr kumimoji="0" lang="en-US" sz="1500" b="1" i="0" u="none" strike="noStrike" kern="0" cap="none" spc="0" normalizeH="0" baseline="3000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311092" marR="0" lvl="0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Surgery ≤12 weeks prior to randomization </a:t>
            </a:r>
          </a:p>
          <a:p>
            <a:pPr marL="311092" marR="0" lvl="0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No prior systemic therapy</a:t>
            </a:r>
          </a:p>
          <a:p>
            <a:pPr marL="311092" marR="0" lvl="0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ECOG PS 0 or 1</a:t>
            </a:r>
          </a:p>
          <a:p>
            <a:pPr marL="311092" marR="0" lvl="0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Tissue sample for PD-L1 assessment</a:t>
            </a:r>
          </a:p>
        </p:txBody>
      </p:sp>
      <p:sp>
        <p:nvSpPr>
          <p:cNvPr id="14" name="Rounded Rectangle 31">
            <a:extLst>
              <a:ext uri="{FF2B5EF4-FFF2-40B4-BE49-F238E27FC236}">
                <a16:creationId xmlns:a16="http://schemas.microsoft.com/office/drawing/2014/main" id="{8D46E924-295F-47C4-8500-9FF897B9515F}"/>
              </a:ext>
            </a:extLst>
          </p:cNvPr>
          <p:cNvSpPr/>
          <p:nvPr/>
        </p:nvSpPr>
        <p:spPr>
          <a:xfrm>
            <a:off x="773167" y="4454664"/>
            <a:ext cx="5652771" cy="1347159"/>
          </a:xfrm>
          <a:prstGeom prst="roundRect">
            <a:avLst/>
          </a:prstGeom>
          <a:solidFill>
            <a:srgbClr val="37424A"/>
          </a:solidFill>
          <a:ln w="952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lIns="12190" tIns="12190" rIns="12190" bIns="12190" rtlCol="0" anchor="ctr"/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sng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Stratification Factors</a:t>
            </a:r>
          </a:p>
          <a:p>
            <a:pPr marL="311092" marR="0" lvl="0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Metastatic status (M0 vs M1 NED)</a:t>
            </a:r>
          </a:p>
          <a:p>
            <a:pPr marL="311092" marR="0" lvl="0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M0 group further stratified:</a:t>
            </a:r>
          </a:p>
          <a:p>
            <a:pPr marL="768132" marR="0" lvl="1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ECOG PS 0 vs 1</a:t>
            </a:r>
          </a:p>
          <a:p>
            <a:pPr marL="768132" marR="0" lvl="1" indent="-152372" defTabSz="1218971" eaLnBrk="1" fontAlgn="auto" latinLnBrk="0" hangingPunct="1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 vs non-US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44DEE3-D5A2-4589-A147-552BF6FD44B9}"/>
              </a:ext>
            </a:extLst>
          </p:cNvPr>
          <p:cNvSpPr txBox="1"/>
          <p:nvPr/>
        </p:nvSpPr>
        <p:spPr>
          <a:xfrm>
            <a:off x="7252740" y="1870396"/>
            <a:ext cx="1119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 = 496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DCB529-5BF4-4E7E-8F53-B001D683F905}"/>
              </a:ext>
            </a:extLst>
          </p:cNvPr>
          <p:cNvSpPr txBox="1"/>
          <p:nvPr/>
        </p:nvSpPr>
        <p:spPr>
          <a:xfrm>
            <a:off x="7366661" y="3648127"/>
            <a:ext cx="9191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 = 498</a:t>
            </a:r>
            <a:endParaRPr lang="en-US" sz="16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92D73A-FFB1-A64F-B636-556C44F9C5BE}"/>
              </a:ext>
            </a:extLst>
          </p:cNvPr>
          <p:cNvSpPr txBox="1"/>
          <p:nvPr/>
        </p:nvSpPr>
        <p:spPr>
          <a:xfrm>
            <a:off x="6078794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5431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0D85E9B-3D3E-4C7A-AA9C-F90198B6B87B}"/>
              </a:ext>
            </a:extLst>
          </p:cNvPr>
          <p:cNvSpPr/>
          <p:nvPr/>
        </p:nvSpPr>
        <p:spPr>
          <a:xfrm>
            <a:off x="6690902" y="934923"/>
            <a:ext cx="5205399" cy="18357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E1FDAE0-B90F-4156-8740-2A6E9E3F08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CheckMate 9ER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95D3DA7-3374-4D5D-9E8A-B73D0A503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62665"/>
            <a:ext cx="10962753" cy="1146048"/>
          </a:xfrm>
        </p:spPr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Progression-free survival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C45344-6406-4544-A5AE-1BD32D8418BA}"/>
              </a:ext>
            </a:extLst>
          </p:cNvPr>
          <p:cNvSpPr/>
          <p:nvPr/>
        </p:nvSpPr>
        <p:spPr>
          <a:xfrm>
            <a:off x="7793091" y="2104144"/>
            <a:ext cx="3943708" cy="74879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defTabSz="914377"/>
            <a:r>
              <a:rPr lang="en-US" altLang="en-US" sz="2133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HR = 0.56 (95% CI, 0.46</a:t>
            </a:r>
            <a:r>
              <a:rPr lang="en-US" sz="2133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–</a:t>
            </a:r>
            <a:r>
              <a:rPr lang="en-US" altLang="en-US" sz="2133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0.68)</a:t>
            </a:r>
          </a:p>
          <a:p>
            <a:pPr algn="ctr" defTabSz="914377"/>
            <a:r>
              <a:rPr lang="en-US" sz="2133" b="1" i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P </a:t>
            </a:r>
            <a:r>
              <a:rPr lang="en-US" sz="2133" b="1" dirty="0">
                <a:solidFill>
                  <a:schemeClr val="tx2">
                    <a:lumMod val="50000"/>
                  </a:schemeClr>
                </a:solidFill>
                <a:cs typeface="Arial" panose="020B0604020202020204" pitchFamily="34" charset="0"/>
              </a:rPr>
              <a:t>&lt; 0.0001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6F9A1B82-996C-4386-9A27-7D6E63485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782631"/>
              </p:ext>
            </p:extLst>
          </p:nvPr>
        </p:nvGraphicFramePr>
        <p:xfrm>
          <a:off x="7716354" y="934923"/>
          <a:ext cx="4097186" cy="109728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586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11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latin typeface="+mn-lt"/>
                          <a:cs typeface="Arial" panose="020B0604020202020204" pitchFamily="34" charset="0"/>
                        </a:rPr>
                        <a:t>Median PFS, months (95% CI)</a:t>
                      </a:r>
                    </a:p>
                  </a:txBody>
                  <a:tcPr marL="121920" marR="121920" marT="60960" marB="6096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lvl="0" algn="l"/>
                      <a:r>
                        <a:rPr lang="en-US" sz="1600" b="1" dirty="0">
                          <a:solidFill>
                            <a:srgbClr val="009FBA"/>
                          </a:solidFill>
                          <a:latin typeface="+mn-lt"/>
                          <a:cs typeface="Arial" panose="020B0604020202020204" pitchFamily="34" charset="0"/>
                        </a:rPr>
                        <a:t>NIVO+CABO </a:t>
                      </a:r>
                    </a:p>
                  </a:txBody>
                  <a:tcPr marL="121920" marR="121920" marT="60960" marB="6096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657350" algn="l"/>
                        </a:tabLst>
                        <a:defRPr/>
                      </a:pPr>
                      <a:r>
                        <a:rPr lang="en-US" sz="1600" b="1" dirty="0">
                          <a:solidFill>
                            <a:srgbClr val="009FBA"/>
                          </a:solidFill>
                          <a:latin typeface="+mn-lt"/>
                          <a:cs typeface="Arial" panose="020B0604020202020204" pitchFamily="34" charset="0"/>
                        </a:rPr>
                        <a:t>16.6 (12.8–19.8)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>
                          <a:solidFill>
                            <a:srgbClr val="F29600"/>
                          </a:solidFill>
                          <a:latin typeface="+mn-lt"/>
                          <a:cs typeface="Arial" panose="020B0604020202020204" pitchFamily="34" charset="0"/>
                        </a:rPr>
                        <a:t>SUN</a:t>
                      </a:r>
                    </a:p>
                  </a:txBody>
                  <a:tcPr marL="121920" marR="121920" marT="60960" marB="6096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29600"/>
                          </a:solidFill>
                          <a:latin typeface="+mn-lt"/>
                          <a:cs typeface="Arial" panose="020B0604020202020204" pitchFamily="34" charset="0"/>
                        </a:rPr>
                        <a:t>8.3 (7.0</a:t>
                      </a:r>
                      <a:r>
                        <a:rPr lang="en-US" sz="1600" b="1" dirty="0">
                          <a:solidFill>
                            <a:srgbClr val="F29600"/>
                          </a:solidFill>
                          <a:latin typeface="Trebuchet MS" panose="020B0603020202020204" pitchFamily="34" charset="0"/>
                          <a:cs typeface="Arial" panose="020B0604020202020204" pitchFamily="34" charset="0"/>
                        </a:rPr>
                        <a:t>–</a:t>
                      </a:r>
                      <a:r>
                        <a:rPr lang="en-US" sz="1600" b="1" dirty="0">
                          <a:solidFill>
                            <a:srgbClr val="F29600"/>
                          </a:solidFill>
                          <a:latin typeface="+mn-lt"/>
                          <a:cs typeface="Arial" panose="020B0604020202020204" pitchFamily="34" charset="0"/>
                        </a:rPr>
                        <a:t>9.7)</a:t>
                      </a:r>
                    </a:p>
                  </a:txBody>
                  <a:tcPr marL="121920" marR="121920" marT="60960" marB="609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F7EB792-65EB-42D3-A727-8B139E1709F7}"/>
              </a:ext>
            </a:extLst>
          </p:cNvPr>
          <p:cNvSpPr txBox="1"/>
          <p:nvPr/>
        </p:nvSpPr>
        <p:spPr>
          <a:xfrm>
            <a:off x="361635" y="6539659"/>
            <a:ext cx="2240998" cy="16421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67" dirty="0"/>
              <a:t>Minimum study follow-up, 10.6 months.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470D7AA8-11CC-4673-96E3-88006AA7A35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92151" y="1295400"/>
            <a:ext cx="10807700" cy="4237567"/>
            <a:chOff x="327" y="612"/>
            <a:chExt cx="5106" cy="2002"/>
          </a:xfrm>
        </p:grpSpPr>
        <p:sp>
          <p:nvSpPr>
            <p:cNvPr id="19" name="AutoShape 3">
              <a:extLst>
                <a:ext uri="{FF2B5EF4-FFF2-40B4-BE49-F238E27FC236}">
                  <a16:creationId xmlns:a16="http://schemas.microsoft.com/office/drawing/2014/main" id="{7E9CD609-CFBA-4A07-8E75-E038EC30041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7" y="626"/>
              <a:ext cx="5106" cy="1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grpSp>
          <p:nvGrpSpPr>
            <p:cNvPr id="20" name="Group 205">
              <a:extLst>
                <a:ext uri="{FF2B5EF4-FFF2-40B4-BE49-F238E27FC236}">
                  <a16:creationId xmlns:a16="http://schemas.microsoft.com/office/drawing/2014/main" id="{73DAB16E-3A7C-4FB7-8215-C02DA7E722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2" y="612"/>
              <a:ext cx="5100" cy="1996"/>
              <a:chOff x="332" y="612"/>
              <a:chExt cx="5100" cy="1996"/>
            </a:xfrm>
          </p:grpSpPr>
          <p:sp>
            <p:nvSpPr>
              <p:cNvPr id="23" name="Freeform 5">
                <a:extLst>
                  <a:ext uri="{FF2B5EF4-FFF2-40B4-BE49-F238E27FC236}">
                    <a16:creationId xmlns:a16="http://schemas.microsoft.com/office/drawing/2014/main" id="{E9290770-5127-4CC0-A79A-C94BDD3F4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" y="652"/>
                <a:ext cx="4670" cy="1710"/>
              </a:xfrm>
              <a:custGeom>
                <a:avLst/>
                <a:gdLst>
                  <a:gd name="T0" fmla="*/ 0 w 4670"/>
                  <a:gd name="T1" fmla="*/ 0 h 1710"/>
                  <a:gd name="T2" fmla="*/ 0 w 4670"/>
                  <a:gd name="T3" fmla="*/ 1710 h 1710"/>
                  <a:gd name="T4" fmla="*/ 4670 w 4670"/>
                  <a:gd name="T5" fmla="*/ 1710 h 17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70" h="1710">
                    <a:moveTo>
                      <a:pt x="0" y="0"/>
                    </a:moveTo>
                    <a:lnTo>
                      <a:pt x="0" y="1710"/>
                    </a:lnTo>
                    <a:lnTo>
                      <a:pt x="4670" y="1710"/>
                    </a:lnTo>
                  </a:path>
                </a:pathLst>
              </a:cu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4" name="Line 6">
                <a:extLst>
                  <a:ext uri="{FF2B5EF4-FFF2-40B4-BE49-F238E27FC236}">
                    <a16:creationId xmlns:a16="http://schemas.microsoft.com/office/drawing/2014/main" id="{734CB150-6AA7-416B-9D42-6245C3CB95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2330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5" name="Line 7">
                <a:extLst>
                  <a:ext uri="{FF2B5EF4-FFF2-40B4-BE49-F238E27FC236}">
                    <a16:creationId xmlns:a16="http://schemas.microsoft.com/office/drawing/2014/main" id="{759DC48D-985F-416D-B565-896108F589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73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6" name="Line 8">
                <a:extLst>
                  <a:ext uri="{FF2B5EF4-FFF2-40B4-BE49-F238E27FC236}">
                    <a16:creationId xmlns:a16="http://schemas.microsoft.com/office/drawing/2014/main" id="{9935E973-ACD3-4A20-BABB-AE9AB74BE5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2166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7" name="Line 9">
                <a:extLst>
                  <a:ext uri="{FF2B5EF4-FFF2-40B4-BE49-F238E27FC236}">
                    <a16:creationId xmlns:a16="http://schemas.microsoft.com/office/drawing/2014/main" id="{2F5C1BCF-984A-4C91-BAE3-BA53305370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2000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8" name="Line 10">
                <a:extLst>
                  <a:ext uri="{FF2B5EF4-FFF2-40B4-BE49-F238E27FC236}">
                    <a16:creationId xmlns:a16="http://schemas.microsoft.com/office/drawing/2014/main" id="{4BCACF51-4E59-4D71-BB32-21CEDEF9D2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1836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9" name="Line 11">
                <a:extLst>
                  <a:ext uri="{FF2B5EF4-FFF2-40B4-BE49-F238E27FC236}">
                    <a16:creationId xmlns:a16="http://schemas.microsoft.com/office/drawing/2014/main" id="{B962B5CF-C97F-4154-BFBA-14179179A3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1670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0" name="Line 12">
                <a:extLst>
                  <a:ext uri="{FF2B5EF4-FFF2-40B4-BE49-F238E27FC236}">
                    <a16:creationId xmlns:a16="http://schemas.microsoft.com/office/drawing/2014/main" id="{BC78C071-7D61-45FE-A94F-26FF192335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1506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1" name="Line 13">
                <a:extLst>
                  <a:ext uri="{FF2B5EF4-FFF2-40B4-BE49-F238E27FC236}">
                    <a16:creationId xmlns:a16="http://schemas.microsoft.com/office/drawing/2014/main" id="{E50399D2-FCD0-49E1-8AD0-C9D5101170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1342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2" name="Line 14">
                <a:extLst>
                  <a:ext uri="{FF2B5EF4-FFF2-40B4-BE49-F238E27FC236}">
                    <a16:creationId xmlns:a16="http://schemas.microsoft.com/office/drawing/2014/main" id="{34A867D3-AC55-4F40-8625-1442E7F643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1176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3" name="Line 15">
                <a:extLst>
                  <a:ext uri="{FF2B5EF4-FFF2-40B4-BE49-F238E27FC236}">
                    <a16:creationId xmlns:a16="http://schemas.microsoft.com/office/drawing/2014/main" id="{55E7ADF2-D00E-457F-8FB9-60B276FED14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1012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4" name="Line 16">
                <a:extLst>
                  <a:ext uri="{FF2B5EF4-FFF2-40B4-BE49-F238E27FC236}">
                    <a16:creationId xmlns:a16="http://schemas.microsoft.com/office/drawing/2014/main" id="{B3C8CAAA-972A-4577-84D6-BAE1E5C35A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846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5" name="Line 17">
                <a:extLst>
                  <a:ext uri="{FF2B5EF4-FFF2-40B4-BE49-F238E27FC236}">
                    <a16:creationId xmlns:a16="http://schemas.microsoft.com/office/drawing/2014/main" id="{F572D5BB-CF3F-4F6D-963F-481B1F6A7D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5" y="682"/>
                <a:ext cx="42" cy="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6" name="Rectangle 18">
                <a:extLst>
                  <a:ext uri="{FF2B5EF4-FFF2-40B4-BE49-F238E27FC236}">
                    <a16:creationId xmlns:a16="http://schemas.microsoft.com/office/drawing/2014/main" id="{6CEEAA26-5BC9-47CB-86B9-877A6580C2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2262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0.0</a:t>
                </a:r>
                <a:endParaRPr lang="en-US" altLang="en-US" sz="2400"/>
              </a:p>
            </p:txBody>
          </p:sp>
          <p:sp>
            <p:nvSpPr>
              <p:cNvPr id="37" name="Rectangle 19">
                <a:extLst>
                  <a:ext uri="{FF2B5EF4-FFF2-40B4-BE49-F238E27FC236}">
                    <a16:creationId xmlns:a16="http://schemas.microsoft.com/office/drawing/2014/main" id="{320AF5B1-9FE5-42D8-9115-2C79A7169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7" y="2402"/>
                <a:ext cx="5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</a:t>
                </a:r>
                <a:endParaRPr lang="en-US" altLang="en-US" sz="2400"/>
              </a:p>
            </p:txBody>
          </p:sp>
          <p:sp>
            <p:nvSpPr>
              <p:cNvPr id="38" name="Line 20">
                <a:extLst>
                  <a:ext uri="{FF2B5EF4-FFF2-40B4-BE49-F238E27FC236}">
                    <a16:creationId xmlns:a16="http://schemas.microsoft.com/office/drawing/2014/main" id="{5AC9AE40-17B2-4992-AA85-0726178807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285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39" name="Rectangle 21">
                <a:extLst>
                  <a:ext uri="{FF2B5EF4-FFF2-40B4-BE49-F238E27FC236}">
                    <a16:creationId xmlns:a16="http://schemas.microsoft.com/office/drawing/2014/main" id="{7CD81346-72C9-47A3-B70C-F2C7E8F9B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9" y="2402"/>
                <a:ext cx="5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 dirty="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3</a:t>
                </a:r>
                <a:endParaRPr lang="en-US" altLang="en-US" sz="2400" dirty="0"/>
              </a:p>
            </p:txBody>
          </p:sp>
          <p:sp>
            <p:nvSpPr>
              <p:cNvPr id="40" name="Line 22">
                <a:extLst>
                  <a:ext uri="{FF2B5EF4-FFF2-40B4-BE49-F238E27FC236}">
                    <a16:creationId xmlns:a16="http://schemas.microsoft.com/office/drawing/2014/main" id="{AE0746EF-38EE-46E8-ADB7-77863B94B1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97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1" name="Rectangle 23">
                <a:extLst>
                  <a:ext uri="{FF2B5EF4-FFF2-40B4-BE49-F238E27FC236}">
                    <a16:creationId xmlns:a16="http://schemas.microsoft.com/office/drawing/2014/main" id="{7FDACFB2-98E7-46BA-A5B9-45C1035BB7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1" y="2402"/>
                <a:ext cx="5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6</a:t>
                </a:r>
                <a:endParaRPr lang="en-US" altLang="en-US" sz="2400"/>
              </a:p>
            </p:txBody>
          </p:sp>
          <p:sp>
            <p:nvSpPr>
              <p:cNvPr id="42" name="Line 24">
                <a:extLst>
                  <a:ext uri="{FF2B5EF4-FFF2-40B4-BE49-F238E27FC236}">
                    <a16:creationId xmlns:a16="http://schemas.microsoft.com/office/drawing/2014/main" id="{467911B0-FEB2-402B-B503-06461FDB44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09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3" name="Rectangle 25">
                <a:extLst>
                  <a:ext uri="{FF2B5EF4-FFF2-40B4-BE49-F238E27FC236}">
                    <a16:creationId xmlns:a16="http://schemas.microsoft.com/office/drawing/2014/main" id="{9238F025-1C3C-4628-9AE5-210075F87F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83" y="2402"/>
                <a:ext cx="5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9</a:t>
                </a:r>
                <a:endParaRPr lang="en-US" altLang="en-US" sz="2400"/>
              </a:p>
            </p:txBody>
          </p:sp>
          <p:sp>
            <p:nvSpPr>
              <p:cNvPr id="44" name="Line 26">
                <a:extLst>
                  <a:ext uri="{FF2B5EF4-FFF2-40B4-BE49-F238E27FC236}">
                    <a16:creationId xmlns:a16="http://schemas.microsoft.com/office/drawing/2014/main" id="{FF3FED2C-CB2C-40ED-A88A-9C7EFF508D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821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5" name="Rectangle 27">
                <a:extLst>
                  <a:ext uri="{FF2B5EF4-FFF2-40B4-BE49-F238E27FC236}">
                    <a16:creationId xmlns:a16="http://schemas.microsoft.com/office/drawing/2014/main" id="{F2345929-4126-42B7-85AC-F2DA27A79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1" y="2402"/>
                <a:ext cx="10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12</a:t>
                </a:r>
                <a:endParaRPr lang="en-US" altLang="en-US" sz="2400"/>
              </a:p>
            </p:txBody>
          </p:sp>
          <p:sp>
            <p:nvSpPr>
              <p:cNvPr id="46" name="Line 28">
                <a:extLst>
                  <a:ext uri="{FF2B5EF4-FFF2-40B4-BE49-F238E27FC236}">
                    <a16:creationId xmlns:a16="http://schemas.microsoft.com/office/drawing/2014/main" id="{7B7525C0-E9F5-49BE-BAF5-81A3BDCA7F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335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7" name="Rectangle 29">
                <a:extLst>
                  <a:ext uri="{FF2B5EF4-FFF2-40B4-BE49-F238E27FC236}">
                    <a16:creationId xmlns:a16="http://schemas.microsoft.com/office/drawing/2014/main" id="{D7E90E46-F5DB-414A-A8AC-22757C52F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3" y="2402"/>
                <a:ext cx="10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15</a:t>
                </a:r>
                <a:endParaRPr lang="en-US" altLang="en-US" sz="2400"/>
              </a:p>
            </p:txBody>
          </p:sp>
          <p:sp>
            <p:nvSpPr>
              <p:cNvPr id="48" name="Line 30">
                <a:extLst>
                  <a:ext uri="{FF2B5EF4-FFF2-40B4-BE49-F238E27FC236}">
                    <a16:creationId xmlns:a16="http://schemas.microsoft.com/office/drawing/2014/main" id="{6F6CCE8E-8A59-4496-9FBA-96B788DB1E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847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49" name="Rectangle 31">
                <a:extLst>
                  <a:ext uri="{FF2B5EF4-FFF2-40B4-BE49-F238E27FC236}">
                    <a16:creationId xmlns:a16="http://schemas.microsoft.com/office/drawing/2014/main" id="{D03AE626-3309-4492-B90A-413596FFB8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5" y="2402"/>
                <a:ext cx="10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18</a:t>
                </a:r>
                <a:endParaRPr lang="en-US" altLang="en-US" sz="2400"/>
              </a:p>
            </p:txBody>
          </p:sp>
          <p:sp>
            <p:nvSpPr>
              <p:cNvPr id="50" name="Line 32">
                <a:extLst>
                  <a:ext uri="{FF2B5EF4-FFF2-40B4-BE49-F238E27FC236}">
                    <a16:creationId xmlns:a16="http://schemas.microsoft.com/office/drawing/2014/main" id="{75AFFFDC-E60B-414F-B8DB-86AA2B48F4B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59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1" name="Rectangle 33">
                <a:extLst>
                  <a:ext uri="{FF2B5EF4-FFF2-40B4-BE49-F238E27FC236}">
                    <a16:creationId xmlns:a16="http://schemas.microsoft.com/office/drawing/2014/main" id="{B06EEA81-7818-4C75-AC4E-ED3AFE5DC8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7" y="2402"/>
                <a:ext cx="10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21</a:t>
                </a:r>
                <a:endParaRPr lang="en-US" altLang="en-US" sz="2400"/>
              </a:p>
            </p:txBody>
          </p:sp>
          <p:sp>
            <p:nvSpPr>
              <p:cNvPr id="52" name="Line 34">
                <a:extLst>
                  <a:ext uri="{FF2B5EF4-FFF2-40B4-BE49-F238E27FC236}">
                    <a16:creationId xmlns:a16="http://schemas.microsoft.com/office/drawing/2014/main" id="{265CA80B-3CEE-48DB-A1E2-8EE7A42616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871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3" name="Rectangle 35">
                <a:extLst>
                  <a:ext uri="{FF2B5EF4-FFF2-40B4-BE49-F238E27FC236}">
                    <a16:creationId xmlns:a16="http://schemas.microsoft.com/office/drawing/2014/main" id="{12F805DA-68E9-423D-ABF5-290B4357F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19" y="2402"/>
                <a:ext cx="10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24</a:t>
                </a:r>
                <a:endParaRPr lang="en-US" altLang="en-US" sz="2400"/>
              </a:p>
            </p:txBody>
          </p:sp>
          <p:sp>
            <p:nvSpPr>
              <p:cNvPr id="54" name="Line 36">
                <a:extLst>
                  <a:ext uri="{FF2B5EF4-FFF2-40B4-BE49-F238E27FC236}">
                    <a16:creationId xmlns:a16="http://schemas.microsoft.com/office/drawing/2014/main" id="{E16DDD0D-5A5E-4071-BF09-B14B0253BA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383" y="2362"/>
                <a:ext cx="0" cy="40"/>
              </a:xfrm>
              <a:prstGeom prst="line">
                <a:avLst/>
              </a:prstGeom>
              <a:noFill/>
              <a:ln w="12700">
                <a:solidFill>
                  <a:srgbClr val="231F2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55" name="Rectangle 37">
                <a:extLst>
                  <a:ext uri="{FF2B5EF4-FFF2-40B4-BE49-F238E27FC236}">
                    <a16:creationId xmlns:a16="http://schemas.microsoft.com/office/drawing/2014/main" id="{1B8A4AEA-F21A-4564-9CD5-3CD6BECF91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1" y="2402"/>
                <a:ext cx="10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27</a:t>
                </a:r>
                <a:endParaRPr lang="en-US" altLang="en-US" sz="2400"/>
              </a:p>
            </p:txBody>
          </p:sp>
          <p:sp>
            <p:nvSpPr>
              <p:cNvPr id="56" name="Rectangle 38">
                <a:extLst>
                  <a:ext uri="{FF2B5EF4-FFF2-40B4-BE49-F238E27FC236}">
                    <a16:creationId xmlns:a16="http://schemas.microsoft.com/office/drawing/2014/main" id="{DE2874F3-536F-4E2E-8AE5-8A3B2C45A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2096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0.1</a:t>
                </a:r>
                <a:endParaRPr lang="en-US" altLang="en-US" sz="2400"/>
              </a:p>
            </p:txBody>
          </p:sp>
          <p:sp>
            <p:nvSpPr>
              <p:cNvPr id="57" name="Rectangle 39">
                <a:extLst>
                  <a:ext uri="{FF2B5EF4-FFF2-40B4-BE49-F238E27FC236}">
                    <a16:creationId xmlns:a16="http://schemas.microsoft.com/office/drawing/2014/main" id="{6E1C9AD4-2932-45AB-AF97-B38CFD9DD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1932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0.2</a:t>
                </a:r>
                <a:endParaRPr lang="en-US" altLang="en-US" sz="2400"/>
              </a:p>
            </p:txBody>
          </p:sp>
          <p:sp>
            <p:nvSpPr>
              <p:cNvPr id="58" name="Rectangle 40">
                <a:extLst>
                  <a:ext uri="{FF2B5EF4-FFF2-40B4-BE49-F238E27FC236}">
                    <a16:creationId xmlns:a16="http://schemas.microsoft.com/office/drawing/2014/main" id="{550BEDB2-DC02-4240-8DC4-1FFBEAB6E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1766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0.3</a:t>
                </a:r>
                <a:endParaRPr lang="en-US" altLang="en-US" sz="2400"/>
              </a:p>
            </p:txBody>
          </p:sp>
          <p:sp>
            <p:nvSpPr>
              <p:cNvPr id="59" name="Rectangle 41">
                <a:extLst>
                  <a:ext uri="{FF2B5EF4-FFF2-40B4-BE49-F238E27FC236}">
                    <a16:creationId xmlns:a16="http://schemas.microsoft.com/office/drawing/2014/main" id="{47FD35DB-9025-44B3-A0D1-8A2FB43EFC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1600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0.4</a:t>
                </a:r>
                <a:endParaRPr lang="en-US" altLang="en-US" sz="2400"/>
              </a:p>
            </p:txBody>
          </p:sp>
          <p:sp>
            <p:nvSpPr>
              <p:cNvPr id="60" name="Rectangle 42">
                <a:extLst>
                  <a:ext uri="{FF2B5EF4-FFF2-40B4-BE49-F238E27FC236}">
                    <a16:creationId xmlns:a16="http://schemas.microsoft.com/office/drawing/2014/main" id="{880B2085-784F-4E91-8277-0245630DAE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1436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0.5</a:t>
                </a:r>
                <a:endParaRPr lang="en-US" altLang="en-US" sz="2400"/>
              </a:p>
            </p:txBody>
          </p:sp>
          <p:sp>
            <p:nvSpPr>
              <p:cNvPr id="61" name="Rectangle 43">
                <a:extLst>
                  <a:ext uri="{FF2B5EF4-FFF2-40B4-BE49-F238E27FC236}">
                    <a16:creationId xmlns:a16="http://schemas.microsoft.com/office/drawing/2014/main" id="{3B771E81-7E94-4864-8A32-44D286F96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1270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0.6</a:t>
                </a:r>
                <a:endParaRPr lang="en-US" altLang="en-US" sz="2400"/>
              </a:p>
            </p:txBody>
          </p:sp>
          <p:sp>
            <p:nvSpPr>
              <p:cNvPr id="62" name="Rectangle 44">
                <a:extLst>
                  <a:ext uri="{FF2B5EF4-FFF2-40B4-BE49-F238E27FC236}">
                    <a16:creationId xmlns:a16="http://schemas.microsoft.com/office/drawing/2014/main" id="{E60B1914-0365-430C-9B55-624CFF280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1106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0.7</a:t>
                </a:r>
                <a:endParaRPr lang="en-US" altLang="en-US" sz="2400"/>
              </a:p>
            </p:txBody>
          </p:sp>
          <p:sp>
            <p:nvSpPr>
              <p:cNvPr id="63" name="Rectangle 45">
                <a:extLst>
                  <a:ext uri="{FF2B5EF4-FFF2-40B4-BE49-F238E27FC236}">
                    <a16:creationId xmlns:a16="http://schemas.microsoft.com/office/drawing/2014/main" id="{38A73F2A-63ED-490F-9CA0-572976A74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940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0.8</a:t>
                </a:r>
                <a:endParaRPr lang="en-US" altLang="en-US" sz="2400"/>
              </a:p>
            </p:txBody>
          </p:sp>
          <p:sp>
            <p:nvSpPr>
              <p:cNvPr id="64" name="Rectangle 46">
                <a:extLst>
                  <a:ext uri="{FF2B5EF4-FFF2-40B4-BE49-F238E27FC236}">
                    <a16:creationId xmlns:a16="http://schemas.microsoft.com/office/drawing/2014/main" id="{B1896BD0-FCA5-4989-93E8-4DDFBAE8C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68" y="1821"/>
                <a:ext cx="919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 b="1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Progression-free sur</a:t>
                </a:r>
                <a:endParaRPr lang="en-US" altLang="en-US" sz="2400"/>
              </a:p>
            </p:txBody>
          </p:sp>
          <p:sp>
            <p:nvSpPr>
              <p:cNvPr id="65" name="Rectangle 47">
                <a:extLst>
                  <a:ext uri="{FF2B5EF4-FFF2-40B4-BE49-F238E27FC236}">
                    <a16:creationId xmlns:a16="http://schemas.microsoft.com/office/drawing/2014/main" id="{6191BBCA-DB83-4F52-873A-8D16F0E16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366" y="1345"/>
                <a:ext cx="51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 b="1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v</a:t>
                </a:r>
                <a:endParaRPr lang="en-US" altLang="en-US" sz="2400"/>
              </a:p>
            </p:txBody>
          </p:sp>
          <p:sp>
            <p:nvSpPr>
              <p:cNvPr id="66" name="Rectangle 48">
                <a:extLst>
                  <a:ext uri="{FF2B5EF4-FFF2-40B4-BE49-F238E27FC236}">
                    <a16:creationId xmlns:a16="http://schemas.microsoft.com/office/drawing/2014/main" id="{3C25CDF0-A898-41C1-A90B-C41A1F682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3" y="942"/>
                <a:ext cx="754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 b="1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ival (probability)</a:t>
                </a:r>
                <a:endParaRPr lang="en-US" altLang="en-US" sz="2400"/>
              </a:p>
            </p:txBody>
          </p:sp>
          <p:sp>
            <p:nvSpPr>
              <p:cNvPr id="67" name="Rectangle 49">
                <a:extLst>
                  <a:ext uri="{FF2B5EF4-FFF2-40B4-BE49-F238E27FC236}">
                    <a16:creationId xmlns:a16="http://schemas.microsoft.com/office/drawing/2014/main" id="{03BE97F9-218C-4AEF-9230-8992D58B55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1" y="2492"/>
                <a:ext cx="322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 b="1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Months</a:t>
                </a:r>
                <a:endParaRPr lang="en-US" altLang="en-US" sz="2400"/>
              </a:p>
            </p:txBody>
          </p:sp>
          <p:sp>
            <p:nvSpPr>
              <p:cNvPr id="68" name="Rectangle 50">
                <a:extLst>
                  <a:ext uri="{FF2B5EF4-FFF2-40B4-BE49-F238E27FC236}">
                    <a16:creationId xmlns:a16="http://schemas.microsoft.com/office/drawing/2014/main" id="{4D8BE54A-AA80-4B69-A29D-CA88C88D9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780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0.9</a:t>
                </a:r>
                <a:endParaRPr lang="en-US" altLang="en-US" sz="2400"/>
              </a:p>
            </p:txBody>
          </p:sp>
          <p:sp>
            <p:nvSpPr>
              <p:cNvPr id="69" name="Rectangle 51">
                <a:extLst>
                  <a:ext uri="{FF2B5EF4-FFF2-40B4-BE49-F238E27FC236}">
                    <a16:creationId xmlns:a16="http://schemas.microsoft.com/office/drawing/2014/main" id="{D9FECEEE-AFF0-45FB-9517-7DC62DE200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" y="612"/>
                <a:ext cx="137" cy="1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600">
                    <a:solidFill>
                      <a:srgbClr val="595454"/>
                    </a:solidFill>
                    <a:latin typeface="Trebuchet MS" panose="020B0603020202020204" pitchFamily="34" charset="0"/>
                  </a:rPr>
                  <a:t>1.0</a:t>
                </a:r>
                <a:endParaRPr lang="en-US" altLang="en-US" sz="2400"/>
              </a:p>
            </p:txBody>
          </p:sp>
          <p:sp>
            <p:nvSpPr>
              <p:cNvPr id="70" name="Freeform 52">
                <a:extLst>
                  <a:ext uri="{FF2B5EF4-FFF2-40B4-BE49-F238E27FC236}">
                    <a16:creationId xmlns:a16="http://schemas.microsoft.com/office/drawing/2014/main" id="{94563A65-FEE2-4C38-B17B-BC53E8D37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1" y="680"/>
                <a:ext cx="4220" cy="1516"/>
              </a:xfrm>
              <a:custGeom>
                <a:avLst/>
                <a:gdLst>
                  <a:gd name="T0" fmla="*/ 48 w 4220"/>
                  <a:gd name="T1" fmla="*/ 12 h 1516"/>
                  <a:gd name="T2" fmla="*/ 148 w 4220"/>
                  <a:gd name="T3" fmla="*/ 20 h 1516"/>
                  <a:gd name="T4" fmla="*/ 190 w 4220"/>
                  <a:gd name="T5" fmla="*/ 40 h 1516"/>
                  <a:gd name="T6" fmla="*/ 236 w 4220"/>
                  <a:gd name="T7" fmla="*/ 60 h 1516"/>
                  <a:gd name="T8" fmla="*/ 246 w 4220"/>
                  <a:gd name="T9" fmla="*/ 86 h 1516"/>
                  <a:gd name="T10" fmla="*/ 286 w 4220"/>
                  <a:gd name="T11" fmla="*/ 96 h 1516"/>
                  <a:gd name="T12" fmla="*/ 314 w 4220"/>
                  <a:gd name="T13" fmla="*/ 118 h 1516"/>
                  <a:gd name="T14" fmla="*/ 432 w 4220"/>
                  <a:gd name="T15" fmla="*/ 126 h 1516"/>
                  <a:gd name="T16" fmla="*/ 450 w 4220"/>
                  <a:gd name="T17" fmla="*/ 164 h 1516"/>
                  <a:gd name="T18" fmla="*/ 468 w 4220"/>
                  <a:gd name="T19" fmla="*/ 208 h 1516"/>
                  <a:gd name="T20" fmla="*/ 478 w 4220"/>
                  <a:gd name="T21" fmla="*/ 246 h 1516"/>
                  <a:gd name="T22" fmla="*/ 492 w 4220"/>
                  <a:gd name="T23" fmla="*/ 282 h 1516"/>
                  <a:gd name="T24" fmla="*/ 512 w 4220"/>
                  <a:gd name="T25" fmla="*/ 332 h 1516"/>
                  <a:gd name="T26" fmla="*/ 564 w 4220"/>
                  <a:gd name="T27" fmla="*/ 352 h 1516"/>
                  <a:gd name="T28" fmla="*/ 592 w 4220"/>
                  <a:gd name="T29" fmla="*/ 386 h 1516"/>
                  <a:gd name="T30" fmla="*/ 666 w 4220"/>
                  <a:gd name="T31" fmla="*/ 396 h 1516"/>
                  <a:gd name="T32" fmla="*/ 688 w 4220"/>
                  <a:gd name="T33" fmla="*/ 424 h 1516"/>
                  <a:gd name="T34" fmla="*/ 720 w 4220"/>
                  <a:gd name="T35" fmla="*/ 444 h 1516"/>
                  <a:gd name="T36" fmla="*/ 728 w 4220"/>
                  <a:gd name="T37" fmla="*/ 484 h 1516"/>
                  <a:gd name="T38" fmla="*/ 766 w 4220"/>
                  <a:gd name="T39" fmla="*/ 496 h 1516"/>
                  <a:gd name="T40" fmla="*/ 776 w 4220"/>
                  <a:gd name="T41" fmla="*/ 510 h 1516"/>
                  <a:gd name="T42" fmla="*/ 830 w 4220"/>
                  <a:gd name="T43" fmla="*/ 514 h 1516"/>
                  <a:gd name="T44" fmla="*/ 906 w 4220"/>
                  <a:gd name="T45" fmla="*/ 530 h 1516"/>
                  <a:gd name="T46" fmla="*/ 940 w 4220"/>
                  <a:gd name="T47" fmla="*/ 544 h 1516"/>
                  <a:gd name="T48" fmla="*/ 966 w 4220"/>
                  <a:gd name="T49" fmla="*/ 616 h 1516"/>
                  <a:gd name="T50" fmla="*/ 1004 w 4220"/>
                  <a:gd name="T51" fmla="*/ 630 h 1516"/>
                  <a:gd name="T52" fmla="*/ 1022 w 4220"/>
                  <a:gd name="T53" fmla="*/ 662 h 1516"/>
                  <a:gd name="T54" fmla="*/ 1100 w 4220"/>
                  <a:gd name="T55" fmla="*/ 674 h 1516"/>
                  <a:gd name="T56" fmla="*/ 1154 w 4220"/>
                  <a:gd name="T57" fmla="*/ 694 h 1516"/>
                  <a:gd name="T58" fmla="*/ 1202 w 4220"/>
                  <a:gd name="T59" fmla="*/ 724 h 1516"/>
                  <a:gd name="T60" fmla="*/ 1222 w 4220"/>
                  <a:gd name="T61" fmla="*/ 756 h 1516"/>
                  <a:gd name="T62" fmla="*/ 1354 w 4220"/>
                  <a:gd name="T63" fmla="*/ 768 h 1516"/>
                  <a:gd name="T64" fmla="*/ 1402 w 4220"/>
                  <a:gd name="T65" fmla="*/ 806 h 1516"/>
                  <a:gd name="T66" fmla="*/ 1448 w 4220"/>
                  <a:gd name="T67" fmla="*/ 830 h 1516"/>
                  <a:gd name="T68" fmla="*/ 1472 w 4220"/>
                  <a:gd name="T69" fmla="*/ 848 h 1516"/>
                  <a:gd name="T70" fmla="*/ 1584 w 4220"/>
                  <a:gd name="T71" fmla="*/ 860 h 1516"/>
                  <a:gd name="T72" fmla="*/ 1598 w 4220"/>
                  <a:gd name="T73" fmla="*/ 880 h 1516"/>
                  <a:gd name="T74" fmla="*/ 1636 w 4220"/>
                  <a:gd name="T75" fmla="*/ 890 h 1516"/>
                  <a:gd name="T76" fmla="*/ 1662 w 4220"/>
                  <a:gd name="T77" fmla="*/ 942 h 1516"/>
                  <a:gd name="T78" fmla="*/ 1778 w 4220"/>
                  <a:gd name="T79" fmla="*/ 960 h 1516"/>
                  <a:gd name="T80" fmla="*/ 1864 w 4220"/>
                  <a:gd name="T81" fmla="*/ 980 h 1516"/>
                  <a:gd name="T82" fmla="*/ 1908 w 4220"/>
                  <a:gd name="T83" fmla="*/ 992 h 1516"/>
                  <a:gd name="T84" fmla="*/ 1928 w 4220"/>
                  <a:gd name="T85" fmla="*/ 1022 h 1516"/>
                  <a:gd name="T86" fmla="*/ 2024 w 4220"/>
                  <a:gd name="T87" fmla="*/ 1026 h 1516"/>
                  <a:gd name="T88" fmla="*/ 2124 w 4220"/>
                  <a:gd name="T89" fmla="*/ 1066 h 1516"/>
                  <a:gd name="T90" fmla="*/ 2168 w 4220"/>
                  <a:gd name="T91" fmla="*/ 1090 h 1516"/>
                  <a:gd name="T92" fmla="*/ 2182 w 4220"/>
                  <a:gd name="T93" fmla="*/ 1120 h 1516"/>
                  <a:gd name="T94" fmla="*/ 2398 w 4220"/>
                  <a:gd name="T95" fmla="*/ 1130 h 1516"/>
                  <a:gd name="T96" fmla="*/ 2718 w 4220"/>
                  <a:gd name="T97" fmla="*/ 1172 h 1516"/>
                  <a:gd name="T98" fmla="*/ 2850 w 4220"/>
                  <a:gd name="T99" fmla="*/ 1192 h 1516"/>
                  <a:gd name="T100" fmla="*/ 2914 w 4220"/>
                  <a:gd name="T101" fmla="*/ 1244 h 1516"/>
                  <a:gd name="T102" fmla="*/ 3788 w 4220"/>
                  <a:gd name="T103" fmla="*/ 1286 h 1516"/>
                  <a:gd name="T104" fmla="*/ 3866 w 4220"/>
                  <a:gd name="T105" fmla="*/ 1516 h 1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220" h="1516">
                    <a:moveTo>
                      <a:pt x="0" y="0"/>
                    </a:moveTo>
                    <a:lnTo>
                      <a:pt x="48" y="0"/>
                    </a:lnTo>
                    <a:lnTo>
                      <a:pt x="48" y="12"/>
                    </a:lnTo>
                    <a:lnTo>
                      <a:pt x="100" y="12"/>
                    </a:lnTo>
                    <a:lnTo>
                      <a:pt x="100" y="20"/>
                    </a:lnTo>
                    <a:lnTo>
                      <a:pt x="148" y="20"/>
                    </a:lnTo>
                    <a:lnTo>
                      <a:pt x="148" y="30"/>
                    </a:lnTo>
                    <a:lnTo>
                      <a:pt x="190" y="30"/>
                    </a:lnTo>
                    <a:lnTo>
                      <a:pt x="190" y="40"/>
                    </a:lnTo>
                    <a:lnTo>
                      <a:pt x="206" y="40"/>
                    </a:lnTo>
                    <a:lnTo>
                      <a:pt x="206" y="60"/>
                    </a:lnTo>
                    <a:lnTo>
                      <a:pt x="236" y="60"/>
                    </a:lnTo>
                    <a:lnTo>
                      <a:pt x="236" y="74"/>
                    </a:lnTo>
                    <a:lnTo>
                      <a:pt x="246" y="74"/>
                    </a:lnTo>
                    <a:lnTo>
                      <a:pt x="246" y="86"/>
                    </a:lnTo>
                    <a:lnTo>
                      <a:pt x="262" y="86"/>
                    </a:lnTo>
                    <a:lnTo>
                      <a:pt x="262" y="96"/>
                    </a:lnTo>
                    <a:lnTo>
                      <a:pt x="286" y="96"/>
                    </a:lnTo>
                    <a:lnTo>
                      <a:pt x="286" y="102"/>
                    </a:lnTo>
                    <a:lnTo>
                      <a:pt x="314" y="102"/>
                    </a:lnTo>
                    <a:lnTo>
                      <a:pt x="314" y="118"/>
                    </a:lnTo>
                    <a:lnTo>
                      <a:pt x="366" y="118"/>
                    </a:lnTo>
                    <a:lnTo>
                      <a:pt x="366" y="126"/>
                    </a:lnTo>
                    <a:lnTo>
                      <a:pt x="432" y="126"/>
                    </a:lnTo>
                    <a:lnTo>
                      <a:pt x="432" y="144"/>
                    </a:lnTo>
                    <a:lnTo>
                      <a:pt x="450" y="144"/>
                    </a:lnTo>
                    <a:lnTo>
                      <a:pt x="450" y="164"/>
                    </a:lnTo>
                    <a:lnTo>
                      <a:pt x="460" y="164"/>
                    </a:lnTo>
                    <a:lnTo>
                      <a:pt x="460" y="208"/>
                    </a:lnTo>
                    <a:lnTo>
                      <a:pt x="468" y="208"/>
                    </a:lnTo>
                    <a:lnTo>
                      <a:pt x="468" y="228"/>
                    </a:lnTo>
                    <a:lnTo>
                      <a:pt x="478" y="228"/>
                    </a:lnTo>
                    <a:lnTo>
                      <a:pt x="478" y="246"/>
                    </a:lnTo>
                    <a:lnTo>
                      <a:pt x="482" y="246"/>
                    </a:lnTo>
                    <a:lnTo>
                      <a:pt x="482" y="282"/>
                    </a:lnTo>
                    <a:lnTo>
                      <a:pt x="492" y="282"/>
                    </a:lnTo>
                    <a:lnTo>
                      <a:pt x="492" y="314"/>
                    </a:lnTo>
                    <a:lnTo>
                      <a:pt x="512" y="314"/>
                    </a:lnTo>
                    <a:lnTo>
                      <a:pt x="512" y="332"/>
                    </a:lnTo>
                    <a:lnTo>
                      <a:pt x="542" y="332"/>
                    </a:lnTo>
                    <a:lnTo>
                      <a:pt x="542" y="352"/>
                    </a:lnTo>
                    <a:lnTo>
                      <a:pt x="564" y="352"/>
                    </a:lnTo>
                    <a:lnTo>
                      <a:pt x="564" y="376"/>
                    </a:lnTo>
                    <a:lnTo>
                      <a:pt x="592" y="376"/>
                    </a:lnTo>
                    <a:lnTo>
                      <a:pt x="592" y="386"/>
                    </a:lnTo>
                    <a:lnTo>
                      <a:pt x="644" y="386"/>
                    </a:lnTo>
                    <a:lnTo>
                      <a:pt x="644" y="396"/>
                    </a:lnTo>
                    <a:lnTo>
                      <a:pt x="666" y="396"/>
                    </a:lnTo>
                    <a:lnTo>
                      <a:pt x="666" y="408"/>
                    </a:lnTo>
                    <a:lnTo>
                      <a:pt x="688" y="408"/>
                    </a:lnTo>
                    <a:lnTo>
                      <a:pt x="688" y="424"/>
                    </a:lnTo>
                    <a:lnTo>
                      <a:pt x="710" y="424"/>
                    </a:lnTo>
                    <a:lnTo>
                      <a:pt x="710" y="444"/>
                    </a:lnTo>
                    <a:lnTo>
                      <a:pt x="720" y="444"/>
                    </a:lnTo>
                    <a:lnTo>
                      <a:pt x="720" y="458"/>
                    </a:lnTo>
                    <a:lnTo>
                      <a:pt x="728" y="458"/>
                    </a:lnTo>
                    <a:lnTo>
                      <a:pt x="728" y="484"/>
                    </a:lnTo>
                    <a:lnTo>
                      <a:pt x="740" y="484"/>
                    </a:lnTo>
                    <a:lnTo>
                      <a:pt x="740" y="496"/>
                    </a:lnTo>
                    <a:lnTo>
                      <a:pt x="766" y="496"/>
                    </a:lnTo>
                    <a:lnTo>
                      <a:pt x="766" y="504"/>
                    </a:lnTo>
                    <a:lnTo>
                      <a:pt x="776" y="504"/>
                    </a:lnTo>
                    <a:lnTo>
                      <a:pt x="776" y="510"/>
                    </a:lnTo>
                    <a:lnTo>
                      <a:pt x="810" y="510"/>
                    </a:lnTo>
                    <a:lnTo>
                      <a:pt x="810" y="514"/>
                    </a:lnTo>
                    <a:lnTo>
                      <a:pt x="830" y="514"/>
                    </a:lnTo>
                    <a:lnTo>
                      <a:pt x="830" y="520"/>
                    </a:lnTo>
                    <a:lnTo>
                      <a:pt x="906" y="520"/>
                    </a:lnTo>
                    <a:lnTo>
                      <a:pt x="906" y="530"/>
                    </a:lnTo>
                    <a:lnTo>
                      <a:pt x="926" y="530"/>
                    </a:lnTo>
                    <a:lnTo>
                      <a:pt x="926" y="544"/>
                    </a:lnTo>
                    <a:lnTo>
                      <a:pt x="940" y="544"/>
                    </a:lnTo>
                    <a:lnTo>
                      <a:pt x="940" y="566"/>
                    </a:lnTo>
                    <a:lnTo>
                      <a:pt x="966" y="566"/>
                    </a:lnTo>
                    <a:lnTo>
                      <a:pt x="966" y="616"/>
                    </a:lnTo>
                    <a:lnTo>
                      <a:pt x="980" y="616"/>
                    </a:lnTo>
                    <a:lnTo>
                      <a:pt x="980" y="630"/>
                    </a:lnTo>
                    <a:lnTo>
                      <a:pt x="1004" y="630"/>
                    </a:lnTo>
                    <a:lnTo>
                      <a:pt x="1004" y="652"/>
                    </a:lnTo>
                    <a:lnTo>
                      <a:pt x="1022" y="652"/>
                    </a:lnTo>
                    <a:lnTo>
                      <a:pt x="1022" y="662"/>
                    </a:lnTo>
                    <a:lnTo>
                      <a:pt x="1058" y="662"/>
                    </a:lnTo>
                    <a:lnTo>
                      <a:pt x="1058" y="674"/>
                    </a:lnTo>
                    <a:lnTo>
                      <a:pt x="1100" y="674"/>
                    </a:lnTo>
                    <a:lnTo>
                      <a:pt x="1100" y="688"/>
                    </a:lnTo>
                    <a:lnTo>
                      <a:pt x="1154" y="688"/>
                    </a:lnTo>
                    <a:lnTo>
                      <a:pt x="1154" y="694"/>
                    </a:lnTo>
                    <a:lnTo>
                      <a:pt x="1190" y="694"/>
                    </a:lnTo>
                    <a:lnTo>
                      <a:pt x="1190" y="724"/>
                    </a:lnTo>
                    <a:lnTo>
                      <a:pt x="1202" y="724"/>
                    </a:lnTo>
                    <a:lnTo>
                      <a:pt x="1202" y="736"/>
                    </a:lnTo>
                    <a:lnTo>
                      <a:pt x="1222" y="736"/>
                    </a:lnTo>
                    <a:lnTo>
                      <a:pt x="1222" y="756"/>
                    </a:lnTo>
                    <a:lnTo>
                      <a:pt x="1252" y="756"/>
                    </a:lnTo>
                    <a:lnTo>
                      <a:pt x="1252" y="768"/>
                    </a:lnTo>
                    <a:lnTo>
                      <a:pt x="1354" y="768"/>
                    </a:lnTo>
                    <a:lnTo>
                      <a:pt x="1354" y="780"/>
                    </a:lnTo>
                    <a:lnTo>
                      <a:pt x="1402" y="780"/>
                    </a:lnTo>
                    <a:lnTo>
                      <a:pt x="1402" y="806"/>
                    </a:lnTo>
                    <a:lnTo>
                      <a:pt x="1428" y="806"/>
                    </a:lnTo>
                    <a:lnTo>
                      <a:pt x="1428" y="830"/>
                    </a:lnTo>
                    <a:lnTo>
                      <a:pt x="1448" y="830"/>
                    </a:lnTo>
                    <a:lnTo>
                      <a:pt x="1448" y="840"/>
                    </a:lnTo>
                    <a:lnTo>
                      <a:pt x="1472" y="840"/>
                    </a:lnTo>
                    <a:lnTo>
                      <a:pt x="1472" y="848"/>
                    </a:lnTo>
                    <a:lnTo>
                      <a:pt x="1534" y="848"/>
                    </a:lnTo>
                    <a:lnTo>
                      <a:pt x="1534" y="860"/>
                    </a:lnTo>
                    <a:lnTo>
                      <a:pt x="1584" y="860"/>
                    </a:lnTo>
                    <a:lnTo>
                      <a:pt x="1584" y="868"/>
                    </a:lnTo>
                    <a:lnTo>
                      <a:pt x="1598" y="868"/>
                    </a:lnTo>
                    <a:lnTo>
                      <a:pt x="1598" y="880"/>
                    </a:lnTo>
                    <a:lnTo>
                      <a:pt x="1622" y="880"/>
                    </a:lnTo>
                    <a:lnTo>
                      <a:pt x="1622" y="890"/>
                    </a:lnTo>
                    <a:lnTo>
                      <a:pt x="1636" y="890"/>
                    </a:lnTo>
                    <a:lnTo>
                      <a:pt x="1636" y="902"/>
                    </a:lnTo>
                    <a:lnTo>
                      <a:pt x="1662" y="902"/>
                    </a:lnTo>
                    <a:lnTo>
                      <a:pt x="1662" y="942"/>
                    </a:lnTo>
                    <a:lnTo>
                      <a:pt x="1676" y="942"/>
                    </a:lnTo>
                    <a:lnTo>
                      <a:pt x="1676" y="960"/>
                    </a:lnTo>
                    <a:lnTo>
                      <a:pt x="1778" y="960"/>
                    </a:lnTo>
                    <a:lnTo>
                      <a:pt x="1778" y="970"/>
                    </a:lnTo>
                    <a:lnTo>
                      <a:pt x="1864" y="970"/>
                    </a:lnTo>
                    <a:lnTo>
                      <a:pt x="1864" y="980"/>
                    </a:lnTo>
                    <a:lnTo>
                      <a:pt x="1898" y="980"/>
                    </a:lnTo>
                    <a:lnTo>
                      <a:pt x="1898" y="992"/>
                    </a:lnTo>
                    <a:lnTo>
                      <a:pt x="1908" y="992"/>
                    </a:lnTo>
                    <a:lnTo>
                      <a:pt x="1908" y="1010"/>
                    </a:lnTo>
                    <a:lnTo>
                      <a:pt x="1928" y="1010"/>
                    </a:lnTo>
                    <a:lnTo>
                      <a:pt x="1928" y="1022"/>
                    </a:lnTo>
                    <a:lnTo>
                      <a:pt x="1964" y="1022"/>
                    </a:lnTo>
                    <a:lnTo>
                      <a:pt x="1964" y="1026"/>
                    </a:lnTo>
                    <a:lnTo>
                      <a:pt x="2024" y="1026"/>
                    </a:lnTo>
                    <a:lnTo>
                      <a:pt x="2024" y="1040"/>
                    </a:lnTo>
                    <a:lnTo>
                      <a:pt x="2124" y="1040"/>
                    </a:lnTo>
                    <a:lnTo>
                      <a:pt x="2124" y="1066"/>
                    </a:lnTo>
                    <a:lnTo>
                      <a:pt x="2140" y="1066"/>
                    </a:lnTo>
                    <a:lnTo>
                      <a:pt x="2140" y="1090"/>
                    </a:lnTo>
                    <a:lnTo>
                      <a:pt x="2168" y="1090"/>
                    </a:lnTo>
                    <a:lnTo>
                      <a:pt x="2168" y="1102"/>
                    </a:lnTo>
                    <a:lnTo>
                      <a:pt x="2182" y="1102"/>
                    </a:lnTo>
                    <a:lnTo>
                      <a:pt x="2182" y="1120"/>
                    </a:lnTo>
                    <a:lnTo>
                      <a:pt x="2292" y="1120"/>
                    </a:lnTo>
                    <a:lnTo>
                      <a:pt x="2292" y="1130"/>
                    </a:lnTo>
                    <a:lnTo>
                      <a:pt x="2398" y="1130"/>
                    </a:lnTo>
                    <a:lnTo>
                      <a:pt x="2398" y="1154"/>
                    </a:lnTo>
                    <a:lnTo>
                      <a:pt x="2718" y="1154"/>
                    </a:lnTo>
                    <a:lnTo>
                      <a:pt x="2718" y="1172"/>
                    </a:lnTo>
                    <a:lnTo>
                      <a:pt x="2792" y="1172"/>
                    </a:lnTo>
                    <a:lnTo>
                      <a:pt x="2792" y="1192"/>
                    </a:lnTo>
                    <a:lnTo>
                      <a:pt x="2850" y="1192"/>
                    </a:lnTo>
                    <a:lnTo>
                      <a:pt x="2850" y="1216"/>
                    </a:lnTo>
                    <a:lnTo>
                      <a:pt x="2914" y="1216"/>
                    </a:lnTo>
                    <a:lnTo>
                      <a:pt x="2914" y="1244"/>
                    </a:lnTo>
                    <a:lnTo>
                      <a:pt x="3166" y="1244"/>
                    </a:lnTo>
                    <a:lnTo>
                      <a:pt x="3166" y="1286"/>
                    </a:lnTo>
                    <a:lnTo>
                      <a:pt x="3788" y="1286"/>
                    </a:lnTo>
                    <a:lnTo>
                      <a:pt x="3788" y="1382"/>
                    </a:lnTo>
                    <a:lnTo>
                      <a:pt x="3866" y="1382"/>
                    </a:lnTo>
                    <a:lnTo>
                      <a:pt x="3866" y="1516"/>
                    </a:lnTo>
                    <a:lnTo>
                      <a:pt x="4220" y="1516"/>
                    </a:lnTo>
                  </a:path>
                </a:pathLst>
              </a:custGeom>
              <a:noFill/>
              <a:ln w="15875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1" name="Freeform 53">
                <a:extLst>
                  <a:ext uri="{FF2B5EF4-FFF2-40B4-BE49-F238E27FC236}">
                    <a16:creationId xmlns:a16="http://schemas.microsoft.com/office/drawing/2014/main" id="{70275AAE-EB4D-4508-A170-2851225AF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" y="658"/>
                <a:ext cx="44" cy="42"/>
              </a:xfrm>
              <a:custGeom>
                <a:avLst/>
                <a:gdLst>
                  <a:gd name="T0" fmla="*/ 44 w 44"/>
                  <a:gd name="T1" fmla="*/ 22 h 42"/>
                  <a:gd name="T2" fmla="*/ 44 w 44"/>
                  <a:gd name="T3" fmla="*/ 22 h 42"/>
                  <a:gd name="T4" fmla="*/ 42 w 44"/>
                  <a:gd name="T5" fmla="*/ 30 h 42"/>
                  <a:gd name="T6" fmla="*/ 38 w 44"/>
                  <a:gd name="T7" fmla="*/ 36 h 42"/>
                  <a:gd name="T8" fmla="*/ 30 w 44"/>
                  <a:gd name="T9" fmla="*/ 42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2 h 42"/>
                  <a:gd name="T16" fmla="*/ 6 w 44"/>
                  <a:gd name="T17" fmla="*/ 36 h 42"/>
                  <a:gd name="T18" fmla="*/ 2 w 44"/>
                  <a:gd name="T19" fmla="*/ 30 h 42"/>
                  <a:gd name="T20" fmla="*/ 0 w 44"/>
                  <a:gd name="T21" fmla="*/ 22 h 42"/>
                  <a:gd name="T22" fmla="*/ 0 w 44"/>
                  <a:gd name="T23" fmla="*/ 22 h 42"/>
                  <a:gd name="T24" fmla="*/ 2 w 44"/>
                  <a:gd name="T25" fmla="*/ 14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2 h 42"/>
                  <a:gd name="T36" fmla="*/ 38 w 44"/>
                  <a:gd name="T37" fmla="*/ 6 h 42"/>
                  <a:gd name="T38" fmla="*/ 42 w 44"/>
                  <a:gd name="T39" fmla="*/ 14 h 42"/>
                  <a:gd name="T40" fmla="*/ 44 w 44"/>
                  <a:gd name="T41" fmla="*/ 22 h 42"/>
                  <a:gd name="T42" fmla="*/ 44 w 44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2"/>
                    </a:moveTo>
                    <a:lnTo>
                      <a:pt x="44" y="22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0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2" name="Freeform 54">
                <a:extLst>
                  <a:ext uri="{FF2B5EF4-FFF2-40B4-BE49-F238E27FC236}">
                    <a16:creationId xmlns:a16="http://schemas.microsoft.com/office/drawing/2014/main" id="{DCB519EA-7B9D-4F13-8856-E09361510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" y="678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4 w 44"/>
                  <a:gd name="T5" fmla="*/ 28 h 42"/>
                  <a:gd name="T6" fmla="*/ 38 w 44"/>
                  <a:gd name="T7" fmla="*/ 36 h 42"/>
                  <a:gd name="T8" fmla="*/ 32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28 h 42"/>
                  <a:gd name="T20" fmla="*/ 0 w 44"/>
                  <a:gd name="T21" fmla="*/ 20 h 42"/>
                  <a:gd name="T22" fmla="*/ 0 w 44"/>
                  <a:gd name="T23" fmla="*/ 20 h 42"/>
                  <a:gd name="T24" fmla="*/ 2 w 44"/>
                  <a:gd name="T25" fmla="*/ 12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2 w 44"/>
                  <a:gd name="T35" fmla="*/ 2 h 42"/>
                  <a:gd name="T36" fmla="*/ 38 w 44"/>
                  <a:gd name="T37" fmla="*/ 6 h 42"/>
                  <a:gd name="T38" fmla="*/ 44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3" name="Freeform 55">
                <a:extLst>
                  <a:ext uri="{FF2B5EF4-FFF2-40B4-BE49-F238E27FC236}">
                    <a16:creationId xmlns:a16="http://schemas.microsoft.com/office/drawing/2014/main" id="{A386B742-B841-41A4-AAB5-A74D96BBD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3" y="750"/>
                <a:ext cx="46" cy="42"/>
              </a:xfrm>
              <a:custGeom>
                <a:avLst/>
                <a:gdLst>
                  <a:gd name="T0" fmla="*/ 46 w 46"/>
                  <a:gd name="T1" fmla="*/ 22 h 42"/>
                  <a:gd name="T2" fmla="*/ 46 w 46"/>
                  <a:gd name="T3" fmla="*/ 22 h 42"/>
                  <a:gd name="T4" fmla="*/ 44 w 46"/>
                  <a:gd name="T5" fmla="*/ 30 h 42"/>
                  <a:gd name="T6" fmla="*/ 40 w 46"/>
                  <a:gd name="T7" fmla="*/ 36 h 42"/>
                  <a:gd name="T8" fmla="*/ 32 w 46"/>
                  <a:gd name="T9" fmla="*/ 42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2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2 h 42"/>
                  <a:gd name="T22" fmla="*/ 0 w 46"/>
                  <a:gd name="T23" fmla="*/ 22 h 42"/>
                  <a:gd name="T24" fmla="*/ 2 w 46"/>
                  <a:gd name="T25" fmla="*/ 14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40 w 46"/>
                  <a:gd name="T37" fmla="*/ 6 h 42"/>
                  <a:gd name="T38" fmla="*/ 44 w 46"/>
                  <a:gd name="T39" fmla="*/ 14 h 42"/>
                  <a:gd name="T40" fmla="*/ 46 w 46"/>
                  <a:gd name="T41" fmla="*/ 22 h 42"/>
                  <a:gd name="T42" fmla="*/ 46 w 46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40" y="36"/>
                    </a:lnTo>
                    <a:lnTo>
                      <a:pt x="32" y="4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40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4" name="Freeform 56">
                <a:extLst>
                  <a:ext uri="{FF2B5EF4-FFF2-40B4-BE49-F238E27FC236}">
                    <a16:creationId xmlns:a16="http://schemas.microsoft.com/office/drawing/2014/main" id="{11336710-AE4C-4B08-AF87-23C762F8F3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5" y="780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2 w 44"/>
                  <a:gd name="T5" fmla="*/ 28 h 42"/>
                  <a:gd name="T6" fmla="*/ 38 w 44"/>
                  <a:gd name="T7" fmla="*/ 36 h 42"/>
                  <a:gd name="T8" fmla="*/ 32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28 h 42"/>
                  <a:gd name="T20" fmla="*/ 0 w 44"/>
                  <a:gd name="T21" fmla="*/ 20 h 42"/>
                  <a:gd name="T22" fmla="*/ 0 w 44"/>
                  <a:gd name="T23" fmla="*/ 20 h 42"/>
                  <a:gd name="T24" fmla="*/ 2 w 44"/>
                  <a:gd name="T25" fmla="*/ 12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2 w 44"/>
                  <a:gd name="T35" fmla="*/ 2 h 42"/>
                  <a:gd name="T36" fmla="*/ 38 w 44"/>
                  <a:gd name="T37" fmla="*/ 6 h 42"/>
                  <a:gd name="T38" fmla="*/ 42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2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5" name="Freeform 57">
                <a:extLst>
                  <a:ext uri="{FF2B5EF4-FFF2-40B4-BE49-F238E27FC236}">
                    <a16:creationId xmlns:a16="http://schemas.microsoft.com/office/drawing/2014/main" id="{35CA3DBE-1220-4F64-8265-84AA5FA4FF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3" y="820"/>
                <a:ext cx="44" cy="44"/>
              </a:xfrm>
              <a:custGeom>
                <a:avLst/>
                <a:gdLst>
                  <a:gd name="T0" fmla="*/ 44 w 44"/>
                  <a:gd name="T1" fmla="*/ 22 h 44"/>
                  <a:gd name="T2" fmla="*/ 44 w 44"/>
                  <a:gd name="T3" fmla="*/ 22 h 44"/>
                  <a:gd name="T4" fmla="*/ 44 w 44"/>
                  <a:gd name="T5" fmla="*/ 30 h 44"/>
                  <a:gd name="T6" fmla="*/ 38 w 44"/>
                  <a:gd name="T7" fmla="*/ 38 h 44"/>
                  <a:gd name="T8" fmla="*/ 32 w 44"/>
                  <a:gd name="T9" fmla="*/ 42 h 44"/>
                  <a:gd name="T10" fmla="*/ 22 w 44"/>
                  <a:gd name="T11" fmla="*/ 44 h 44"/>
                  <a:gd name="T12" fmla="*/ 22 w 44"/>
                  <a:gd name="T13" fmla="*/ 44 h 44"/>
                  <a:gd name="T14" fmla="*/ 14 w 44"/>
                  <a:gd name="T15" fmla="*/ 42 h 44"/>
                  <a:gd name="T16" fmla="*/ 6 w 44"/>
                  <a:gd name="T17" fmla="*/ 38 h 44"/>
                  <a:gd name="T18" fmla="*/ 2 w 44"/>
                  <a:gd name="T19" fmla="*/ 30 h 44"/>
                  <a:gd name="T20" fmla="*/ 0 w 44"/>
                  <a:gd name="T21" fmla="*/ 22 h 44"/>
                  <a:gd name="T22" fmla="*/ 0 w 44"/>
                  <a:gd name="T23" fmla="*/ 22 h 44"/>
                  <a:gd name="T24" fmla="*/ 2 w 44"/>
                  <a:gd name="T25" fmla="*/ 14 h 44"/>
                  <a:gd name="T26" fmla="*/ 6 w 44"/>
                  <a:gd name="T27" fmla="*/ 8 h 44"/>
                  <a:gd name="T28" fmla="*/ 14 w 44"/>
                  <a:gd name="T29" fmla="*/ 2 h 44"/>
                  <a:gd name="T30" fmla="*/ 22 w 44"/>
                  <a:gd name="T31" fmla="*/ 0 h 44"/>
                  <a:gd name="T32" fmla="*/ 22 w 44"/>
                  <a:gd name="T33" fmla="*/ 0 h 44"/>
                  <a:gd name="T34" fmla="*/ 32 w 44"/>
                  <a:gd name="T35" fmla="*/ 2 h 44"/>
                  <a:gd name="T36" fmla="*/ 38 w 44"/>
                  <a:gd name="T37" fmla="*/ 8 h 44"/>
                  <a:gd name="T38" fmla="*/ 44 w 44"/>
                  <a:gd name="T39" fmla="*/ 14 h 44"/>
                  <a:gd name="T40" fmla="*/ 44 w 44"/>
                  <a:gd name="T41" fmla="*/ 22 h 44"/>
                  <a:gd name="T42" fmla="*/ 44 w 44"/>
                  <a:gd name="T4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lnTo>
                      <a:pt x="44" y="22"/>
                    </a:lnTo>
                    <a:lnTo>
                      <a:pt x="44" y="30"/>
                    </a:lnTo>
                    <a:lnTo>
                      <a:pt x="38" y="38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6" name="Freeform 58">
                <a:extLst>
                  <a:ext uri="{FF2B5EF4-FFF2-40B4-BE49-F238E27FC236}">
                    <a16:creationId xmlns:a16="http://schemas.microsoft.com/office/drawing/2014/main" id="{12E6FB58-54A0-4115-80BE-E3BD331A1F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1" y="840"/>
                <a:ext cx="46" cy="44"/>
              </a:xfrm>
              <a:custGeom>
                <a:avLst/>
                <a:gdLst>
                  <a:gd name="T0" fmla="*/ 46 w 46"/>
                  <a:gd name="T1" fmla="*/ 22 h 44"/>
                  <a:gd name="T2" fmla="*/ 46 w 46"/>
                  <a:gd name="T3" fmla="*/ 22 h 44"/>
                  <a:gd name="T4" fmla="*/ 44 w 46"/>
                  <a:gd name="T5" fmla="*/ 30 h 44"/>
                  <a:gd name="T6" fmla="*/ 40 w 46"/>
                  <a:gd name="T7" fmla="*/ 36 h 44"/>
                  <a:gd name="T8" fmla="*/ 32 w 46"/>
                  <a:gd name="T9" fmla="*/ 42 h 44"/>
                  <a:gd name="T10" fmla="*/ 24 w 46"/>
                  <a:gd name="T11" fmla="*/ 44 h 44"/>
                  <a:gd name="T12" fmla="*/ 24 w 46"/>
                  <a:gd name="T13" fmla="*/ 44 h 44"/>
                  <a:gd name="T14" fmla="*/ 14 w 46"/>
                  <a:gd name="T15" fmla="*/ 42 h 44"/>
                  <a:gd name="T16" fmla="*/ 8 w 46"/>
                  <a:gd name="T17" fmla="*/ 36 h 44"/>
                  <a:gd name="T18" fmla="*/ 2 w 46"/>
                  <a:gd name="T19" fmla="*/ 30 h 44"/>
                  <a:gd name="T20" fmla="*/ 0 w 46"/>
                  <a:gd name="T21" fmla="*/ 22 h 44"/>
                  <a:gd name="T22" fmla="*/ 0 w 46"/>
                  <a:gd name="T23" fmla="*/ 22 h 44"/>
                  <a:gd name="T24" fmla="*/ 2 w 46"/>
                  <a:gd name="T25" fmla="*/ 14 h 44"/>
                  <a:gd name="T26" fmla="*/ 8 w 46"/>
                  <a:gd name="T27" fmla="*/ 6 h 44"/>
                  <a:gd name="T28" fmla="*/ 14 w 46"/>
                  <a:gd name="T29" fmla="*/ 2 h 44"/>
                  <a:gd name="T30" fmla="*/ 24 w 46"/>
                  <a:gd name="T31" fmla="*/ 0 h 44"/>
                  <a:gd name="T32" fmla="*/ 24 w 46"/>
                  <a:gd name="T33" fmla="*/ 0 h 44"/>
                  <a:gd name="T34" fmla="*/ 32 w 46"/>
                  <a:gd name="T35" fmla="*/ 2 h 44"/>
                  <a:gd name="T36" fmla="*/ 40 w 46"/>
                  <a:gd name="T37" fmla="*/ 6 h 44"/>
                  <a:gd name="T38" fmla="*/ 44 w 46"/>
                  <a:gd name="T39" fmla="*/ 14 h 44"/>
                  <a:gd name="T40" fmla="*/ 46 w 46"/>
                  <a:gd name="T41" fmla="*/ 22 h 44"/>
                  <a:gd name="T42" fmla="*/ 46 w 46"/>
                  <a:gd name="T4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40" y="36"/>
                    </a:lnTo>
                    <a:lnTo>
                      <a:pt x="32" y="42"/>
                    </a:lnTo>
                    <a:lnTo>
                      <a:pt x="24" y="44"/>
                    </a:lnTo>
                    <a:lnTo>
                      <a:pt x="24" y="44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40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7" name="Freeform 59">
                <a:extLst>
                  <a:ext uri="{FF2B5EF4-FFF2-40B4-BE49-F238E27FC236}">
                    <a16:creationId xmlns:a16="http://schemas.microsoft.com/office/drawing/2014/main" id="{379678C7-4A59-4FCA-853F-2EE761835E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" y="948"/>
                <a:ext cx="44" cy="42"/>
              </a:xfrm>
              <a:custGeom>
                <a:avLst/>
                <a:gdLst>
                  <a:gd name="T0" fmla="*/ 44 w 44"/>
                  <a:gd name="T1" fmla="*/ 22 h 42"/>
                  <a:gd name="T2" fmla="*/ 44 w 44"/>
                  <a:gd name="T3" fmla="*/ 22 h 42"/>
                  <a:gd name="T4" fmla="*/ 42 w 44"/>
                  <a:gd name="T5" fmla="*/ 30 h 42"/>
                  <a:gd name="T6" fmla="*/ 38 w 44"/>
                  <a:gd name="T7" fmla="*/ 36 h 42"/>
                  <a:gd name="T8" fmla="*/ 30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30 h 42"/>
                  <a:gd name="T20" fmla="*/ 0 w 44"/>
                  <a:gd name="T21" fmla="*/ 22 h 42"/>
                  <a:gd name="T22" fmla="*/ 0 w 44"/>
                  <a:gd name="T23" fmla="*/ 22 h 42"/>
                  <a:gd name="T24" fmla="*/ 2 w 44"/>
                  <a:gd name="T25" fmla="*/ 14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2 h 42"/>
                  <a:gd name="T36" fmla="*/ 38 w 44"/>
                  <a:gd name="T37" fmla="*/ 6 h 42"/>
                  <a:gd name="T38" fmla="*/ 42 w 44"/>
                  <a:gd name="T39" fmla="*/ 14 h 42"/>
                  <a:gd name="T40" fmla="*/ 44 w 44"/>
                  <a:gd name="T41" fmla="*/ 22 h 42"/>
                  <a:gd name="T42" fmla="*/ 44 w 44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2"/>
                    </a:moveTo>
                    <a:lnTo>
                      <a:pt x="44" y="22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8" name="Freeform 60">
                <a:extLst>
                  <a:ext uri="{FF2B5EF4-FFF2-40B4-BE49-F238E27FC236}">
                    <a16:creationId xmlns:a16="http://schemas.microsoft.com/office/drawing/2014/main" id="{B885C15C-C291-4636-AD9D-A8031FA0D4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3" y="966"/>
                <a:ext cx="46" cy="42"/>
              </a:xfrm>
              <a:custGeom>
                <a:avLst/>
                <a:gdLst>
                  <a:gd name="T0" fmla="*/ 46 w 46"/>
                  <a:gd name="T1" fmla="*/ 20 h 42"/>
                  <a:gd name="T2" fmla="*/ 46 w 46"/>
                  <a:gd name="T3" fmla="*/ 20 h 42"/>
                  <a:gd name="T4" fmla="*/ 44 w 46"/>
                  <a:gd name="T5" fmla="*/ 28 h 42"/>
                  <a:gd name="T6" fmla="*/ 38 w 46"/>
                  <a:gd name="T7" fmla="*/ 36 h 42"/>
                  <a:gd name="T8" fmla="*/ 32 w 46"/>
                  <a:gd name="T9" fmla="*/ 40 h 42"/>
                  <a:gd name="T10" fmla="*/ 22 w 46"/>
                  <a:gd name="T11" fmla="*/ 42 h 42"/>
                  <a:gd name="T12" fmla="*/ 22 w 46"/>
                  <a:gd name="T13" fmla="*/ 42 h 42"/>
                  <a:gd name="T14" fmla="*/ 14 w 46"/>
                  <a:gd name="T15" fmla="*/ 40 h 42"/>
                  <a:gd name="T16" fmla="*/ 8 w 46"/>
                  <a:gd name="T17" fmla="*/ 36 h 42"/>
                  <a:gd name="T18" fmla="*/ 2 w 46"/>
                  <a:gd name="T19" fmla="*/ 28 h 42"/>
                  <a:gd name="T20" fmla="*/ 0 w 46"/>
                  <a:gd name="T21" fmla="*/ 20 h 42"/>
                  <a:gd name="T22" fmla="*/ 0 w 46"/>
                  <a:gd name="T23" fmla="*/ 20 h 42"/>
                  <a:gd name="T24" fmla="*/ 2 w 46"/>
                  <a:gd name="T25" fmla="*/ 12 h 42"/>
                  <a:gd name="T26" fmla="*/ 8 w 46"/>
                  <a:gd name="T27" fmla="*/ 6 h 42"/>
                  <a:gd name="T28" fmla="*/ 14 w 46"/>
                  <a:gd name="T29" fmla="*/ 2 h 42"/>
                  <a:gd name="T30" fmla="*/ 22 w 46"/>
                  <a:gd name="T31" fmla="*/ 0 h 42"/>
                  <a:gd name="T32" fmla="*/ 22 w 46"/>
                  <a:gd name="T33" fmla="*/ 0 h 42"/>
                  <a:gd name="T34" fmla="*/ 32 w 46"/>
                  <a:gd name="T35" fmla="*/ 2 h 42"/>
                  <a:gd name="T36" fmla="*/ 38 w 46"/>
                  <a:gd name="T37" fmla="*/ 6 h 42"/>
                  <a:gd name="T38" fmla="*/ 44 w 46"/>
                  <a:gd name="T39" fmla="*/ 12 h 42"/>
                  <a:gd name="T40" fmla="*/ 46 w 46"/>
                  <a:gd name="T41" fmla="*/ 20 h 42"/>
                  <a:gd name="T42" fmla="*/ 46 w 46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0"/>
                    </a:moveTo>
                    <a:lnTo>
                      <a:pt x="46" y="20"/>
                    </a:ln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6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79" name="Freeform 61">
                <a:extLst>
                  <a:ext uri="{FF2B5EF4-FFF2-40B4-BE49-F238E27FC236}">
                    <a16:creationId xmlns:a16="http://schemas.microsoft.com/office/drawing/2014/main" id="{2581AB51-7AB7-47FF-9B0A-D7FAFF4A8B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986"/>
                <a:ext cx="44" cy="42"/>
              </a:xfrm>
              <a:custGeom>
                <a:avLst/>
                <a:gdLst>
                  <a:gd name="T0" fmla="*/ 44 w 44"/>
                  <a:gd name="T1" fmla="*/ 22 h 42"/>
                  <a:gd name="T2" fmla="*/ 44 w 44"/>
                  <a:gd name="T3" fmla="*/ 22 h 42"/>
                  <a:gd name="T4" fmla="*/ 42 w 44"/>
                  <a:gd name="T5" fmla="*/ 30 h 42"/>
                  <a:gd name="T6" fmla="*/ 38 w 44"/>
                  <a:gd name="T7" fmla="*/ 36 h 42"/>
                  <a:gd name="T8" fmla="*/ 30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30 h 42"/>
                  <a:gd name="T20" fmla="*/ 0 w 44"/>
                  <a:gd name="T21" fmla="*/ 22 h 42"/>
                  <a:gd name="T22" fmla="*/ 0 w 44"/>
                  <a:gd name="T23" fmla="*/ 22 h 42"/>
                  <a:gd name="T24" fmla="*/ 2 w 44"/>
                  <a:gd name="T25" fmla="*/ 14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2 h 42"/>
                  <a:gd name="T36" fmla="*/ 38 w 44"/>
                  <a:gd name="T37" fmla="*/ 6 h 42"/>
                  <a:gd name="T38" fmla="*/ 42 w 44"/>
                  <a:gd name="T39" fmla="*/ 14 h 42"/>
                  <a:gd name="T40" fmla="*/ 44 w 44"/>
                  <a:gd name="T41" fmla="*/ 22 h 42"/>
                  <a:gd name="T42" fmla="*/ 44 w 44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2"/>
                    </a:moveTo>
                    <a:lnTo>
                      <a:pt x="44" y="22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0" name="Freeform 62">
                <a:extLst>
                  <a:ext uri="{FF2B5EF4-FFF2-40B4-BE49-F238E27FC236}">
                    <a16:creationId xmlns:a16="http://schemas.microsoft.com/office/drawing/2014/main" id="{DB2DE0A2-0862-4A54-8B36-491211D30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1" y="1066"/>
                <a:ext cx="46" cy="42"/>
              </a:xfrm>
              <a:custGeom>
                <a:avLst/>
                <a:gdLst>
                  <a:gd name="T0" fmla="*/ 46 w 46"/>
                  <a:gd name="T1" fmla="*/ 22 h 42"/>
                  <a:gd name="T2" fmla="*/ 46 w 46"/>
                  <a:gd name="T3" fmla="*/ 22 h 42"/>
                  <a:gd name="T4" fmla="*/ 44 w 46"/>
                  <a:gd name="T5" fmla="*/ 30 h 42"/>
                  <a:gd name="T6" fmla="*/ 38 w 46"/>
                  <a:gd name="T7" fmla="*/ 36 h 42"/>
                  <a:gd name="T8" fmla="*/ 32 w 46"/>
                  <a:gd name="T9" fmla="*/ 42 h 42"/>
                  <a:gd name="T10" fmla="*/ 22 w 46"/>
                  <a:gd name="T11" fmla="*/ 42 h 42"/>
                  <a:gd name="T12" fmla="*/ 22 w 46"/>
                  <a:gd name="T13" fmla="*/ 42 h 42"/>
                  <a:gd name="T14" fmla="*/ 14 w 46"/>
                  <a:gd name="T15" fmla="*/ 42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2 h 42"/>
                  <a:gd name="T22" fmla="*/ 0 w 46"/>
                  <a:gd name="T23" fmla="*/ 22 h 42"/>
                  <a:gd name="T24" fmla="*/ 2 w 46"/>
                  <a:gd name="T25" fmla="*/ 14 h 42"/>
                  <a:gd name="T26" fmla="*/ 8 w 46"/>
                  <a:gd name="T27" fmla="*/ 6 h 42"/>
                  <a:gd name="T28" fmla="*/ 14 w 46"/>
                  <a:gd name="T29" fmla="*/ 2 h 42"/>
                  <a:gd name="T30" fmla="*/ 22 w 46"/>
                  <a:gd name="T31" fmla="*/ 0 h 42"/>
                  <a:gd name="T32" fmla="*/ 22 w 46"/>
                  <a:gd name="T33" fmla="*/ 0 h 42"/>
                  <a:gd name="T34" fmla="*/ 32 w 46"/>
                  <a:gd name="T35" fmla="*/ 2 h 42"/>
                  <a:gd name="T36" fmla="*/ 38 w 46"/>
                  <a:gd name="T37" fmla="*/ 6 h 42"/>
                  <a:gd name="T38" fmla="*/ 44 w 46"/>
                  <a:gd name="T39" fmla="*/ 14 h 42"/>
                  <a:gd name="T40" fmla="*/ 46 w 46"/>
                  <a:gd name="T41" fmla="*/ 22 h 42"/>
                  <a:gd name="T42" fmla="*/ 46 w 46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1" name="Freeform 63">
                <a:extLst>
                  <a:ext uri="{FF2B5EF4-FFF2-40B4-BE49-F238E27FC236}">
                    <a16:creationId xmlns:a16="http://schemas.microsoft.com/office/drawing/2014/main" id="{2E514F71-9A0C-4F19-BE11-C5A9A1E47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1" y="1080"/>
                <a:ext cx="46" cy="44"/>
              </a:xfrm>
              <a:custGeom>
                <a:avLst/>
                <a:gdLst>
                  <a:gd name="T0" fmla="*/ 46 w 46"/>
                  <a:gd name="T1" fmla="*/ 22 h 44"/>
                  <a:gd name="T2" fmla="*/ 46 w 46"/>
                  <a:gd name="T3" fmla="*/ 22 h 44"/>
                  <a:gd name="T4" fmla="*/ 44 w 46"/>
                  <a:gd name="T5" fmla="*/ 30 h 44"/>
                  <a:gd name="T6" fmla="*/ 38 w 46"/>
                  <a:gd name="T7" fmla="*/ 38 h 44"/>
                  <a:gd name="T8" fmla="*/ 32 w 46"/>
                  <a:gd name="T9" fmla="*/ 42 h 44"/>
                  <a:gd name="T10" fmla="*/ 22 w 46"/>
                  <a:gd name="T11" fmla="*/ 44 h 44"/>
                  <a:gd name="T12" fmla="*/ 22 w 46"/>
                  <a:gd name="T13" fmla="*/ 44 h 44"/>
                  <a:gd name="T14" fmla="*/ 14 w 46"/>
                  <a:gd name="T15" fmla="*/ 42 h 44"/>
                  <a:gd name="T16" fmla="*/ 6 w 46"/>
                  <a:gd name="T17" fmla="*/ 38 h 44"/>
                  <a:gd name="T18" fmla="*/ 2 w 46"/>
                  <a:gd name="T19" fmla="*/ 30 h 44"/>
                  <a:gd name="T20" fmla="*/ 0 w 46"/>
                  <a:gd name="T21" fmla="*/ 22 h 44"/>
                  <a:gd name="T22" fmla="*/ 0 w 46"/>
                  <a:gd name="T23" fmla="*/ 22 h 44"/>
                  <a:gd name="T24" fmla="*/ 2 w 46"/>
                  <a:gd name="T25" fmla="*/ 14 h 44"/>
                  <a:gd name="T26" fmla="*/ 6 w 46"/>
                  <a:gd name="T27" fmla="*/ 8 h 44"/>
                  <a:gd name="T28" fmla="*/ 14 w 46"/>
                  <a:gd name="T29" fmla="*/ 2 h 44"/>
                  <a:gd name="T30" fmla="*/ 22 w 46"/>
                  <a:gd name="T31" fmla="*/ 0 h 44"/>
                  <a:gd name="T32" fmla="*/ 22 w 46"/>
                  <a:gd name="T33" fmla="*/ 0 h 44"/>
                  <a:gd name="T34" fmla="*/ 32 w 46"/>
                  <a:gd name="T35" fmla="*/ 2 h 44"/>
                  <a:gd name="T36" fmla="*/ 38 w 46"/>
                  <a:gd name="T37" fmla="*/ 8 h 44"/>
                  <a:gd name="T38" fmla="*/ 44 w 46"/>
                  <a:gd name="T39" fmla="*/ 14 h 44"/>
                  <a:gd name="T40" fmla="*/ 46 w 46"/>
                  <a:gd name="T41" fmla="*/ 22 h 44"/>
                  <a:gd name="T42" fmla="*/ 46 w 46"/>
                  <a:gd name="T4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38" y="38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2" name="Freeform 64">
                <a:extLst>
                  <a:ext uri="{FF2B5EF4-FFF2-40B4-BE49-F238E27FC236}">
                    <a16:creationId xmlns:a16="http://schemas.microsoft.com/office/drawing/2014/main" id="{A8506E94-C539-449E-9720-373633FA4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3" y="1120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2 w 44"/>
                  <a:gd name="T5" fmla="*/ 30 h 42"/>
                  <a:gd name="T6" fmla="*/ 38 w 44"/>
                  <a:gd name="T7" fmla="*/ 36 h 42"/>
                  <a:gd name="T8" fmla="*/ 30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2 w 44"/>
                  <a:gd name="T15" fmla="*/ 40 h 42"/>
                  <a:gd name="T16" fmla="*/ 6 w 44"/>
                  <a:gd name="T17" fmla="*/ 36 h 42"/>
                  <a:gd name="T18" fmla="*/ 0 w 44"/>
                  <a:gd name="T19" fmla="*/ 30 h 42"/>
                  <a:gd name="T20" fmla="*/ 0 w 44"/>
                  <a:gd name="T21" fmla="*/ 20 h 42"/>
                  <a:gd name="T22" fmla="*/ 0 w 44"/>
                  <a:gd name="T23" fmla="*/ 20 h 42"/>
                  <a:gd name="T24" fmla="*/ 0 w 44"/>
                  <a:gd name="T25" fmla="*/ 12 h 42"/>
                  <a:gd name="T26" fmla="*/ 6 w 44"/>
                  <a:gd name="T27" fmla="*/ 6 h 42"/>
                  <a:gd name="T28" fmla="*/ 12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2 h 42"/>
                  <a:gd name="T36" fmla="*/ 38 w 44"/>
                  <a:gd name="T37" fmla="*/ 6 h 42"/>
                  <a:gd name="T38" fmla="*/ 42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3" name="Freeform 65">
                <a:extLst>
                  <a:ext uri="{FF2B5EF4-FFF2-40B4-BE49-F238E27FC236}">
                    <a16:creationId xmlns:a16="http://schemas.microsoft.com/office/drawing/2014/main" id="{AE933BFA-BFFD-4DEF-9A4F-D9A7C074E5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9" y="1134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2 w 44"/>
                  <a:gd name="T5" fmla="*/ 28 h 42"/>
                  <a:gd name="T6" fmla="*/ 38 w 44"/>
                  <a:gd name="T7" fmla="*/ 36 h 42"/>
                  <a:gd name="T8" fmla="*/ 30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28 h 42"/>
                  <a:gd name="T20" fmla="*/ 0 w 44"/>
                  <a:gd name="T21" fmla="*/ 20 h 42"/>
                  <a:gd name="T22" fmla="*/ 0 w 44"/>
                  <a:gd name="T23" fmla="*/ 20 h 42"/>
                  <a:gd name="T24" fmla="*/ 2 w 44"/>
                  <a:gd name="T25" fmla="*/ 12 h 42"/>
                  <a:gd name="T26" fmla="*/ 6 w 44"/>
                  <a:gd name="T27" fmla="*/ 6 h 42"/>
                  <a:gd name="T28" fmla="*/ 14 w 44"/>
                  <a:gd name="T29" fmla="*/ 0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0 h 42"/>
                  <a:gd name="T36" fmla="*/ 38 w 44"/>
                  <a:gd name="T37" fmla="*/ 6 h 42"/>
                  <a:gd name="T38" fmla="*/ 42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4" name="Freeform 66">
                <a:extLst>
                  <a:ext uri="{FF2B5EF4-FFF2-40B4-BE49-F238E27FC236}">
                    <a16:creationId xmlns:a16="http://schemas.microsoft.com/office/drawing/2014/main" id="{2E8BE7DB-8B43-4A62-ACAB-CD1693974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5" y="1148"/>
                <a:ext cx="46" cy="42"/>
              </a:xfrm>
              <a:custGeom>
                <a:avLst/>
                <a:gdLst>
                  <a:gd name="T0" fmla="*/ 46 w 46"/>
                  <a:gd name="T1" fmla="*/ 20 h 42"/>
                  <a:gd name="T2" fmla="*/ 46 w 46"/>
                  <a:gd name="T3" fmla="*/ 20 h 42"/>
                  <a:gd name="T4" fmla="*/ 44 w 46"/>
                  <a:gd name="T5" fmla="*/ 30 h 42"/>
                  <a:gd name="T6" fmla="*/ 38 w 46"/>
                  <a:gd name="T7" fmla="*/ 36 h 42"/>
                  <a:gd name="T8" fmla="*/ 32 w 46"/>
                  <a:gd name="T9" fmla="*/ 40 h 42"/>
                  <a:gd name="T10" fmla="*/ 22 w 46"/>
                  <a:gd name="T11" fmla="*/ 42 h 42"/>
                  <a:gd name="T12" fmla="*/ 22 w 46"/>
                  <a:gd name="T13" fmla="*/ 42 h 42"/>
                  <a:gd name="T14" fmla="*/ 14 w 46"/>
                  <a:gd name="T15" fmla="*/ 40 h 42"/>
                  <a:gd name="T16" fmla="*/ 6 w 46"/>
                  <a:gd name="T17" fmla="*/ 36 h 42"/>
                  <a:gd name="T18" fmla="*/ 2 w 46"/>
                  <a:gd name="T19" fmla="*/ 30 h 42"/>
                  <a:gd name="T20" fmla="*/ 0 w 46"/>
                  <a:gd name="T21" fmla="*/ 20 h 42"/>
                  <a:gd name="T22" fmla="*/ 0 w 46"/>
                  <a:gd name="T23" fmla="*/ 20 h 42"/>
                  <a:gd name="T24" fmla="*/ 2 w 46"/>
                  <a:gd name="T25" fmla="*/ 12 h 42"/>
                  <a:gd name="T26" fmla="*/ 6 w 46"/>
                  <a:gd name="T27" fmla="*/ 6 h 42"/>
                  <a:gd name="T28" fmla="*/ 14 w 46"/>
                  <a:gd name="T29" fmla="*/ 2 h 42"/>
                  <a:gd name="T30" fmla="*/ 22 w 46"/>
                  <a:gd name="T31" fmla="*/ 0 h 42"/>
                  <a:gd name="T32" fmla="*/ 22 w 46"/>
                  <a:gd name="T33" fmla="*/ 0 h 42"/>
                  <a:gd name="T34" fmla="*/ 32 w 46"/>
                  <a:gd name="T35" fmla="*/ 2 h 42"/>
                  <a:gd name="T36" fmla="*/ 38 w 46"/>
                  <a:gd name="T37" fmla="*/ 6 h 42"/>
                  <a:gd name="T38" fmla="*/ 44 w 46"/>
                  <a:gd name="T39" fmla="*/ 12 h 42"/>
                  <a:gd name="T40" fmla="*/ 46 w 46"/>
                  <a:gd name="T41" fmla="*/ 20 h 42"/>
                  <a:gd name="T42" fmla="*/ 46 w 46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0"/>
                    </a:moveTo>
                    <a:lnTo>
                      <a:pt x="46" y="20"/>
                    </a:lnTo>
                    <a:lnTo>
                      <a:pt x="44" y="30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6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5" name="Freeform 67">
                <a:extLst>
                  <a:ext uri="{FF2B5EF4-FFF2-40B4-BE49-F238E27FC236}">
                    <a16:creationId xmlns:a16="http://schemas.microsoft.com/office/drawing/2014/main" id="{3D74A42B-F0E2-4272-80E6-B0B2B29CFE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9" y="1154"/>
                <a:ext cx="46" cy="44"/>
              </a:xfrm>
              <a:custGeom>
                <a:avLst/>
                <a:gdLst>
                  <a:gd name="T0" fmla="*/ 46 w 46"/>
                  <a:gd name="T1" fmla="*/ 22 h 44"/>
                  <a:gd name="T2" fmla="*/ 46 w 46"/>
                  <a:gd name="T3" fmla="*/ 22 h 44"/>
                  <a:gd name="T4" fmla="*/ 44 w 46"/>
                  <a:gd name="T5" fmla="*/ 30 h 44"/>
                  <a:gd name="T6" fmla="*/ 38 w 46"/>
                  <a:gd name="T7" fmla="*/ 38 h 44"/>
                  <a:gd name="T8" fmla="*/ 32 w 46"/>
                  <a:gd name="T9" fmla="*/ 42 h 44"/>
                  <a:gd name="T10" fmla="*/ 22 w 46"/>
                  <a:gd name="T11" fmla="*/ 44 h 44"/>
                  <a:gd name="T12" fmla="*/ 22 w 46"/>
                  <a:gd name="T13" fmla="*/ 44 h 44"/>
                  <a:gd name="T14" fmla="*/ 14 w 46"/>
                  <a:gd name="T15" fmla="*/ 42 h 44"/>
                  <a:gd name="T16" fmla="*/ 8 w 46"/>
                  <a:gd name="T17" fmla="*/ 38 h 44"/>
                  <a:gd name="T18" fmla="*/ 2 w 46"/>
                  <a:gd name="T19" fmla="*/ 30 h 44"/>
                  <a:gd name="T20" fmla="*/ 0 w 46"/>
                  <a:gd name="T21" fmla="*/ 22 h 44"/>
                  <a:gd name="T22" fmla="*/ 0 w 46"/>
                  <a:gd name="T23" fmla="*/ 22 h 44"/>
                  <a:gd name="T24" fmla="*/ 2 w 46"/>
                  <a:gd name="T25" fmla="*/ 14 h 44"/>
                  <a:gd name="T26" fmla="*/ 8 w 46"/>
                  <a:gd name="T27" fmla="*/ 8 h 44"/>
                  <a:gd name="T28" fmla="*/ 14 w 46"/>
                  <a:gd name="T29" fmla="*/ 2 h 44"/>
                  <a:gd name="T30" fmla="*/ 22 w 46"/>
                  <a:gd name="T31" fmla="*/ 0 h 44"/>
                  <a:gd name="T32" fmla="*/ 22 w 46"/>
                  <a:gd name="T33" fmla="*/ 0 h 44"/>
                  <a:gd name="T34" fmla="*/ 32 w 46"/>
                  <a:gd name="T35" fmla="*/ 2 h 44"/>
                  <a:gd name="T36" fmla="*/ 38 w 46"/>
                  <a:gd name="T37" fmla="*/ 8 h 44"/>
                  <a:gd name="T38" fmla="*/ 44 w 46"/>
                  <a:gd name="T39" fmla="*/ 14 h 44"/>
                  <a:gd name="T40" fmla="*/ 46 w 46"/>
                  <a:gd name="T41" fmla="*/ 22 h 44"/>
                  <a:gd name="T42" fmla="*/ 46 w 46"/>
                  <a:gd name="T4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38" y="38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8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8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6" name="Freeform 68">
                <a:extLst>
                  <a:ext uri="{FF2B5EF4-FFF2-40B4-BE49-F238E27FC236}">
                    <a16:creationId xmlns:a16="http://schemas.microsoft.com/office/drawing/2014/main" id="{0C59276D-4540-4C76-9EF8-A07BE4095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77" y="1180"/>
                <a:ext cx="46" cy="42"/>
              </a:xfrm>
              <a:custGeom>
                <a:avLst/>
                <a:gdLst>
                  <a:gd name="T0" fmla="*/ 46 w 46"/>
                  <a:gd name="T1" fmla="*/ 20 h 42"/>
                  <a:gd name="T2" fmla="*/ 46 w 46"/>
                  <a:gd name="T3" fmla="*/ 20 h 42"/>
                  <a:gd name="T4" fmla="*/ 44 w 46"/>
                  <a:gd name="T5" fmla="*/ 28 h 42"/>
                  <a:gd name="T6" fmla="*/ 38 w 46"/>
                  <a:gd name="T7" fmla="*/ 36 h 42"/>
                  <a:gd name="T8" fmla="*/ 32 w 46"/>
                  <a:gd name="T9" fmla="*/ 40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0 h 42"/>
                  <a:gd name="T16" fmla="*/ 8 w 46"/>
                  <a:gd name="T17" fmla="*/ 36 h 42"/>
                  <a:gd name="T18" fmla="*/ 2 w 46"/>
                  <a:gd name="T19" fmla="*/ 28 h 42"/>
                  <a:gd name="T20" fmla="*/ 0 w 46"/>
                  <a:gd name="T21" fmla="*/ 20 h 42"/>
                  <a:gd name="T22" fmla="*/ 0 w 46"/>
                  <a:gd name="T23" fmla="*/ 20 h 42"/>
                  <a:gd name="T24" fmla="*/ 2 w 46"/>
                  <a:gd name="T25" fmla="*/ 12 h 42"/>
                  <a:gd name="T26" fmla="*/ 8 w 46"/>
                  <a:gd name="T27" fmla="*/ 6 h 42"/>
                  <a:gd name="T28" fmla="*/ 14 w 46"/>
                  <a:gd name="T29" fmla="*/ 0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0 h 42"/>
                  <a:gd name="T36" fmla="*/ 38 w 46"/>
                  <a:gd name="T37" fmla="*/ 6 h 42"/>
                  <a:gd name="T38" fmla="*/ 44 w 46"/>
                  <a:gd name="T39" fmla="*/ 12 h 42"/>
                  <a:gd name="T40" fmla="*/ 46 w 46"/>
                  <a:gd name="T41" fmla="*/ 20 h 42"/>
                  <a:gd name="T42" fmla="*/ 46 w 46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0"/>
                    </a:moveTo>
                    <a:lnTo>
                      <a:pt x="46" y="20"/>
                    </a:ln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8" y="6"/>
                    </a:lnTo>
                    <a:lnTo>
                      <a:pt x="1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6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7" name="Freeform 69">
                <a:extLst>
                  <a:ext uri="{FF2B5EF4-FFF2-40B4-BE49-F238E27FC236}">
                    <a16:creationId xmlns:a16="http://schemas.microsoft.com/office/drawing/2014/main" id="{F09927AC-73D4-41FE-BF67-40C9F2492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7" y="1216"/>
                <a:ext cx="46" cy="42"/>
              </a:xfrm>
              <a:custGeom>
                <a:avLst/>
                <a:gdLst>
                  <a:gd name="T0" fmla="*/ 46 w 46"/>
                  <a:gd name="T1" fmla="*/ 22 h 42"/>
                  <a:gd name="T2" fmla="*/ 46 w 46"/>
                  <a:gd name="T3" fmla="*/ 22 h 42"/>
                  <a:gd name="T4" fmla="*/ 44 w 46"/>
                  <a:gd name="T5" fmla="*/ 30 h 42"/>
                  <a:gd name="T6" fmla="*/ 38 w 46"/>
                  <a:gd name="T7" fmla="*/ 36 h 42"/>
                  <a:gd name="T8" fmla="*/ 32 w 46"/>
                  <a:gd name="T9" fmla="*/ 42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2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2 h 42"/>
                  <a:gd name="T22" fmla="*/ 0 w 46"/>
                  <a:gd name="T23" fmla="*/ 22 h 42"/>
                  <a:gd name="T24" fmla="*/ 2 w 46"/>
                  <a:gd name="T25" fmla="*/ 14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38 w 46"/>
                  <a:gd name="T37" fmla="*/ 6 h 42"/>
                  <a:gd name="T38" fmla="*/ 44 w 46"/>
                  <a:gd name="T39" fmla="*/ 14 h 42"/>
                  <a:gd name="T40" fmla="*/ 46 w 46"/>
                  <a:gd name="T41" fmla="*/ 22 h 42"/>
                  <a:gd name="T42" fmla="*/ 46 w 46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8" name="Freeform 70">
                <a:extLst>
                  <a:ext uri="{FF2B5EF4-FFF2-40B4-BE49-F238E27FC236}">
                    <a16:creationId xmlns:a16="http://schemas.microsoft.com/office/drawing/2014/main" id="{9E5F584E-02AE-4A3B-867E-A69A95651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" y="1220"/>
                <a:ext cx="46" cy="44"/>
              </a:xfrm>
              <a:custGeom>
                <a:avLst/>
                <a:gdLst>
                  <a:gd name="T0" fmla="*/ 46 w 46"/>
                  <a:gd name="T1" fmla="*/ 22 h 44"/>
                  <a:gd name="T2" fmla="*/ 46 w 46"/>
                  <a:gd name="T3" fmla="*/ 22 h 44"/>
                  <a:gd name="T4" fmla="*/ 44 w 46"/>
                  <a:gd name="T5" fmla="*/ 30 h 44"/>
                  <a:gd name="T6" fmla="*/ 38 w 46"/>
                  <a:gd name="T7" fmla="*/ 36 h 44"/>
                  <a:gd name="T8" fmla="*/ 32 w 46"/>
                  <a:gd name="T9" fmla="*/ 42 h 44"/>
                  <a:gd name="T10" fmla="*/ 22 w 46"/>
                  <a:gd name="T11" fmla="*/ 44 h 44"/>
                  <a:gd name="T12" fmla="*/ 22 w 46"/>
                  <a:gd name="T13" fmla="*/ 44 h 44"/>
                  <a:gd name="T14" fmla="*/ 14 w 46"/>
                  <a:gd name="T15" fmla="*/ 42 h 44"/>
                  <a:gd name="T16" fmla="*/ 6 w 46"/>
                  <a:gd name="T17" fmla="*/ 36 h 44"/>
                  <a:gd name="T18" fmla="*/ 2 w 46"/>
                  <a:gd name="T19" fmla="*/ 30 h 44"/>
                  <a:gd name="T20" fmla="*/ 0 w 46"/>
                  <a:gd name="T21" fmla="*/ 22 h 44"/>
                  <a:gd name="T22" fmla="*/ 0 w 46"/>
                  <a:gd name="T23" fmla="*/ 22 h 44"/>
                  <a:gd name="T24" fmla="*/ 2 w 46"/>
                  <a:gd name="T25" fmla="*/ 14 h 44"/>
                  <a:gd name="T26" fmla="*/ 6 w 46"/>
                  <a:gd name="T27" fmla="*/ 8 h 44"/>
                  <a:gd name="T28" fmla="*/ 14 w 46"/>
                  <a:gd name="T29" fmla="*/ 2 h 44"/>
                  <a:gd name="T30" fmla="*/ 22 w 46"/>
                  <a:gd name="T31" fmla="*/ 0 h 44"/>
                  <a:gd name="T32" fmla="*/ 22 w 46"/>
                  <a:gd name="T33" fmla="*/ 0 h 44"/>
                  <a:gd name="T34" fmla="*/ 32 w 46"/>
                  <a:gd name="T35" fmla="*/ 2 h 44"/>
                  <a:gd name="T36" fmla="*/ 38 w 46"/>
                  <a:gd name="T37" fmla="*/ 8 h 44"/>
                  <a:gd name="T38" fmla="*/ 44 w 46"/>
                  <a:gd name="T39" fmla="*/ 14 h 44"/>
                  <a:gd name="T40" fmla="*/ 46 w 46"/>
                  <a:gd name="T41" fmla="*/ 22 h 44"/>
                  <a:gd name="T42" fmla="*/ 46 w 46"/>
                  <a:gd name="T4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89" name="Freeform 71">
                <a:extLst>
                  <a:ext uri="{FF2B5EF4-FFF2-40B4-BE49-F238E27FC236}">
                    <a16:creationId xmlns:a16="http://schemas.microsoft.com/office/drawing/2014/main" id="{128CFEB2-E28A-4231-8534-B4C448CCC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7" y="1228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2 w 44"/>
                  <a:gd name="T5" fmla="*/ 28 h 42"/>
                  <a:gd name="T6" fmla="*/ 38 w 44"/>
                  <a:gd name="T7" fmla="*/ 36 h 42"/>
                  <a:gd name="T8" fmla="*/ 30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28 h 42"/>
                  <a:gd name="T20" fmla="*/ 0 w 44"/>
                  <a:gd name="T21" fmla="*/ 20 h 42"/>
                  <a:gd name="T22" fmla="*/ 0 w 44"/>
                  <a:gd name="T23" fmla="*/ 20 h 42"/>
                  <a:gd name="T24" fmla="*/ 2 w 44"/>
                  <a:gd name="T25" fmla="*/ 12 h 42"/>
                  <a:gd name="T26" fmla="*/ 6 w 44"/>
                  <a:gd name="T27" fmla="*/ 6 h 42"/>
                  <a:gd name="T28" fmla="*/ 14 w 44"/>
                  <a:gd name="T29" fmla="*/ 0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0 h 42"/>
                  <a:gd name="T36" fmla="*/ 38 w 44"/>
                  <a:gd name="T37" fmla="*/ 6 h 42"/>
                  <a:gd name="T38" fmla="*/ 42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0" name="Freeform 72">
                <a:extLst>
                  <a:ext uri="{FF2B5EF4-FFF2-40B4-BE49-F238E27FC236}">
                    <a16:creationId xmlns:a16="http://schemas.microsoft.com/office/drawing/2014/main" id="{33F17068-3294-4F9E-9B66-4C55EFAFFC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7" y="1280"/>
                <a:ext cx="44" cy="42"/>
              </a:xfrm>
              <a:custGeom>
                <a:avLst/>
                <a:gdLst>
                  <a:gd name="T0" fmla="*/ 44 w 44"/>
                  <a:gd name="T1" fmla="*/ 22 h 42"/>
                  <a:gd name="T2" fmla="*/ 44 w 44"/>
                  <a:gd name="T3" fmla="*/ 22 h 42"/>
                  <a:gd name="T4" fmla="*/ 42 w 44"/>
                  <a:gd name="T5" fmla="*/ 30 h 42"/>
                  <a:gd name="T6" fmla="*/ 38 w 44"/>
                  <a:gd name="T7" fmla="*/ 36 h 42"/>
                  <a:gd name="T8" fmla="*/ 30 w 44"/>
                  <a:gd name="T9" fmla="*/ 42 h 42"/>
                  <a:gd name="T10" fmla="*/ 22 w 44"/>
                  <a:gd name="T11" fmla="*/ 42 h 42"/>
                  <a:gd name="T12" fmla="*/ 22 w 44"/>
                  <a:gd name="T13" fmla="*/ 42 h 42"/>
                  <a:gd name="T14" fmla="*/ 12 w 44"/>
                  <a:gd name="T15" fmla="*/ 42 h 42"/>
                  <a:gd name="T16" fmla="*/ 6 w 44"/>
                  <a:gd name="T17" fmla="*/ 36 h 42"/>
                  <a:gd name="T18" fmla="*/ 0 w 44"/>
                  <a:gd name="T19" fmla="*/ 30 h 42"/>
                  <a:gd name="T20" fmla="*/ 0 w 44"/>
                  <a:gd name="T21" fmla="*/ 22 h 42"/>
                  <a:gd name="T22" fmla="*/ 0 w 44"/>
                  <a:gd name="T23" fmla="*/ 22 h 42"/>
                  <a:gd name="T24" fmla="*/ 0 w 44"/>
                  <a:gd name="T25" fmla="*/ 14 h 42"/>
                  <a:gd name="T26" fmla="*/ 6 w 44"/>
                  <a:gd name="T27" fmla="*/ 6 h 42"/>
                  <a:gd name="T28" fmla="*/ 12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2 h 42"/>
                  <a:gd name="T36" fmla="*/ 38 w 44"/>
                  <a:gd name="T37" fmla="*/ 6 h 42"/>
                  <a:gd name="T38" fmla="*/ 42 w 44"/>
                  <a:gd name="T39" fmla="*/ 14 h 42"/>
                  <a:gd name="T40" fmla="*/ 44 w 44"/>
                  <a:gd name="T41" fmla="*/ 22 h 42"/>
                  <a:gd name="T42" fmla="*/ 44 w 44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2"/>
                    </a:moveTo>
                    <a:lnTo>
                      <a:pt x="44" y="22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0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2" y="42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1" name="Freeform 73">
                <a:extLst>
                  <a:ext uri="{FF2B5EF4-FFF2-40B4-BE49-F238E27FC236}">
                    <a16:creationId xmlns:a16="http://schemas.microsoft.com/office/drawing/2014/main" id="{C6B17CAE-05C3-47C1-A755-2F26FC2B4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9" y="1302"/>
                <a:ext cx="44" cy="44"/>
              </a:xfrm>
              <a:custGeom>
                <a:avLst/>
                <a:gdLst>
                  <a:gd name="T0" fmla="*/ 44 w 44"/>
                  <a:gd name="T1" fmla="*/ 22 h 44"/>
                  <a:gd name="T2" fmla="*/ 44 w 44"/>
                  <a:gd name="T3" fmla="*/ 22 h 44"/>
                  <a:gd name="T4" fmla="*/ 42 w 44"/>
                  <a:gd name="T5" fmla="*/ 30 h 44"/>
                  <a:gd name="T6" fmla="*/ 38 w 44"/>
                  <a:gd name="T7" fmla="*/ 38 h 44"/>
                  <a:gd name="T8" fmla="*/ 30 w 44"/>
                  <a:gd name="T9" fmla="*/ 42 h 44"/>
                  <a:gd name="T10" fmla="*/ 22 w 44"/>
                  <a:gd name="T11" fmla="*/ 44 h 44"/>
                  <a:gd name="T12" fmla="*/ 22 w 44"/>
                  <a:gd name="T13" fmla="*/ 44 h 44"/>
                  <a:gd name="T14" fmla="*/ 12 w 44"/>
                  <a:gd name="T15" fmla="*/ 42 h 44"/>
                  <a:gd name="T16" fmla="*/ 6 w 44"/>
                  <a:gd name="T17" fmla="*/ 38 h 44"/>
                  <a:gd name="T18" fmla="*/ 0 w 44"/>
                  <a:gd name="T19" fmla="*/ 30 h 44"/>
                  <a:gd name="T20" fmla="*/ 0 w 44"/>
                  <a:gd name="T21" fmla="*/ 22 h 44"/>
                  <a:gd name="T22" fmla="*/ 0 w 44"/>
                  <a:gd name="T23" fmla="*/ 22 h 44"/>
                  <a:gd name="T24" fmla="*/ 0 w 44"/>
                  <a:gd name="T25" fmla="*/ 14 h 44"/>
                  <a:gd name="T26" fmla="*/ 6 w 44"/>
                  <a:gd name="T27" fmla="*/ 8 h 44"/>
                  <a:gd name="T28" fmla="*/ 12 w 44"/>
                  <a:gd name="T29" fmla="*/ 2 h 44"/>
                  <a:gd name="T30" fmla="*/ 22 w 44"/>
                  <a:gd name="T31" fmla="*/ 0 h 44"/>
                  <a:gd name="T32" fmla="*/ 22 w 44"/>
                  <a:gd name="T33" fmla="*/ 0 h 44"/>
                  <a:gd name="T34" fmla="*/ 30 w 44"/>
                  <a:gd name="T35" fmla="*/ 2 h 44"/>
                  <a:gd name="T36" fmla="*/ 38 w 44"/>
                  <a:gd name="T37" fmla="*/ 8 h 44"/>
                  <a:gd name="T38" fmla="*/ 42 w 44"/>
                  <a:gd name="T39" fmla="*/ 14 h 44"/>
                  <a:gd name="T40" fmla="*/ 44 w 44"/>
                  <a:gd name="T41" fmla="*/ 22 h 44"/>
                  <a:gd name="T42" fmla="*/ 44 w 44"/>
                  <a:gd name="T4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lnTo>
                      <a:pt x="44" y="22"/>
                    </a:lnTo>
                    <a:lnTo>
                      <a:pt x="42" y="30"/>
                    </a:lnTo>
                    <a:lnTo>
                      <a:pt x="38" y="38"/>
                    </a:lnTo>
                    <a:lnTo>
                      <a:pt x="30" y="42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2" y="42"/>
                    </a:lnTo>
                    <a:lnTo>
                      <a:pt x="6" y="38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8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2" name="Freeform 74">
                <a:extLst>
                  <a:ext uri="{FF2B5EF4-FFF2-40B4-BE49-F238E27FC236}">
                    <a16:creationId xmlns:a16="http://schemas.microsoft.com/office/drawing/2014/main" id="{EB3D3120-2338-4E58-B66C-0735DCF0FE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3" y="1382"/>
                <a:ext cx="46" cy="42"/>
              </a:xfrm>
              <a:custGeom>
                <a:avLst/>
                <a:gdLst>
                  <a:gd name="T0" fmla="*/ 46 w 46"/>
                  <a:gd name="T1" fmla="*/ 22 h 42"/>
                  <a:gd name="T2" fmla="*/ 46 w 46"/>
                  <a:gd name="T3" fmla="*/ 22 h 42"/>
                  <a:gd name="T4" fmla="*/ 44 w 46"/>
                  <a:gd name="T5" fmla="*/ 30 h 42"/>
                  <a:gd name="T6" fmla="*/ 40 w 46"/>
                  <a:gd name="T7" fmla="*/ 36 h 42"/>
                  <a:gd name="T8" fmla="*/ 32 w 46"/>
                  <a:gd name="T9" fmla="*/ 42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2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2 h 42"/>
                  <a:gd name="T22" fmla="*/ 0 w 46"/>
                  <a:gd name="T23" fmla="*/ 22 h 42"/>
                  <a:gd name="T24" fmla="*/ 2 w 46"/>
                  <a:gd name="T25" fmla="*/ 14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40 w 46"/>
                  <a:gd name="T37" fmla="*/ 6 h 42"/>
                  <a:gd name="T38" fmla="*/ 44 w 46"/>
                  <a:gd name="T39" fmla="*/ 14 h 42"/>
                  <a:gd name="T40" fmla="*/ 46 w 46"/>
                  <a:gd name="T41" fmla="*/ 22 h 42"/>
                  <a:gd name="T42" fmla="*/ 46 w 46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40" y="36"/>
                    </a:lnTo>
                    <a:lnTo>
                      <a:pt x="32" y="4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40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3" name="Freeform 75">
                <a:extLst>
                  <a:ext uri="{FF2B5EF4-FFF2-40B4-BE49-F238E27FC236}">
                    <a16:creationId xmlns:a16="http://schemas.microsoft.com/office/drawing/2014/main" id="{B5C9D2C4-0FFB-40AA-B30B-71BE291809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7" y="1498"/>
                <a:ext cx="46" cy="42"/>
              </a:xfrm>
              <a:custGeom>
                <a:avLst/>
                <a:gdLst>
                  <a:gd name="T0" fmla="*/ 46 w 46"/>
                  <a:gd name="T1" fmla="*/ 22 h 42"/>
                  <a:gd name="T2" fmla="*/ 46 w 46"/>
                  <a:gd name="T3" fmla="*/ 22 h 42"/>
                  <a:gd name="T4" fmla="*/ 44 w 46"/>
                  <a:gd name="T5" fmla="*/ 30 h 42"/>
                  <a:gd name="T6" fmla="*/ 38 w 46"/>
                  <a:gd name="T7" fmla="*/ 36 h 42"/>
                  <a:gd name="T8" fmla="*/ 32 w 46"/>
                  <a:gd name="T9" fmla="*/ 40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0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2 h 42"/>
                  <a:gd name="T22" fmla="*/ 0 w 46"/>
                  <a:gd name="T23" fmla="*/ 22 h 42"/>
                  <a:gd name="T24" fmla="*/ 2 w 46"/>
                  <a:gd name="T25" fmla="*/ 12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38 w 46"/>
                  <a:gd name="T37" fmla="*/ 6 h 42"/>
                  <a:gd name="T38" fmla="*/ 44 w 46"/>
                  <a:gd name="T39" fmla="*/ 12 h 42"/>
                  <a:gd name="T40" fmla="*/ 46 w 46"/>
                  <a:gd name="T41" fmla="*/ 22 h 42"/>
                  <a:gd name="T42" fmla="*/ 46 w 46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2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4" name="Freeform 76">
                <a:extLst>
                  <a:ext uri="{FF2B5EF4-FFF2-40B4-BE49-F238E27FC236}">
                    <a16:creationId xmlns:a16="http://schemas.microsoft.com/office/drawing/2014/main" id="{251565BA-E59A-4862-B6C3-11D7D1688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9" y="1508"/>
                <a:ext cx="46" cy="44"/>
              </a:xfrm>
              <a:custGeom>
                <a:avLst/>
                <a:gdLst>
                  <a:gd name="T0" fmla="*/ 46 w 46"/>
                  <a:gd name="T1" fmla="*/ 22 h 44"/>
                  <a:gd name="T2" fmla="*/ 46 w 46"/>
                  <a:gd name="T3" fmla="*/ 22 h 44"/>
                  <a:gd name="T4" fmla="*/ 44 w 46"/>
                  <a:gd name="T5" fmla="*/ 30 h 44"/>
                  <a:gd name="T6" fmla="*/ 38 w 46"/>
                  <a:gd name="T7" fmla="*/ 36 h 44"/>
                  <a:gd name="T8" fmla="*/ 32 w 46"/>
                  <a:gd name="T9" fmla="*/ 42 h 44"/>
                  <a:gd name="T10" fmla="*/ 22 w 46"/>
                  <a:gd name="T11" fmla="*/ 44 h 44"/>
                  <a:gd name="T12" fmla="*/ 22 w 46"/>
                  <a:gd name="T13" fmla="*/ 44 h 44"/>
                  <a:gd name="T14" fmla="*/ 14 w 46"/>
                  <a:gd name="T15" fmla="*/ 42 h 44"/>
                  <a:gd name="T16" fmla="*/ 6 w 46"/>
                  <a:gd name="T17" fmla="*/ 36 h 44"/>
                  <a:gd name="T18" fmla="*/ 2 w 46"/>
                  <a:gd name="T19" fmla="*/ 30 h 44"/>
                  <a:gd name="T20" fmla="*/ 0 w 46"/>
                  <a:gd name="T21" fmla="*/ 22 h 44"/>
                  <a:gd name="T22" fmla="*/ 0 w 46"/>
                  <a:gd name="T23" fmla="*/ 22 h 44"/>
                  <a:gd name="T24" fmla="*/ 2 w 46"/>
                  <a:gd name="T25" fmla="*/ 14 h 44"/>
                  <a:gd name="T26" fmla="*/ 6 w 46"/>
                  <a:gd name="T27" fmla="*/ 8 h 44"/>
                  <a:gd name="T28" fmla="*/ 14 w 46"/>
                  <a:gd name="T29" fmla="*/ 2 h 44"/>
                  <a:gd name="T30" fmla="*/ 22 w 46"/>
                  <a:gd name="T31" fmla="*/ 0 h 44"/>
                  <a:gd name="T32" fmla="*/ 22 w 46"/>
                  <a:gd name="T33" fmla="*/ 0 h 44"/>
                  <a:gd name="T34" fmla="*/ 32 w 46"/>
                  <a:gd name="T35" fmla="*/ 2 h 44"/>
                  <a:gd name="T36" fmla="*/ 38 w 46"/>
                  <a:gd name="T37" fmla="*/ 8 h 44"/>
                  <a:gd name="T38" fmla="*/ 44 w 46"/>
                  <a:gd name="T39" fmla="*/ 14 h 44"/>
                  <a:gd name="T40" fmla="*/ 46 w 46"/>
                  <a:gd name="T41" fmla="*/ 22 h 44"/>
                  <a:gd name="T42" fmla="*/ 46 w 46"/>
                  <a:gd name="T4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5" name="Freeform 77">
                <a:extLst>
                  <a:ext uri="{FF2B5EF4-FFF2-40B4-BE49-F238E27FC236}">
                    <a16:creationId xmlns:a16="http://schemas.microsoft.com/office/drawing/2014/main" id="{9B016679-5A8C-42F8-9AE1-46CC019E3A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3" y="1554"/>
                <a:ext cx="46" cy="42"/>
              </a:xfrm>
              <a:custGeom>
                <a:avLst/>
                <a:gdLst>
                  <a:gd name="T0" fmla="*/ 46 w 46"/>
                  <a:gd name="T1" fmla="*/ 22 h 42"/>
                  <a:gd name="T2" fmla="*/ 46 w 46"/>
                  <a:gd name="T3" fmla="*/ 22 h 42"/>
                  <a:gd name="T4" fmla="*/ 44 w 46"/>
                  <a:gd name="T5" fmla="*/ 30 h 42"/>
                  <a:gd name="T6" fmla="*/ 38 w 46"/>
                  <a:gd name="T7" fmla="*/ 36 h 42"/>
                  <a:gd name="T8" fmla="*/ 32 w 46"/>
                  <a:gd name="T9" fmla="*/ 40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0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2 h 42"/>
                  <a:gd name="T22" fmla="*/ 0 w 46"/>
                  <a:gd name="T23" fmla="*/ 22 h 42"/>
                  <a:gd name="T24" fmla="*/ 2 w 46"/>
                  <a:gd name="T25" fmla="*/ 12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38 w 46"/>
                  <a:gd name="T37" fmla="*/ 6 h 42"/>
                  <a:gd name="T38" fmla="*/ 44 w 46"/>
                  <a:gd name="T39" fmla="*/ 12 h 42"/>
                  <a:gd name="T40" fmla="*/ 46 w 46"/>
                  <a:gd name="T41" fmla="*/ 22 h 42"/>
                  <a:gd name="T42" fmla="*/ 46 w 46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2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6" name="Freeform 78">
                <a:extLst>
                  <a:ext uri="{FF2B5EF4-FFF2-40B4-BE49-F238E27FC236}">
                    <a16:creationId xmlns:a16="http://schemas.microsoft.com/office/drawing/2014/main" id="{1515AF10-37F6-42D8-9689-E2C5C6FFD8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1" y="1556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4 w 44"/>
                  <a:gd name="T5" fmla="*/ 30 h 42"/>
                  <a:gd name="T6" fmla="*/ 38 w 44"/>
                  <a:gd name="T7" fmla="*/ 36 h 42"/>
                  <a:gd name="T8" fmla="*/ 32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30 h 42"/>
                  <a:gd name="T20" fmla="*/ 0 w 44"/>
                  <a:gd name="T21" fmla="*/ 20 h 42"/>
                  <a:gd name="T22" fmla="*/ 0 w 44"/>
                  <a:gd name="T23" fmla="*/ 20 h 42"/>
                  <a:gd name="T24" fmla="*/ 2 w 44"/>
                  <a:gd name="T25" fmla="*/ 12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2 w 44"/>
                  <a:gd name="T35" fmla="*/ 2 h 42"/>
                  <a:gd name="T36" fmla="*/ 38 w 44"/>
                  <a:gd name="T37" fmla="*/ 6 h 42"/>
                  <a:gd name="T38" fmla="*/ 44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4" y="30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7" name="Freeform 79">
                <a:extLst>
                  <a:ext uri="{FF2B5EF4-FFF2-40B4-BE49-F238E27FC236}">
                    <a16:creationId xmlns:a16="http://schemas.microsoft.com/office/drawing/2014/main" id="{DAB29755-33E3-41AB-935D-23947FC4F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5" y="1562"/>
                <a:ext cx="46" cy="42"/>
              </a:xfrm>
              <a:custGeom>
                <a:avLst/>
                <a:gdLst>
                  <a:gd name="T0" fmla="*/ 46 w 46"/>
                  <a:gd name="T1" fmla="*/ 20 h 42"/>
                  <a:gd name="T2" fmla="*/ 46 w 46"/>
                  <a:gd name="T3" fmla="*/ 20 h 42"/>
                  <a:gd name="T4" fmla="*/ 44 w 46"/>
                  <a:gd name="T5" fmla="*/ 28 h 42"/>
                  <a:gd name="T6" fmla="*/ 38 w 46"/>
                  <a:gd name="T7" fmla="*/ 36 h 42"/>
                  <a:gd name="T8" fmla="*/ 32 w 46"/>
                  <a:gd name="T9" fmla="*/ 40 h 42"/>
                  <a:gd name="T10" fmla="*/ 22 w 46"/>
                  <a:gd name="T11" fmla="*/ 42 h 42"/>
                  <a:gd name="T12" fmla="*/ 22 w 46"/>
                  <a:gd name="T13" fmla="*/ 42 h 42"/>
                  <a:gd name="T14" fmla="*/ 14 w 46"/>
                  <a:gd name="T15" fmla="*/ 40 h 42"/>
                  <a:gd name="T16" fmla="*/ 6 w 46"/>
                  <a:gd name="T17" fmla="*/ 36 h 42"/>
                  <a:gd name="T18" fmla="*/ 2 w 46"/>
                  <a:gd name="T19" fmla="*/ 28 h 42"/>
                  <a:gd name="T20" fmla="*/ 0 w 46"/>
                  <a:gd name="T21" fmla="*/ 20 h 42"/>
                  <a:gd name="T22" fmla="*/ 0 w 46"/>
                  <a:gd name="T23" fmla="*/ 20 h 42"/>
                  <a:gd name="T24" fmla="*/ 2 w 46"/>
                  <a:gd name="T25" fmla="*/ 12 h 42"/>
                  <a:gd name="T26" fmla="*/ 6 w 46"/>
                  <a:gd name="T27" fmla="*/ 6 h 42"/>
                  <a:gd name="T28" fmla="*/ 14 w 46"/>
                  <a:gd name="T29" fmla="*/ 0 h 42"/>
                  <a:gd name="T30" fmla="*/ 22 w 46"/>
                  <a:gd name="T31" fmla="*/ 0 h 42"/>
                  <a:gd name="T32" fmla="*/ 22 w 46"/>
                  <a:gd name="T33" fmla="*/ 0 h 42"/>
                  <a:gd name="T34" fmla="*/ 32 w 46"/>
                  <a:gd name="T35" fmla="*/ 0 h 42"/>
                  <a:gd name="T36" fmla="*/ 38 w 46"/>
                  <a:gd name="T37" fmla="*/ 6 h 42"/>
                  <a:gd name="T38" fmla="*/ 44 w 46"/>
                  <a:gd name="T39" fmla="*/ 12 h 42"/>
                  <a:gd name="T40" fmla="*/ 46 w 46"/>
                  <a:gd name="T41" fmla="*/ 20 h 42"/>
                  <a:gd name="T42" fmla="*/ 46 w 46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0"/>
                    </a:moveTo>
                    <a:lnTo>
                      <a:pt x="46" y="20"/>
                    </a:ln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0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6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8" name="Freeform 80">
                <a:extLst>
                  <a:ext uri="{FF2B5EF4-FFF2-40B4-BE49-F238E27FC236}">
                    <a16:creationId xmlns:a16="http://schemas.microsoft.com/office/drawing/2014/main" id="{6441F4E4-1CA0-40A5-B231-B12382A64E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9" y="1602"/>
                <a:ext cx="46" cy="42"/>
              </a:xfrm>
              <a:custGeom>
                <a:avLst/>
                <a:gdLst>
                  <a:gd name="T0" fmla="*/ 46 w 46"/>
                  <a:gd name="T1" fmla="*/ 20 h 42"/>
                  <a:gd name="T2" fmla="*/ 46 w 46"/>
                  <a:gd name="T3" fmla="*/ 20 h 42"/>
                  <a:gd name="T4" fmla="*/ 44 w 46"/>
                  <a:gd name="T5" fmla="*/ 30 h 42"/>
                  <a:gd name="T6" fmla="*/ 40 w 46"/>
                  <a:gd name="T7" fmla="*/ 36 h 42"/>
                  <a:gd name="T8" fmla="*/ 32 w 46"/>
                  <a:gd name="T9" fmla="*/ 40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0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0 h 42"/>
                  <a:gd name="T22" fmla="*/ 0 w 46"/>
                  <a:gd name="T23" fmla="*/ 20 h 42"/>
                  <a:gd name="T24" fmla="*/ 2 w 46"/>
                  <a:gd name="T25" fmla="*/ 12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40 w 46"/>
                  <a:gd name="T37" fmla="*/ 6 h 42"/>
                  <a:gd name="T38" fmla="*/ 44 w 46"/>
                  <a:gd name="T39" fmla="*/ 12 h 42"/>
                  <a:gd name="T40" fmla="*/ 46 w 46"/>
                  <a:gd name="T41" fmla="*/ 20 h 42"/>
                  <a:gd name="T42" fmla="*/ 46 w 46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0"/>
                    </a:moveTo>
                    <a:lnTo>
                      <a:pt x="46" y="20"/>
                    </a:lnTo>
                    <a:lnTo>
                      <a:pt x="44" y="30"/>
                    </a:lnTo>
                    <a:lnTo>
                      <a:pt x="40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40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6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99" name="Freeform 81">
                <a:extLst>
                  <a:ext uri="{FF2B5EF4-FFF2-40B4-BE49-F238E27FC236}">
                    <a16:creationId xmlns:a16="http://schemas.microsoft.com/office/drawing/2014/main" id="{C239F115-259E-4065-9B48-090493690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1" y="1612"/>
                <a:ext cx="46" cy="42"/>
              </a:xfrm>
              <a:custGeom>
                <a:avLst/>
                <a:gdLst>
                  <a:gd name="T0" fmla="*/ 46 w 46"/>
                  <a:gd name="T1" fmla="*/ 22 h 42"/>
                  <a:gd name="T2" fmla="*/ 46 w 46"/>
                  <a:gd name="T3" fmla="*/ 22 h 42"/>
                  <a:gd name="T4" fmla="*/ 44 w 46"/>
                  <a:gd name="T5" fmla="*/ 30 h 42"/>
                  <a:gd name="T6" fmla="*/ 40 w 46"/>
                  <a:gd name="T7" fmla="*/ 36 h 42"/>
                  <a:gd name="T8" fmla="*/ 32 w 46"/>
                  <a:gd name="T9" fmla="*/ 42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2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2 h 42"/>
                  <a:gd name="T22" fmla="*/ 0 w 46"/>
                  <a:gd name="T23" fmla="*/ 22 h 42"/>
                  <a:gd name="T24" fmla="*/ 2 w 46"/>
                  <a:gd name="T25" fmla="*/ 14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40 w 46"/>
                  <a:gd name="T37" fmla="*/ 6 h 42"/>
                  <a:gd name="T38" fmla="*/ 44 w 46"/>
                  <a:gd name="T39" fmla="*/ 14 h 42"/>
                  <a:gd name="T40" fmla="*/ 46 w 46"/>
                  <a:gd name="T41" fmla="*/ 22 h 42"/>
                  <a:gd name="T42" fmla="*/ 46 w 46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40" y="36"/>
                    </a:lnTo>
                    <a:lnTo>
                      <a:pt x="32" y="42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40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0" name="Freeform 82">
                <a:extLst>
                  <a:ext uri="{FF2B5EF4-FFF2-40B4-BE49-F238E27FC236}">
                    <a16:creationId xmlns:a16="http://schemas.microsoft.com/office/drawing/2014/main" id="{D5A5F6A8-1EDB-42D7-BA17-BE3F48A39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3" y="1622"/>
                <a:ext cx="44" cy="42"/>
              </a:xfrm>
              <a:custGeom>
                <a:avLst/>
                <a:gdLst>
                  <a:gd name="T0" fmla="*/ 44 w 44"/>
                  <a:gd name="T1" fmla="*/ 22 h 42"/>
                  <a:gd name="T2" fmla="*/ 44 w 44"/>
                  <a:gd name="T3" fmla="*/ 22 h 42"/>
                  <a:gd name="T4" fmla="*/ 42 w 44"/>
                  <a:gd name="T5" fmla="*/ 30 h 42"/>
                  <a:gd name="T6" fmla="*/ 38 w 44"/>
                  <a:gd name="T7" fmla="*/ 36 h 42"/>
                  <a:gd name="T8" fmla="*/ 30 w 44"/>
                  <a:gd name="T9" fmla="*/ 42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2 h 42"/>
                  <a:gd name="T16" fmla="*/ 6 w 44"/>
                  <a:gd name="T17" fmla="*/ 36 h 42"/>
                  <a:gd name="T18" fmla="*/ 2 w 44"/>
                  <a:gd name="T19" fmla="*/ 30 h 42"/>
                  <a:gd name="T20" fmla="*/ 0 w 44"/>
                  <a:gd name="T21" fmla="*/ 22 h 42"/>
                  <a:gd name="T22" fmla="*/ 0 w 44"/>
                  <a:gd name="T23" fmla="*/ 22 h 42"/>
                  <a:gd name="T24" fmla="*/ 2 w 44"/>
                  <a:gd name="T25" fmla="*/ 14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2 h 42"/>
                  <a:gd name="T36" fmla="*/ 38 w 44"/>
                  <a:gd name="T37" fmla="*/ 6 h 42"/>
                  <a:gd name="T38" fmla="*/ 42 w 44"/>
                  <a:gd name="T39" fmla="*/ 14 h 42"/>
                  <a:gd name="T40" fmla="*/ 44 w 44"/>
                  <a:gd name="T41" fmla="*/ 22 h 42"/>
                  <a:gd name="T42" fmla="*/ 44 w 44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2"/>
                    </a:moveTo>
                    <a:lnTo>
                      <a:pt x="44" y="22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0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1" name="Freeform 83">
                <a:extLst>
                  <a:ext uri="{FF2B5EF4-FFF2-40B4-BE49-F238E27FC236}">
                    <a16:creationId xmlns:a16="http://schemas.microsoft.com/office/drawing/2014/main" id="{C93A5200-FBAF-414B-B437-4AC2DD0A4D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71" y="1626"/>
                <a:ext cx="46" cy="42"/>
              </a:xfrm>
              <a:custGeom>
                <a:avLst/>
                <a:gdLst>
                  <a:gd name="T0" fmla="*/ 46 w 46"/>
                  <a:gd name="T1" fmla="*/ 20 h 42"/>
                  <a:gd name="T2" fmla="*/ 46 w 46"/>
                  <a:gd name="T3" fmla="*/ 20 h 42"/>
                  <a:gd name="T4" fmla="*/ 44 w 46"/>
                  <a:gd name="T5" fmla="*/ 28 h 42"/>
                  <a:gd name="T6" fmla="*/ 38 w 46"/>
                  <a:gd name="T7" fmla="*/ 36 h 42"/>
                  <a:gd name="T8" fmla="*/ 32 w 46"/>
                  <a:gd name="T9" fmla="*/ 40 h 42"/>
                  <a:gd name="T10" fmla="*/ 22 w 46"/>
                  <a:gd name="T11" fmla="*/ 42 h 42"/>
                  <a:gd name="T12" fmla="*/ 22 w 46"/>
                  <a:gd name="T13" fmla="*/ 42 h 42"/>
                  <a:gd name="T14" fmla="*/ 14 w 46"/>
                  <a:gd name="T15" fmla="*/ 40 h 42"/>
                  <a:gd name="T16" fmla="*/ 6 w 46"/>
                  <a:gd name="T17" fmla="*/ 36 h 42"/>
                  <a:gd name="T18" fmla="*/ 2 w 46"/>
                  <a:gd name="T19" fmla="*/ 28 h 42"/>
                  <a:gd name="T20" fmla="*/ 0 w 46"/>
                  <a:gd name="T21" fmla="*/ 20 h 42"/>
                  <a:gd name="T22" fmla="*/ 0 w 46"/>
                  <a:gd name="T23" fmla="*/ 20 h 42"/>
                  <a:gd name="T24" fmla="*/ 2 w 46"/>
                  <a:gd name="T25" fmla="*/ 12 h 42"/>
                  <a:gd name="T26" fmla="*/ 6 w 46"/>
                  <a:gd name="T27" fmla="*/ 6 h 42"/>
                  <a:gd name="T28" fmla="*/ 14 w 46"/>
                  <a:gd name="T29" fmla="*/ 0 h 42"/>
                  <a:gd name="T30" fmla="*/ 22 w 46"/>
                  <a:gd name="T31" fmla="*/ 0 h 42"/>
                  <a:gd name="T32" fmla="*/ 22 w 46"/>
                  <a:gd name="T33" fmla="*/ 0 h 42"/>
                  <a:gd name="T34" fmla="*/ 32 w 46"/>
                  <a:gd name="T35" fmla="*/ 0 h 42"/>
                  <a:gd name="T36" fmla="*/ 38 w 46"/>
                  <a:gd name="T37" fmla="*/ 6 h 42"/>
                  <a:gd name="T38" fmla="*/ 44 w 46"/>
                  <a:gd name="T39" fmla="*/ 12 h 42"/>
                  <a:gd name="T40" fmla="*/ 46 w 46"/>
                  <a:gd name="T41" fmla="*/ 20 h 42"/>
                  <a:gd name="T42" fmla="*/ 46 w 46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0"/>
                    </a:moveTo>
                    <a:lnTo>
                      <a:pt x="46" y="20"/>
                    </a:ln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0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6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2" name="Freeform 84">
                <a:extLst>
                  <a:ext uri="{FF2B5EF4-FFF2-40B4-BE49-F238E27FC236}">
                    <a16:creationId xmlns:a16="http://schemas.microsoft.com/office/drawing/2014/main" id="{862FC486-BA3E-4C84-989A-5E003AA5F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5" y="1626"/>
                <a:ext cx="46" cy="42"/>
              </a:xfrm>
              <a:custGeom>
                <a:avLst/>
                <a:gdLst>
                  <a:gd name="T0" fmla="*/ 46 w 46"/>
                  <a:gd name="T1" fmla="*/ 22 h 42"/>
                  <a:gd name="T2" fmla="*/ 46 w 46"/>
                  <a:gd name="T3" fmla="*/ 22 h 42"/>
                  <a:gd name="T4" fmla="*/ 44 w 46"/>
                  <a:gd name="T5" fmla="*/ 30 h 42"/>
                  <a:gd name="T6" fmla="*/ 38 w 46"/>
                  <a:gd name="T7" fmla="*/ 36 h 42"/>
                  <a:gd name="T8" fmla="*/ 32 w 46"/>
                  <a:gd name="T9" fmla="*/ 40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0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2 h 42"/>
                  <a:gd name="T22" fmla="*/ 0 w 46"/>
                  <a:gd name="T23" fmla="*/ 22 h 42"/>
                  <a:gd name="T24" fmla="*/ 2 w 46"/>
                  <a:gd name="T25" fmla="*/ 14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38 w 46"/>
                  <a:gd name="T37" fmla="*/ 6 h 42"/>
                  <a:gd name="T38" fmla="*/ 44 w 46"/>
                  <a:gd name="T39" fmla="*/ 14 h 42"/>
                  <a:gd name="T40" fmla="*/ 46 w 46"/>
                  <a:gd name="T41" fmla="*/ 22 h 42"/>
                  <a:gd name="T42" fmla="*/ 46 w 46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2"/>
                    </a:moveTo>
                    <a:lnTo>
                      <a:pt x="46" y="22"/>
                    </a:lnTo>
                    <a:lnTo>
                      <a:pt x="44" y="30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6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3" name="Freeform 85">
                <a:extLst>
                  <a:ext uri="{FF2B5EF4-FFF2-40B4-BE49-F238E27FC236}">
                    <a16:creationId xmlns:a16="http://schemas.microsoft.com/office/drawing/2014/main" id="{D6878C64-A792-4303-9E92-B50E49460A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9" y="1634"/>
                <a:ext cx="44" cy="42"/>
              </a:xfrm>
              <a:custGeom>
                <a:avLst/>
                <a:gdLst>
                  <a:gd name="T0" fmla="*/ 44 w 44"/>
                  <a:gd name="T1" fmla="*/ 22 h 42"/>
                  <a:gd name="T2" fmla="*/ 44 w 44"/>
                  <a:gd name="T3" fmla="*/ 22 h 42"/>
                  <a:gd name="T4" fmla="*/ 42 w 44"/>
                  <a:gd name="T5" fmla="*/ 30 h 42"/>
                  <a:gd name="T6" fmla="*/ 38 w 44"/>
                  <a:gd name="T7" fmla="*/ 36 h 42"/>
                  <a:gd name="T8" fmla="*/ 30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30 h 42"/>
                  <a:gd name="T20" fmla="*/ 0 w 44"/>
                  <a:gd name="T21" fmla="*/ 22 h 42"/>
                  <a:gd name="T22" fmla="*/ 0 w 44"/>
                  <a:gd name="T23" fmla="*/ 22 h 42"/>
                  <a:gd name="T24" fmla="*/ 2 w 44"/>
                  <a:gd name="T25" fmla="*/ 14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2 h 42"/>
                  <a:gd name="T36" fmla="*/ 38 w 44"/>
                  <a:gd name="T37" fmla="*/ 6 h 42"/>
                  <a:gd name="T38" fmla="*/ 42 w 44"/>
                  <a:gd name="T39" fmla="*/ 14 h 42"/>
                  <a:gd name="T40" fmla="*/ 44 w 44"/>
                  <a:gd name="T41" fmla="*/ 22 h 42"/>
                  <a:gd name="T42" fmla="*/ 44 w 44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2"/>
                    </a:moveTo>
                    <a:lnTo>
                      <a:pt x="44" y="22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4" name="Freeform 86">
                <a:extLst>
                  <a:ext uri="{FF2B5EF4-FFF2-40B4-BE49-F238E27FC236}">
                    <a16:creationId xmlns:a16="http://schemas.microsoft.com/office/drawing/2014/main" id="{B25AF8A9-0BA6-4893-B7EF-37318D2C9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7" y="1636"/>
                <a:ext cx="44" cy="44"/>
              </a:xfrm>
              <a:custGeom>
                <a:avLst/>
                <a:gdLst>
                  <a:gd name="T0" fmla="*/ 44 w 44"/>
                  <a:gd name="T1" fmla="*/ 22 h 44"/>
                  <a:gd name="T2" fmla="*/ 44 w 44"/>
                  <a:gd name="T3" fmla="*/ 22 h 44"/>
                  <a:gd name="T4" fmla="*/ 42 w 44"/>
                  <a:gd name="T5" fmla="*/ 30 h 44"/>
                  <a:gd name="T6" fmla="*/ 38 w 44"/>
                  <a:gd name="T7" fmla="*/ 38 h 44"/>
                  <a:gd name="T8" fmla="*/ 30 w 44"/>
                  <a:gd name="T9" fmla="*/ 42 h 44"/>
                  <a:gd name="T10" fmla="*/ 22 w 44"/>
                  <a:gd name="T11" fmla="*/ 44 h 44"/>
                  <a:gd name="T12" fmla="*/ 22 w 44"/>
                  <a:gd name="T13" fmla="*/ 44 h 44"/>
                  <a:gd name="T14" fmla="*/ 12 w 44"/>
                  <a:gd name="T15" fmla="*/ 42 h 44"/>
                  <a:gd name="T16" fmla="*/ 6 w 44"/>
                  <a:gd name="T17" fmla="*/ 38 h 44"/>
                  <a:gd name="T18" fmla="*/ 2 w 44"/>
                  <a:gd name="T19" fmla="*/ 30 h 44"/>
                  <a:gd name="T20" fmla="*/ 0 w 44"/>
                  <a:gd name="T21" fmla="*/ 22 h 44"/>
                  <a:gd name="T22" fmla="*/ 0 w 44"/>
                  <a:gd name="T23" fmla="*/ 22 h 44"/>
                  <a:gd name="T24" fmla="*/ 2 w 44"/>
                  <a:gd name="T25" fmla="*/ 14 h 44"/>
                  <a:gd name="T26" fmla="*/ 6 w 44"/>
                  <a:gd name="T27" fmla="*/ 8 h 44"/>
                  <a:gd name="T28" fmla="*/ 12 w 44"/>
                  <a:gd name="T29" fmla="*/ 2 h 44"/>
                  <a:gd name="T30" fmla="*/ 22 w 44"/>
                  <a:gd name="T31" fmla="*/ 0 h 44"/>
                  <a:gd name="T32" fmla="*/ 22 w 44"/>
                  <a:gd name="T33" fmla="*/ 0 h 44"/>
                  <a:gd name="T34" fmla="*/ 30 w 44"/>
                  <a:gd name="T35" fmla="*/ 2 h 44"/>
                  <a:gd name="T36" fmla="*/ 38 w 44"/>
                  <a:gd name="T37" fmla="*/ 8 h 44"/>
                  <a:gd name="T38" fmla="*/ 42 w 44"/>
                  <a:gd name="T39" fmla="*/ 14 h 44"/>
                  <a:gd name="T40" fmla="*/ 44 w 44"/>
                  <a:gd name="T41" fmla="*/ 22 h 44"/>
                  <a:gd name="T42" fmla="*/ 44 w 44"/>
                  <a:gd name="T43" fmla="*/ 2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lnTo>
                      <a:pt x="44" y="22"/>
                    </a:lnTo>
                    <a:lnTo>
                      <a:pt x="42" y="30"/>
                    </a:lnTo>
                    <a:lnTo>
                      <a:pt x="38" y="38"/>
                    </a:lnTo>
                    <a:lnTo>
                      <a:pt x="30" y="42"/>
                    </a:lnTo>
                    <a:lnTo>
                      <a:pt x="22" y="44"/>
                    </a:lnTo>
                    <a:lnTo>
                      <a:pt x="22" y="44"/>
                    </a:lnTo>
                    <a:lnTo>
                      <a:pt x="12" y="42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8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5" name="Freeform 87">
                <a:extLst>
                  <a:ext uri="{FF2B5EF4-FFF2-40B4-BE49-F238E27FC236}">
                    <a16:creationId xmlns:a16="http://schemas.microsoft.com/office/drawing/2014/main" id="{5A01AB4E-A8FB-4A45-8B9A-663C4BA90D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1652"/>
                <a:ext cx="44" cy="42"/>
              </a:xfrm>
              <a:custGeom>
                <a:avLst/>
                <a:gdLst>
                  <a:gd name="T0" fmla="*/ 44 w 44"/>
                  <a:gd name="T1" fmla="*/ 22 h 42"/>
                  <a:gd name="T2" fmla="*/ 44 w 44"/>
                  <a:gd name="T3" fmla="*/ 22 h 42"/>
                  <a:gd name="T4" fmla="*/ 42 w 44"/>
                  <a:gd name="T5" fmla="*/ 30 h 42"/>
                  <a:gd name="T6" fmla="*/ 38 w 44"/>
                  <a:gd name="T7" fmla="*/ 36 h 42"/>
                  <a:gd name="T8" fmla="*/ 32 w 44"/>
                  <a:gd name="T9" fmla="*/ 42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2 h 42"/>
                  <a:gd name="T16" fmla="*/ 6 w 44"/>
                  <a:gd name="T17" fmla="*/ 36 h 42"/>
                  <a:gd name="T18" fmla="*/ 2 w 44"/>
                  <a:gd name="T19" fmla="*/ 30 h 42"/>
                  <a:gd name="T20" fmla="*/ 0 w 44"/>
                  <a:gd name="T21" fmla="*/ 22 h 42"/>
                  <a:gd name="T22" fmla="*/ 0 w 44"/>
                  <a:gd name="T23" fmla="*/ 22 h 42"/>
                  <a:gd name="T24" fmla="*/ 2 w 44"/>
                  <a:gd name="T25" fmla="*/ 14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2 w 44"/>
                  <a:gd name="T35" fmla="*/ 2 h 42"/>
                  <a:gd name="T36" fmla="*/ 38 w 44"/>
                  <a:gd name="T37" fmla="*/ 6 h 42"/>
                  <a:gd name="T38" fmla="*/ 42 w 44"/>
                  <a:gd name="T39" fmla="*/ 14 h 42"/>
                  <a:gd name="T40" fmla="*/ 44 w 44"/>
                  <a:gd name="T41" fmla="*/ 22 h 42"/>
                  <a:gd name="T42" fmla="*/ 44 w 44"/>
                  <a:gd name="T43" fmla="*/ 2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2"/>
                    </a:moveTo>
                    <a:lnTo>
                      <a:pt x="44" y="22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4" y="22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6" name="Freeform 88">
                <a:extLst>
                  <a:ext uri="{FF2B5EF4-FFF2-40B4-BE49-F238E27FC236}">
                    <a16:creationId xmlns:a16="http://schemas.microsoft.com/office/drawing/2014/main" id="{0739B593-B70F-4B6F-9F26-82E370F6A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" y="1668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2 w 44"/>
                  <a:gd name="T5" fmla="*/ 30 h 42"/>
                  <a:gd name="T6" fmla="*/ 38 w 44"/>
                  <a:gd name="T7" fmla="*/ 36 h 42"/>
                  <a:gd name="T8" fmla="*/ 30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2 w 44"/>
                  <a:gd name="T15" fmla="*/ 40 h 42"/>
                  <a:gd name="T16" fmla="*/ 6 w 44"/>
                  <a:gd name="T17" fmla="*/ 36 h 42"/>
                  <a:gd name="T18" fmla="*/ 0 w 44"/>
                  <a:gd name="T19" fmla="*/ 30 h 42"/>
                  <a:gd name="T20" fmla="*/ 0 w 44"/>
                  <a:gd name="T21" fmla="*/ 20 h 42"/>
                  <a:gd name="T22" fmla="*/ 0 w 44"/>
                  <a:gd name="T23" fmla="*/ 20 h 42"/>
                  <a:gd name="T24" fmla="*/ 0 w 44"/>
                  <a:gd name="T25" fmla="*/ 12 h 42"/>
                  <a:gd name="T26" fmla="*/ 6 w 44"/>
                  <a:gd name="T27" fmla="*/ 6 h 42"/>
                  <a:gd name="T28" fmla="*/ 12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2 h 42"/>
                  <a:gd name="T36" fmla="*/ 38 w 44"/>
                  <a:gd name="T37" fmla="*/ 6 h 42"/>
                  <a:gd name="T38" fmla="*/ 42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7" name="Freeform 89">
                <a:extLst>
                  <a:ext uri="{FF2B5EF4-FFF2-40B4-BE49-F238E27FC236}">
                    <a16:creationId xmlns:a16="http://schemas.microsoft.com/office/drawing/2014/main" id="{0A6C79D9-E0DA-407A-8CFD-EC9CD8C26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1" y="1686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2 w 44"/>
                  <a:gd name="T5" fmla="*/ 30 h 42"/>
                  <a:gd name="T6" fmla="*/ 38 w 44"/>
                  <a:gd name="T7" fmla="*/ 36 h 42"/>
                  <a:gd name="T8" fmla="*/ 32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30 h 42"/>
                  <a:gd name="T20" fmla="*/ 0 w 44"/>
                  <a:gd name="T21" fmla="*/ 20 h 42"/>
                  <a:gd name="T22" fmla="*/ 0 w 44"/>
                  <a:gd name="T23" fmla="*/ 20 h 42"/>
                  <a:gd name="T24" fmla="*/ 2 w 44"/>
                  <a:gd name="T25" fmla="*/ 12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2 w 44"/>
                  <a:gd name="T35" fmla="*/ 2 h 42"/>
                  <a:gd name="T36" fmla="*/ 38 w 44"/>
                  <a:gd name="T37" fmla="*/ 6 h 42"/>
                  <a:gd name="T38" fmla="*/ 42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8" name="Freeform 90">
                <a:extLst>
                  <a:ext uri="{FF2B5EF4-FFF2-40B4-BE49-F238E27FC236}">
                    <a16:creationId xmlns:a16="http://schemas.microsoft.com/office/drawing/2014/main" id="{92068353-DFEF-4C7E-8E91-AA83A85C60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43" y="1684"/>
                <a:ext cx="46" cy="42"/>
              </a:xfrm>
              <a:custGeom>
                <a:avLst/>
                <a:gdLst>
                  <a:gd name="T0" fmla="*/ 46 w 46"/>
                  <a:gd name="T1" fmla="*/ 20 h 42"/>
                  <a:gd name="T2" fmla="*/ 46 w 46"/>
                  <a:gd name="T3" fmla="*/ 20 h 42"/>
                  <a:gd name="T4" fmla="*/ 44 w 46"/>
                  <a:gd name="T5" fmla="*/ 28 h 42"/>
                  <a:gd name="T6" fmla="*/ 40 w 46"/>
                  <a:gd name="T7" fmla="*/ 36 h 42"/>
                  <a:gd name="T8" fmla="*/ 32 w 46"/>
                  <a:gd name="T9" fmla="*/ 40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0 h 42"/>
                  <a:gd name="T16" fmla="*/ 8 w 46"/>
                  <a:gd name="T17" fmla="*/ 36 h 42"/>
                  <a:gd name="T18" fmla="*/ 2 w 46"/>
                  <a:gd name="T19" fmla="*/ 28 h 42"/>
                  <a:gd name="T20" fmla="*/ 0 w 46"/>
                  <a:gd name="T21" fmla="*/ 20 h 42"/>
                  <a:gd name="T22" fmla="*/ 0 w 46"/>
                  <a:gd name="T23" fmla="*/ 20 h 42"/>
                  <a:gd name="T24" fmla="*/ 2 w 46"/>
                  <a:gd name="T25" fmla="*/ 12 h 42"/>
                  <a:gd name="T26" fmla="*/ 8 w 46"/>
                  <a:gd name="T27" fmla="*/ 6 h 42"/>
                  <a:gd name="T28" fmla="*/ 14 w 46"/>
                  <a:gd name="T29" fmla="*/ 0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0 h 42"/>
                  <a:gd name="T36" fmla="*/ 40 w 46"/>
                  <a:gd name="T37" fmla="*/ 6 h 42"/>
                  <a:gd name="T38" fmla="*/ 44 w 46"/>
                  <a:gd name="T39" fmla="*/ 12 h 42"/>
                  <a:gd name="T40" fmla="*/ 46 w 46"/>
                  <a:gd name="T41" fmla="*/ 20 h 42"/>
                  <a:gd name="T42" fmla="*/ 46 w 46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0"/>
                    </a:moveTo>
                    <a:lnTo>
                      <a:pt x="46" y="20"/>
                    </a:lnTo>
                    <a:lnTo>
                      <a:pt x="44" y="28"/>
                    </a:lnTo>
                    <a:lnTo>
                      <a:pt x="40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8" y="6"/>
                    </a:lnTo>
                    <a:lnTo>
                      <a:pt x="14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40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6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09" name="Freeform 91">
                <a:extLst>
                  <a:ext uri="{FF2B5EF4-FFF2-40B4-BE49-F238E27FC236}">
                    <a16:creationId xmlns:a16="http://schemas.microsoft.com/office/drawing/2014/main" id="{1930DBA2-4D11-40C1-8A07-47CFE298E4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61" y="1684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2 w 44"/>
                  <a:gd name="T5" fmla="*/ 28 h 42"/>
                  <a:gd name="T6" fmla="*/ 38 w 44"/>
                  <a:gd name="T7" fmla="*/ 36 h 42"/>
                  <a:gd name="T8" fmla="*/ 30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28 h 42"/>
                  <a:gd name="T20" fmla="*/ 0 w 44"/>
                  <a:gd name="T21" fmla="*/ 20 h 42"/>
                  <a:gd name="T22" fmla="*/ 0 w 44"/>
                  <a:gd name="T23" fmla="*/ 20 h 42"/>
                  <a:gd name="T24" fmla="*/ 2 w 44"/>
                  <a:gd name="T25" fmla="*/ 12 h 42"/>
                  <a:gd name="T26" fmla="*/ 6 w 44"/>
                  <a:gd name="T27" fmla="*/ 6 h 42"/>
                  <a:gd name="T28" fmla="*/ 14 w 44"/>
                  <a:gd name="T29" fmla="*/ 0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0 h 42"/>
                  <a:gd name="T36" fmla="*/ 38 w 44"/>
                  <a:gd name="T37" fmla="*/ 6 h 42"/>
                  <a:gd name="T38" fmla="*/ 42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0" name="Freeform 92">
                <a:extLst>
                  <a:ext uri="{FF2B5EF4-FFF2-40B4-BE49-F238E27FC236}">
                    <a16:creationId xmlns:a16="http://schemas.microsoft.com/office/drawing/2014/main" id="{0CBA4815-FAD6-42AC-A187-A63AEB727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5" y="1704"/>
                <a:ext cx="46" cy="42"/>
              </a:xfrm>
              <a:custGeom>
                <a:avLst/>
                <a:gdLst>
                  <a:gd name="T0" fmla="*/ 46 w 46"/>
                  <a:gd name="T1" fmla="*/ 20 h 42"/>
                  <a:gd name="T2" fmla="*/ 46 w 46"/>
                  <a:gd name="T3" fmla="*/ 20 h 42"/>
                  <a:gd name="T4" fmla="*/ 44 w 46"/>
                  <a:gd name="T5" fmla="*/ 30 h 42"/>
                  <a:gd name="T6" fmla="*/ 40 w 46"/>
                  <a:gd name="T7" fmla="*/ 36 h 42"/>
                  <a:gd name="T8" fmla="*/ 32 w 46"/>
                  <a:gd name="T9" fmla="*/ 40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0 h 42"/>
                  <a:gd name="T16" fmla="*/ 8 w 46"/>
                  <a:gd name="T17" fmla="*/ 36 h 42"/>
                  <a:gd name="T18" fmla="*/ 2 w 46"/>
                  <a:gd name="T19" fmla="*/ 30 h 42"/>
                  <a:gd name="T20" fmla="*/ 0 w 46"/>
                  <a:gd name="T21" fmla="*/ 20 h 42"/>
                  <a:gd name="T22" fmla="*/ 0 w 46"/>
                  <a:gd name="T23" fmla="*/ 20 h 42"/>
                  <a:gd name="T24" fmla="*/ 2 w 46"/>
                  <a:gd name="T25" fmla="*/ 12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40 w 46"/>
                  <a:gd name="T37" fmla="*/ 6 h 42"/>
                  <a:gd name="T38" fmla="*/ 44 w 46"/>
                  <a:gd name="T39" fmla="*/ 12 h 42"/>
                  <a:gd name="T40" fmla="*/ 46 w 46"/>
                  <a:gd name="T41" fmla="*/ 20 h 42"/>
                  <a:gd name="T42" fmla="*/ 46 w 46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0"/>
                    </a:moveTo>
                    <a:lnTo>
                      <a:pt x="46" y="20"/>
                    </a:lnTo>
                    <a:lnTo>
                      <a:pt x="44" y="30"/>
                    </a:lnTo>
                    <a:lnTo>
                      <a:pt x="40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40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6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1" name="Freeform 93">
                <a:extLst>
                  <a:ext uri="{FF2B5EF4-FFF2-40B4-BE49-F238E27FC236}">
                    <a16:creationId xmlns:a16="http://schemas.microsoft.com/office/drawing/2014/main" id="{31485126-5B0F-44CB-8F99-2A2613BB15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9" y="1704"/>
                <a:ext cx="44" cy="42"/>
              </a:xfrm>
              <a:custGeom>
                <a:avLst/>
                <a:gdLst>
                  <a:gd name="T0" fmla="*/ 44 w 44"/>
                  <a:gd name="T1" fmla="*/ 20 h 42"/>
                  <a:gd name="T2" fmla="*/ 44 w 44"/>
                  <a:gd name="T3" fmla="*/ 20 h 42"/>
                  <a:gd name="T4" fmla="*/ 42 w 44"/>
                  <a:gd name="T5" fmla="*/ 30 h 42"/>
                  <a:gd name="T6" fmla="*/ 38 w 44"/>
                  <a:gd name="T7" fmla="*/ 36 h 42"/>
                  <a:gd name="T8" fmla="*/ 30 w 44"/>
                  <a:gd name="T9" fmla="*/ 40 h 42"/>
                  <a:gd name="T10" fmla="*/ 22 w 44"/>
                  <a:gd name="T11" fmla="*/ 42 h 42"/>
                  <a:gd name="T12" fmla="*/ 22 w 44"/>
                  <a:gd name="T13" fmla="*/ 42 h 42"/>
                  <a:gd name="T14" fmla="*/ 14 w 44"/>
                  <a:gd name="T15" fmla="*/ 40 h 42"/>
                  <a:gd name="T16" fmla="*/ 6 w 44"/>
                  <a:gd name="T17" fmla="*/ 36 h 42"/>
                  <a:gd name="T18" fmla="*/ 2 w 44"/>
                  <a:gd name="T19" fmla="*/ 30 h 42"/>
                  <a:gd name="T20" fmla="*/ 0 w 44"/>
                  <a:gd name="T21" fmla="*/ 20 h 42"/>
                  <a:gd name="T22" fmla="*/ 0 w 44"/>
                  <a:gd name="T23" fmla="*/ 20 h 42"/>
                  <a:gd name="T24" fmla="*/ 2 w 44"/>
                  <a:gd name="T25" fmla="*/ 12 h 42"/>
                  <a:gd name="T26" fmla="*/ 6 w 44"/>
                  <a:gd name="T27" fmla="*/ 6 h 42"/>
                  <a:gd name="T28" fmla="*/ 14 w 44"/>
                  <a:gd name="T29" fmla="*/ 2 h 42"/>
                  <a:gd name="T30" fmla="*/ 22 w 44"/>
                  <a:gd name="T31" fmla="*/ 0 h 42"/>
                  <a:gd name="T32" fmla="*/ 22 w 44"/>
                  <a:gd name="T33" fmla="*/ 0 h 42"/>
                  <a:gd name="T34" fmla="*/ 30 w 44"/>
                  <a:gd name="T35" fmla="*/ 2 h 42"/>
                  <a:gd name="T36" fmla="*/ 38 w 44"/>
                  <a:gd name="T37" fmla="*/ 6 h 42"/>
                  <a:gd name="T38" fmla="*/ 42 w 44"/>
                  <a:gd name="T39" fmla="*/ 12 h 42"/>
                  <a:gd name="T40" fmla="*/ 44 w 44"/>
                  <a:gd name="T41" fmla="*/ 20 h 42"/>
                  <a:gd name="T42" fmla="*/ 44 w 44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0"/>
                    </a:moveTo>
                    <a:lnTo>
                      <a:pt x="44" y="20"/>
                    </a:ln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2" name="Freeform 94">
                <a:extLst>
                  <a:ext uri="{FF2B5EF4-FFF2-40B4-BE49-F238E27FC236}">
                    <a16:creationId xmlns:a16="http://schemas.microsoft.com/office/drawing/2014/main" id="{482BC2BD-1164-4A61-A686-A69A9981B6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5" y="1716"/>
                <a:ext cx="46" cy="42"/>
              </a:xfrm>
              <a:custGeom>
                <a:avLst/>
                <a:gdLst>
                  <a:gd name="T0" fmla="*/ 46 w 46"/>
                  <a:gd name="T1" fmla="*/ 20 h 42"/>
                  <a:gd name="T2" fmla="*/ 46 w 46"/>
                  <a:gd name="T3" fmla="*/ 20 h 42"/>
                  <a:gd name="T4" fmla="*/ 44 w 46"/>
                  <a:gd name="T5" fmla="*/ 28 h 42"/>
                  <a:gd name="T6" fmla="*/ 40 w 46"/>
                  <a:gd name="T7" fmla="*/ 36 h 42"/>
                  <a:gd name="T8" fmla="*/ 32 w 46"/>
                  <a:gd name="T9" fmla="*/ 40 h 42"/>
                  <a:gd name="T10" fmla="*/ 24 w 46"/>
                  <a:gd name="T11" fmla="*/ 42 h 42"/>
                  <a:gd name="T12" fmla="*/ 24 w 46"/>
                  <a:gd name="T13" fmla="*/ 42 h 42"/>
                  <a:gd name="T14" fmla="*/ 14 w 46"/>
                  <a:gd name="T15" fmla="*/ 40 h 42"/>
                  <a:gd name="T16" fmla="*/ 8 w 46"/>
                  <a:gd name="T17" fmla="*/ 36 h 42"/>
                  <a:gd name="T18" fmla="*/ 2 w 46"/>
                  <a:gd name="T19" fmla="*/ 28 h 42"/>
                  <a:gd name="T20" fmla="*/ 0 w 46"/>
                  <a:gd name="T21" fmla="*/ 20 h 42"/>
                  <a:gd name="T22" fmla="*/ 0 w 46"/>
                  <a:gd name="T23" fmla="*/ 20 h 42"/>
                  <a:gd name="T24" fmla="*/ 2 w 46"/>
                  <a:gd name="T25" fmla="*/ 12 h 42"/>
                  <a:gd name="T26" fmla="*/ 8 w 46"/>
                  <a:gd name="T27" fmla="*/ 6 h 42"/>
                  <a:gd name="T28" fmla="*/ 14 w 46"/>
                  <a:gd name="T29" fmla="*/ 2 h 42"/>
                  <a:gd name="T30" fmla="*/ 24 w 46"/>
                  <a:gd name="T31" fmla="*/ 0 h 42"/>
                  <a:gd name="T32" fmla="*/ 24 w 46"/>
                  <a:gd name="T33" fmla="*/ 0 h 42"/>
                  <a:gd name="T34" fmla="*/ 32 w 46"/>
                  <a:gd name="T35" fmla="*/ 2 h 42"/>
                  <a:gd name="T36" fmla="*/ 40 w 46"/>
                  <a:gd name="T37" fmla="*/ 6 h 42"/>
                  <a:gd name="T38" fmla="*/ 44 w 46"/>
                  <a:gd name="T39" fmla="*/ 12 h 42"/>
                  <a:gd name="T40" fmla="*/ 46 w 46"/>
                  <a:gd name="T41" fmla="*/ 20 h 42"/>
                  <a:gd name="T42" fmla="*/ 46 w 46"/>
                  <a:gd name="T43" fmla="*/ 2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6" y="20"/>
                    </a:moveTo>
                    <a:lnTo>
                      <a:pt x="46" y="20"/>
                    </a:lnTo>
                    <a:lnTo>
                      <a:pt x="44" y="28"/>
                    </a:lnTo>
                    <a:lnTo>
                      <a:pt x="40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40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6" y="2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3" name="Freeform 95">
                <a:extLst>
                  <a:ext uri="{FF2B5EF4-FFF2-40B4-BE49-F238E27FC236}">
                    <a16:creationId xmlns:a16="http://schemas.microsoft.com/office/drawing/2014/main" id="{B76401D8-3900-424B-9773-E7D1C35D7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5" y="1736"/>
                <a:ext cx="46" cy="42"/>
              </a:xfrm>
              <a:custGeom>
                <a:avLst/>
                <a:gdLst>
                  <a:gd name="T0" fmla="*/ 44 w 46"/>
                  <a:gd name="T1" fmla="*/ 30 h 42"/>
                  <a:gd name="T2" fmla="*/ 44 w 46"/>
                  <a:gd name="T3" fmla="*/ 30 h 42"/>
                  <a:gd name="T4" fmla="*/ 40 w 46"/>
                  <a:gd name="T5" fmla="*/ 36 h 42"/>
                  <a:gd name="T6" fmla="*/ 32 w 46"/>
                  <a:gd name="T7" fmla="*/ 40 h 42"/>
                  <a:gd name="T8" fmla="*/ 24 w 46"/>
                  <a:gd name="T9" fmla="*/ 42 h 42"/>
                  <a:gd name="T10" fmla="*/ 14 w 46"/>
                  <a:gd name="T11" fmla="*/ 42 h 42"/>
                  <a:gd name="T12" fmla="*/ 14 w 46"/>
                  <a:gd name="T13" fmla="*/ 42 h 42"/>
                  <a:gd name="T14" fmla="*/ 8 w 46"/>
                  <a:gd name="T15" fmla="*/ 36 h 42"/>
                  <a:gd name="T16" fmla="*/ 2 w 46"/>
                  <a:gd name="T17" fmla="*/ 30 h 42"/>
                  <a:gd name="T18" fmla="*/ 0 w 46"/>
                  <a:gd name="T19" fmla="*/ 22 h 42"/>
                  <a:gd name="T20" fmla="*/ 2 w 46"/>
                  <a:gd name="T21" fmla="*/ 14 h 42"/>
                  <a:gd name="T22" fmla="*/ 2 w 46"/>
                  <a:gd name="T23" fmla="*/ 14 h 42"/>
                  <a:gd name="T24" fmla="*/ 8 w 46"/>
                  <a:gd name="T25" fmla="*/ 6 h 42"/>
                  <a:gd name="T26" fmla="*/ 14 w 46"/>
                  <a:gd name="T27" fmla="*/ 2 h 42"/>
                  <a:gd name="T28" fmla="*/ 24 w 46"/>
                  <a:gd name="T29" fmla="*/ 0 h 42"/>
                  <a:gd name="T30" fmla="*/ 32 w 46"/>
                  <a:gd name="T31" fmla="*/ 2 h 42"/>
                  <a:gd name="T32" fmla="*/ 32 w 46"/>
                  <a:gd name="T33" fmla="*/ 2 h 42"/>
                  <a:gd name="T34" fmla="*/ 40 w 46"/>
                  <a:gd name="T35" fmla="*/ 6 h 42"/>
                  <a:gd name="T36" fmla="*/ 44 w 46"/>
                  <a:gd name="T37" fmla="*/ 14 h 42"/>
                  <a:gd name="T38" fmla="*/ 46 w 46"/>
                  <a:gd name="T39" fmla="*/ 22 h 42"/>
                  <a:gd name="T40" fmla="*/ 44 w 46"/>
                  <a:gd name="T41" fmla="*/ 30 h 42"/>
                  <a:gd name="T42" fmla="*/ 44 w 46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4" y="30"/>
                    </a:moveTo>
                    <a:lnTo>
                      <a:pt x="44" y="30"/>
                    </a:lnTo>
                    <a:lnTo>
                      <a:pt x="40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40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4" name="Freeform 96">
                <a:extLst>
                  <a:ext uri="{FF2B5EF4-FFF2-40B4-BE49-F238E27FC236}">
                    <a16:creationId xmlns:a16="http://schemas.microsoft.com/office/drawing/2014/main" id="{BC2D85F6-82C3-42FD-82DB-3B4629D8E5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7" y="1746"/>
                <a:ext cx="46" cy="42"/>
              </a:xfrm>
              <a:custGeom>
                <a:avLst/>
                <a:gdLst>
                  <a:gd name="T0" fmla="*/ 44 w 46"/>
                  <a:gd name="T1" fmla="*/ 28 h 42"/>
                  <a:gd name="T2" fmla="*/ 44 w 46"/>
                  <a:gd name="T3" fmla="*/ 28 h 42"/>
                  <a:gd name="T4" fmla="*/ 40 w 46"/>
                  <a:gd name="T5" fmla="*/ 36 h 42"/>
                  <a:gd name="T6" fmla="*/ 32 w 46"/>
                  <a:gd name="T7" fmla="*/ 40 h 42"/>
                  <a:gd name="T8" fmla="*/ 24 w 46"/>
                  <a:gd name="T9" fmla="*/ 42 h 42"/>
                  <a:gd name="T10" fmla="*/ 14 w 46"/>
                  <a:gd name="T11" fmla="*/ 40 h 42"/>
                  <a:gd name="T12" fmla="*/ 14 w 46"/>
                  <a:gd name="T13" fmla="*/ 40 h 42"/>
                  <a:gd name="T14" fmla="*/ 8 w 46"/>
                  <a:gd name="T15" fmla="*/ 36 h 42"/>
                  <a:gd name="T16" fmla="*/ 2 w 46"/>
                  <a:gd name="T17" fmla="*/ 28 h 42"/>
                  <a:gd name="T18" fmla="*/ 0 w 46"/>
                  <a:gd name="T19" fmla="*/ 20 h 42"/>
                  <a:gd name="T20" fmla="*/ 2 w 46"/>
                  <a:gd name="T21" fmla="*/ 12 h 42"/>
                  <a:gd name="T22" fmla="*/ 2 w 46"/>
                  <a:gd name="T23" fmla="*/ 12 h 42"/>
                  <a:gd name="T24" fmla="*/ 8 w 46"/>
                  <a:gd name="T25" fmla="*/ 6 h 42"/>
                  <a:gd name="T26" fmla="*/ 14 w 46"/>
                  <a:gd name="T27" fmla="*/ 0 h 42"/>
                  <a:gd name="T28" fmla="*/ 24 w 46"/>
                  <a:gd name="T29" fmla="*/ 0 h 42"/>
                  <a:gd name="T30" fmla="*/ 32 w 46"/>
                  <a:gd name="T31" fmla="*/ 0 h 42"/>
                  <a:gd name="T32" fmla="*/ 32 w 46"/>
                  <a:gd name="T33" fmla="*/ 0 h 42"/>
                  <a:gd name="T34" fmla="*/ 40 w 46"/>
                  <a:gd name="T35" fmla="*/ 6 h 42"/>
                  <a:gd name="T36" fmla="*/ 44 w 46"/>
                  <a:gd name="T37" fmla="*/ 12 h 42"/>
                  <a:gd name="T38" fmla="*/ 46 w 46"/>
                  <a:gd name="T39" fmla="*/ 20 h 42"/>
                  <a:gd name="T40" fmla="*/ 44 w 46"/>
                  <a:gd name="T41" fmla="*/ 28 h 42"/>
                  <a:gd name="T42" fmla="*/ 44 w 46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40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8" y="6"/>
                    </a:lnTo>
                    <a:lnTo>
                      <a:pt x="14" y="0"/>
                    </a:lnTo>
                    <a:lnTo>
                      <a:pt x="24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40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5" name="Freeform 97">
                <a:extLst>
                  <a:ext uri="{FF2B5EF4-FFF2-40B4-BE49-F238E27FC236}">
                    <a16:creationId xmlns:a16="http://schemas.microsoft.com/office/drawing/2014/main" id="{15D9D099-12DB-4540-BC14-E0CC65633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9" y="1764"/>
                <a:ext cx="44" cy="42"/>
              </a:xfrm>
              <a:custGeom>
                <a:avLst/>
                <a:gdLst>
                  <a:gd name="T0" fmla="*/ 44 w 44"/>
                  <a:gd name="T1" fmla="*/ 28 h 42"/>
                  <a:gd name="T2" fmla="*/ 44 w 44"/>
                  <a:gd name="T3" fmla="*/ 28 h 42"/>
                  <a:gd name="T4" fmla="*/ 38 w 44"/>
                  <a:gd name="T5" fmla="*/ 36 h 42"/>
                  <a:gd name="T6" fmla="*/ 32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0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0 h 42"/>
                  <a:gd name="T32" fmla="*/ 30 w 44"/>
                  <a:gd name="T33" fmla="*/ 0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4 w 44"/>
                  <a:gd name="T41" fmla="*/ 28 h 42"/>
                  <a:gd name="T42" fmla="*/ 44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6" name="Freeform 98">
                <a:extLst>
                  <a:ext uri="{FF2B5EF4-FFF2-40B4-BE49-F238E27FC236}">
                    <a16:creationId xmlns:a16="http://schemas.microsoft.com/office/drawing/2014/main" id="{0E921F57-DF94-45AF-A589-7A43672F8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5" y="1770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30 h 42"/>
                  <a:gd name="T18" fmla="*/ 0 w 44"/>
                  <a:gd name="T19" fmla="*/ 22 h 42"/>
                  <a:gd name="T20" fmla="*/ 0 w 44"/>
                  <a:gd name="T21" fmla="*/ 12 h 42"/>
                  <a:gd name="T22" fmla="*/ 0 w 44"/>
                  <a:gd name="T23" fmla="*/ 12 h 42"/>
                  <a:gd name="T24" fmla="*/ 6 w 44"/>
                  <a:gd name="T25" fmla="*/ 6 h 42"/>
                  <a:gd name="T26" fmla="*/ 12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7" name="Freeform 99">
                <a:extLst>
                  <a:ext uri="{FF2B5EF4-FFF2-40B4-BE49-F238E27FC236}">
                    <a16:creationId xmlns:a16="http://schemas.microsoft.com/office/drawing/2014/main" id="{3957FB7A-9B75-41A1-8E94-B3BA3A8993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7" y="1776"/>
                <a:ext cx="46" cy="42"/>
              </a:xfrm>
              <a:custGeom>
                <a:avLst/>
                <a:gdLst>
                  <a:gd name="T0" fmla="*/ 44 w 46"/>
                  <a:gd name="T1" fmla="*/ 30 h 42"/>
                  <a:gd name="T2" fmla="*/ 44 w 46"/>
                  <a:gd name="T3" fmla="*/ 30 h 42"/>
                  <a:gd name="T4" fmla="*/ 38 w 46"/>
                  <a:gd name="T5" fmla="*/ 36 h 42"/>
                  <a:gd name="T6" fmla="*/ 32 w 46"/>
                  <a:gd name="T7" fmla="*/ 40 h 42"/>
                  <a:gd name="T8" fmla="*/ 24 w 46"/>
                  <a:gd name="T9" fmla="*/ 42 h 42"/>
                  <a:gd name="T10" fmla="*/ 14 w 46"/>
                  <a:gd name="T11" fmla="*/ 40 h 42"/>
                  <a:gd name="T12" fmla="*/ 14 w 46"/>
                  <a:gd name="T13" fmla="*/ 40 h 42"/>
                  <a:gd name="T14" fmla="*/ 8 w 46"/>
                  <a:gd name="T15" fmla="*/ 36 h 42"/>
                  <a:gd name="T16" fmla="*/ 2 w 46"/>
                  <a:gd name="T17" fmla="*/ 30 h 42"/>
                  <a:gd name="T18" fmla="*/ 0 w 46"/>
                  <a:gd name="T19" fmla="*/ 22 h 42"/>
                  <a:gd name="T20" fmla="*/ 2 w 46"/>
                  <a:gd name="T21" fmla="*/ 14 h 42"/>
                  <a:gd name="T22" fmla="*/ 2 w 46"/>
                  <a:gd name="T23" fmla="*/ 14 h 42"/>
                  <a:gd name="T24" fmla="*/ 8 w 46"/>
                  <a:gd name="T25" fmla="*/ 6 h 42"/>
                  <a:gd name="T26" fmla="*/ 14 w 46"/>
                  <a:gd name="T27" fmla="*/ 2 h 42"/>
                  <a:gd name="T28" fmla="*/ 22 w 46"/>
                  <a:gd name="T29" fmla="*/ 0 h 42"/>
                  <a:gd name="T30" fmla="*/ 32 w 46"/>
                  <a:gd name="T31" fmla="*/ 2 h 42"/>
                  <a:gd name="T32" fmla="*/ 32 w 46"/>
                  <a:gd name="T33" fmla="*/ 2 h 42"/>
                  <a:gd name="T34" fmla="*/ 38 w 46"/>
                  <a:gd name="T35" fmla="*/ 6 h 42"/>
                  <a:gd name="T36" fmla="*/ 44 w 46"/>
                  <a:gd name="T37" fmla="*/ 12 h 42"/>
                  <a:gd name="T38" fmla="*/ 46 w 46"/>
                  <a:gd name="T39" fmla="*/ 20 h 42"/>
                  <a:gd name="T40" fmla="*/ 44 w 46"/>
                  <a:gd name="T41" fmla="*/ 30 h 42"/>
                  <a:gd name="T42" fmla="*/ 44 w 46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8" name="Freeform 100">
                <a:extLst>
                  <a:ext uri="{FF2B5EF4-FFF2-40B4-BE49-F238E27FC236}">
                    <a16:creationId xmlns:a16="http://schemas.microsoft.com/office/drawing/2014/main" id="{B6E32E6E-17C8-4FD6-A390-535EB8BACD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3" y="1778"/>
                <a:ext cx="46" cy="44"/>
              </a:xfrm>
              <a:custGeom>
                <a:avLst/>
                <a:gdLst>
                  <a:gd name="T0" fmla="*/ 44 w 46"/>
                  <a:gd name="T1" fmla="*/ 30 h 44"/>
                  <a:gd name="T2" fmla="*/ 44 w 46"/>
                  <a:gd name="T3" fmla="*/ 30 h 44"/>
                  <a:gd name="T4" fmla="*/ 38 w 46"/>
                  <a:gd name="T5" fmla="*/ 36 h 44"/>
                  <a:gd name="T6" fmla="*/ 32 w 46"/>
                  <a:gd name="T7" fmla="*/ 42 h 44"/>
                  <a:gd name="T8" fmla="*/ 22 w 46"/>
                  <a:gd name="T9" fmla="*/ 44 h 44"/>
                  <a:gd name="T10" fmla="*/ 14 w 46"/>
                  <a:gd name="T11" fmla="*/ 42 h 44"/>
                  <a:gd name="T12" fmla="*/ 14 w 46"/>
                  <a:gd name="T13" fmla="*/ 42 h 44"/>
                  <a:gd name="T14" fmla="*/ 6 w 46"/>
                  <a:gd name="T15" fmla="*/ 36 h 44"/>
                  <a:gd name="T16" fmla="*/ 2 w 46"/>
                  <a:gd name="T17" fmla="*/ 30 h 44"/>
                  <a:gd name="T18" fmla="*/ 0 w 46"/>
                  <a:gd name="T19" fmla="*/ 22 h 44"/>
                  <a:gd name="T20" fmla="*/ 2 w 46"/>
                  <a:gd name="T21" fmla="*/ 14 h 44"/>
                  <a:gd name="T22" fmla="*/ 2 w 46"/>
                  <a:gd name="T23" fmla="*/ 14 h 44"/>
                  <a:gd name="T24" fmla="*/ 6 w 46"/>
                  <a:gd name="T25" fmla="*/ 6 h 44"/>
                  <a:gd name="T26" fmla="*/ 14 w 46"/>
                  <a:gd name="T27" fmla="*/ 2 h 44"/>
                  <a:gd name="T28" fmla="*/ 22 w 46"/>
                  <a:gd name="T29" fmla="*/ 0 h 44"/>
                  <a:gd name="T30" fmla="*/ 32 w 46"/>
                  <a:gd name="T31" fmla="*/ 2 h 44"/>
                  <a:gd name="T32" fmla="*/ 32 w 46"/>
                  <a:gd name="T33" fmla="*/ 2 h 44"/>
                  <a:gd name="T34" fmla="*/ 38 w 46"/>
                  <a:gd name="T35" fmla="*/ 6 h 44"/>
                  <a:gd name="T36" fmla="*/ 44 w 46"/>
                  <a:gd name="T37" fmla="*/ 14 h 44"/>
                  <a:gd name="T38" fmla="*/ 46 w 46"/>
                  <a:gd name="T39" fmla="*/ 22 h 44"/>
                  <a:gd name="T40" fmla="*/ 44 w 46"/>
                  <a:gd name="T41" fmla="*/ 30 h 44"/>
                  <a:gd name="T42" fmla="*/ 44 w 46"/>
                  <a:gd name="T43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19" name="Freeform 101">
                <a:extLst>
                  <a:ext uri="{FF2B5EF4-FFF2-40B4-BE49-F238E27FC236}">
                    <a16:creationId xmlns:a16="http://schemas.microsoft.com/office/drawing/2014/main" id="{364F4261-6506-4578-AAE0-DEB8E36B0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1" y="1790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2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0" name="Freeform 102">
                <a:extLst>
                  <a:ext uri="{FF2B5EF4-FFF2-40B4-BE49-F238E27FC236}">
                    <a16:creationId xmlns:a16="http://schemas.microsoft.com/office/drawing/2014/main" id="{2A7D52FF-4F15-4CAA-8185-B900B532CA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5" y="1790"/>
                <a:ext cx="44" cy="42"/>
              </a:xfrm>
              <a:custGeom>
                <a:avLst/>
                <a:gdLst>
                  <a:gd name="T0" fmla="*/ 44 w 44"/>
                  <a:gd name="T1" fmla="*/ 28 h 42"/>
                  <a:gd name="T2" fmla="*/ 44 w 44"/>
                  <a:gd name="T3" fmla="*/ 28 h 42"/>
                  <a:gd name="T4" fmla="*/ 38 w 44"/>
                  <a:gd name="T5" fmla="*/ 36 h 42"/>
                  <a:gd name="T6" fmla="*/ 32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2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4 w 44"/>
                  <a:gd name="T41" fmla="*/ 28 h 42"/>
                  <a:gd name="T42" fmla="*/ 44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1" name="Freeform 103">
                <a:extLst>
                  <a:ext uri="{FF2B5EF4-FFF2-40B4-BE49-F238E27FC236}">
                    <a16:creationId xmlns:a16="http://schemas.microsoft.com/office/drawing/2014/main" id="{7B84246D-5FDB-4F97-A12C-13D5540FF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7" y="1790"/>
                <a:ext cx="44" cy="42"/>
              </a:xfrm>
              <a:custGeom>
                <a:avLst/>
                <a:gdLst>
                  <a:gd name="T0" fmla="*/ 44 w 44"/>
                  <a:gd name="T1" fmla="*/ 28 h 42"/>
                  <a:gd name="T2" fmla="*/ 44 w 44"/>
                  <a:gd name="T3" fmla="*/ 28 h 42"/>
                  <a:gd name="T4" fmla="*/ 38 w 44"/>
                  <a:gd name="T5" fmla="*/ 36 h 42"/>
                  <a:gd name="T6" fmla="*/ 32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2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4 w 44"/>
                  <a:gd name="T37" fmla="*/ 12 h 42"/>
                  <a:gd name="T38" fmla="*/ 44 w 44"/>
                  <a:gd name="T39" fmla="*/ 20 h 42"/>
                  <a:gd name="T40" fmla="*/ 44 w 44"/>
                  <a:gd name="T41" fmla="*/ 28 h 42"/>
                  <a:gd name="T42" fmla="*/ 44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4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2" name="Freeform 104">
                <a:extLst>
                  <a:ext uri="{FF2B5EF4-FFF2-40B4-BE49-F238E27FC236}">
                    <a16:creationId xmlns:a16="http://schemas.microsoft.com/office/drawing/2014/main" id="{AE78BCF6-883E-4E98-824B-5ABC2DF8D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3" y="1790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2 h 42"/>
                  <a:gd name="T20" fmla="*/ 0 w 44"/>
                  <a:gd name="T21" fmla="*/ 12 h 42"/>
                  <a:gd name="T22" fmla="*/ 0 w 44"/>
                  <a:gd name="T23" fmla="*/ 12 h 42"/>
                  <a:gd name="T24" fmla="*/ 6 w 44"/>
                  <a:gd name="T25" fmla="*/ 6 h 42"/>
                  <a:gd name="T26" fmla="*/ 12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3" name="Freeform 105">
                <a:extLst>
                  <a:ext uri="{FF2B5EF4-FFF2-40B4-BE49-F238E27FC236}">
                    <a16:creationId xmlns:a16="http://schemas.microsoft.com/office/drawing/2014/main" id="{03C465DD-6E58-4B3C-9C4A-C7C0FB24D0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1" y="1798"/>
                <a:ext cx="44" cy="42"/>
              </a:xfrm>
              <a:custGeom>
                <a:avLst/>
                <a:gdLst>
                  <a:gd name="T0" fmla="*/ 44 w 44"/>
                  <a:gd name="T1" fmla="*/ 30 h 42"/>
                  <a:gd name="T2" fmla="*/ 44 w 44"/>
                  <a:gd name="T3" fmla="*/ 30 h 42"/>
                  <a:gd name="T4" fmla="*/ 38 w 44"/>
                  <a:gd name="T5" fmla="*/ 36 h 42"/>
                  <a:gd name="T6" fmla="*/ 32 w 44"/>
                  <a:gd name="T7" fmla="*/ 42 h 42"/>
                  <a:gd name="T8" fmla="*/ 22 w 44"/>
                  <a:gd name="T9" fmla="*/ 42 h 42"/>
                  <a:gd name="T10" fmla="*/ 14 w 44"/>
                  <a:gd name="T11" fmla="*/ 42 h 42"/>
                  <a:gd name="T12" fmla="*/ 14 w 44"/>
                  <a:gd name="T13" fmla="*/ 42 h 42"/>
                  <a:gd name="T14" fmla="*/ 6 w 44"/>
                  <a:gd name="T15" fmla="*/ 36 h 42"/>
                  <a:gd name="T16" fmla="*/ 2 w 44"/>
                  <a:gd name="T17" fmla="*/ 30 h 42"/>
                  <a:gd name="T18" fmla="*/ 0 w 44"/>
                  <a:gd name="T19" fmla="*/ 22 h 42"/>
                  <a:gd name="T20" fmla="*/ 2 w 44"/>
                  <a:gd name="T21" fmla="*/ 14 h 42"/>
                  <a:gd name="T22" fmla="*/ 2 w 44"/>
                  <a:gd name="T23" fmla="*/ 14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4 w 44"/>
                  <a:gd name="T37" fmla="*/ 14 h 42"/>
                  <a:gd name="T38" fmla="*/ 44 w 44"/>
                  <a:gd name="T39" fmla="*/ 22 h 42"/>
                  <a:gd name="T40" fmla="*/ 44 w 44"/>
                  <a:gd name="T41" fmla="*/ 30 h 42"/>
                  <a:gd name="T42" fmla="*/ 44 w 44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2" y="42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4" y="14"/>
                    </a:lnTo>
                    <a:lnTo>
                      <a:pt x="44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4" name="Freeform 106">
                <a:extLst>
                  <a:ext uri="{FF2B5EF4-FFF2-40B4-BE49-F238E27FC236}">
                    <a16:creationId xmlns:a16="http://schemas.microsoft.com/office/drawing/2014/main" id="{AF526B58-30A5-499B-BC69-1AE8F2887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3" y="1804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0 w 44"/>
                  <a:gd name="T17" fmla="*/ 28 h 42"/>
                  <a:gd name="T18" fmla="*/ 0 w 44"/>
                  <a:gd name="T19" fmla="*/ 20 h 42"/>
                  <a:gd name="T20" fmla="*/ 0 w 44"/>
                  <a:gd name="T21" fmla="*/ 12 h 42"/>
                  <a:gd name="T22" fmla="*/ 0 w 44"/>
                  <a:gd name="T23" fmla="*/ 12 h 42"/>
                  <a:gd name="T24" fmla="*/ 6 w 44"/>
                  <a:gd name="T25" fmla="*/ 6 h 42"/>
                  <a:gd name="T26" fmla="*/ 12 w 44"/>
                  <a:gd name="T27" fmla="*/ 0 h 42"/>
                  <a:gd name="T28" fmla="*/ 22 w 44"/>
                  <a:gd name="T29" fmla="*/ 0 h 42"/>
                  <a:gd name="T30" fmla="*/ 30 w 44"/>
                  <a:gd name="T31" fmla="*/ 0 h 42"/>
                  <a:gd name="T32" fmla="*/ 30 w 44"/>
                  <a:gd name="T33" fmla="*/ 0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5" name="Freeform 107">
                <a:extLst>
                  <a:ext uri="{FF2B5EF4-FFF2-40B4-BE49-F238E27FC236}">
                    <a16:creationId xmlns:a16="http://schemas.microsoft.com/office/drawing/2014/main" id="{DC066B2D-5A51-4721-AF15-1E6C901EA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3" y="1814"/>
                <a:ext cx="44" cy="44"/>
              </a:xfrm>
              <a:custGeom>
                <a:avLst/>
                <a:gdLst>
                  <a:gd name="T0" fmla="*/ 44 w 44"/>
                  <a:gd name="T1" fmla="*/ 30 h 44"/>
                  <a:gd name="T2" fmla="*/ 44 w 44"/>
                  <a:gd name="T3" fmla="*/ 30 h 44"/>
                  <a:gd name="T4" fmla="*/ 38 w 44"/>
                  <a:gd name="T5" fmla="*/ 36 h 44"/>
                  <a:gd name="T6" fmla="*/ 32 w 44"/>
                  <a:gd name="T7" fmla="*/ 42 h 44"/>
                  <a:gd name="T8" fmla="*/ 22 w 44"/>
                  <a:gd name="T9" fmla="*/ 44 h 44"/>
                  <a:gd name="T10" fmla="*/ 14 w 44"/>
                  <a:gd name="T11" fmla="*/ 42 h 44"/>
                  <a:gd name="T12" fmla="*/ 14 w 44"/>
                  <a:gd name="T13" fmla="*/ 42 h 44"/>
                  <a:gd name="T14" fmla="*/ 6 w 44"/>
                  <a:gd name="T15" fmla="*/ 36 h 44"/>
                  <a:gd name="T16" fmla="*/ 2 w 44"/>
                  <a:gd name="T17" fmla="*/ 30 h 44"/>
                  <a:gd name="T18" fmla="*/ 0 w 44"/>
                  <a:gd name="T19" fmla="*/ 22 h 44"/>
                  <a:gd name="T20" fmla="*/ 2 w 44"/>
                  <a:gd name="T21" fmla="*/ 14 h 44"/>
                  <a:gd name="T22" fmla="*/ 2 w 44"/>
                  <a:gd name="T23" fmla="*/ 14 h 44"/>
                  <a:gd name="T24" fmla="*/ 6 w 44"/>
                  <a:gd name="T25" fmla="*/ 8 h 44"/>
                  <a:gd name="T26" fmla="*/ 14 w 44"/>
                  <a:gd name="T27" fmla="*/ 2 h 44"/>
                  <a:gd name="T28" fmla="*/ 22 w 44"/>
                  <a:gd name="T29" fmla="*/ 0 h 44"/>
                  <a:gd name="T30" fmla="*/ 30 w 44"/>
                  <a:gd name="T31" fmla="*/ 2 h 44"/>
                  <a:gd name="T32" fmla="*/ 30 w 44"/>
                  <a:gd name="T33" fmla="*/ 2 h 44"/>
                  <a:gd name="T34" fmla="*/ 38 w 44"/>
                  <a:gd name="T35" fmla="*/ 8 h 44"/>
                  <a:gd name="T36" fmla="*/ 44 w 44"/>
                  <a:gd name="T37" fmla="*/ 14 h 44"/>
                  <a:gd name="T38" fmla="*/ 44 w 44"/>
                  <a:gd name="T39" fmla="*/ 22 h 44"/>
                  <a:gd name="T40" fmla="*/ 44 w 44"/>
                  <a:gd name="T41" fmla="*/ 30 h 44"/>
                  <a:gd name="T42" fmla="*/ 44 w 44"/>
                  <a:gd name="T43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4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4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6" name="Freeform 108">
                <a:extLst>
                  <a:ext uri="{FF2B5EF4-FFF2-40B4-BE49-F238E27FC236}">
                    <a16:creationId xmlns:a16="http://schemas.microsoft.com/office/drawing/2014/main" id="{D4A316FC-E443-49C9-BE8A-278880C77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1" y="1814"/>
                <a:ext cx="46" cy="44"/>
              </a:xfrm>
              <a:custGeom>
                <a:avLst/>
                <a:gdLst>
                  <a:gd name="T0" fmla="*/ 44 w 46"/>
                  <a:gd name="T1" fmla="*/ 30 h 44"/>
                  <a:gd name="T2" fmla="*/ 44 w 46"/>
                  <a:gd name="T3" fmla="*/ 30 h 44"/>
                  <a:gd name="T4" fmla="*/ 40 w 46"/>
                  <a:gd name="T5" fmla="*/ 36 h 44"/>
                  <a:gd name="T6" fmla="*/ 32 w 46"/>
                  <a:gd name="T7" fmla="*/ 42 h 44"/>
                  <a:gd name="T8" fmla="*/ 24 w 46"/>
                  <a:gd name="T9" fmla="*/ 44 h 44"/>
                  <a:gd name="T10" fmla="*/ 14 w 46"/>
                  <a:gd name="T11" fmla="*/ 42 h 44"/>
                  <a:gd name="T12" fmla="*/ 14 w 46"/>
                  <a:gd name="T13" fmla="*/ 42 h 44"/>
                  <a:gd name="T14" fmla="*/ 8 w 46"/>
                  <a:gd name="T15" fmla="*/ 36 h 44"/>
                  <a:gd name="T16" fmla="*/ 2 w 46"/>
                  <a:gd name="T17" fmla="*/ 30 h 44"/>
                  <a:gd name="T18" fmla="*/ 0 w 46"/>
                  <a:gd name="T19" fmla="*/ 22 h 44"/>
                  <a:gd name="T20" fmla="*/ 2 w 46"/>
                  <a:gd name="T21" fmla="*/ 14 h 44"/>
                  <a:gd name="T22" fmla="*/ 2 w 46"/>
                  <a:gd name="T23" fmla="*/ 14 h 44"/>
                  <a:gd name="T24" fmla="*/ 8 w 46"/>
                  <a:gd name="T25" fmla="*/ 8 h 44"/>
                  <a:gd name="T26" fmla="*/ 14 w 46"/>
                  <a:gd name="T27" fmla="*/ 2 h 44"/>
                  <a:gd name="T28" fmla="*/ 22 w 46"/>
                  <a:gd name="T29" fmla="*/ 0 h 44"/>
                  <a:gd name="T30" fmla="*/ 32 w 46"/>
                  <a:gd name="T31" fmla="*/ 2 h 44"/>
                  <a:gd name="T32" fmla="*/ 32 w 46"/>
                  <a:gd name="T33" fmla="*/ 2 h 44"/>
                  <a:gd name="T34" fmla="*/ 40 w 46"/>
                  <a:gd name="T35" fmla="*/ 8 h 44"/>
                  <a:gd name="T36" fmla="*/ 44 w 46"/>
                  <a:gd name="T37" fmla="*/ 14 h 44"/>
                  <a:gd name="T38" fmla="*/ 46 w 46"/>
                  <a:gd name="T39" fmla="*/ 22 h 44"/>
                  <a:gd name="T40" fmla="*/ 44 w 46"/>
                  <a:gd name="T41" fmla="*/ 30 h 44"/>
                  <a:gd name="T42" fmla="*/ 44 w 46"/>
                  <a:gd name="T43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4" y="30"/>
                    </a:moveTo>
                    <a:lnTo>
                      <a:pt x="44" y="30"/>
                    </a:lnTo>
                    <a:lnTo>
                      <a:pt x="40" y="36"/>
                    </a:lnTo>
                    <a:lnTo>
                      <a:pt x="32" y="42"/>
                    </a:lnTo>
                    <a:lnTo>
                      <a:pt x="24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8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40" y="8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7" name="Freeform 109">
                <a:extLst>
                  <a:ext uri="{FF2B5EF4-FFF2-40B4-BE49-F238E27FC236}">
                    <a16:creationId xmlns:a16="http://schemas.microsoft.com/office/drawing/2014/main" id="{D0172E6D-07B1-4852-9ED2-8B3182ED8F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1814"/>
                <a:ext cx="44" cy="44"/>
              </a:xfrm>
              <a:custGeom>
                <a:avLst/>
                <a:gdLst>
                  <a:gd name="T0" fmla="*/ 42 w 44"/>
                  <a:gd name="T1" fmla="*/ 30 h 44"/>
                  <a:gd name="T2" fmla="*/ 42 w 44"/>
                  <a:gd name="T3" fmla="*/ 30 h 44"/>
                  <a:gd name="T4" fmla="*/ 38 w 44"/>
                  <a:gd name="T5" fmla="*/ 36 h 44"/>
                  <a:gd name="T6" fmla="*/ 30 w 44"/>
                  <a:gd name="T7" fmla="*/ 42 h 44"/>
                  <a:gd name="T8" fmla="*/ 22 w 44"/>
                  <a:gd name="T9" fmla="*/ 44 h 44"/>
                  <a:gd name="T10" fmla="*/ 12 w 44"/>
                  <a:gd name="T11" fmla="*/ 42 h 44"/>
                  <a:gd name="T12" fmla="*/ 12 w 44"/>
                  <a:gd name="T13" fmla="*/ 42 h 44"/>
                  <a:gd name="T14" fmla="*/ 6 w 44"/>
                  <a:gd name="T15" fmla="*/ 36 h 44"/>
                  <a:gd name="T16" fmla="*/ 0 w 44"/>
                  <a:gd name="T17" fmla="*/ 30 h 44"/>
                  <a:gd name="T18" fmla="*/ 0 w 44"/>
                  <a:gd name="T19" fmla="*/ 22 h 44"/>
                  <a:gd name="T20" fmla="*/ 0 w 44"/>
                  <a:gd name="T21" fmla="*/ 14 h 44"/>
                  <a:gd name="T22" fmla="*/ 0 w 44"/>
                  <a:gd name="T23" fmla="*/ 14 h 44"/>
                  <a:gd name="T24" fmla="*/ 6 w 44"/>
                  <a:gd name="T25" fmla="*/ 8 h 44"/>
                  <a:gd name="T26" fmla="*/ 12 w 44"/>
                  <a:gd name="T27" fmla="*/ 2 h 44"/>
                  <a:gd name="T28" fmla="*/ 22 w 44"/>
                  <a:gd name="T29" fmla="*/ 0 h 44"/>
                  <a:gd name="T30" fmla="*/ 30 w 44"/>
                  <a:gd name="T31" fmla="*/ 2 h 44"/>
                  <a:gd name="T32" fmla="*/ 30 w 44"/>
                  <a:gd name="T33" fmla="*/ 2 h 44"/>
                  <a:gd name="T34" fmla="*/ 38 w 44"/>
                  <a:gd name="T35" fmla="*/ 8 h 44"/>
                  <a:gd name="T36" fmla="*/ 42 w 44"/>
                  <a:gd name="T37" fmla="*/ 14 h 44"/>
                  <a:gd name="T38" fmla="*/ 44 w 44"/>
                  <a:gd name="T39" fmla="*/ 22 h 44"/>
                  <a:gd name="T40" fmla="*/ 42 w 44"/>
                  <a:gd name="T41" fmla="*/ 30 h 44"/>
                  <a:gd name="T42" fmla="*/ 42 w 44"/>
                  <a:gd name="T43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4">
                    <a:moveTo>
                      <a:pt x="42" y="30"/>
                    </a:moveTo>
                    <a:lnTo>
                      <a:pt x="42" y="30"/>
                    </a:lnTo>
                    <a:lnTo>
                      <a:pt x="38" y="36"/>
                    </a:lnTo>
                    <a:lnTo>
                      <a:pt x="30" y="42"/>
                    </a:lnTo>
                    <a:lnTo>
                      <a:pt x="22" y="44"/>
                    </a:lnTo>
                    <a:lnTo>
                      <a:pt x="12" y="42"/>
                    </a:lnTo>
                    <a:lnTo>
                      <a:pt x="12" y="42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8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8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8" name="Freeform 110">
                <a:extLst>
                  <a:ext uri="{FF2B5EF4-FFF2-40B4-BE49-F238E27FC236}">
                    <a16:creationId xmlns:a16="http://schemas.microsoft.com/office/drawing/2014/main" id="{91219055-8F09-4347-A52B-FC5C962DA8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3" y="1814"/>
                <a:ext cx="46" cy="44"/>
              </a:xfrm>
              <a:custGeom>
                <a:avLst/>
                <a:gdLst>
                  <a:gd name="T0" fmla="*/ 44 w 46"/>
                  <a:gd name="T1" fmla="*/ 30 h 44"/>
                  <a:gd name="T2" fmla="*/ 44 w 46"/>
                  <a:gd name="T3" fmla="*/ 30 h 44"/>
                  <a:gd name="T4" fmla="*/ 38 w 46"/>
                  <a:gd name="T5" fmla="*/ 36 h 44"/>
                  <a:gd name="T6" fmla="*/ 32 w 46"/>
                  <a:gd name="T7" fmla="*/ 42 h 44"/>
                  <a:gd name="T8" fmla="*/ 24 w 46"/>
                  <a:gd name="T9" fmla="*/ 44 h 44"/>
                  <a:gd name="T10" fmla="*/ 14 w 46"/>
                  <a:gd name="T11" fmla="*/ 42 h 44"/>
                  <a:gd name="T12" fmla="*/ 14 w 46"/>
                  <a:gd name="T13" fmla="*/ 42 h 44"/>
                  <a:gd name="T14" fmla="*/ 8 w 46"/>
                  <a:gd name="T15" fmla="*/ 36 h 44"/>
                  <a:gd name="T16" fmla="*/ 2 w 46"/>
                  <a:gd name="T17" fmla="*/ 30 h 44"/>
                  <a:gd name="T18" fmla="*/ 0 w 46"/>
                  <a:gd name="T19" fmla="*/ 22 h 44"/>
                  <a:gd name="T20" fmla="*/ 2 w 46"/>
                  <a:gd name="T21" fmla="*/ 14 h 44"/>
                  <a:gd name="T22" fmla="*/ 2 w 46"/>
                  <a:gd name="T23" fmla="*/ 14 h 44"/>
                  <a:gd name="T24" fmla="*/ 8 w 46"/>
                  <a:gd name="T25" fmla="*/ 8 h 44"/>
                  <a:gd name="T26" fmla="*/ 14 w 46"/>
                  <a:gd name="T27" fmla="*/ 2 h 44"/>
                  <a:gd name="T28" fmla="*/ 22 w 46"/>
                  <a:gd name="T29" fmla="*/ 0 h 44"/>
                  <a:gd name="T30" fmla="*/ 32 w 46"/>
                  <a:gd name="T31" fmla="*/ 2 h 44"/>
                  <a:gd name="T32" fmla="*/ 32 w 46"/>
                  <a:gd name="T33" fmla="*/ 2 h 44"/>
                  <a:gd name="T34" fmla="*/ 40 w 46"/>
                  <a:gd name="T35" fmla="*/ 8 h 44"/>
                  <a:gd name="T36" fmla="*/ 44 w 46"/>
                  <a:gd name="T37" fmla="*/ 14 h 44"/>
                  <a:gd name="T38" fmla="*/ 46 w 46"/>
                  <a:gd name="T39" fmla="*/ 22 h 44"/>
                  <a:gd name="T40" fmla="*/ 44 w 46"/>
                  <a:gd name="T41" fmla="*/ 30 h 44"/>
                  <a:gd name="T42" fmla="*/ 44 w 46"/>
                  <a:gd name="T43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4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8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40" y="8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29" name="Freeform 111">
                <a:extLst>
                  <a:ext uri="{FF2B5EF4-FFF2-40B4-BE49-F238E27FC236}">
                    <a16:creationId xmlns:a16="http://schemas.microsoft.com/office/drawing/2014/main" id="{A4440EAB-F4FF-49DD-B992-B2449EE7F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9" y="1814"/>
                <a:ext cx="46" cy="44"/>
              </a:xfrm>
              <a:custGeom>
                <a:avLst/>
                <a:gdLst>
                  <a:gd name="T0" fmla="*/ 44 w 46"/>
                  <a:gd name="T1" fmla="*/ 30 h 44"/>
                  <a:gd name="T2" fmla="*/ 44 w 46"/>
                  <a:gd name="T3" fmla="*/ 30 h 44"/>
                  <a:gd name="T4" fmla="*/ 38 w 46"/>
                  <a:gd name="T5" fmla="*/ 36 h 44"/>
                  <a:gd name="T6" fmla="*/ 32 w 46"/>
                  <a:gd name="T7" fmla="*/ 42 h 44"/>
                  <a:gd name="T8" fmla="*/ 22 w 46"/>
                  <a:gd name="T9" fmla="*/ 44 h 44"/>
                  <a:gd name="T10" fmla="*/ 14 w 46"/>
                  <a:gd name="T11" fmla="*/ 42 h 44"/>
                  <a:gd name="T12" fmla="*/ 14 w 46"/>
                  <a:gd name="T13" fmla="*/ 42 h 44"/>
                  <a:gd name="T14" fmla="*/ 6 w 46"/>
                  <a:gd name="T15" fmla="*/ 36 h 44"/>
                  <a:gd name="T16" fmla="*/ 2 w 46"/>
                  <a:gd name="T17" fmla="*/ 30 h 44"/>
                  <a:gd name="T18" fmla="*/ 0 w 46"/>
                  <a:gd name="T19" fmla="*/ 22 h 44"/>
                  <a:gd name="T20" fmla="*/ 2 w 46"/>
                  <a:gd name="T21" fmla="*/ 14 h 44"/>
                  <a:gd name="T22" fmla="*/ 2 w 46"/>
                  <a:gd name="T23" fmla="*/ 14 h 44"/>
                  <a:gd name="T24" fmla="*/ 6 w 46"/>
                  <a:gd name="T25" fmla="*/ 8 h 44"/>
                  <a:gd name="T26" fmla="*/ 14 w 46"/>
                  <a:gd name="T27" fmla="*/ 2 h 44"/>
                  <a:gd name="T28" fmla="*/ 22 w 46"/>
                  <a:gd name="T29" fmla="*/ 0 h 44"/>
                  <a:gd name="T30" fmla="*/ 32 w 46"/>
                  <a:gd name="T31" fmla="*/ 2 h 44"/>
                  <a:gd name="T32" fmla="*/ 32 w 46"/>
                  <a:gd name="T33" fmla="*/ 2 h 44"/>
                  <a:gd name="T34" fmla="*/ 38 w 46"/>
                  <a:gd name="T35" fmla="*/ 8 h 44"/>
                  <a:gd name="T36" fmla="*/ 44 w 46"/>
                  <a:gd name="T37" fmla="*/ 14 h 44"/>
                  <a:gd name="T38" fmla="*/ 46 w 46"/>
                  <a:gd name="T39" fmla="*/ 22 h 44"/>
                  <a:gd name="T40" fmla="*/ 44 w 46"/>
                  <a:gd name="T41" fmla="*/ 30 h 44"/>
                  <a:gd name="T42" fmla="*/ 44 w 46"/>
                  <a:gd name="T43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0" name="Freeform 112">
                <a:extLst>
                  <a:ext uri="{FF2B5EF4-FFF2-40B4-BE49-F238E27FC236}">
                    <a16:creationId xmlns:a16="http://schemas.microsoft.com/office/drawing/2014/main" id="{460BFD44-B006-4F95-9E14-DFEA9A7B37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9" y="1814"/>
                <a:ext cx="46" cy="44"/>
              </a:xfrm>
              <a:custGeom>
                <a:avLst/>
                <a:gdLst>
                  <a:gd name="T0" fmla="*/ 44 w 46"/>
                  <a:gd name="T1" fmla="*/ 30 h 44"/>
                  <a:gd name="T2" fmla="*/ 44 w 46"/>
                  <a:gd name="T3" fmla="*/ 30 h 44"/>
                  <a:gd name="T4" fmla="*/ 38 w 46"/>
                  <a:gd name="T5" fmla="*/ 36 h 44"/>
                  <a:gd name="T6" fmla="*/ 32 w 46"/>
                  <a:gd name="T7" fmla="*/ 42 h 44"/>
                  <a:gd name="T8" fmla="*/ 24 w 46"/>
                  <a:gd name="T9" fmla="*/ 44 h 44"/>
                  <a:gd name="T10" fmla="*/ 14 w 46"/>
                  <a:gd name="T11" fmla="*/ 42 h 44"/>
                  <a:gd name="T12" fmla="*/ 14 w 46"/>
                  <a:gd name="T13" fmla="*/ 42 h 44"/>
                  <a:gd name="T14" fmla="*/ 8 w 46"/>
                  <a:gd name="T15" fmla="*/ 36 h 44"/>
                  <a:gd name="T16" fmla="*/ 2 w 46"/>
                  <a:gd name="T17" fmla="*/ 30 h 44"/>
                  <a:gd name="T18" fmla="*/ 0 w 46"/>
                  <a:gd name="T19" fmla="*/ 22 h 44"/>
                  <a:gd name="T20" fmla="*/ 2 w 46"/>
                  <a:gd name="T21" fmla="*/ 14 h 44"/>
                  <a:gd name="T22" fmla="*/ 2 w 46"/>
                  <a:gd name="T23" fmla="*/ 14 h 44"/>
                  <a:gd name="T24" fmla="*/ 8 w 46"/>
                  <a:gd name="T25" fmla="*/ 8 h 44"/>
                  <a:gd name="T26" fmla="*/ 14 w 46"/>
                  <a:gd name="T27" fmla="*/ 2 h 44"/>
                  <a:gd name="T28" fmla="*/ 22 w 46"/>
                  <a:gd name="T29" fmla="*/ 0 h 44"/>
                  <a:gd name="T30" fmla="*/ 32 w 46"/>
                  <a:gd name="T31" fmla="*/ 2 h 44"/>
                  <a:gd name="T32" fmla="*/ 32 w 46"/>
                  <a:gd name="T33" fmla="*/ 2 h 44"/>
                  <a:gd name="T34" fmla="*/ 38 w 46"/>
                  <a:gd name="T35" fmla="*/ 8 h 44"/>
                  <a:gd name="T36" fmla="*/ 44 w 46"/>
                  <a:gd name="T37" fmla="*/ 14 h 44"/>
                  <a:gd name="T38" fmla="*/ 46 w 46"/>
                  <a:gd name="T39" fmla="*/ 22 h 44"/>
                  <a:gd name="T40" fmla="*/ 44 w 46"/>
                  <a:gd name="T41" fmla="*/ 30 h 44"/>
                  <a:gd name="T42" fmla="*/ 44 w 46"/>
                  <a:gd name="T43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4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4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8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1" name="Freeform 113">
                <a:extLst>
                  <a:ext uri="{FF2B5EF4-FFF2-40B4-BE49-F238E27FC236}">
                    <a16:creationId xmlns:a16="http://schemas.microsoft.com/office/drawing/2014/main" id="{83C9FC22-E2F2-4866-9BAD-8E3DB27E36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1814"/>
                <a:ext cx="44" cy="44"/>
              </a:xfrm>
              <a:custGeom>
                <a:avLst/>
                <a:gdLst>
                  <a:gd name="T0" fmla="*/ 44 w 44"/>
                  <a:gd name="T1" fmla="*/ 30 h 44"/>
                  <a:gd name="T2" fmla="*/ 44 w 44"/>
                  <a:gd name="T3" fmla="*/ 30 h 44"/>
                  <a:gd name="T4" fmla="*/ 38 w 44"/>
                  <a:gd name="T5" fmla="*/ 36 h 44"/>
                  <a:gd name="T6" fmla="*/ 32 w 44"/>
                  <a:gd name="T7" fmla="*/ 42 h 44"/>
                  <a:gd name="T8" fmla="*/ 22 w 44"/>
                  <a:gd name="T9" fmla="*/ 44 h 44"/>
                  <a:gd name="T10" fmla="*/ 14 w 44"/>
                  <a:gd name="T11" fmla="*/ 42 h 44"/>
                  <a:gd name="T12" fmla="*/ 14 w 44"/>
                  <a:gd name="T13" fmla="*/ 42 h 44"/>
                  <a:gd name="T14" fmla="*/ 6 w 44"/>
                  <a:gd name="T15" fmla="*/ 36 h 44"/>
                  <a:gd name="T16" fmla="*/ 2 w 44"/>
                  <a:gd name="T17" fmla="*/ 30 h 44"/>
                  <a:gd name="T18" fmla="*/ 0 w 44"/>
                  <a:gd name="T19" fmla="*/ 22 h 44"/>
                  <a:gd name="T20" fmla="*/ 2 w 44"/>
                  <a:gd name="T21" fmla="*/ 14 h 44"/>
                  <a:gd name="T22" fmla="*/ 2 w 44"/>
                  <a:gd name="T23" fmla="*/ 14 h 44"/>
                  <a:gd name="T24" fmla="*/ 6 w 44"/>
                  <a:gd name="T25" fmla="*/ 8 h 44"/>
                  <a:gd name="T26" fmla="*/ 14 w 44"/>
                  <a:gd name="T27" fmla="*/ 2 h 44"/>
                  <a:gd name="T28" fmla="*/ 22 w 44"/>
                  <a:gd name="T29" fmla="*/ 0 h 44"/>
                  <a:gd name="T30" fmla="*/ 30 w 44"/>
                  <a:gd name="T31" fmla="*/ 2 h 44"/>
                  <a:gd name="T32" fmla="*/ 30 w 44"/>
                  <a:gd name="T33" fmla="*/ 2 h 44"/>
                  <a:gd name="T34" fmla="*/ 38 w 44"/>
                  <a:gd name="T35" fmla="*/ 8 h 44"/>
                  <a:gd name="T36" fmla="*/ 44 w 44"/>
                  <a:gd name="T37" fmla="*/ 14 h 44"/>
                  <a:gd name="T38" fmla="*/ 44 w 44"/>
                  <a:gd name="T39" fmla="*/ 22 h 44"/>
                  <a:gd name="T40" fmla="*/ 44 w 44"/>
                  <a:gd name="T41" fmla="*/ 30 h 44"/>
                  <a:gd name="T42" fmla="*/ 44 w 44"/>
                  <a:gd name="T43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4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4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2" name="Freeform 114">
                <a:extLst>
                  <a:ext uri="{FF2B5EF4-FFF2-40B4-BE49-F238E27FC236}">
                    <a16:creationId xmlns:a16="http://schemas.microsoft.com/office/drawing/2014/main" id="{14BB8E47-19AB-41CE-AD2B-B8D45A75A7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7" y="1826"/>
                <a:ext cx="44" cy="42"/>
              </a:xfrm>
              <a:custGeom>
                <a:avLst/>
                <a:gdLst>
                  <a:gd name="T0" fmla="*/ 42 w 44"/>
                  <a:gd name="T1" fmla="*/ 30 h 42"/>
                  <a:gd name="T2" fmla="*/ 42 w 44"/>
                  <a:gd name="T3" fmla="*/ 30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0 w 44"/>
                  <a:gd name="T17" fmla="*/ 30 h 42"/>
                  <a:gd name="T18" fmla="*/ 0 w 44"/>
                  <a:gd name="T19" fmla="*/ 22 h 42"/>
                  <a:gd name="T20" fmla="*/ 0 w 44"/>
                  <a:gd name="T21" fmla="*/ 14 h 42"/>
                  <a:gd name="T22" fmla="*/ 0 w 44"/>
                  <a:gd name="T23" fmla="*/ 14 h 42"/>
                  <a:gd name="T24" fmla="*/ 6 w 44"/>
                  <a:gd name="T25" fmla="*/ 6 h 42"/>
                  <a:gd name="T26" fmla="*/ 12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4 h 42"/>
                  <a:gd name="T38" fmla="*/ 44 w 44"/>
                  <a:gd name="T39" fmla="*/ 20 h 42"/>
                  <a:gd name="T40" fmla="*/ 42 w 44"/>
                  <a:gd name="T41" fmla="*/ 30 h 42"/>
                  <a:gd name="T42" fmla="*/ 42 w 44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30"/>
                    </a:move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4"/>
                    </a:lnTo>
                    <a:lnTo>
                      <a:pt x="44" y="2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3" name="Freeform 115">
                <a:extLst>
                  <a:ext uri="{FF2B5EF4-FFF2-40B4-BE49-F238E27FC236}">
                    <a16:creationId xmlns:a16="http://schemas.microsoft.com/office/drawing/2014/main" id="{717747A1-0E2E-4A51-B4DE-C474C8FDF8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" y="1832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0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4" name="Freeform 116">
                <a:extLst>
                  <a:ext uri="{FF2B5EF4-FFF2-40B4-BE49-F238E27FC236}">
                    <a16:creationId xmlns:a16="http://schemas.microsoft.com/office/drawing/2014/main" id="{ED8A5D0F-F1B2-419F-8D3C-4CD47035F6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" y="1832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0 w 44"/>
                  <a:gd name="T17" fmla="*/ 28 h 42"/>
                  <a:gd name="T18" fmla="*/ 0 w 44"/>
                  <a:gd name="T19" fmla="*/ 20 h 42"/>
                  <a:gd name="T20" fmla="*/ 0 w 44"/>
                  <a:gd name="T21" fmla="*/ 12 h 42"/>
                  <a:gd name="T22" fmla="*/ 0 w 44"/>
                  <a:gd name="T23" fmla="*/ 12 h 42"/>
                  <a:gd name="T24" fmla="*/ 6 w 44"/>
                  <a:gd name="T25" fmla="*/ 6 h 42"/>
                  <a:gd name="T26" fmla="*/ 12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5" name="Freeform 117">
                <a:extLst>
                  <a:ext uri="{FF2B5EF4-FFF2-40B4-BE49-F238E27FC236}">
                    <a16:creationId xmlns:a16="http://schemas.microsoft.com/office/drawing/2014/main" id="{70961EDC-C0CB-47D3-8C7D-E87365E78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5" y="1832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0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6" name="Freeform 118">
                <a:extLst>
                  <a:ext uri="{FF2B5EF4-FFF2-40B4-BE49-F238E27FC236}">
                    <a16:creationId xmlns:a16="http://schemas.microsoft.com/office/drawing/2014/main" id="{E5DFA9CC-1A7A-4D2F-A122-303C11248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9" y="1834"/>
                <a:ext cx="46" cy="42"/>
              </a:xfrm>
              <a:custGeom>
                <a:avLst/>
                <a:gdLst>
                  <a:gd name="T0" fmla="*/ 44 w 46"/>
                  <a:gd name="T1" fmla="*/ 30 h 42"/>
                  <a:gd name="T2" fmla="*/ 44 w 46"/>
                  <a:gd name="T3" fmla="*/ 30 h 42"/>
                  <a:gd name="T4" fmla="*/ 38 w 46"/>
                  <a:gd name="T5" fmla="*/ 36 h 42"/>
                  <a:gd name="T6" fmla="*/ 32 w 46"/>
                  <a:gd name="T7" fmla="*/ 42 h 42"/>
                  <a:gd name="T8" fmla="*/ 24 w 46"/>
                  <a:gd name="T9" fmla="*/ 42 h 42"/>
                  <a:gd name="T10" fmla="*/ 14 w 46"/>
                  <a:gd name="T11" fmla="*/ 42 h 42"/>
                  <a:gd name="T12" fmla="*/ 14 w 46"/>
                  <a:gd name="T13" fmla="*/ 42 h 42"/>
                  <a:gd name="T14" fmla="*/ 8 w 46"/>
                  <a:gd name="T15" fmla="*/ 36 h 42"/>
                  <a:gd name="T16" fmla="*/ 2 w 46"/>
                  <a:gd name="T17" fmla="*/ 30 h 42"/>
                  <a:gd name="T18" fmla="*/ 0 w 46"/>
                  <a:gd name="T19" fmla="*/ 22 h 42"/>
                  <a:gd name="T20" fmla="*/ 2 w 46"/>
                  <a:gd name="T21" fmla="*/ 14 h 42"/>
                  <a:gd name="T22" fmla="*/ 2 w 46"/>
                  <a:gd name="T23" fmla="*/ 14 h 42"/>
                  <a:gd name="T24" fmla="*/ 8 w 46"/>
                  <a:gd name="T25" fmla="*/ 6 h 42"/>
                  <a:gd name="T26" fmla="*/ 14 w 46"/>
                  <a:gd name="T27" fmla="*/ 2 h 42"/>
                  <a:gd name="T28" fmla="*/ 22 w 46"/>
                  <a:gd name="T29" fmla="*/ 0 h 42"/>
                  <a:gd name="T30" fmla="*/ 32 w 46"/>
                  <a:gd name="T31" fmla="*/ 2 h 42"/>
                  <a:gd name="T32" fmla="*/ 32 w 46"/>
                  <a:gd name="T33" fmla="*/ 2 h 42"/>
                  <a:gd name="T34" fmla="*/ 38 w 46"/>
                  <a:gd name="T35" fmla="*/ 6 h 42"/>
                  <a:gd name="T36" fmla="*/ 44 w 46"/>
                  <a:gd name="T37" fmla="*/ 14 h 42"/>
                  <a:gd name="T38" fmla="*/ 46 w 46"/>
                  <a:gd name="T39" fmla="*/ 22 h 42"/>
                  <a:gd name="T40" fmla="*/ 44 w 46"/>
                  <a:gd name="T41" fmla="*/ 30 h 42"/>
                  <a:gd name="T42" fmla="*/ 44 w 46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2"/>
                    </a:lnTo>
                    <a:lnTo>
                      <a:pt x="24" y="42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4"/>
                    </a:lnTo>
                    <a:lnTo>
                      <a:pt x="46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7" name="Freeform 119">
                <a:extLst>
                  <a:ext uri="{FF2B5EF4-FFF2-40B4-BE49-F238E27FC236}">
                    <a16:creationId xmlns:a16="http://schemas.microsoft.com/office/drawing/2014/main" id="{69E39601-063C-4F8D-BE23-83EB9D52DF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7" y="1834"/>
                <a:ext cx="46" cy="42"/>
              </a:xfrm>
              <a:custGeom>
                <a:avLst/>
                <a:gdLst>
                  <a:gd name="T0" fmla="*/ 44 w 46"/>
                  <a:gd name="T1" fmla="*/ 28 h 42"/>
                  <a:gd name="T2" fmla="*/ 44 w 46"/>
                  <a:gd name="T3" fmla="*/ 28 h 42"/>
                  <a:gd name="T4" fmla="*/ 38 w 46"/>
                  <a:gd name="T5" fmla="*/ 36 h 42"/>
                  <a:gd name="T6" fmla="*/ 32 w 46"/>
                  <a:gd name="T7" fmla="*/ 40 h 42"/>
                  <a:gd name="T8" fmla="*/ 22 w 46"/>
                  <a:gd name="T9" fmla="*/ 42 h 42"/>
                  <a:gd name="T10" fmla="*/ 14 w 46"/>
                  <a:gd name="T11" fmla="*/ 40 h 42"/>
                  <a:gd name="T12" fmla="*/ 14 w 46"/>
                  <a:gd name="T13" fmla="*/ 40 h 42"/>
                  <a:gd name="T14" fmla="*/ 6 w 46"/>
                  <a:gd name="T15" fmla="*/ 36 h 42"/>
                  <a:gd name="T16" fmla="*/ 2 w 46"/>
                  <a:gd name="T17" fmla="*/ 28 h 42"/>
                  <a:gd name="T18" fmla="*/ 0 w 46"/>
                  <a:gd name="T19" fmla="*/ 20 h 42"/>
                  <a:gd name="T20" fmla="*/ 2 w 46"/>
                  <a:gd name="T21" fmla="*/ 12 h 42"/>
                  <a:gd name="T22" fmla="*/ 2 w 46"/>
                  <a:gd name="T23" fmla="*/ 12 h 42"/>
                  <a:gd name="T24" fmla="*/ 6 w 46"/>
                  <a:gd name="T25" fmla="*/ 6 h 42"/>
                  <a:gd name="T26" fmla="*/ 14 w 46"/>
                  <a:gd name="T27" fmla="*/ 0 h 42"/>
                  <a:gd name="T28" fmla="*/ 22 w 46"/>
                  <a:gd name="T29" fmla="*/ 0 h 42"/>
                  <a:gd name="T30" fmla="*/ 32 w 46"/>
                  <a:gd name="T31" fmla="*/ 0 h 42"/>
                  <a:gd name="T32" fmla="*/ 32 w 46"/>
                  <a:gd name="T33" fmla="*/ 0 h 42"/>
                  <a:gd name="T34" fmla="*/ 38 w 46"/>
                  <a:gd name="T35" fmla="*/ 6 h 42"/>
                  <a:gd name="T36" fmla="*/ 44 w 46"/>
                  <a:gd name="T37" fmla="*/ 12 h 42"/>
                  <a:gd name="T38" fmla="*/ 46 w 46"/>
                  <a:gd name="T39" fmla="*/ 20 h 42"/>
                  <a:gd name="T40" fmla="*/ 44 w 46"/>
                  <a:gd name="T41" fmla="*/ 28 h 42"/>
                  <a:gd name="T42" fmla="*/ 44 w 46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8" name="Freeform 120">
                <a:extLst>
                  <a:ext uri="{FF2B5EF4-FFF2-40B4-BE49-F238E27FC236}">
                    <a16:creationId xmlns:a16="http://schemas.microsoft.com/office/drawing/2014/main" id="{8494730B-9D89-41AA-B2DF-26BD407B1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5" y="1852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0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0 h 42"/>
                  <a:gd name="T32" fmla="*/ 30 w 44"/>
                  <a:gd name="T33" fmla="*/ 0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39" name="Freeform 121">
                <a:extLst>
                  <a:ext uri="{FF2B5EF4-FFF2-40B4-BE49-F238E27FC236}">
                    <a16:creationId xmlns:a16="http://schemas.microsoft.com/office/drawing/2014/main" id="{7DDC8303-991F-4921-9BCF-8FC61D8B84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1858"/>
                <a:ext cx="44" cy="42"/>
              </a:xfrm>
              <a:custGeom>
                <a:avLst/>
                <a:gdLst>
                  <a:gd name="T0" fmla="*/ 44 w 44"/>
                  <a:gd name="T1" fmla="*/ 28 h 42"/>
                  <a:gd name="T2" fmla="*/ 44 w 44"/>
                  <a:gd name="T3" fmla="*/ 28 h 42"/>
                  <a:gd name="T4" fmla="*/ 38 w 44"/>
                  <a:gd name="T5" fmla="*/ 36 h 42"/>
                  <a:gd name="T6" fmla="*/ 32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0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0 h 42"/>
                  <a:gd name="T28" fmla="*/ 22 w 44"/>
                  <a:gd name="T29" fmla="*/ 0 h 42"/>
                  <a:gd name="T30" fmla="*/ 30 w 44"/>
                  <a:gd name="T31" fmla="*/ 0 h 42"/>
                  <a:gd name="T32" fmla="*/ 30 w 44"/>
                  <a:gd name="T33" fmla="*/ 0 h 42"/>
                  <a:gd name="T34" fmla="*/ 38 w 44"/>
                  <a:gd name="T35" fmla="*/ 6 h 42"/>
                  <a:gd name="T36" fmla="*/ 44 w 44"/>
                  <a:gd name="T37" fmla="*/ 12 h 42"/>
                  <a:gd name="T38" fmla="*/ 44 w 44"/>
                  <a:gd name="T39" fmla="*/ 20 h 42"/>
                  <a:gd name="T40" fmla="*/ 44 w 44"/>
                  <a:gd name="T41" fmla="*/ 28 h 42"/>
                  <a:gd name="T42" fmla="*/ 44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4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0" name="Freeform 122">
                <a:extLst>
                  <a:ext uri="{FF2B5EF4-FFF2-40B4-BE49-F238E27FC236}">
                    <a16:creationId xmlns:a16="http://schemas.microsoft.com/office/drawing/2014/main" id="{C5714079-F501-4D86-8FF3-10A3DFD5F3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1" y="1868"/>
                <a:ext cx="44" cy="44"/>
              </a:xfrm>
              <a:custGeom>
                <a:avLst/>
                <a:gdLst>
                  <a:gd name="T0" fmla="*/ 44 w 44"/>
                  <a:gd name="T1" fmla="*/ 30 h 44"/>
                  <a:gd name="T2" fmla="*/ 44 w 44"/>
                  <a:gd name="T3" fmla="*/ 30 h 44"/>
                  <a:gd name="T4" fmla="*/ 38 w 44"/>
                  <a:gd name="T5" fmla="*/ 38 h 44"/>
                  <a:gd name="T6" fmla="*/ 32 w 44"/>
                  <a:gd name="T7" fmla="*/ 42 h 44"/>
                  <a:gd name="T8" fmla="*/ 22 w 44"/>
                  <a:gd name="T9" fmla="*/ 44 h 44"/>
                  <a:gd name="T10" fmla="*/ 14 w 44"/>
                  <a:gd name="T11" fmla="*/ 42 h 44"/>
                  <a:gd name="T12" fmla="*/ 14 w 44"/>
                  <a:gd name="T13" fmla="*/ 42 h 44"/>
                  <a:gd name="T14" fmla="*/ 6 w 44"/>
                  <a:gd name="T15" fmla="*/ 38 h 44"/>
                  <a:gd name="T16" fmla="*/ 2 w 44"/>
                  <a:gd name="T17" fmla="*/ 30 h 44"/>
                  <a:gd name="T18" fmla="*/ 0 w 44"/>
                  <a:gd name="T19" fmla="*/ 22 h 44"/>
                  <a:gd name="T20" fmla="*/ 2 w 44"/>
                  <a:gd name="T21" fmla="*/ 14 h 44"/>
                  <a:gd name="T22" fmla="*/ 2 w 44"/>
                  <a:gd name="T23" fmla="*/ 14 h 44"/>
                  <a:gd name="T24" fmla="*/ 6 w 44"/>
                  <a:gd name="T25" fmla="*/ 8 h 44"/>
                  <a:gd name="T26" fmla="*/ 14 w 44"/>
                  <a:gd name="T27" fmla="*/ 2 h 44"/>
                  <a:gd name="T28" fmla="*/ 22 w 44"/>
                  <a:gd name="T29" fmla="*/ 0 h 44"/>
                  <a:gd name="T30" fmla="*/ 30 w 44"/>
                  <a:gd name="T31" fmla="*/ 2 h 44"/>
                  <a:gd name="T32" fmla="*/ 30 w 44"/>
                  <a:gd name="T33" fmla="*/ 2 h 44"/>
                  <a:gd name="T34" fmla="*/ 38 w 44"/>
                  <a:gd name="T35" fmla="*/ 8 h 44"/>
                  <a:gd name="T36" fmla="*/ 44 w 44"/>
                  <a:gd name="T37" fmla="*/ 14 h 44"/>
                  <a:gd name="T38" fmla="*/ 44 w 44"/>
                  <a:gd name="T39" fmla="*/ 22 h 44"/>
                  <a:gd name="T40" fmla="*/ 44 w 44"/>
                  <a:gd name="T41" fmla="*/ 30 h 44"/>
                  <a:gd name="T42" fmla="*/ 44 w 44"/>
                  <a:gd name="T43" fmla="*/ 3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4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8"/>
                    </a:lnTo>
                    <a:lnTo>
                      <a:pt x="32" y="42"/>
                    </a:lnTo>
                    <a:lnTo>
                      <a:pt x="22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6" y="38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8"/>
                    </a:lnTo>
                    <a:lnTo>
                      <a:pt x="44" y="14"/>
                    </a:lnTo>
                    <a:lnTo>
                      <a:pt x="44" y="22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1" name="Freeform 123">
                <a:extLst>
                  <a:ext uri="{FF2B5EF4-FFF2-40B4-BE49-F238E27FC236}">
                    <a16:creationId xmlns:a16="http://schemas.microsoft.com/office/drawing/2014/main" id="{45FB79C5-C751-480F-9A9C-20938EF375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5" y="1874"/>
                <a:ext cx="46" cy="42"/>
              </a:xfrm>
              <a:custGeom>
                <a:avLst/>
                <a:gdLst>
                  <a:gd name="T0" fmla="*/ 44 w 46"/>
                  <a:gd name="T1" fmla="*/ 30 h 42"/>
                  <a:gd name="T2" fmla="*/ 44 w 46"/>
                  <a:gd name="T3" fmla="*/ 30 h 42"/>
                  <a:gd name="T4" fmla="*/ 40 w 46"/>
                  <a:gd name="T5" fmla="*/ 36 h 42"/>
                  <a:gd name="T6" fmla="*/ 32 w 46"/>
                  <a:gd name="T7" fmla="*/ 40 h 42"/>
                  <a:gd name="T8" fmla="*/ 24 w 46"/>
                  <a:gd name="T9" fmla="*/ 42 h 42"/>
                  <a:gd name="T10" fmla="*/ 14 w 46"/>
                  <a:gd name="T11" fmla="*/ 40 h 42"/>
                  <a:gd name="T12" fmla="*/ 14 w 46"/>
                  <a:gd name="T13" fmla="*/ 40 h 42"/>
                  <a:gd name="T14" fmla="*/ 8 w 46"/>
                  <a:gd name="T15" fmla="*/ 36 h 42"/>
                  <a:gd name="T16" fmla="*/ 2 w 46"/>
                  <a:gd name="T17" fmla="*/ 30 h 42"/>
                  <a:gd name="T18" fmla="*/ 0 w 46"/>
                  <a:gd name="T19" fmla="*/ 22 h 42"/>
                  <a:gd name="T20" fmla="*/ 2 w 46"/>
                  <a:gd name="T21" fmla="*/ 14 h 42"/>
                  <a:gd name="T22" fmla="*/ 2 w 46"/>
                  <a:gd name="T23" fmla="*/ 14 h 42"/>
                  <a:gd name="T24" fmla="*/ 8 w 46"/>
                  <a:gd name="T25" fmla="*/ 6 h 42"/>
                  <a:gd name="T26" fmla="*/ 14 w 46"/>
                  <a:gd name="T27" fmla="*/ 2 h 42"/>
                  <a:gd name="T28" fmla="*/ 22 w 46"/>
                  <a:gd name="T29" fmla="*/ 0 h 42"/>
                  <a:gd name="T30" fmla="*/ 32 w 46"/>
                  <a:gd name="T31" fmla="*/ 2 h 42"/>
                  <a:gd name="T32" fmla="*/ 32 w 46"/>
                  <a:gd name="T33" fmla="*/ 2 h 42"/>
                  <a:gd name="T34" fmla="*/ 40 w 46"/>
                  <a:gd name="T35" fmla="*/ 6 h 42"/>
                  <a:gd name="T36" fmla="*/ 44 w 46"/>
                  <a:gd name="T37" fmla="*/ 12 h 42"/>
                  <a:gd name="T38" fmla="*/ 46 w 46"/>
                  <a:gd name="T39" fmla="*/ 20 h 42"/>
                  <a:gd name="T40" fmla="*/ 44 w 46"/>
                  <a:gd name="T41" fmla="*/ 30 h 42"/>
                  <a:gd name="T42" fmla="*/ 44 w 46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4" y="30"/>
                    </a:moveTo>
                    <a:lnTo>
                      <a:pt x="44" y="30"/>
                    </a:lnTo>
                    <a:lnTo>
                      <a:pt x="40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8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8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40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2" name="Freeform 124">
                <a:extLst>
                  <a:ext uri="{FF2B5EF4-FFF2-40B4-BE49-F238E27FC236}">
                    <a16:creationId xmlns:a16="http://schemas.microsoft.com/office/drawing/2014/main" id="{BCA74251-19A9-4E30-9D7C-92D1EAA86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13" y="1872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0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0 h 42"/>
                  <a:gd name="T32" fmla="*/ 30 w 44"/>
                  <a:gd name="T33" fmla="*/ 0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3" name="Freeform 125">
                <a:extLst>
                  <a:ext uri="{FF2B5EF4-FFF2-40B4-BE49-F238E27FC236}">
                    <a16:creationId xmlns:a16="http://schemas.microsoft.com/office/drawing/2014/main" id="{12209925-CE8C-4AFF-8487-A7F2B0338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23" y="1872"/>
                <a:ext cx="46" cy="42"/>
              </a:xfrm>
              <a:custGeom>
                <a:avLst/>
                <a:gdLst>
                  <a:gd name="T0" fmla="*/ 44 w 46"/>
                  <a:gd name="T1" fmla="*/ 28 h 42"/>
                  <a:gd name="T2" fmla="*/ 44 w 46"/>
                  <a:gd name="T3" fmla="*/ 28 h 42"/>
                  <a:gd name="T4" fmla="*/ 38 w 46"/>
                  <a:gd name="T5" fmla="*/ 36 h 42"/>
                  <a:gd name="T6" fmla="*/ 32 w 46"/>
                  <a:gd name="T7" fmla="*/ 40 h 42"/>
                  <a:gd name="T8" fmla="*/ 22 w 46"/>
                  <a:gd name="T9" fmla="*/ 42 h 42"/>
                  <a:gd name="T10" fmla="*/ 14 w 46"/>
                  <a:gd name="T11" fmla="*/ 40 h 42"/>
                  <a:gd name="T12" fmla="*/ 14 w 46"/>
                  <a:gd name="T13" fmla="*/ 40 h 42"/>
                  <a:gd name="T14" fmla="*/ 6 w 46"/>
                  <a:gd name="T15" fmla="*/ 36 h 42"/>
                  <a:gd name="T16" fmla="*/ 2 w 46"/>
                  <a:gd name="T17" fmla="*/ 28 h 42"/>
                  <a:gd name="T18" fmla="*/ 0 w 46"/>
                  <a:gd name="T19" fmla="*/ 20 h 42"/>
                  <a:gd name="T20" fmla="*/ 2 w 46"/>
                  <a:gd name="T21" fmla="*/ 12 h 42"/>
                  <a:gd name="T22" fmla="*/ 2 w 46"/>
                  <a:gd name="T23" fmla="*/ 12 h 42"/>
                  <a:gd name="T24" fmla="*/ 6 w 46"/>
                  <a:gd name="T25" fmla="*/ 6 h 42"/>
                  <a:gd name="T26" fmla="*/ 14 w 46"/>
                  <a:gd name="T27" fmla="*/ 2 h 42"/>
                  <a:gd name="T28" fmla="*/ 22 w 46"/>
                  <a:gd name="T29" fmla="*/ 0 h 42"/>
                  <a:gd name="T30" fmla="*/ 32 w 46"/>
                  <a:gd name="T31" fmla="*/ 0 h 42"/>
                  <a:gd name="T32" fmla="*/ 32 w 46"/>
                  <a:gd name="T33" fmla="*/ 0 h 42"/>
                  <a:gd name="T34" fmla="*/ 38 w 46"/>
                  <a:gd name="T35" fmla="*/ 6 h 42"/>
                  <a:gd name="T36" fmla="*/ 44 w 46"/>
                  <a:gd name="T37" fmla="*/ 12 h 42"/>
                  <a:gd name="T38" fmla="*/ 46 w 46"/>
                  <a:gd name="T39" fmla="*/ 20 h 42"/>
                  <a:gd name="T40" fmla="*/ 44 w 46"/>
                  <a:gd name="T41" fmla="*/ 28 h 42"/>
                  <a:gd name="T42" fmla="*/ 44 w 46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4" name="Freeform 126">
                <a:extLst>
                  <a:ext uri="{FF2B5EF4-FFF2-40B4-BE49-F238E27FC236}">
                    <a16:creationId xmlns:a16="http://schemas.microsoft.com/office/drawing/2014/main" id="{B53751A4-D9D0-420F-9B5C-06754F194A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1" y="1872"/>
                <a:ext cx="46" cy="42"/>
              </a:xfrm>
              <a:custGeom>
                <a:avLst/>
                <a:gdLst>
                  <a:gd name="T0" fmla="*/ 44 w 46"/>
                  <a:gd name="T1" fmla="*/ 28 h 42"/>
                  <a:gd name="T2" fmla="*/ 44 w 46"/>
                  <a:gd name="T3" fmla="*/ 28 h 42"/>
                  <a:gd name="T4" fmla="*/ 38 w 46"/>
                  <a:gd name="T5" fmla="*/ 36 h 42"/>
                  <a:gd name="T6" fmla="*/ 32 w 46"/>
                  <a:gd name="T7" fmla="*/ 40 h 42"/>
                  <a:gd name="T8" fmla="*/ 22 w 46"/>
                  <a:gd name="T9" fmla="*/ 42 h 42"/>
                  <a:gd name="T10" fmla="*/ 14 w 46"/>
                  <a:gd name="T11" fmla="*/ 40 h 42"/>
                  <a:gd name="T12" fmla="*/ 14 w 46"/>
                  <a:gd name="T13" fmla="*/ 40 h 42"/>
                  <a:gd name="T14" fmla="*/ 6 w 46"/>
                  <a:gd name="T15" fmla="*/ 36 h 42"/>
                  <a:gd name="T16" fmla="*/ 2 w 46"/>
                  <a:gd name="T17" fmla="*/ 28 h 42"/>
                  <a:gd name="T18" fmla="*/ 0 w 46"/>
                  <a:gd name="T19" fmla="*/ 20 h 42"/>
                  <a:gd name="T20" fmla="*/ 2 w 46"/>
                  <a:gd name="T21" fmla="*/ 12 h 42"/>
                  <a:gd name="T22" fmla="*/ 2 w 46"/>
                  <a:gd name="T23" fmla="*/ 12 h 42"/>
                  <a:gd name="T24" fmla="*/ 6 w 46"/>
                  <a:gd name="T25" fmla="*/ 6 h 42"/>
                  <a:gd name="T26" fmla="*/ 14 w 46"/>
                  <a:gd name="T27" fmla="*/ 2 h 42"/>
                  <a:gd name="T28" fmla="*/ 22 w 46"/>
                  <a:gd name="T29" fmla="*/ 0 h 42"/>
                  <a:gd name="T30" fmla="*/ 32 w 46"/>
                  <a:gd name="T31" fmla="*/ 0 h 42"/>
                  <a:gd name="T32" fmla="*/ 32 w 46"/>
                  <a:gd name="T33" fmla="*/ 0 h 42"/>
                  <a:gd name="T34" fmla="*/ 38 w 46"/>
                  <a:gd name="T35" fmla="*/ 6 h 42"/>
                  <a:gd name="T36" fmla="*/ 44 w 46"/>
                  <a:gd name="T37" fmla="*/ 12 h 42"/>
                  <a:gd name="T38" fmla="*/ 46 w 46"/>
                  <a:gd name="T39" fmla="*/ 20 h 42"/>
                  <a:gd name="T40" fmla="*/ 44 w 46"/>
                  <a:gd name="T41" fmla="*/ 28 h 42"/>
                  <a:gd name="T42" fmla="*/ 44 w 46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0"/>
                    </a:lnTo>
                    <a:lnTo>
                      <a:pt x="32" y="0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5" name="Freeform 127">
                <a:extLst>
                  <a:ext uri="{FF2B5EF4-FFF2-40B4-BE49-F238E27FC236}">
                    <a16:creationId xmlns:a16="http://schemas.microsoft.com/office/drawing/2014/main" id="{6B2B50FD-7198-49E5-8FFB-69F14A7BE7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9" y="1872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0 w 44"/>
                  <a:gd name="T17" fmla="*/ 28 h 42"/>
                  <a:gd name="T18" fmla="*/ 0 w 44"/>
                  <a:gd name="T19" fmla="*/ 20 h 42"/>
                  <a:gd name="T20" fmla="*/ 0 w 44"/>
                  <a:gd name="T21" fmla="*/ 12 h 42"/>
                  <a:gd name="T22" fmla="*/ 0 w 44"/>
                  <a:gd name="T23" fmla="*/ 12 h 42"/>
                  <a:gd name="T24" fmla="*/ 6 w 44"/>
                  <a:gd name="T25" fmla="*/ 6 h 42"/>
                  <a:gd name="T26" fmla="*/ 12 w 44"/>
                  <a:gd name="T27" fmla="*/ 2 h 42"/>
                  <a:gd name="T28" fmla="*/ 22 w 44"/>
                  <a:gd name="T29" fmla="*/ 0 h 42"/>
                  <a:gd name="T30" fmla="*/ 30 w 44"/>
                  <a:gd name="T31" fmla="*/ 0 h 42"/>
                  <a:gd name="T32" fmla="*/ 30 w 44"/>
                  <a:gd name="T33" fmla="*/ 0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6" name="Freeform 128">
                <a:extLst>
                  <a:ext uri="{FF2B5EF4-FFF2-40B4-BE49-F238E27FC236}">
                    <a16:creationId xmlns:a16="http://schemas.microsoft.com/office/drawing/2014/main" id="{39CE6D92-AD6C-4D85-B640-6BFB4E85F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5" y="1904"/>
                <a:ext cx="44" cy="42"/>
              </a:xfrm>
              <a:custGeom>
                <a:avLst/>
                <a:gdLst>
                  <a:gd name="T0" fmla="*/ 44 w 44"/>
                  <a:gd name="T1" fmla="*/ 28 h 42"/>
                  <a:gd name="T2" fmla="*/ 44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2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4 w 44"/>
                  <a:gd name="T41" fmla="*/ 28 h 42"/>
                  <a:gd name="T42" fmla="*/ 44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7" name="Freeform 129">
                <a:extLst>
                  <a:ext uri="{FF2B5EF4-FFF2-40B4-BE49-F238E27FC236}">
                    <a16:creationId xmlns:a16="http://schemas.microsoft.com/office/drawing/2014/main" id="{7626315E-601B-45DC-BE77-D51E3F0781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09" y="1904"/>
                <a:ext cx="44" cy="42"/>
              </a:xfrm>
              <a:custGeom>
                <a:avLst/>
                <a:gdLst>
                  <a:gd name="T0" fmla="*/ 42 w 44"/>
                  <a:gd name="T1" fmla="*/ 28 h 42"/>
                  <a:gd name="T2" fmla="*/ 42 w 44"/>
                  <a:gd name="T3" fmla="*/ 28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2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28 h 42"/>
                  <a:gd name="T42" fmla="*/ 42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28"/>
                    </a:moveTo>
                    <a:lnTo>
                      <a:pt x="42" y="28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28"/>
                    </a:lnTo>
                    <a:lnTo>
                      <a:pt x="42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8" name="Freeform 130">
                <a:extLst>
                  <a:ext uri="{FF2B5EF4-FFF2-40B4-BE49-F238E27FC236}">
                    <a16:creationId xmlns:a16="http://schemas.microsoft.com/office/drawing/2014/main" id="{DCD2B36D-E7B4-41A0-AE7E-4AC5A1FFB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" y="1904"/>
                <a:ext cx="46" cy="42"/>
              </a:xfrm>
              <a:custGeom>
                <a:avLst/>
                <a:gdLst>
                  <a:gd name="T0" fmla="*/ 44 w 46"/>
                  <a:gd name="T1" fmla="*/ 28 h 42"/>
                  <a:gd name="T2" fmla="*/ 44 w 46"/>
                  <a:gd name="T3" fmla="*/ 28 h 42"/>
                  <a:gd name="T4" fmla="*/ 38 w 46"/>
                  <a:gd name="T5" fmla="*/ 36 h 42"/>
                  <a:gd name="T6" fmla="*/ 32 w 46"/>
                  <a:gd name="T7" fmla="*/ 40 h 42"/>
                  <a:gd name="T8" fmla="*/ 24 w 46"/>
                  <a:gd name="T9" fmla="*/ 42 h 42"/>
                  <a:gd name="T10" fmla="*/ 14 w 46"/>
                  <a:gd name="T11" fmla="*/ 40 h 42"/>
                  <a:gd name="T12" fmla="*/ 14 w 46"/>
                  <a:gd name="T13" fmla="*/ 40 h 42"/>
                  <a:gd name="T14" fmla="*/ 6 w 46"/>
                  <a:gd name="T15" fmla="*/ 36 h 42"/>
                  <a:gd name="T16" fmla="*/ 2 w 46"/>
                  <a:gd name="T17" fmla="*/ 28 h 42"/>
                  <a:gd name="T18" fmla="*/ 0 w 46"/>
                  <a:gd name="T19" fmla="*/ 22 h 42"/>
                  <a:gd name="T20" fmla="*/ 2 w 46"/>
                  <a:gd name="T21" fmla="*/ 12 h 42"/>
                  <a:gd name="T22" fmla="*/ 2 w 46"/>
                  <a:gd name="T23" fmla="*/ 12 h 42"/>
                  <a:gd name="T24" fmla="*/ 6 w 46"/>
                  <a:gd name="T25" fmla="*/ 6 h 42"/>
                  <a:gd name="T26" fmla="*/ 14 w 46"/>
                  <a:gd name="T27" fmla="*/ 2 h 42"/>
                  <a:gd name="T28" fmla="*/ 22 w 46"/>
                  <a:gd name="T29" fmla="*/ 0 h 42"/>
                  <a:gd name="T30" fmla="*/ 32 w 46"/>
                  <a:gd name="T31" fmla="*/ 2 h 42"/>
                  <a:gd name="T32" fmla="*/ 32 w 46"/>
                  <a:gd name="T33" fmla="*/ 2 h 42"/>
                  <a:gd name="T34" fmla="*/ 38 w 46"/>
                  <a:gd name="T35" fmla="*/ 6 h 42"/>
                  <a:gd name="T36" fmla="*/ 44 w 46"/>
                  <a:gd name="T37" fmla="*/ 12 h 42"/>
                  <a:gd name="T38" fmla="*/ 46 w 46"/>
                  <a:gd name="T39" fmla="*/ 20 h 42"/>
                  <a:gd name="T40" fmla="*/ 44 w 46"/>
                  <a:gd name="T41" fmla="*/ 28 h 42"/>
                  <a:gd name="T42" fmla="*/ 44 w 46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6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4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6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49" name="Freeform 131">
                <a:extLst>
                  <a:ext uri="{FF2B5EF4-FFF2-40B4-BE49-F238E27FC236}">
                    <a16:creationId xmlns:a16="http://schemas.microsoft.com/office/drawing/2014/main" id="{BEA49CE5-108A-4484-AF0E-4B1C570D4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1944"/>
                <a:ext cx="44" cy="42"/>
              </a:xfrm>
              <a:custGeom>
                <a:avLst/>
                <a:gdLst>
                  <a:gd name="T0" fmla="*/ 44 w 44"/>
                  <a:gd name="T1" fmla="*/ 30 h 42"/>
                  <a:gd name="T2" fmla="*/ 44 w 44"/>
                  <a:gd name="T3" fmla="*/ 30 h 42"/>
                  <a:gd name="T4" fmla="*/ 38 w 44"/>
                  <a:gd name="T5" fmla="*/ 36 h 42"/>
                  <a:gd name="T6" fmla="*/ 32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30 h 42"/>
                  <a:gd name="T18" fmla="*/ 0 w 44"/>
                  <a:gd name="T19" fmla="*/ 22 h 42"/>
                  <a:gd name="T20" fmla="*/ 2 w 44"/>
                  <a:gd name="T21" fmla="*/ 14 h 42"/>
                  <a:gd name="T22" fmla="*/ 2 w 44"/>
                  <a:gd name="T23" fmla="*/ 14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4 w 44"/>
                  <a:gd name="T37" fmla="*/ 12 h 42"/>
                  <a:gd name="T38" fmla="*/ 44 w 44"/>
                  <a:gd name="T39" fmla="*/ 20 h 42"/>
                  <a:gd name="T40" fmla="*/ 44 w 44"/>
                  <a:gd name="T41" fmla="*/ 30 h 42"/>
                  <a:gd name="T42" fmla="*/ 44 w 44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4" y="12"/>
                    </a:lnTo>
                    <a:lnTo>
                      <a:pt x="44" y="20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0" name="Freeform 132">
                <a:extLst>
                  <a:ext uri="{FF2B5EF4-FFF2-40B4-BE49-F238E27FC236}">
                    <a16:creationId xmlns:a16="http://schemas.microsoft.com/office/drawing/2014/main" id="{268BD080-E24E-4E7C-B29E-A4EB76173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944"/>
                <a:ext cx="44" cy="42"/>
              </a:xfrm>
              <a:custGeom>
                <a:avLst/>
                <a:gdLst>
                  <a:gd name="T0" fmla="*/ 42 w 44"/>
                  <a:gd name="T1" fmla="*/ 30 h 42"/>
                  <a:gd name="T2" fmla="*/ 42 w 44"/>
                  <a:gd name="T3" fmla="*/ 30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30 h 42"/>
                  <a:gd name="T18" fmla="*/ 0 w 44"/>
                  <a:gd name="T19" fmla="*/ 22 h 42"/>
                  <a:gd name="T20" fmla="*/ 2 w 44"/>
                  <a:gd name="T21" fmla="*/ 14 h 42"/>
                  <a:gd name="T22" fmla="*/ 2 w 44"/>
                  <a:gd name="T23" fmla="*/ 14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30 h 42"/>
                  <a:gd name="T42" fmla="*/ 42 w 44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30"/>
                    </a:move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1" name="Freeform 133">
                <a:extLst>
                  <a:ext uri="{FF2B5EF4-FFF2-40B4-BE49-F238E27FC236}">
                    <a16:creationId xmlns:a16="http://schemas.microsoft.com/office/drawing/2014/main" id="{9B60FCAA-E8EC-4B7F-B5F7-D852A39423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5" y="1944"/>
                <a:ext cx="44" cy="42"/>
              </a:xfrm>
              <a:custGeom>
                <a:avLst/>
                <a:gdLst>
                  <a:gd name="T0" fmla="*/ 42 w 44"/>
                  <a:gd name="T1" fmla="*/ 30 h 42"/>
                  <a:gd name="T2" fmla="*/ 42 w 44"/>
                  <a:gd name="T3" fmla="*/ 30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0 w 44"/>
                  <a:gd name="T17" fmla="*/ 30 h 42"/>
                  <a:gd name="T18" fmla="*/ 0 w 44"/>
                  <a:gd name="T19" fmla="*/ 22 h 42"/>
                  <a:gd name="T20" fmla="*/ 0 w 44"/>
                  <a:gd name="T21" fmla="*/ 14 h 42"/>
                  <a:gd name="T22" fmla="*/ 0 w 44"/>
                  <a:gd name="T23" fmla="*/ 14 h 42"/>
                  <a:gd name="T24" fmla="*/ 6 w 44"/>
                  <a:gd name="T25" fmla="*/ 6 h 42"/>
                  <a:gd name="T26" fmla="*/ 12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30 h 42"/>
                  <a:gd name="T42" fmla="*/ 42 w 44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30"/>
                    </a:move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2" name="Freeform 134">
                <a:extLst>
                  <a:ext uri="{FF2B5EF4-FFF2-40B4-BE49-F238E27FC236}">
                    <a16:creationId xmlns:a16="http://schemas.microsoft.com/office/drawing/2014/main" id="{AC4B1D19-AD99-4D28-918E-F3671414D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1" y="1944"/>
                <a:ext cx="44" cy="42"/>
              </a:xfrm>
              <a:custGeom>
                <a:avLst/>
                <a:gdLst>
                  <a:gd name="T0" fmla="*/ 44 w 44"/>
                  <a:gd name="T1" fmla="*/ 30 h 42"/>
                  <a:gd name="T2" fmla="*/ 44 w 44"/>
                  <a:gd name="T3" fmla="*/ 30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30 h 42"/>
                  <a:gd name="T18" fmla="*/ 0 w 44"/>
                  <a:gd name="T19" fmla="*/ 22 h 42"/>
                  <a:gd name="T20" fmla="*/ 2 w 44"/>
                  <a:gd name="T21" fmla="*/ 14 h 42"/>
                  <a:gd name="T22" fmla="*/ 2 w 44"/>
                  <a:gd name="T23" fmla="*/ 14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4 w 44"/>
                  <a:gd name="T41" fmla="*/ 30 h 42"/>
                  <a:gd name="T42" fmla="*/ 44 w 44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30"/>
                    </a:moveTo>
                    <a:lnTo>
                      <a:pt x="44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30"/>
                    </a:lnTo>
                    <a:lnTo>
                      <a:pt x="44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3" name="Freeform 135">
                <a:extLst>
                  <a:ext uri="{FF2B5EF4-FFF2-40B4-BE49-F238E27FC236}">
                    <a16:creationId xmlns:a16="http://schemas.microsoft.com/office/drawing/2014/main" id="{371B5C80-3DD6-4C1E-B359-CC5587E3F0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7" y="1944"/>
                <a:ext cx="44" cy="42"/>
              </a:xfrm>
              <a:custGeom>
                <a:avLst/>
                <a:gdLst>
                  <a:gd name="T0" fmla="*/ 42 w 44"/>
                  <a:gd name="T1" fmla="*/ 30 h 42"/>
                  <a:gd name="T2" fmla="*/ 42 w 44"/>
                  <a:gd name="T3" fmla="*/ 30 h 42"/>
                  <a:gd name="T4" fmla="*/ 38 w 44"/>
                  <a:gd name="T5" fmla="*/ 36 h 42"/>
                  <a:gd name="T6" fmla="*/ 30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0 w 44"/>
                  <a:gd name="T17" fmla="*/ 30 h 42"/>
                  <a:gd name="T18" fmla="*/ 0 w 44"/>
                  <a:gd name="T19" fmla="*/ 22 h 42"/>
                  <a:gd name="T20" fmla="*/ 0 w 44"/>
                  <a:gd name="T21" fmla="*/ 14 h 42"/>
                  <a:gd name="T22" fmla="*/ 0 w 44"/>
                  <a:gd name="T23" fmla="*/ 14 h 42"/>
                  <a:gd name="T24" fmla="*/ 6 w 44"/>
                  <a:gd name="T25" fmla="*/ 6 h 42"/>
                  <a:gd name="T26" fmla="*/ 12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2 w 44"/>
                  <a:gd name="T41" fmla="*/ 30 h 42"/>
                  <a:gd name="T42" fmla="*/ 42 w 44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30"/>
                    </a:moveTo>
                    <a:lnTo>
                      <a:pt x="42" y="30"/>
                    </a:lnTo>
                    <a:lnTo>
                      <a:pt x="38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4" name="Freeform 136">
                <a:extLst>
                  <a:ext uri="{FF2B5EF4-FFF2-40B4-BE49-F238E27FC236}">
                    <a16:creationId xmlns:a16="http://schemas.microsoft.com/office/drawing/2014/main" id="{C2120591-B29D-43FC-BE1D-9CD9E1667C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9" y="2040"/>
                <a:ext cx="44" cy="42"/>
              </a:xfrm>
              <a:custGeom>
                <a:avLst/>
                <a:gdLst>
                  <a:gd name="T0" fmla="*/ 42 w 44"/>
                  <a:gd name="T1" fmla="*/ 30 h 42"/>
                  <a:gd name="T2" fmla="*/ 42 w 44"/>
                  <a:gd name="T3" fmla="*/ 30 h 42"/>
                  <a:gd name="T4" fmla="*/ 38 w 44"/>
                  <a:gd name="T5" fmla="*/ 36 h 42"/>
                  <a:gd name="T6" fmla="*/ 30 w 44"/>
                  <a:gd name="T7" fmla="*/ 42 h 42"/>
                  <a:gd name="T8" fmla="*/ 22 w 44"/>
                  <a:gd name="T9" fmla="*/ 42 h 42"/>
                  <a:gd name="T10" fmla="*/ 14 w 44"/>
                  <a:gd name="T11" fmla="*/ 42 h 42"/>
                  <a:gd name="T12" fmla="*/ 14 w 44"/>
                  <a:gd name="T13" fmla="*/ 42 h 42"/>
                  <a:gd name="T14" fmla="*/ 6 w 44"/>
                  <a:gd name="T15" fmla="*/ 36 h 42"/>
                  <a:gd name="T16" fmla="*/ 2 w 44"/>
                  <a:gd name="T17" fmla="*/ 30 h 42"/>
                  <a:gd name="T18" fmla="*/ 0 w 44"/>
                  <a:gd name="T19" fmla="*/ 22 h 42"/>
                  <a:gd name="T20" fmla="*/ 2 w 44"/>
                  <a:gd name="T21" fmla="*/ 14 h 42"/>
                  <a:gd name="T22" fmla="*/ 2 w 44"/>
                  <a:gd name="T23" fmla="*/ 14 h 42"/>
                  <a:gd name="T24" fmla="*/ 6 w 44"/>
                  <a:gd name="T25" fmla="*/ 6 h 42"/>
                  <a:gd name="T26" fmla="*/ 14 w 44"/>
                  <a:gd name="T27" fmla="*/ 2 h 42"/>
                  <a:gd name="T28" fmla="*/ 22 w 44"/>
                  <a:gd name="T29" fmla="*/ 0 h 42"/>
                  <a:gd name="T30" fmla="*/ 30 w 44"/>
                  <a:gd name="T31" fmla="*/ 2 h 42"/>
                  <a:gd name="T32" fmla="*/ 30 w 44"/>
                  <a:gd name="T33" fmla="*/ 2 h 42"/>
                  <a:gd name="T34" fmla="*/ 38 w 44"/>
                  <a:gd name="T35" fmla="*/ 6 h 42"/>
                  <a:gd name="T36" fmla="*/ 42 w 44"/>
                  <a:gd name="T37" fmla="*/ 14 h 42"/>
                  <a:gd name="T38" fmla="*/ 44 w 44"/>
                  <a:gd name="T39" fmla="*/ 22 h 42"/>
                  <a:gd name="T40" fmla="*/ 42 w 44"/>
                  <a:gd name="T41" fmla="*/ 30 h 42"/>
                  <a:gd name="T42" fmla="*/ 42 w 44"/>
                  <a:gd name="T43" fmla="*/ 3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2" y="30"/>
                    </a:moveTo>
                    <a:lnTo>
                      <a:pt x="42" y="30"/>
                    </a:lnTo>
                    <a:lnTo>
                      <a:pt x="38" y="36"/>
                    </a:lnTo>
                    <a:lnTo>
                      <a:pt x="30" y="42"/>
                    </a:lnTo>
                    <a:lnTo>
                      <a:pt x="22" y="42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30" y="2"/>
                    </a:lnTo>
                    <a:lnTo>
                      <a:pt x="30" y="2"/>
                    </a:lnTo>
                    <a:lnTo>
                      <a:pt x="38" y="6"/>
                    </a:lnTo>
                    <a:lnTo>
                      <a:pt x="42" y="14"/>
                    </a:lnTo>
                    <a:lnTo>
                      <a:pt x="44" y="22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5" name="Freeform 137">
                <a:extLst>
                  <a:ext uri="{FF2B5EF4-FFF2-40B4-BE49-F238E27FC236}">
                    <a16:creationId xmlns:a16="http://schemas.microsoft.com/office/drawing/2014/main" id="{8CD6B9C2-8355-4CA5-A828-7D2C5865C3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9" y="2176"/>
                <a:ext cx="44" cy="42"/>
              </a:xfrm>
              <a:custGeom>
                <a:avLst/>
                <a:gdLst>
                  <a:gd name="T0" fmla="*/ 44 w 44"/>
                  <a:gd name="T1" fmla="*/ 28 h 42"/>
                  <a:gd name="T2" fmla="*/ 44 w 44"/>
                  <a:gd name="T3" fmla="*/ 28 h 42"/>
                  <a:gd name="T4" fmla="*/ 38 w 44"/>
                  <a:gd name="T5" fmla="*/ 36 h 42"/>
                  <a:gd name="T6" fmla="*/ 32 w 44"/>
                  <a:gd name="T7" fmla="*/ 40 h 42"/>
                  <a:gd name="T8" fmla="*/ 22 w 44"/>
                  <a:gd name="T9" fmla="*/ 42 h 42"/>
                  <a:gd name="T10" fmla="*/ 14 w 44"/>
                  <a:gd name="T11" fmla="*/ 40 h 42"/>
                  <a:gd name="T12" fmla="*/ 14 w 44"/>
                  <a:gd name="T13" fmla="*/ 40 h 42"/>
                  <a:gd name="T14" fmla="*/ 6 w 44"/>
                  <a:gd name="T15" fmla="*/ 36 h 42"/>
                  <a:gd name="T16" fmla="*/ 2 w 44"/>
                  <a:gd name="T17" fmla="*/ 28 h 42"/>
                  <a:gd name="T18" fmla="*/ 0 w 44"/>
                  <a:gd name="T19" fmla="*/ 20 h 42"/>
                  <a:gd name="T20" fmla="*/ 2 w 44"/>
                  <a:gd name="T21" fmla="*/ 12 h 42"/>
                  <a:gd name="T22" fmla="*/ 2 w 44"/>
                  <a:gd name="T23" fmla="*/ 12 h 42"/>
                  <a:gd name="T24" fmla="*/ 6 w 44"/>
                  <a:gd name="T25" fmla="*/ 6 h 42"/>
                  <a:gd name="T26" fmla="*/ 14 w 44"/>
                  <a:gd name="T27" fmla="*/ 0 h 42"/>
                  <a:gd name="T28" fmla="*/ 22 w 44"/>
                  <a:gd name="T29" fmla="*/ 0 h 42"/>
                  <a:gd name="T30" fmla="*/ 30 w 44"/>
                  <a:gd name="T31" fmla="*/ 0 h 42"/>
                  <a:gd name="T32" fmla="*/ 30 w 44"/>
                  <a:gd name="T33" fmla="*/ 0 h 42"/>
                  <a:gd name="T34" fmla="*/ 38 w 44"/>
                  <a:gd name="T35" fmla="*/ 6 h 42"/>
                  <a:gd name="T36" fmla="*/ 42 w 44"/>
                  <a:gd name="T37" fmla="*/ 12 h 42"/>
                  <a:gd name="T38" fmla="*/ 44 w 44"/>
                  <a:gd name="T39" fmla="*/ 20 h 42"/>
                  <a:gd name="T40" fmla="*/ 44 w 44"/>
                  <a:gd name="T41" fmla="*/ 28 h 42"/>
                  <a:gd name="T42" fmla="*/ 44 w 44"/>
                  <a:gd name="T43" fmla="*/ 2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42">
                    <a:moveTo>
                      <a:pt x="44" y="28"/>
                    </a:moveTo>
                    <a:lnTo>
                      <a:pt x="44" y="28"/>
                    </a:lnTo>
                    <a:lnTo>
                      <a:pt x="38" y="36"/>
                    </a:lnTo>
                    <a:lnTo>
                      <a:pt x="32" y="40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30" y="0"/>
                    </a:lnTo>
                    <a:lnTo>
                      <a:pt x="30" y="0"/>
                    </a:lnTo>
                    <a:lnTo>
                      <a:pt x="38" y="6"/>
                    </a:lnTo>
                    <a:lnTo>
                      <a:pt x="42" y="12"/>
                    </a:lnTo>
                    <a:lnTo>
                      <a:pt x="44" y="20"/>
                    </a:lnTo>
                    <a:lnTo>
                      <a:pt x="44" y="28"/>
                    </a:lnTo>
                    <a:lnTo>
                      <a:pt x="44" y="28"/>
                    </a:lnTo>
                    <a:close/>
                  </a:path>
                </a:pathLst>
              </a:custGeom>
              <a:noFill/>
              <a:ln w="12700">
                <a:solidFill>
                  <a:srgbClr val="F296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6" name="Freeform 138">
                <a:extLst>
                  <a:ext uri="{FF2B5EF4-FFF2-40B4-BE49-F238E27FC236}">
                    <a16:creationId xmlns:a16="http://schemas.microsoft.com/office/drawing/2014/main" id="{B6C7E002-4041-4EE1-B1DD-F05CC0C88E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" y="680"/>
                <a:ext cx="4284" cy="1376"/>
              </a:xfrm>
              <a:custGeom>
                <a:avLst/>
                <a:gdLst>
                  <a:gd name="T0" fmla="*/ 132 w 4284"/>
                  <a:gd name="T1" fmla="*/ 8 h 1376"/>
                  <a:gd name="T2" fmla="*/ 218 w 4284"/>
                  <a:gd name="T3" fmla="*/ 20 h 1376"/>
                  <a:gd name="T4" fmla="*/ 266 w 4284"/>
                  <a:gd name="T5" fmla="*/ 28 h 1376"/>
                  <a:gd name="T6" fmla="*/ 294 w 4284"/>
                  <a:gd name="T7" fmla="*/ 40 h 1376"/>
                  <a:gd name="T8" fmla="*/ 356 w 4284"/>
                  <a:gd name="T9" fmla="*/ 48 h 1376"/>
                  <a:gd name="T10" fmla="*/ 400 w 4284"/>
                  <a:gd name="T11" fmla="*/ 60 h 1376"/>
                  <a:gd name="T12" fmla="*/ 418 w 4284"/>
                  <a:gd name="T13" fmla="*/ 68 h 1376"/>
                  <a:gd name="T14" fmla="*/ 474 w 4284"/>
                  <a:gd name="T15" fmla="*/ 84 h 1376"/>
                  <a:gd name="T16" fmla="*/ 492 w 4284"/>
                  <a:gd name="T17" fmla="*/ 122 h 1376"/>
                  <a:gd name="T18" fmla="*/ 598 w 4284"/>
                  <a:gd name="T19" fmla="*/ 146 h 1376"/>
                  <a:gd name="T20" fmla="*/ 664 w 4284"/>
                  <a:gd name="T21" fmla="*/ 156 h 1376"/>
                  <a:gd name="T22" fmla="*/ 688 w 4284"/>
                  <a:gd name="T23" fmla="*/ 164 h 1376"/>
                  <a:gd name="T24" fmla="*/ 716 w 4284"/>
                  <a:gd name="T25" fmla="*/ 186 h 1376"/>
                  <a:gd name="T26" fmla="*/ 752 w 4284"/>
                  <a:gd name="T27" fmla="*/ 232 h 1376"/>
                  <a:gd name="T28" fmla="*/ 888 w 4284"/>
                  <a:gd name="T29" fmla="*/ 248 h 1376"/>
                  <a:gd name="T30" fmla="*/ 924 w 4284"/>
                  <a:gd name="T31" fmla="*/ 262 h 1376"/>
                  <a:gd name="T32" fmla="*/ 960 w 4284"/>
                  <a:gd name="T33" fmla="*/ 276 h 1376"/>
                  <a:gd name="T34" fmla="*/ 976 w 4284"/>
                  <a:gd name="T35" fmla="*/ 310 h 1376"/>
                  <a:gd name="T36" fmla="*/ 1022 w 4284"/>
                  <a:gd name="T37" fmla="*/ 320 h 1376"/>
                  <a:gd name="T38" fmla="*/ 1138 w 4284"/>
                  <a:gd name="T39" fmla="*/ 334 h 1376"/>
                  <a:gd name="T40" fmla="*/ 1168 w 4284"/>
                  <a:gd name="T41" fmla="*/ 358 h 1376"/>
                  <a:gd name="T42" fmla="*/ 1184 w 4284"/>
                  <a:gd name="T43" fmla="*/ 368 h 1376"/>
                  <a:gd name="T44" fmla="*/ 1202 w 4284"/>
                  <a:gd name="T45" fmla="*/ 432 h 1376"/>
                  <a:gd name="T46" fmla="*/ 1220 w 4284"/>
                  <a:gd name="T47" fmla="*/ 450 h 1376"/>
                  <a:gd name="T48" fmla="*/ 1240 w 4284"/>
                  <a:gd name="T49" fmla="*/ 460 h 1376"/>
                  <a:gd name="T50" fmla="*/ 1428 w 4284"/>
                  <a:gd name="T51" fmla="*/ 470 h 1376"/>
                  <a:gd name="T52" fmla="*/ 1446 w 4284"/>
                  <a:gd name="T53" fmla="*/ 498 h 1376"/>
                  <a:gd name="T54" fmla="*/ 1500 w 4284"/>
                  <a:gd name="T55" fmla="*/ 510 h 1376"/>
                  <a:gd name="T56" fmla="*/ 1544 w 4284"/>
                  <a:gd name="T57" fmla="*/ 520 h 1376"/>
                  <a:gd name="T58" fmla="*/ 1608 w 4284"/>
                  <a:gd name="T59" fmla="*/ 536 h 1376"/>
                  <a:gd name="T60" fmla="*/ 1634 w 4284"/>
                  <a:gd name="T61" fmla="*/ 548 h 1376"/>
                  <a:gd name="T62" fmla="*/ 1672 w 4284"/>
                  <a:gd name="T63" fmla="*/ 566 h 1376"/>
                  <a:gd name="T64" fmla="*/ 1708 w 4284"/>
                  <a:gd name="T65" fmla="*/ 596 h 1376"/>
                  <a:gd name="T66" fmla="*/ 1860 w 4284"/>
                  <a:gd name="T67" fmla="*/ 608 h 1376"/>
                  <a:gd name="T68" fmla="*/ 1896 w 4284"/>
                  <a:gd name="T69" fmla="*/ 624 h 1376"/>
                  <a:gd name="T70" fmla="*/ 1916 w 4284"/>
                  <a:gd name="T71" fmla="*/ 656 h 1376"/>
                  <a:gd name="T72" fmla="*/ 1940 w 4284"/>
                  <a:gd name="T73" fmla="*/ 674 h 1376"/>
                  <a:gd name="T74" fmla="*/ 2042 w 4284"/>
                  <a:gd name="T75" fmla="*/ 694 h 1376"/>
                  <a:gd name="T76" fmla="*/ 2122 w 4284"/>
                  <a:gd name="T77" fmla="*/ 714 h 1376"/>
                  <a:gd name="T78" fmla="*/ 2156 w 4284"/>
                  <a:gd name="T79" fmla="*/ 724 h 1376"/>
                  <a:gd name="T80" fmla="*/ 2194 w 4284"/>
                  <a:gd name="T81" fmla="*/ 742 h 1376"/>
                  <a:gd name="T82" fmla="*/ 2284 w 4284"/>
                  <a:gd name="T83" fmla="*/ 764 h 1376"/>
                  <a:gd name="T84" fmla="*/ 2360 w 4284"/>
                  <a:gd name="T85" fmla="*/ 780 h 1376"/>
                  <a:gd name="T86" fmla="*/ 2608 w 4284"/>
                  <a:gd name="T87" fmla="*/ 798 h 1376"/>
                  <a:gd name="T88" fmla="*/ 2842 w 4284"/>
                  <a:gd name="T89" fmla="*/ 814 h 1376"/>
                  <a:gd name="T90" fmla="*/ 3398 w 4284"/>
                  <a:gd name="T91" fmla="*/ 846 h 1376"/>
                  <a:gd name="T92" fmla="*/ 3926 w 4284"/>
                  <a:gd name="T93" fmla="*/ 958 h 1376"/>
                  <a:gd name="T94" fmla="*/ 4284 w 4284"/>
                  <a:gd name="T95" fmla="*/ 1376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284" h="1376">
                    <a:moveTo>
                      <a:pt x="0" y="0"/>
                    </a:moveTo>
                    <a:lnTo>
                      <a:pt x="44" y="0"/>
                    </a:lnTo>
                    <a:lnTo>
                      <a:pt x="44" y="8"/>
                    </a:lnTo>
                    <a:lnTo>
                      <a:pt x="132" y="8"/>
                    </a:lnTo>
                    <a:lnTo>
                      <a:pt x="132" y="14"/>
                    </a:lnTo>
                    <a:lnTo>
                      <a:pt x="194" y="14"/>
                    </a:lnTo>
                    <a:lnTo>
                      <a:pt x="194" y="20"/>
                    </a:lnTo>
                    <a:lnTo>
                      <a:pt x="218" y="20"/>
                    </a:lnTo>
                    <a:lnTo>
                      <a:pt x="218" y="24"/>
                    </a:lnTo>
                    <a:lnTo>
                      <a:pt x="238" y="24"/>
                    </a:lnTo>
                    <a:lnTo>
                      <a:pt x="238" y="28"/>
                    </a:lnTo>
                    <a:lnTo>
                      <a:pt x="266" y="28"/>
                    </a:lnTo>
                    <a:lnTo>
                      <a:pt x="266" y="34"/>
                    </a:lnTo>
                    <a:lnTo>
                      <a:pt x="284" y="34"/>
                    </a:lnTo>
                    <a:lnTo>
                      <a:pt x="284" y="40"/>
                    </a:lnTo>
                    <a:lnTo>
                      <a:pt x="294" y="40"/>
                    </a:lnTo>
                    <a:lnTo>
                      <a:pt x="294" y="44"/>
                    </a:lnTo>
                    <a:lnTo>
                      <a:pt x="300" y="44"/>
                    </a:lnTo>
                    <a:lnTo>
                      <a:pt x="300" y="48"/>
                    </a:lnTo>
                    <a:lnTo>
                      <a:pt x="356" y="48"/>
                    </a:lnTo>
                    <a:lnTo>
                      <a:pt x="356" y="56"/>
                    </a:lnTo>
                    <a:lnTo>
                      <a:pt x="388" y="56"/>
                    </a:lnTo>
                    <a:lnTo>
                      <a:pt x="388" y="60"/>
                    </a:lnTo>
                    <a:lnTo>
                      <a:pt x="400" y="60"/>
                    </a:lnTo>
                    <a:lnTo>
                      <a:pt x="400" y="62"/>
                    </a:lnTo>
                    <a:lnTo>
                      <a:pt x="410" y="62"/>
                    </a:lnTo>
                    <a:lnTo>
                      <a:pt x="410" y="68"/>
                    </a:lnTo>
                    <a:lnTo>
                      <a:pt x="418" y="68"/>
                    </a:lnTo>
                    <a:lnTo>
                      <a:pt x="418" y="76"/>
                    </a:lnTo>
                    <a:lnTo>
                      <a:pt x="444" y="76"/>
                    </a:lnTo>
                    <a:lnTo>
                      <a:pt x="444" y="84"/>
                    </a:lnTo>
                    <a:lnTo>
                      <a:pt x="474" y="84"/>
                    </a:lnTo>
                    <a:lnTo>
                      <a:pt x="474" y="94"/>
                    </a:lnTo>
                    <a:lnTo>
                      <a:pt x="484" y="94"/>
                    </a:lnTo>
                    <a:lnTo>
                      <a:pt x="484" y="122"/>
                    </a:lnTo>
                    <a:lnTo>
                      <a:pt x="492" y="122"/>
                    </a:lnTo>
                    <a:lnTo>
                      <a:pt x="492" y="140"/>
                    </a:lnTo>
                    <a:lnTo>
                      <a:pt x="528" y="140"/>
                    </a:lnTo>
                    <a:lnTo>
                      <a:pt x="528" y="146"/>
                    </a:lnTo>
                    <a:lnTo>
                      <a:pt x="598" y="146"/>
                    </a:lnTo>
                    <a:lnTo>
                      <a:pt x="598" y="154"/>
                    </a:lnTo>
                    <a:lnTo>
                      <a:pt x="652" y="154"/>
                    </a:lnTo>
                    <a:lnTo>
                      <a:pt x="652" y="156"/>
                    </a:lnTo>
                    <a:lnTo>
                      <a:pt x="664" y="156"/>
                    </a:lnTo>
                    <a:lnTo>
                      <a:pt x="664" y="160"/>
                    </a:lnTo>
                    <a:lnTo>
                      <a:pt x="678" y="160"/>
                    </a:lnTo>
                    <a:lnTo>
                      <a:pt x="678" y="164"/>
                    </a:lnTo>
                    <a:lnTo>
                      <a:pt x="688" y="164"/>
                    </a:lnTo>
                    <a:lnTo>
                      <a:pt x="688" y="178"/>
                    </a:lnTo>
                    <a:lnTo>
                      <a:pt x="708" y="178"/>
                    </a:lnTo>
                    <a:lnTo>
                      <a:pt x="708" y="186"/>
                    </a:lnTo>
                    <a:lnTo>
                      <a:pt x="716" y="186"/>
                    </a:lnTo>
                    <a:lnTo>
                      <a:pt x="716" y="208"/>
                    </a:lnTo>
                    <a:lnTo>
                      <a:pt x="726" y="208"/>
                    </a:lnTo>
                    <a:lnTo>
                      <a:pt x="726" y="232"/>
                    </a:lnTo>
                    <a:lnTo>
                      <a:pt x="752" y="232"/>
                    </a:lnTo>
                    <a:lnTo>
                      <a:pt x="752" y="240"/>
                    </a:lnTo>
                    <a:lnTo>
                      <a:pt x="762" y="240"/>
                    </a:lnTo>
                    <a:lnTo>
                      <a:pt x="762" y="248"/>
                    </a:lnTo>
                    <a:lnTo>
                      <a:pt x="888" y="248"/>
                    </a:lnTo>
                    <a:lnTo>
                      <a:pt x="888" y="254"/>
                    </a:lnTo>
                    <a:lnTo>
                      <a:pt x="914" y="254"/>
                    </a:lnTo>
                    <a:lnTo>
                      <a:pt x="914" y="262"/>
                    </a:lnTo>
                    <a:lnTo>
                      <a:pt x="924" y="262"/>
                    </a:lnTo>
                    <a:lnTo>
                      <a:pt x="924" y="266"/>
                    </a:lnTo>
                    <a:lnTo>
                      <a:pt x="948" y="266"/>
                    </a:lnTo>
                    <a:lnTo>
                      <a:pt x="948" y="276"/>
                    </a:lnTo>
                    <a:lnTo>
                      <a:pt x="960" y="276"/>
                    </a:lnTo>
                    <a:lnTo>
                      <a:pt x="960" y="300"/>
                    </a:lnTo>
                    <a:lnTo>
                      <a:pt x="968" y="300"/>
                    </a:lnTo>
                    <a:lnTo>
                      <a:pt x="968" y="310"/>
                    </a:lnTo>
                    <a:lnTo>
                      <a:pt x="976" y="310"/>
                    </a:lnTo>
                    <a:lnTo>
                      <a:pt x="976" y="314"/>
                    </a:lnTo>
                    <a:lnTo>
                      <a:pt x="1014" y="314"/>
                    </a:lnTo>
                    <a:lnTo>
                      <a:pt x="1014" y="320"/>
                    </a:lnTo>
                    <a:lnTo>
                      <a:pt x="1022" y="320"/>
                    </a:lnTo>
                    <a:lnTo>
                      <a:pt x="1022" y="328"/>
                    </a:lnTo>
                    <a:lnTo>
                      <a:pt x="1060" y="328"/>
                    </a:lnTo>
                    <a:lnTo>
                      <a:pt x="1060" y="334"/>
                    </a:lnTo>
                    <a:lnTo>
                      <a:pt x="1138" y="334"/>
                    </a:lnTo>
                    <a:lnTo>
                      <a:pt x="1138" y="338"/>
                    </a:lnTo>
                    <a:lnTo>
                      <a:pt x="1158" y="338"/>
                    </a:lnTo>
                    <a:lnTo>
                      <a:pt x="1158" y="358"/>
                    </a:lnTo>
                    <a:lnTo>
                      <a:pt x="1168" y="358"/>
                    </a:lnTo>
                    <a:lnTo>
                      <a:pt x="1168" y="364"/>
                    </a:lnTo>
                    <a:lnTo>
                      <a:pt x="1178" y="364"/>
                    </a:lnTo>
                    <a:lnTo>
                      <a:pt x="1178" y="368"/>
                    </a:lnTo>
                    <a:lnTo>
                      <a:pt x="1184" y="368"/>
                    </a:lnTo>
                    <a:lnTo>
                      <a:pt x="1184" y="388"/>
                    </a:lnTo>
                    <a:lnTo>
                      <a:pt x="1194" y="388"/>
                    </a:lnTo>
                    <a:lnTo>
                      <a:pt x="1194" y="432"/>
                    </a:lnTo>
                    <a:lnTo>
                      <a:pt x="1202" y="432"/>
                    </a:lnTo>
                    <a:lnTo>
                      <a:pt x="1202" y="444"/>
                    </a:lnTo>
                    <a:lnTo>
                      <a:pt x="1212" y="444"/>
                    </a:lnTo>
                    <a:lnTo>
                      <a:pt x="1212" y="450"/>
                    </a:lnTo>
                    <a:lnTo>
                      <a:pt x="1220" y="450"/>
                    </a:lnTo>
                    <a:lnTo>
                      <a:pt x="1220" y="454"/>
                    </a:lnTo>
                    <a:lnTo>
                      <a:pt x="1230" y="454"/>
                    </a:lnTo>
                    <a:lnTo>
                      <a:pt x="1230" y="460"/>
                    </a:lnTo>
                    <a:lnTo>
                      <a:pt x="1240" y="460"/>
                    </a:lnTo>
                    <a:lnTo>
                      <a:pt x="1240" y="464"/>
                    </a:lnTo>
                    <a:lnTo>
                      <a:pt x="1266" y="464"/>
                    </a:lnTo>
                    <a:lnTo>
                      <a:pt x="1266" y="470"/>
                    </a:lnTo>
                    <a:lnTo>
                      <a:pt x="1428" y="470"/>
                    </a:lnTo>
                    <a:lnTo>
                      <a:pt x="1428" y="478"/>
                    </a:lnTo>
                    <a:lnTo>
                      <a:pt x="1438" y="478"/>
                    </a:lnTo>
                    <a:lnTo>
                      <a:pt x="1438" y="498"/>
                    </a:lnTo>
                    <a:lnTo>
                      <a:pt x="1446" y="498"/>
                    </a:lnTo>
                    <a:lnTo>
                      <a:pt x="1446" y="504"/>
                    </a:lnTo>
                    <a:lnTo>
                      <a:pt x="1458" y="504"/>
                    </a:lnTo>
                    <a:lnTo>
                      <a:pt x="1458" y="510"/>
                    </a:lnTo>
                    <a:lnTo>
                      <a:pt x="1500" y="510"/>
                    </a:lnTo>
                    <a:lnTo>
                      <a:pt x="1500" y="514"/>
                    </a:lnTo>
                    <a:lnTo>
                      <a:pt x="1510" y="514"/>
                    </a:lnTo>
                    <a:lnTo>
                      <a:pt x="1510" y="520"/>
                    </a:lnTo>
                    <a:lnTo>
                      <a:pt x="1544" y="520"/>
                    </a:lnTo>
                    <a:lnTo>
                      <a:pt x="1544" y="524"/>
                    </a:lnTo>
                    <a:lnTo>
                      <a:pt x="1562" y="524"/>
                    </a:lnTo>
                    <a:lnTo>
                      <a:pt x="1562" y="536"/>
                    </a:lnTo>
                    <a:lnTo>
                      <a:pt x="1608" y="536"/>
                    </a:lnTo>
                    <a:lnTo>
                      <a:pt x="1608" y="542"/>
                    </a:lnTo>
                    <a:lnTo>
                      <a:pt x="1614" y="542"/>
                    </a:lnTo>
                    <a:lnTo>
                      <a:pt x="1614" y="548"/>
                    </a:lnTo>
                    <a:lnTo>
                      <a:pt x="1634" y="548"/>
                    </a:lnTo>
                    <a:lnTo>
                      <a:pt x="1634" y="552"/>
                    </a:lnTo>
                    <a:lnTo>
                      <a:pt x="1654" y="552"/>
                    </a:lnTo>
                    <a:lnTo>
                      <a:pt x="1654" y="566"/>
                    </a:lnTo>
                    <a:lnTo>
                      <a:pt x="1672" y="566"/>
                    </a:lnTo>
                    <a:lnTo>
                      <a:pt x="1672" y="586"/>
                    </a:lnTo>
                    <a:lnTo>
                      <a:pt x="1682" y="586"/>
                    </a:lnTo>
                    <a:lnTo>
                      <a:pt x="1682" y="596"/>
                    </a:lnTo>
                    <a:lnTo>
                      <a:pt x="1708" y="596"/>
                    </a:lnTo>
                    <a:lnTo>
                      <a:pt x="1708" y="602"/>
                    </a:lnTo>
                    <a:lnTo>
                      <a:pt x="1850" y="602"/>
                    </a:lnTo>
                    <a:lnTo>
                      <a:pt x="1850" y="608"/>
                    </a:lnTo>
                    <a:lnTo>
                      <a:pt x="1860" y="608"/>
                    </a:lnTo>
                    <a:lnTo>
                      <a:pt x="1860" y="612"/>
                    </a:lnTo>
                    <a:lnTo>
                      <a:pt x="1870" y="612"/>
                    </a:lnTo>
                    <a:lnTo>
                      <a:pt x="1870" y="624"/>
                    </a:lnTo>
                    <a:lnTo>
                      <a:pt x="1896" y="624"/>
                    </a:lnTo>
                    <a:lnTo>
                      <a:pt x="1896" y="640"/>
                    </a:lnTo>
                    <a:lnTo>
                      <a:pt x="1904" y="640"/>
                    </a:lnTo>
                    <a:lnTo>
                      <a:pt x="1904" y="656"/>
                    </a:lnTo>
                    <a:lnTo>
                      <a:pt x="1916" y="656"/>
                    </a:lnTo>
                    <a:lnTo>
                      <a:pt x="1916" y="664"/>
                    </a:lnTo>
                    <a:lnTo>
                      <a:pt x="1922" y="664"/>
                    </a:lnTo>
                    <a:lnTo>
                      <a:pt x="1922" y="674"/>
                    </a:lnTo>
                    <a:lnTo>
                      <a:pt x="1940" y="674"/>
                    </a:lnTo>
                    <a:lnTo>
                      <a:pt x="1940" y="682"/>
                    </a:lnTo>
                    <a:lnTo>
                      <a:pt x="1978" y="682"/>
                    </a:lnTo>
                    <a:lnTo>
                      <a:pt x="1978" y="694"/>
                    </a:lnTo>
                    <a:lnTo>
                      <a:pt x="2042" y="694"/>
                    </a:lnTo>
                    <a:lnTo>
                      <a:pt x="2042" y="702"/>
                    </a:lnTo>
                    <a:lnTo>
                      <a:pt x="2106" y="702"/>
                    </a:lnTo>
                    <a:lnTo>
                      <a:pt x="2106" y="714"/>
                    </a:lnTo>
                    <a:lnTo>
                      <a:pt x="2122" y="714"/>
                    </a:lnTo>
                    <a:lnTo>
                      <a:pt x="2122" y="718"/>
                    </a:lnTo>
                    <a:lnTo>
                      <a:pt x="2132" y="718"/>
                    </a:lnTo>
                    <a:lnTo>
                      <a:pt x="2132" y="724"/>
                    </a:lnTo>
                    <a:lnTo>
                      <a:pt x="2156" y="724"/>
                    </a:lnTo>
                    <a:lnTo>
                      <a:pt x="2156" y="736"/>
                    </a:lnTo>
                    <a:lnTo>
                      <a:pt x="2184" y="736"/>
                    </a:lnTo>
                    <a:lnTo>
                      <a:pt x="2184" y="742"/>
                    </a:lnTo>
                    <a:lnTo>
                      <a:pt x="2194" y="742"/>
                    </a:lnTo>
                    <a:lnTo>
                      <a:pt x="2194" y="758"/>
                    </a:lnTo>
                    <a:lnTo>
                      <a:pt x="2240" y="758"/>
                    </a:lnTo>
                    <a:lnTo>
                      <a:pt x="2240" y="764"/>
                    </a:lnTo>
                    <a:lnTo>
                      <a:pt x="2284" y="764"/>
                    </a:lnTo>
                    <a:lnTo>
                      <a:pt x="2284" y="776"/>
                    </a:lnTo>
                    <a:lnTo>
                      <a:pt x="2328" y="776"/>
                    </a:lnTo>
                    <a:lnTo>
                      <a:pt x="2328" y="780"/>
                    </a:lnTo>
                    <a:lnTo>
                      <a:pt x="2360" y="780"/>
                    </a:lnTo>
                    <a:lnTo>
                      <a:pt x="2360" y="790"/>
                    </a:lnTo>
                    <a:lnTo>
                      <a:pt x="2602" y="790"/>
                    </a:lnTo>
                    <a:lnTo>
                      <a:pt x="2602" y="798"/>
                    </a:lnTo>
                    <a:lnTo>
                      <a:pt x="2608" y="798"/>
                    </a:lnTo>
                    <a:lnTo>
                      <a:pt x="2608" y="804"/>
                    </a:lnTo>
                    <a:lnTo>
                      <a:pt x="2636" y="804"/>
                    </a:lnTo>
                    <a:lnTo>
                      <a:pt x="2636" y="814"/>
                    </a:lnTo>
                    <a:lnTo>
                      <a:pt x="2842" y="814"/>
                    </a:lnTo>
                    <a:lnTo>
                      <a:pt x="2842" y="828"/>
                    </a:lnTo>
                    <a:lnTo>
                      <a:pt x="3034" y="828"/>
                    </a:lnTo>
                    <a:lnTo>
                      <a:pt x="3034" y="846"/>
                    </a:lnTo>
                    <a:lnTo>
                      <a:pt x="3398" y="846"/>
                    </a:lnTo>
                    <a:lnTo>
                      <a:pt x="3398" y="902"/>
                    </a:lnTo>
                    <a:lnTo>
                      <a:pt x="3436" y="902"/>
                    </a:lnTo>
                    <a:lnTo>
                      <a:pt x="3436" y="958"/>
                    </a:lnTo>
                    <a:lnTo>
                      <a:pt x="3926" y="958"/>
                    </a:lnTo>
                    <a:lnTo>
                      <a:pt x="3926" y="1098"/>
                    </a:lnTo>
                    <a:lnTo>
                      <a:pt x="4266" y="1098"/>
                    </a:lnTo>
                    <a:lnTo>
                      <a:pt x="4266" y="1376"/>
                    </a:lnTo>
                    <a:lnTo>
                      <a:pt x="4284" y="1376"/>
                    </a:lnTo>
                  </a:path>
                </a:pathLst>
              </a:custGeom>
              <a:noFill/>
              <a:ln w="15875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7" name="Freeform 139">
                <a:extLst>
                  <a:ext uri="{FF2B5EF4-FFF2-40B4-BE49-F238E27FC236}">
                    <a16:creationId xmlns:a16="http://schemas.microsoft.com/office/drawing/2014/main" id="{9CC11F7A-A958-4C26-92C9-8B70073E55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3" y="740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8" name="Freeform 140">
                <a:extLst>
                  <a:ext uri="{FF2B5EF4-FFF2-40B4-BE49-F238E27FC236}">
                    <a16:creationId xmlns:a16="http://schemas.microsoft.com/office/drawing/2014/main" id="{EE359081-66FE-4362-9FDE-86EC5FAD6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3" y="754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59" name="Freeform 141">
                <a:extLst>
                  <a:ext uri="{FF2B5EF4-FFF2-40B4-BE49-F238E27FC236}">
                    <a16:creationId xmlns:a16="http://schemas.microsoft.com/office/drawing/2014/main" id="{7E9E5D5A-9CFA-4C6F-AE8A-27AED9A06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5" y="778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0" name="Freeform 142">
                <a:extLst>
                  <a:ext uri="{FF2B5EF4-FFF2-40B4-BE49-F238E27FC236}">
                    <a16:creationId xmlns:a16="http://schemas.microsoft.com/office/drawing/2014/main" id="{3E5D47B2-B5B6-4F1B-A0CF-3A75D342EF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5" y="794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1" name="Freeform 143">
                <a:extLst>
                  <a:ext uri="{FF2B5EF4-FFF2-40B4-BE49-F238E27FC236}">
                    <a16:creationId xmlns:a16="http://schemas.microsoft.com/office/drawing/2014/main" id="{138FD794-D987-4233-9897-CF1859883E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3" y="808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2" name="Freeform 144">
                <a:extLst>
                  <a:ext uri="{FF2B5EF4-FFF2-40B4-BE49-F238E27FC236}">
                    <a16:creationId xmlns:a16="http://schemas.microsoft.com/office/drawing/2014/main" id="{30899FB0-4A9E-47CF-A4F0-EF3B9E666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" y="842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3" name="Freeform 145">
                <a:extLst>
                  <a:ext uri="{FF2B5EF4-FFF2-40B4-BE49-F238E27FC236}">
                    <a16:creationId xmlns:a16="http://schemas.microsoft.com/office/drawing/2014/main" id="{BA68A6AD-3C72-4974-AC9A-7B80CCCC1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3" y="892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4" name="Freeform 146">
                <a:extLst>
                  <a:ext uri="{FF2B5EF4-FFF2-40B4-BE49-F238E27FC236}">
                    <a16:creationId xmlns:a16="http://schemas.microsoft.com/office/drawing/2014/main" id="{3D03556F-94BB-4E2B-AD44-478DAB0B4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9" y="924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5" name="Freeform 147">
                <a:extLst>
                  <a:ext uri="{FF2B5EF4-FFF2-40B4-BE49-F238E27FC236}">
                    <a16:creationId xmlns:a16="http://schemas.microsoft.com/office/drawing/2014/main" id="{F80F3C4A-9C7D-428B-A036-9FEA2313C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9" y="956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6" name="Freeform 148">
                <a:extLst>
                  <a:ext uri="{FF2B5EF4-FFF2-40B4-BE49-F238E27FC236}">
                    <a16:creationId xmlns:a16="http://schemas.microsoft.com/office/drawing/2014/main" id="{9D86B7DD-EC22-48FC-BA84-CCCE56274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5" y="968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7" name="Freeform 149">
                <a:extLst>
                  <a:ext uri="{FF2B5EF4-FFF2-40B4-BE49-F238E27FC236}">
                    <a16:creationId xmlns:a16="http://schemas.microsoft.com/office/drawing/2014/main" id="{E3C4C824-3446-4A71-894F-86CABB13F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" y="974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8" name="Freeform 150">
                <a:extLst>
                  <a:ext uri="{FF2B5EF4-FFF2-40B4-BE49-F238E27FC236}">
                    <a16:creationId xmlns:a16="http://schemas.microsoft.com/office/drawing/2014/main" id="{5FB736CD-C711-47DD-8C3C-F087927F7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67" y="1136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69" name="Freeform 151">
                <a:extLst>
                  <a:ext uri="{FF2B5EF4-FFF2-40B4-BE49-F238E27FC236}">
                    <a16:creationId xmlns:a16="http://schemas.microsoft.com/office/drawing/2014/main" id="{9908DF62-B089-4514-80E7-5EC713186C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1" y="1166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0" name="Freeform 152">
                <a:extLst>
                  <a:ext uri="{FF2B5EF4-FFF2-40B4-BE49-F238E27FC236}">
                    <a16:creationId xmlns:a16="http://schemas.microsoft.com/office/drawing/2014/main" id="{42DA3E37-EC43-4C02-8464-376524F793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83" y="1184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1" name="Freeform 153">
                <a:extLst>
                  <a:ext uri="{FF2B5EF4-FFF2-40B4-BE49-F238E27FC236}">
                    <a16:creationId xmlns:a16="http://schemas.microsoft.com/office/drawing/2014/main" id="{CB797E33-F933-4108-8CDE-0DE8172B45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7" y="1208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2" name="Freeform 154">
                <a:extLst>
                  <a:ext uri="{FF2B5EF4-FFF2-40B4-BE49-F238E27FC236}">
                    <a16:creationId xmlns:a16="http://schemas.microsoft.com/office/drawing/2014/main" id="{71A22F16-4BA8-43BC-AA96-9C03F3DCF9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9" y="1234"/>
                <a:ext cx="48" cy="40"/>
              </a:xfrm>
              <a:custGeom>
                <a:avLst/>
                <a:gdLst>
                  <a:gd name="T0" fmla="*/ 24 w 48"/>
                  <a:gd name="T1" fmla="*/ 0 h 40"/>
                  <a:gd name="T2" fmla="*/ 0 w 48"/>
                  <a:gd name="T3" fmla="*/ 40 h 40"/>
                  <a:gd name="T4" fmla="*/ 48 w 48"/>
                  <a:gd name="T5" fmla="*/ 40 h 40"/>
                  <a:gd name="T6" fmla="*/ 24 w 4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24" y="0"/>
                    </a:moveTo>
                    <a:lnTo>
                      <a:pt x="0" y="40"/>
                    </a:lnTo>
                    <a:lnTo>
                      <a:pt x="48" y="40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3" name="Freeform 155">
                <a:extLst>
                  <a:ext uri="{FF2B5EF4-FFF2-40B4-BE49-F238E27FC236}">
                    <a16:creationId xmlns:a16="http://schemas.microsoft.com/office/drawing/2014/main" id="{F2A1FB90-1BAA-43DD-882E-1E4659142A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9" y="1252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4" name="Freeform 156">
                <a:extLst>
                  <a:ext uri="{FF2B5EF4-FFF2-40B4-BE49-F238E27FC236}">
                    <a16:creationId xmlns:a16="http://schemas.microsoft.com/office/drawing/2014/main" id="{C40AD8AC-FC00-4A7F-9C15-F8B23F81A7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1260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5" name="Freeform 157">
                <a:extLst>
                  <a:ext uri="{FF2B5EF4-FFF2-40B4-BE49-F238E27FC236}">
                    <a16:creationId xmlns:a16="http://schemas.microsoft.com/office/drawing/2014/main" id="{758129A5-96AF-4384-94FF-FD678C8E69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9" y="1260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6" name="Freeform 158">
                <a:extLst>
                  <a:ext uri="{FF2B5EF4-FFF2-40B4-BE49-F238E27FC236}">
                    <a16:creationId xmlns:a16="http://schemas.microsoft.com/office/drawing/2014/main" id="{A56782B9-8694-4459-9738-BE5C6E196F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7" y="1270"/>
                <a:ext cx="48" cy="40"/>
              </a:xfrm>
              <a:custGeom>
                <a:avLst/>
                <a:gdLst>
                  <a:gd name="T0" fmla="*/ 24 w 48"/>
                  <a:gd name="T1" fmla="*/ 0 h 40"/>
                  <a:gd name="T2" fmla="*/ 0 w 48"/>
                  <a:gd name="T3" fmla="*/ 40 h 40"/>
                  <a:gd name="T4" fmla="*/ 48 w 48"/>
                  <a:gd name="T5" fmla="*/ 40 h 40"/>
                  <a:gd name="T6" fmla="*/ 24 w 4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24" y="0"/>
                    </a:moveTo>
                    <a:lnTo>
                      <a:pt x="0" y="40"/>
                    </a:lnTo>
                    <a:lnTo>
                      <a:pt x="48" y="40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7" name="Freeform 159">
                <a:extLst>
                  <a:ext uri="{FF2B5EF4-FFF2-40B4-BE49-F238E27FC236}">
                    <a16:creationId xmlns:a16="http://schemas.microsoft.com/office/drawing/2014/main" id="{917C89F6-DE2C-4BDC-8DFF-D6AA1D2D63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5" y="1286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8" name="Freeform 160">
                <a:extLst>
                  <a:ext uri="{FF2B5EF4-FFF2-40B4-BE49-F238E27FC236}">
                    <a16:creationId xmlns:a16="http://schemas.microsoft.com/office/drawing/2014/main" id="{B71D359C-54C1-4946-BACC-057915EB8C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5" y="1298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79" name="Freeform 161">
                <a:extLst>
                  <a:ext uri="{FF2B5EF4-FFF2-40B4-BE49-F238E27FC236}">
                    <a16:creationId xmlns:a16="http://schemas.microsoft.com/office/drawing/2014/main" id="{E797FB90-E105-4C32-A041-FC8ED9646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7" y="1314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0" name="Freeform 162">
                <a:extLst>
                  <a:ext uri="{FF2B5EF4-FFF2-40B4-BE49-F238E27FC236}">
                    <a16:creationId xmlns:a16="http://schemas.microsoft.com/office/drawing/2014/main" id="{6C2BC8B6-317D-47FB-9DD6-276E23467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1332"/>
                <a:ext cx="46" cy="40"/>
              </a:xfrm>
              <a:custGeom>
                <a:avLst/>
                <a:gdLst>
                  <a:gd name="T0" fmla="*/ 22 w 46"/>
                  <a:gd name="T1" fmla="*/ 0 h 40"/>
                  <a:gd name="T2" fmla="*/ 0 w 46"/>
                  <a:gd name="T3" fmla="*/ 40 h 40"/>
                  <a:gd name="T4" fmla="*/ 46 w 46"/>
                  <a:gd name="T5" fmla="*/ 40 h 40"/>
                  <a:gd name="T6" fmla="*/ 22 w 46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0">
                    <a:moveTo>
                      <a:pt x="22" y="0"/>
                    </a:moveTo>
                    <a:lnTo>
                      <a:pt x="0" y="40"/>
                    </a:lnTo>
                    <a:lnTo>
                      <a:pt x="46" y="40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1" name="Freeform 163">
                <a:extLst>
                  <a:ext uri="{FF2B5EF4-FFF2-40B4-BE49-F238E27FC236}">
                    <a16:creationId xmlns:a16="http://schemas.microsoft.com/office/drawing/2014/main" id="{22564C91-C915-463C-8D01-372C971F17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23" y="1352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2" name="Freeform 164">
                <a:extLst>
                  <a:ext uri="{FF2B5EF4-FFF2-40B4-BE49-F238E27FC236}">
                    <a16:creationId xmlns:a16="http://schemas.microsoft.com/office/drawing/2014/main" id="{91DEE4CB-5B67-49FC-A74A-7CA4802C86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" y="1358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3" name="Freeform 165">
                <a:extLst>
                  <a:ext uri="{FF2B5EF4-FFF2-40B4-BE49-F238E27FC236}">
                    <a16:creationId xmlns:a16="http://schemas.microsoft.com/office/drawing/2014/main" id="{33787D15-24FD-43BD-BA8D-915F4056D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7" y="1362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4" name="Freeform 166">
                <a:extLst>
                  <a:ext uri="{FF2B5EF4-FFF2-40B4-BE49-F238E27FC236}">
                    <a16:creationId xmlns:a16="http://schemas.microsoft.com/office/drawing/2014/main" id="{11DA56D2-867C-49CA-85B3-EE202051ED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57" y="1370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5" name="Freeform 167">
                <a:extLst>
                  <a:ext uri="{FF2B5EF4-FFF2-40B4-BE49-F238E27FC236}">
                    <a16:creationId xmlns:a16="http://schemas.microsoft.com/office/drawing/2014/main" id="{C4CC8D06-BE5C-49B1-9FB7-B7E8F05F2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3" y="1384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6" name="Freeform 168">
                <a:extLst>
                  <a:ext uri="{FF2B5EF4-FFF2-40B4-BE49-F238E27FC236}">
                    <a16:creationId xmlns:a16="http://schemas.microsoft.com/office/drawing/2014/main" id="{FF49E58D-77F1-48EA-A22B-F70EDD383A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07" y="1392"/>
                <a:ext cx="48" cy="40"/>
              </a:xfrm>
              <a:custGeom>
                <a:avLst/>
                <a:gdLst>
                  <a:gd name="T0" fmla="*/ 24 w 48"/>
                  <a:gd name="T1" fmla="*/ 0 h 40"/>
                  <a:gd name="T2" fmla="*/ 0 w 48"/>
                  <a:gd name="T3" fmla="*/ 40 h 40"/>
                  <a:gd name="T4" fmla="*/ 48 w 48"/>
                  <a:gd name="T5" fmla="*/ 40 h 40"/>
                  <a:gd name="T6" fmla="*/ 24 w 4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24" y="0"/>
                    </a:moveTo>
                    <a:lnTo>
                      <a:pt x="0" y="40"/>
                    </a:lnTo>
                    <a:lnTo>
                      <a:pt x="48" y="40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7" name="Freeform 169">
                <a:extLst>
                  <a:ext uri="{FF2B5EF4-FFF2-40B4-BE49-F238E27FC236}">
                    <a16:creationId xmlns:a16="http://schemas.microsoft.com/office/drawing/2014/main" id="{85A26604-A109-441C-ACF3-5F72D834B5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9" y="1404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8" name="Freeform 170">
                <a:extLst>
                  <a:ext uri="{FF2B5EF4-FFF2-40B4-BE49-F238E27FC236}">
                    <a16:creationId xmlns:a16="http://schemas.microsoft.com/office/drawing/2014/main" id="{77A63FCE-0357-4B22-BF7F-928F53219B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3" y="1416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89" name="Freeform 171">
                <a:extLst>
                  <a:ext uri="{FF2B5EF4-FFF2-40B4-BE49-F238E27FC236}">
                    <a16:creationId xmlns:a16="http://schemas.microsoft.com/office/drawing/2014/main" id="{FF597197-7AFA-4414-98EE-F504A8DFD7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3" y="142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0" name="Freeform 172">
                <a:extLst>
                  <a:ext uri="{FF2B5EF4-FFF2-40B4-BE49-F238E27FC236}">
                    <a16:creationId xmlns:a16="http://schemas.microsoft.com/office/drawing/2014/main" id="{999D521E-9C43-4E7F-AE6D-2C45D3A234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1422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1" name="Freeform 173">
                <a:extLst>
                  <a:ext uri="{FF2B5EF4-FFF2-40B4-BE49-F238E27FC236}">
                    <a16:creationId xmlns:a16="http://schemas.microsoft.com/office/drawing/2014/main" id="{24A5E987-7F6A-4587-BD10-EF07422322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1432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2" name="Freeform 174">
                <a:extLst>
                  <a:ext uri="{FF2B5EF4-FFF2-40B4-BE49-F238E27FC236}">
                    <a16:creationId xmlns:a16="http://schemas.microsoft.com/office/drawing/2014/main" id="{8B55A036-119B-45F9-B629-84B85758AA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57" y="143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3" name="Freeform 175">
                <a:extLst>
                  <a:ext uri="{FF2B5EF4-FFF2-40B4-BE49-F238E27FC236}">
                    <a16:creationId xmlns:a16="http://schemas.microsoft.com/office/drawing/2014/main" id="{A938BBB8-526B-4761-B70A-9B4A0FF8F3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9" y="144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4" name="Freeform 176">
                <a:extLst>
                  <a:ext uri="{FF2B5EF4-FFF2-40B4-BE49-F238E27FC236}">
                    <a16:creationId xmlns:a16="http://schemas.microsoft.com/office/drawing/2014/main" id="{DCEFAF8F-3A9D-4B5C-AFE6-D7D9D80B6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1" y="1444"/>
                <a:ext cx="48" cy="40"/>
              </a:xfrm>
              <a:custGeom>
                <a:avLst/>
                <a:gdLst>
                  <a:gd name="T0" fmla="*/ 24 w 48"/>
                  <a:gd name="T1" fmla="*/ 0 h 40"/>
                  <a:gd name="T2" fmla="*/ 0 w 48"/>
                  <a:gd name="T3" fmla="*/ 40 h 40"/>
                  <a:gd name="T4" fmla="*/ 48 w 48"/>
                  <a:gd name="T5" fmla="*/ 40 h 40"/>
                  <a:gd name="T6" fmla="*/ 24 w 4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24" y="0"/>
                    </a:moveTo>
                    <a:lnTo>
                      <a:pt x="0" y="40"/>
                    </a:lnTo>
                    <a:lnTo>
                      <a:pt x="48" y="40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5" name="Freeform 177">
                <a:extLst>
                  <a:ext uri="{FF2B5EF4-FFF2-40B4-BE49-F238E27FC236}">
                    <a16:creationId xmlns:a16="http://schemas.microsoft.com/office/drawing/2014/main" id="{F474355C-6A44-4C1C-A48B-7A73BE9577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7" y="1444"/>
                <a:ext cx="48" cy="40"/>
              </a:xfrm>
              <a:custGeom>
                <a:avLst/>
                <a:gdLst>
                  <a:gd name="T0" fmla="*/ 24 w 48"/>
                  <a:gd name="T1" fmla="*/ 0 h 40"/>
                  <a:gd name="T2" fmla="*/ 0 w 48"/>
                  <a:gd name="T3" fmla="*/ 40 h 40"/>
                  <a:gd name="T4" fmla="*/ 48 w 48"/>
                  <a:gd name="T5" fmla="*/ 40 h 40"/>
                  <a:gd name="T6" fmla="*/ 24 w 4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24" y="0"/>
                    </a:moveTo>
                    <a:lnTo>
                      <a:pt x="0" y="40"/>
                    </a:lnTo>
                    <a:lnTo>
                      <a:pt x="48" y="40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6" name="Freeform 178">
                <a:extLst>
                  <a:ext uri="{FF2B5EF4-FFF2-40B4-BE49-F238E27FC236}">
                    <a16:creationId xmlns:a16="http://schemas.microsoft.com/office/drawing/2014/main" id="{51EED3CB-450A-432D-A95F-BB616915D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1" y="1444"/>
                <a:ext cx="46" cy="40"/>
              </a:xfrm>
              <a:custGeom>
                <a:avLst/>
                <a:gdLst>
                  <a:gd name="T0" fmla="*/ 24 w 46"/>
                  <a:gd name="T1" fmla="*/ 0 h 40"/>
                  <a:gd name="T2" fmla="*/ 0 w 46"/>
                  <a:gd name="T3" fmla="*/ 40 h 40"/>
                  <a:gd name="T4" fmla="*/ 46 w 46"/>
                  <a:gd name="T5" fmla="*/ 40 h 40"/>
                  <a:gd name="T6" fmla="*/ 24 w 46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40">
                    <a:moveTo>
                      <a:pt x="24" y="0"/>
                    </a:moveTo>
                    <a:lnTo>
                      <a:pt x="0" y="40"/>
                    </a:lnTo>
                    <a:lnTo>
                      <a:pt x="46" y="40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7" name="Freeform 179">
                <a:extLst>
                  <a:ext uri="{FF2B5EF4-FFF2-40B4-BE49-F238E27FC236}">
                    <a16:creationId xmlns:a16="http://schemas.microsoft.com/office/drawing/2014/main" id="{1F5D06B7-D27B-4C84-BC03-8968B37AA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" y="1444"/>
                <a:ext cx="48" cy="40"/>
              </a:xfrm>
              <a:custGeom>
                <a:avLst/>
                <a:gdLst>
                  <a:gd name="T0" fmla="*/ 24 w 48"/>
                  <a:gd name="T1" fmla="*/ 0 h 40"/>
                  <a:gd name="T2" fmla="*/ 0 w 48"/>
                  <a:gd name="T3" fmla="*/ 40 h 40"/>
                  <a:gd name="T4" fmla="*/ 48 w 48"/>
                  <a:gd name="T5" fmla="*/ 40 h 40"/>
                  <a:gd name="T6" fmla="*/ 24 w 4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40">
                    <a:moveTo>
                      <a:pt x="24" y="0"/>
                    </a:moveTo>
                    <a:lnTo>
                      <a:pt x="0" y="40"/>
                    </a:lnTo>
                    <a:lnTo>
                      <a:pt x="48" y="40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8" name="Freeform 180">
                <a:extLst>
                  <a:ext uri="{FF2B5EF4-FFF2-40B4-BE49-F238E27FC236}">
                    <a16:creationId xmlns:a16="http://schemas.microsoft.com/office/drawing/2014/main" id="{0F990662-D875-4EDB-932D-38415182C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1" y="147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199" name="Freeform 181">
                <a:extLst>
                  <a:ext uri="{FF2B5EF4-FFF2-40B4-BE49-F238E27FC236}">
                    <a16:creationId xmlns:a16="http://schemas.microsoft.com/office/drawing/2014/main" id="{912BC5D7-68F4-4858-A67E-FA9CD5D84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1472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0" name="Freeform 182">
                <a:extLst>
                  <a:ext uri="{FF2B5EF4-FFF2-40B4-BE49-F238E27FC236}">
                    <a16:creationId xmlns:a16="http://schemas.microsoft.com/office/drawing/2014/main" id="{9A494A74-2F8A-4CF5-9193-4001555E5D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1" y="1472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1" name="Freeform 183">
                <a:extLst>
                  <a:ext uri="{FF2B5EF4-FFF2-40B4-BE49-F238E27FC236}">
                    <a16:creationId xmlns:a16="http://schemas.microsoft.com/office/drawing/2014/main" id="{C7A347CE-AA34-40C7-AA4D-94C965120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7" y="147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2" name="Freeform 184">
                <a:extLst>
                  <a:ext uri="{FF2B5EF4-FFF2-40B4-BE49-F238E27FC236}">
                    <a16:creationId xmlns:a16="http://schemas.microsoft.com/office/drawing/2014/main" id="{163E1277-DD74-4D44-9E7A-5F762C6DA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5" y="147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3" name="Freeform 185">
                <a:extLst>
                  <a:ext uri="{FF2B5EF4-FFF2-40B4-BE49-F238E27FC236}">
                    <a16:creationId xmlns:a16="http://schemas.microsoft.com/office/drawing/2014/main" id="{421870AF-E91F-4DB8-9055-4F26B607CF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7" y="147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4" name="Freeform 186">
                <a:extLst>
                  <a:ext uri="{FF2B5EF4-FFF2-40B4-BE49-F238E27FC236}">
                    <a16:creationId xmlns:a16="http://schemas.microsoft.com/office/drawing/2014/main" id="{31309A39-AE9B-440E-8469-C9D8FE54F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5" y="1488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5" name="Freeform 187">
                <a:extLst>
                  <a:ext uri="{FF2B5EF4-FFF2-40B4-BE49-F238E27FC236}">
                    <a16:creationId xmlns:a16="http://schemas.microsoft.com/office/drawing/2014/main" id="{C2EF4935-4AD4-4E9D-B58C-C395DBA2DB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7" y="1488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6" name="Freeform 188">
                <a:extLst>
                  <a:ext uri="{FF2B5EF4-FFF2-40B4-BE49-F238E27FC236}">
                    <a16:creationId xmlns:a16="http://schemas.microsoft.com/office/drawing/2014/main" id="{5F25C00A-306E-4259-82F4-6B86FF35DA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1" y="1488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7" name="Freeform 189">
                <a:extLst>
                  <a:ext uri="{FF2B5EF4-FFF2-40B4-BE49-F238E27FC236}">
                    <a16:creationId xmlns:a16="http://schemas.microsoft.com/office/drawing/2014/main" id="{87FF207A-0D47-4E5C-8F8D-2C1FDB1AB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9" y="1488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8" name="Freeform 190">
                <a:extLst>
                  <a:ext uri="{FF2B5EF4-FFF2-40B4-BE49-F238E27FC236}">
                    <a16:creationId xmlns:a16="http://schemas.microsoft.com/office/drawing/2014/main" id="{5FE572D7-1D85-4885-AC8B-4D17A7BCD2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9" y="1488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09" name="Freeform 191">
                <a:extLst>
                  <a:ext uri="{FF2B5EF4-FFF2-40B4-BE49-F238E27FC236}">
                    <a16:creationId xmlns:a16="http://schemas.microsoft.com/office/drawing/2014/main" id="{D45AA090-1DBA-44A0-B34A-1B13439FB1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5" y="1488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0" name="Freeform 192">
                <a:extLst>
                  <a:ext uri="{FF2B5EF4-FFF2-40B4-BE49-F238E27FC236}">
                    <a16:creationId xmlns:a16="http://schemas.microsoft.com/office/drawing/2014/main" id="{A68992B6-790C-47AC-A74F-A8BE7DB4E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" y="1488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1" name="Freeform 193">
                <a:extLst>
                  <a:ext uri="{FF2B5EF4-FFF2-40B4-BE49-F238E27FC236}">
                    <a16:creationId xmlns:a16="http://schemas.microsoft.com/office/drawing/2014/main" id="{DE6F4232-88D8-4F1A-A844-5418F544F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150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2" name="Freeform 194">
                <a:extLst>
                  <a:ext uri="{FF2B5EF4-FFF2-40B4-BE49-F238E27FC236}">
                    <a16:creationId xmlns:a16="http://schemas.microsoft.com/office/drawing/2014/main" id="{06D5038A-B132-420D-8755-B06080EB32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1" y="1502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3" name="Freeform 195">
                <a:extLst>
                  <a:ext uri="{FF2B5EF4-FFF2-40B4-BE49-F238E27FC236}">
                    <a16:creationId xmlns:a16="http://schemas.microsoft.com/office/drawing/2014/main" id="{E0024E54-5387-458E-9F11-9B02715E2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150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4" name="Freeform 196">
                <a:extLst>
                  <a:ext uri="{FF2B5EF4-FFF2-40B4-BE49-F238E27FC236}">
                    <a16:creationId xmlns:a16="http://schemas.microsoft.com/office/drawing/2014/main" id="{4B90B0AB-0691-4D4C-AFAA-EB663E1583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7" y="150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5" name="Freeform 197">
                <a:extLst>
                  <a:ext uri="{FF2B5EF4-FFF2-40B4-BE49-F238E27FC236}">
                    <a16:creationId xmlns:a16="http://schemas.microsoft.com/office/drawing/2014/main" id="{104759C9-0F4F-48E3-99E6-A448FCB93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41" y="1502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6" name="Freeform 198">
                <a:extLst>
                  <a:ext uri="{FF2B5EF4-FFF2-40B4-BE49-F238E27FC236}">
                    <a16:creationId xmlns:a16="http://schemas.microsoft.com/office/drawing/2014/main" id="{3C4AF280-C9CE-4E7A-A040-F72142A0CD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57" y="1502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7" name="Freeform 199">
                <a:extLst>
                  <a:ext uri="{FF2B5EF4-FFF2-40B4-BE49-F238E27FC236}">
                    <a16:creationId xmlns:a16="http://schemas.microsoft.com/office/drawing/2014/main" id="{765EA704-7455-470A-BA95-1566510418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77" y="1502"/>
                <a:ext cx="46" cy="38"/>
              </a:xfrm>
              <a:custGeom>
                <a:avLst/>
                <a:gdLst>
                  <a:gd name="T0" fmla="*/ 24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4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4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8" name="Freeform 200">
                <a:extLst>
                  <a:ext uri="{FF2B5EF4-FFF2-40B4-BE49-F238E27FC236}">
                    <a16:creationId xmlns:a16="http://schemas.microsoft.com/office/drawing/2014/main" id="{901A9C16-070C-41B5-8248-8DD3A77F41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1502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19" name="Freeform 201">
                <a:extLst>
                  <a:ext uri="{FF2B5EF4-FFF2-40B4-BE49-F238E27FC236}">
                    <a16:creationId xmlns:a16="http://schemas.microsoft.com/office/drawing/2014/main" id="{997EAFEB-E006-476F-B512-C14CE4A2E5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1558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20" name="Freeform 202">
                <a:extLst>
                  <a:ext uri="{FF2B5EF4-FFF2-40B4-BE49-F238E27FC236}">
                    <a16:creationId xmlns:a16="http://schemas.microsoft.com/office/drawing/2014/main" id="{BA1EFCDB-3A54-4E80-8454-6D981FCED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3" y="1614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21" name="Freeform 203">
                <a:extLst>
                  <a:ext uri="{FF2B5EF4-FFF2-40B4-BE49-F238E27FC236}">
                    <a16:creationId xmlns:a16="http://schemas.microsoft.com/office/drawing/2014/main" id="{D5348842-A236-4EB9-8C9B-34F37DC40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1" y="1614"/>
                <a:ext cx="46" cy="38"/>
              </a:xfrm>
              <a:custGeom>
                <a:avLst/>
                <a:gdLst>
                  <a:gd name="T0" fmla="*/ 22 w 46"/>
                  <a:gd name="T1" fmla="*/ 0 h 38"/>
                  <a:gd name="T2" fmla="*/ 0 w 46"/>
                  <a:gd name="T3" fmla="*/ 38 h 38"/>
                  <a:gd name="T4" fmla="*/ 46 w 46"/>
                  <a:gd name="T5" fmla="*/ 38 h 38"/>
                  <a:gd name="T6" fmla="*/ 22 w 46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6" h="38">
                    <a:moveTo>
                      <a:pt x="22" y="0"/>
                    </a:moveTo>
                    <a:lnTo>
                      <a:pt x="0" y="38"/>
                    </a:lnTo>
                    <a:lnTo>
                      <a:pt x="46" y="38"/>
                    </a:lnTo>
                    <a:lnTo>
                      <a:pt x="22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  <p:sp>
            <p:nvSpPr>
              <p:cNvPr id="222" name="Freeform 204">
                <a:extLst>
                  <a:ext uri="{FF2B5EF4-FFF2-40B4-BE49-F238E27FC236}">
                    <a16:creationId xmlns:a16="http://schemas.microsoft.com/office/drawing/2014/main" id="{66D485B8-0942-4EB7-AB7D-3FF4EAA54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3" y="1614"/>
                <a:ext cx="48" cy="38"/>
              </a:xfrm>
              <a:custGeom>
                <a:avLst/>
                <a:gdLst>
                  <a:gd name="T0" fmla="*/ 24 w 48"/>
                  <a:gd name="T1" fmla="*/ 0 h 38"/>
                  <a:gd name="T2" fmla="*/ 0 w 48"/>
                  <a:gd name="T3" fmla="*/ 38 h 38"/>
                  <a:gd name="T4" fmla="*/ 48 w 48"/>
                  <a:gd name="T5" fmla="*/ 38 h 38"/>
                  <a:gd name="T6" fmla="*/ 24 w 48"/>
                  <a:gd name="T7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8" h="38">
                    <a:moveTo>
                      <a:pt x="24" y="0"/>
                    </a:moveTo>
                    <a:lnTo>
                      <a:pt x="0" y="38"/>
                    </a:lnTo>
                    <a:lnTo>
                      <a:pt x="48" y="38"/>
                    </a:lnTo>
                    <a:lnTo>
                      <a:pt x="24" y="0"/>
                    </a:lnTo>
                    <a:close/>
                  </a:path>
                </a:pathLst>
              </a:custGeom>
              <a:noFill/>
              <a:ln w="12700">
                <a:solidFill>
                  <a:srgbClr val="009FBA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400"/>
              </a:p>
            </p:txBody>
          </p:sp>
        </p:grpSp>
        <p:sp>
          <p:nvSpPr>
            <p:cNvPr id="21" name="Freeform 206">
              <a:extLst>
                <a:ext uri="{FF2B5EF4-FFF2-40B4-BE49-F238E27FC236}">
                  <a16:creationId xmlns:a16="http://schemas.microsoft.com/office/drawing/2014/main" id="{07B8130E-BBAB-4A49-9BEC-9BAA2443BD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5" y="1754"/>
              <a:ext cx="48" cy="38"/>
            </a:xfrm>
            <a:custGeom>
              <a:avLst/>
              <a:gdLst>
                <a:gd name="T0" fmla="*/ 24 w 48"/>
                <a:gd name="T1" fmla="*/ 0 h 38"/>
                <a:gd name="T2" fmla="*/ 0 w 48"/>
                <a:gd name="T3" fmla="*/ 38 h 38"/>
                <a:gd name="T4" fmla="*/ 48 w 48"/>
                <a:gd name="T5" fmla="*/ 38 h 38"/>
                <a:gd name="T6" fmla="*/ 24 w 48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8">
                  <a:moveTo>
                    <a:pt x="24" y="0"/>
                  </a:moveTo>
                  <a:lnTo>
                    <a:pt x="0" y="38"/>
                  </a:lnTo>
                  <a:lnTo>
                    <a:pt x="48" y="38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2700">
              <a:solidFill>
                <a:srgbClr val="009FB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22" name="Freeform 207">
              <a:extLst>
                <a:ext uri="{FF2B5EF4-FFF2-40B4-BE49-F238E27FC236}">
                  <a16:creationId xmlns:a16="http://schemas.microsoft.com/office/drawing/2014/main" id="{70ADB5C2-3E9E-4254-B187-E84F29D80D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3" y="2032"/>
              <a:ext cx="46" cy="38"/>
            </a:xfrm>
            <a:custGeom>
              <a:avLst/>
              <a:gdLst>
                <a:gd name="T0" fmla="*/ 24 w 46"/>
                <a:gd name="T1" fmla="*/ 0 h 38"/>
                <a:gd name="T2" fmla="*/ 0 w 46"/>
                <a:gd name="T3" fmla="*/ 38 h 38"/>
                <a:gd name="T4" fmla="*/ 46 w 46"/>
                <a:gd name="T5" fmla="*/ 38 h 38"/>
                <a:gd name="T6" fmla="*/ 24 w 46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38">
                  <a:moveTo>
                    <a:pt x="24" y="0"/>
                  </a:moveTo>
                  <a:lnTo>
                    <a:pt x="0" y="38"/>
                  </a:lnTo>
                  <a:lnTo>
                    <a:pt x="46" y="38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2700">
              <a:solidFill>
                <a:srgbClr val="009FB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graphicFrame>
        <p:nvGraphicFramePr>
          <p:cNvPr id="223" name="Table 222">
            <a:extLst>
              <a:ext uri="{FF2B5EF4-FFF2-40B4-BE49-F238E27FC236}">
                <a16:creationId xmlns:a16="http://schemas.microsoft.com/office/drawing/2014/main" id="{B18CB83A-79FB-4CD7-9310-DAB202305292}"/>
              </a:ext>
            </a:extLst>
          </p:cNvPr>
          <p:cNvGraphicFramePr>
            <a:graphicFrameLocks noGrp="1"/>
          </p:cNvGraphicFramePr>
          <p:nvPr/>
        </p:nvGraphicFramePr>
        <p:xfrm>
          <a:off x="1157818" y="5621867"/>
          <a:ext cx="10738473" cy="487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6089">
                  <a:extLst>
                    <a:ext uri="{9D8B030D-6E8A-4147-A177-3AD203B41FA5}">
                      <a16:colId xmlns:a16="http://schemas.microsoft.com/office/drawing/2014/main" val="2666356965"/>
                    </a:ext>
                  </a:extLst>
                </a:gridCol>
                <a:gridCol w="1076089">
                  <a:extLst>
                    <a:ext uri="{9D8B030D-6E8A-4147-A177-3AD203B41FA5}">
                      <a16:colId xmlns:a16="http://schemas.microsoft.com/office/drawing/2014/main" val="1058935636"/>
                    </a:ext>
                  </a:extLst>
                </a:gridCol>
                <a:gridCol w="1053672">
                  <a:extLst>
                    <a:ext uri="{9D8B030D-6E8A-4147-A177-3AD203B41FA5}">
                      <a16:colId xmlns:a16="http://schemas.microsoft.com/office/drawing/2014/main" val="59845712"/>
                    </a:ext>
                  </a:extLst>
                </a:gridCol>
                <a:gridCol w="1076089">
                  <a:extLst>
                    <a:ext uri="{9D8B030D-6E8A-4147-A177-3AD203B41FA5}">
                      <a16:colId xmlns:a16="http://schemas.microsoft.com/office/drawing/2014/main" val="509911112"/>
                    </a:ext>
                  </a:extLst>
                </a:gridCol>
                <a:gridCol w="1076089">
                  <a:extLst>
                    <a:ext uri="{9D8B030D-6E8A-4147-A177-3AD203B41FA5}">
                      <a16:colId xmlns:a16="http://schemas.microsoft.com/office/drawing/2014/main" val="1422329787"/>
                    </a:ext>
                  </a:extLst>
                </a:gridCol>
                <a:gridCol w="1076089">
                  <a:extLst>
                    <a:ext uri="{9D8B030D-6E8A-4147-A177-3AD203B41FA5}">
                      <a16:colId xmlns:a16="http://schemas.microsoft.com/office/drawing/2014/main" val="2576171810"/>
                    </a:ext>
                  </a:extLst>
                </a:gridCol>
                <a:gridCol w="1076089">
                  <a:extLst>
                    <a:ext uri="{9D8B030D-6E8A-4147-A177-3AD203B41FA5}">
                      <a16:colId xmlns:a16="http://schemas.microsoft.com/office/drawing/2014/main" val="3617256319"/>
                    </a:ext>
                  </a:extLst>
                </a:gridCol>
                <a:gridCol w="1076089">
                  <a:extLst>
                    <a:ext uri="{9D8B030D-6E8A-4147-A177-3AD203B41FA5}">
                      <a16:colId xmlns:a16="http://schemas.microsoft.com/office/drawing/2014/main" val="2475200906"/>
                    </a:ext>
                  </a:extLst>
                </a:gridCol>
                <a:gridCol w="1076089">
                  <a:extLst>
                    <a:ext uri="{9D8B030D-6E8A-4147-A177-3AD203B41FA5}">
                      <a16:colId xmlns:a16="http://schemas.microsoft.com/office/drawing/2014/main" val="2294754468"/>
                    </a:ext>
                  </a:extLst>
                </a:gridCol>
                <a:gridCol w="1076089">
                  <a:extLst>
                    <a:ext uri="{9D8B030D-6E8A-4147-A177-3AD203B41FA5}">
                      <a16:colId xmlns:a16="http://schemas.microsoft.com/office/drawing/2014/main" val="2378111617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323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279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234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196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144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77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009FBA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9FBA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2120349"/>
                  </a:ext>
                </a:extLst>
              </a:tr>
              <a:tr h="2438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328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228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159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122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79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31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rgbClr val="F29600"/>
                          </a:solidFill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F296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01742902"/>
                  </a:ext>
                </a:extLst>
              </a:tr>
            </a:tbl>
          </a:graphicData>
        </a:graphic>
      </p:graphicFrame>
      <p:grpSp>
        <p:nvGrpSpPr>
          <p:cNvPr id="226" name="Group 225">
            <a:extLst>
              <a:ext uri="{FF2B5EF4-FFF2-40B4-BE49-F238E27FC236}">
                <a16:creationId xmlns:a16="http://schemas.microsoft.com/office/drawing/2014/main" id="{E874C646-A648-465D-9246-6473380D326F}"/>
              </a:ext>
            </a:extLst>
          </p:cNvPr>
          <p:cNvGrpSpPr/>
          <p:nvPr/>
        </p:nvGrpSpPr>
        <p:grpSpPr>
          <a:xfrm>
            <a:off x="328448" y="5377726"/>
            <a:ext cx="1237945" cy="731821"/>
            <a:chOff x="246335" y="4033294"/>
            <a:chExt cx="928459" cy="548866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F437474-7B81-4A14-9DE8-319E09991A6F}"/>
                </a:ext>
              </a:extLst>
            </p:cNvPr>
            <p:cNvSpPr/>
            <p:nvPr/>
          </p:nvSpPr>
          <p:spPr>
            <a:xfrm>
              <a:off x="246335" y="4033294"/>
              <a:ext cx="92845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243840" bIns="0">
              <a:noAutofit/>
            </a:bodyPr>
            <a:lstStyle/>
            <a:p>
              <a:pPr defTabSz="914377"/>
              <a:r>
                <a:rPr lang="en-US" altLang="en-US" sz="1600" b="1" dirty="0">
                  <a:cs typeface="Arial" panose="020B0604020202020204" pitchFamily="34" charset="0"/>
                </a:rPr>
                <a:t>No. at risk</a:t>
              </a:r>
              <a:endParaRPr lang="en-US" sz="1600" b="1" dirty="0">
                <a:cs typeface="Arial" panose="020B0604020202020204" pitchFamily="34" charset="0"/>
              </a:endParaRPr>
            </a:p>
          </p:txBody>
        </p:sp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0BF92415-E923-437B-B0D0-60C25DADC564}"/>
                </a:ext>
              </a:extLst>
            </p:cNvPr>
            <p:cNvSpPr/>
            <p:nvPr/>
          </p:nvSpPr>
          <p:spPr>
            <a:xfrm>
              <a:off x="246335" y="4207774"/>
              <a:ext cx="849993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noAutofit/>
            </a:bodyPr>
            <a:lstStyle/>
            <a:p>
              <a:pPr defTabSz="914377"/>
              <a:r>
                <a:rPr lang="en-US" altLang="en-US" sz="1600" dirty="0" err="1">
                  <a:solidFill>
                    <a:srgbClr val="009FBA"/>
                  </a:solidFill>
                  <a:cs typeface="Arial" panose="020B0604020202020204" pitchFamily="34" charset="0"/>
                </a:rPr>
                <a:t>NIVO+CABO</a:t>
              </a:r>
              <a:endParaRPr lang="en-US" sz="1600" dirty="0">
                <a:solidFill>
                  <a:srgbClr val="009FBA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EC315A7E-F857-44BB-80F5-78A9C3931696}"/>
                </a:ext>
              </a:extLst>
            </p:cNvPr>
            <p:cNvSpPr/>
            <p:nvPr/>
          </p:nvSpPr>
          <p:spPr>
            <a:xfrm>
              <a:off x="246335" y="4397494"/>
              <a:ext cx="675685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noAutofit/>
            </a:bodyPr>
            <a:lstStyle/>
            <a:p>
              <a:pPr defTabSz="914377"/>
              <a:r>
                <a:rPr lang="en-US" altLang="en-US" sz="1600" dirty="0">
                  <a:solidFill>
                    <a:srgbClr val="F29600"/>
                  </a:solidFill>
                  <a:cs typeface="Arial" panose="020B0604020202020204" pitchFamily="34" charset="0"/>
                </a:rPr>
                <a:t>SUN</a:t>
              </a:r>
              <a:endParaRPr lang="en-US" sz="1600" dirty="0">
                <a:solidFill>
                  <a:srgbClr val="F29600"/>
                </a:solidFill>
                <a:cs typeface="Arial" panose="020B0604020202020204" pitchFamily="34" charset="0"/>
              </a:endParaRPr>
            </a:p>
          </p:txBody>
        </p:sp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21B706CA-C3E9-C042-9E7F-50D2006B64B1}"/>
              </a:ext>
            </a:extLst>
          </p:cNvPr>
          <p:cNvSpPr txBox="1"/>
          <p:nvPr/>
        </p:nvSpPr>
        <p:spPr>
          <a:xfrm>
            <a:off x="8799563" y="6310584"/>
            <a:ext cx="3241400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Powles T et al. ASCO GU 2022;Abstract 350.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4EF7B3C8-E19E-D74B-B340-5DFE677ADC28}"/>
              </a:ext>
            </a:extLst>
          </p:cNvPr>
          <p:cNvSpPr txBox="1"/>
          <p:nvPr/>
        </p:nvSpPr>
        <p:spPr>
          <a:xfrm>
            <a:off x="5972123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44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56EA30-20BB-457B-AD4B-191E6D5B6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F0"/>
                </a:solidFill>
              </a:rPr>
              <a:t>24month OS for </a:t>
            </a:r>
            <a:r>
              <a:rPr lang="en-US" dirty="0" err="1">
                <a:solidFill>
                  <a:srgbClr val="00B0F0"/>
                </a:solidFill>
              </a:rPr>
              <a:t>cabozantinib</a:t>
            </a:r>
            <a:r>
              <a:rPr lang="en-US" dirty="0">
                <a:solidFill>
                  <a:srgbClr val="00B0F0"/>
                </a:solidFill>
              </a:rPr>
              <a:t> and nivolumab  </a:t>
            </a:r>
            <a:endParaRPr lang="en-GB" dirty="0">
              <a:solidFill>
                <a:srgbClr val="00B0F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CC308C-0C12-4B17-BFE1-41278BCD8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921" y="1381267"/>
            <a:ext cx="9344256" cy="46252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78E331-A27C-4747-938D-069AF84D8718}"/>
              </a:ext>
            </a:extLst>
          </p:cNvPr>
          <p:cNvSpPr txBox="1"/>
          <p:nvPr/>
        </p:nvSpPr>
        <p:spPr>
          <a:xfrm>
            <a:off x="8799563" y="6660967"/>
            <a:ext cx="3241400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Powles T et al. ASCO GU 2022;Abstract 350.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9307A3-58E3-DD40-8ECC-7BEBAEF35397}"/>
              </a:ext>
            </a:extLst>
          </p:cNvPr>
          <p:cNvSpPr txBox="1"/>
          <p:nvPr/>
        </p:nvSpPr>
        <p:spPr>
          <a:xfrm>
            <a:off x="-17206" y="6482838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9783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ECD4304-E917-4A4C-A37F-0EB025AEBA90}"/>
              </a:ext>
            </a:extLst>
          </p:cNvPr>
          <p:cNvSpPr/>
          <p:nvPr/>
        </p:nvSpPr>
        <p:spPr>
          <a:xfrm>
            <a:off x="0" y="6176963"/>
            <a:ext cx="12192000" cy="681037"/>
          </a:xfrm>
          <a:prstGeom prst="rect">
            <a:avLst/>
          </a:prstGeom>
          <a:gradFill>
            <a:gsLst>
              <a:gs pos="0">
                <a:srgbClr val="F99612">
                  <a:lumMod val="99000"/>
                  <a:alpha val="25000"/>
                </a:srgbClr>
              </a:gs>
              <a:gs pos="57000">
                <a:schemeClr val="accent2">
                  <a:lumMod val="20000"/>
                  <a:lumOff val="80000"/>
                </a:schemeClr>
              </a:gs>
              <a:gs pos="100000">
                <a:srgbClr val="F79969">
                  <a:lumMod val="86000"/>
                </a:srgbClr>
              </a:gs>
              <a:gs pos="26019">
                <a:srgbClr val="FCCD8E"/>
              </a:gs>
              <a:gs pos="0">
                <a:srgbClr val="F36B24">
                  <a:lumMod val="60000"/>
                  <a:lumOff val="4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16015D-E3B7-F944-ABA3-FDA915B55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64" y="6035706"/>
            <a:ext cx="3938456" cy="8770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0721985-E34D-2843-8CB7-3E59A4A96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5472" y="6350004"/>
            <a:ext cx="1198120" cy="341237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948A200-C269-F143-8737-DD9C695688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665509" y="6409106"/>
            <a:ext cx="2348584" cy="282135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9289AFD-6187-47BC-A908-4ECAA08E2272}"/>
              </a:ext>
            </a:extLst>
          </p:cNvPr>
          <p:cNvSpPr txBox="1">
            <a:spLocks/>
          </p:cNvSpPr>
          <p:nvPr/>
        </p:nvSpPr>
        <p:spPr>
          <a:xfrm>
            <a:off x="364998" y="210627"/>
            <a:ext cx="10515600" cy="657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 baseline="0">
                <a:solidFill>
                  <a:srgbClr val="000C3A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CLEAR Study Design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C54A6B-742F-494B-B6FD-E3A915D8AC11}"/>
              </a:ext>
            </a:extLst>
          </p:cNvPr>
          <p:cNvSpPr txBox="1"/>
          <p:nvPr/>
        </p:nvSpPr>
        <p:spPr>
          <a:xfrm>
            <a:off x="334535" y="5314949"/>
            <a:ext cx="1196562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Patients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could receive a maximum of 35 pembrolizumab treatments.</a:t>
            </a:r>
          </a:p>
          <a:p>
            <a:r>
              <a:rPr lang="en-US" sz="1000" b="0" i="0" u="none" strike="noStrike" baseline="0" dirty="0">
                <a:solidFill>
                  <a:srgbClr val="000000"/>
                </a:solidFill>
              </a:rPr>
              <a:t>DOR, duration of response; </a:t>
            </a:r>
            <a:r>
              <a:rPr lang="en-US" sz="1000" b="0" i="0" u="none" strike="noStrike" baseline="0" dirty="0" err="1">
                <a:solidFill>
                  <a:srgbClr val="000000"/>
                </a:solidFill>
              </a:rPr>
              <a:t>HRQoL</a:t>
            </a:r>
            <a:r>
              <a:rPr lang="en-US" sz="1000" b="0" i="0" u="none" strike="noStrike" baseline="0" dirty="0">
                <a:solidFill>
                  <a:srgbClr val="000000"/>
                </a:solidFill>
              </a:rPr>
              <a:t>, health-related quality of life; IRC, independent review committee; IV, intravenous; MSKCC, Memorial Sloan Kettering Cancer Center; ORR, objective response rate; OS, overall survival; PFS, progression-free survival; QD, once daily; Q3W, once every 3 weeks; R, randomization; RCC, renal cell carcinoma; RECIST v1.1; Response Evaluation Criteria In Solid Tumors version 1.1. 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n-ea"/>
              <a:cs typeface="Calibri" panose="020F0502020204030204" pitchFamily="34" charset="0"/>
            </a:endParaRPr>
          </a:p>
        </p:txBody>
      </p:sp>
      <p:pic>
        <p:nvPicPr>
          <p:cNvPr id="5" name="Picture 4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A3CF6A2C-893B-4D91-BE5B-EC09D5F6E9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224" y="962229"/>
            <a:ext cx="11463551" cy="43159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C75066-81CB-6343-A287-B8FF8DABF740}"/>
              </a:ext>
            </a:extLst>
          </p:cNvPr>
          <p:cNvSpPr txBox="1"/>
          <p:nvPr/>
        </p:nvSpPr>
        <p:spPr>
          <a:xfrm>
            <a:off x="364224" y="5874123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3434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8FBD2D-CE25-4134-93EF-2C774C0F39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*By Independent Review Committee per RECIST v1.1.</a:t>
            </a:r>
          </a:p>
          <a:p>
            <a:r>
              <a:rPr lang="en-GB" dirty="0"/>
              <a:t>CI, confidence interval; HR, hazard ratio; mo, months; </a:t>
            </a:r>
            <a:r>
              <a:rPr lang="en-US" dirty="0"/>
              <a:t>PFS, progression-free survival; RECIST, </a:t>
            </a:r>
            <a:r>
              <a:rPr lang="en-GB" dirty="0"/>
              <a:t>Response Evaluation Criteria in Solid Tumors.</a:t>
            </a:r>
            <a:endParaRPr lang="en-US" dirty="0"/>
          </a:p>
          <a:p>
            <a:r>
              <a:rPr lang="en-US" dirty="0"/>
              <a:t>1. Motzer R et al. Presented at ASCO-GU 2021; 2. </a:t>
            </a:r>
            <a:r>
              <a:rPr lang="en-GB" dirty="0"/>
              <a:t>Motzer R et al. </a:t>
            </a:r>
            <a:r>
              <a:rPr lang="en-GB" i="1" dirty="0"/>
              <a:t>N Engl J Med</a:t>
            </a:r>
            <a:r>
              <a:rPr lang="en-GB" dirty="0"/>
              <a:t> 2021. doi: 10.1056/NEJMoa2035716. Epub ahead of print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B8E22-63BB-4D08-86D2-5DA6154F0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CLEAR/KEYNOTE-581: PFS </a:t>
            </a:r>
          </a:p>
        </p:txBody>
      </p:sp>
      <p:grpSp>
        <p:nvGrpSpPr>
          <p:cNvPr id="5" name="SUN data and text">
            <a:extLst>
              <a:ext uri="{FF2B5EF4-FFF2-40B4-BE49-F238E27FC236}">
                <a16:creationId xmlns:a16="http://schemas.microsoft.com/office/drawing/2014/main" id="{C0B6236C-CD74-43F2-AC14-4D9B96638D98}"/>
              </a:ext>
            </a:extLst>
          </p:cNvPr>
          <p:cNvGrpSpPr/>
          <p:nvPr/>
        </p:nvGrpSpPr>
        <p:grpSpPr>
          <a:xfrm>
            <a:off x="1141557" y="1606790"/>
            <a:ext cx="9344867" cy="3375418"/>
            <a:chOff x="1665432" y="1311361"/>
            <a:chExt cx="9344867" cy="3375420"/>
          </a:xfrm>
        </p:grpSpPr>
        <p:grpSp>
          <p:nvGrpSpPr>
            <p:cNvPr id="6" name="SUN data">
              <a:extLst>
                <a:ext uri="{FF2B5EF4-FFF2-40B4-BE49-F238E27FC236}">
                  <a16:creationId xmlns:a16="http://schemas.microsoft.com/office/drawing/2014/main" id="{4A22F029-0F07-401E-9C1F-8978316C48C8}"/>
                </a:ext>
              </a:extLst>
            </p:cNvPr>
            <p:cNvGrpSpPr/>
            <p:nvPr/>
          </p:nvGrpSpPr>
          <p:grpSpPr>
            <a:xfrm>
              <a:off x="1665432" y="1311361"/>
              <a:ext cx="8818016" cy="3105767"/>
              <a:chOff x="1665432" y="1311361"/>
              <a:chExt cx="8818016" cy="3105767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5B86FAC4-5BC6-4D44-BE95-22056ED2B9E4}"/>
                  </a:ext>
                </a:extLst>
              </p:cNvPr>
              <p:cNvGrpSpPr/>
              <p:nvPr/>
            </p:nvGrpSpPr>
            <p:grpSpPr>
              <a:xfrm>
                <a:off x="1665432" y="1311361"/>
                <a:ext cx="8818016" cy="3069361"/>
                <a:chOff x="1665432" y="1311361"/>
                <a:chExt cx="8818016" cy="3069361"/>
              </a:xfrm>
            </p:grpSpPr>
            <p:sp>
              <p:nvSpPr>
                <p:cNvPr id="69" name="object 390">
                  <a:extLst>
                    <a:ext uri="{FF2B5EF4-FFF2-40B4-BE49-F238E27FC236}">
                      <a16:creationId xmlns:a16="http://schemas.microsoft.com/office/drawing/2014/main" id="{5219E735-870F-472F-B068-23FCF42E0CE8}"/>
                    </a:ext>
                  </a:extLst>
                </p:cNvPr>
                <p:cNvSpPr/>
                <p:nvPr/>
              </p:nvSpPr>
              <p:spPr>
                <a:xfrm>
                  <a:off x="2133152" y="1683034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0" name="object 391">
                  <a:extLst>
                    <a:ext uri="{FF2B5EF4-FFF2-40B4-BE49-F238E27FC236}">
                      <a16:creationId xmlns:a16="http://schemas.microsoft.com/office/drawing/2014/main" id="{5AD97E42-ABBB-4965-870F-D71FE2103F36}"/>
                    </a:ext>
                  </a:extLst>
                </p:cNvPr>
                <p:cNvSpPr/>
                <p:nvPr/>
              </p:nvSpPr>
              <p:spPr>
                <a:xfrm>
                  <a:off x="2146906" y="1766967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chemeClr val="bg2">
                      <a:lumMod val="50000"/>
                    </a:schemeClr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1" name="object 863">
                  <a:extLst>
                    <a:ext uri="{FF2B5EF4-FFF2-40B4-BE49-F238E27FC236}">
                      <a16:creationId xmlns:a16="http://schemas.microsoft.com/office/drawing/2014/main" id="{4F6830E6-153E-40E3-B8F8-9AB1B407C396}"/>
                    </a:ext>
                  </a:extLst>
                </p:cNvPr>
                <p:cNvSpPr/>
                <p:nvPr/>
              </p:nvSpPr>
              <p:spPr>
                <a:xfrm>
                  <a:off x="2133152" y="1683034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chemeClr val="bg2">
                      <a:lumMod val="50000"/>
                    </a:schemeClr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72" name="object 864">
                  <a:extLst>
                    <a:ext uri="{FF2B5EF4-FFF2-40B4-BE49-F238E27FC236}">
                      <a16:creationId xmlns:a16="http://schemas.microsoft.com/office/drawing/2014/main" id="{F1E1A439-A274-404C-AD07-BBCC4C3B977E}"/>
                    </a:ext>
                  </a:extLst>
                </p:cNvPr>
                <p:cNvSpPr/>
                <p:nvPr/>
              </p:nvSpPr>
              <p:spPr>
                <a:xfrm>
                  <a:off x="2146906" y="1766967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chemeClr val="bg2">
                      <a:lumMod val="50000"/>
                    </a:schemeClr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6AA44D6B-6123-4262-B7F3-B8BD530A0C24}"/>
                    </a:ext>
                  </a:extLst>
                </p:cNvPr>
                <p:cNvGrpSpPr/>
                <p:nvPr/>
              </p:nvGrpSpPr>
              <p:grpSpPr>
                <a:xfrm>
                  <a:off x="1665432" y="1311361"/>
                  <a:ext cx="8818016" cy="3069361"/>
                  <a:chOff x="1665432" y="1311361"/>
                  <a:chExt cx="8818016" cy="3069361"/>
                </a:xfrm>
              </p:grpSpPr>
              <p:sp>
                <p:nvSpPr>
                  <p:cNvPr id="74" name="object 509">
                    <a:extLst>
                      <a:ext uri="{FF2B5EF4-FFF2-40B4-BE49-F238E27FC236}">
                        <a16:creationId xmlns:a16="http://schemas.microsoft.com/office/drawing/2014/main" id="{DC2EF76E-33CE-49FB-AA6F-4E635B8E24B8}"/>
                      </a:ext>
                    </a:extLst>
                  </p:cNvPr>
                  <p:cNvSpPr/>
                  <p:nvPr/>
                </p:nvSpPr>
                <p:spPr>
                  <a:xfrm>
                    <a:off x="1665432" y="1347327"/>
                    <a:ext cx="8818016" cy="30333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693025" h="3033395">
                        <a:moveTo>
                          <a:pt x="0" y="0"/>
                        </a:moveTo>
                        <a:lnTo>
                          <a:pt x="216027" y="0"/>
                        </a:lnTo>
                        <a:lnTo>
                          <a:pt x="216027" y="11988"/>
                        </a:lnTo>
                        <a:lnTo>
                          <a:pt x="240029" y="11988"/>
                        </a:lnTo>
                        <a:lnTo>
                          <a:pt x="240029" y="23977"/>
                        </a:lnTo>
                        <a:lnTo>
                          <a:pt x="252031" y="23977"/>
                        </a:lnTo>
                        <a:lnTo>
                          <a:pt x="252031" y="35966"/>
                        </a:lnTo>
                        <a:lnTo>
                          <a:pt x="276034" y="35966"/>
                        </a:lnTo>
                        <a:lnTo>
                          <a:pt x="276034" y="59944"/>
                        </a:lnTo>
                        <a:lnTo>
                          <a:pt x="300037" y="59944"/>
                        </a:lnTo>
                        <a:lnTo>
                          <a:pt x="300037" y="71945"/>
                        </a:lnTo>
                        <a:lnTo>
                          <a:pt x="324040" y="71945"/>
                        </a:lnTo>
                        <a:lnTo>
                          <a:pt x="324040" y="83921"/>
                        </a:lnTo>
                        <a:lnTo>
                          <a:pt x="336042" y="83921"/>
                        </a:lnTo>
                        <a:lnTo>
                          <a:pt x="336042" y="95910"/>
                        </a:lnTo>
                        <a:lnTo>
                          <a:pt x="348043" y="95910"/>
                        </a:lnTo>
                        <a:lnTo>
                          <a:pt x="348043" y="107911"/>
                        </a:lnTo>
                        <a:lnTo>
                          <a:pt x="360045" y="107911"/>
                        </a:lnTo>
                        <a:lnTo>
                          <a:pt x="360045" y="119888"/>
                        </a:lnTo>
                        <a:lnTo>
                          <a:pt x="372046" y="119888"/>
                        </a:lnTo>
                        <a:lnTo>
                          <a:pt x="372046" y="131889"/>
                        </a:lnTo>
                        <a:lnTo>
                          <a:pt x="372046" y="155867"/>
                        </a:lnTo>
                        <a:lnTo>
                          <a:pt x="384048" y="155867"/>
                        </a:lnTo>
                        <a:lnTo>
                          <a:pt x="384048" y="191833"/>
                        </a:lnTo>
                        <a:lnTo>
                          <a:pt x="384048" y="227799"/>
                        </a:lnTo>
                        <a:lnTo>
                          <a:pt x="396049" y="227799"/>
                        </a:lnTo>
                        <a:lnTo>
                          <a:pt x="396049" y="239788"/>
                        </a:lnTo>
                        <a:lnTo>
                          <a:pt x="408051" y="239788"/>
                        </a:lnTo>
                        <a:lnTo>
                          <a:pt x="408051" y="275755"/>
                        </a:lnTo>
                        <a:lnTo>
                          <a:pt x="408051" y="371678"/>
                        </a:lnTo>
                        <a:lnTo>
                          <a:pt x="420052" y="371678"/>
                        </a:lnTo>
                        <a:lnTo>
                          <a:pt x="420052" y="455612"/>
                        </a:lnTo>
                        <a:lnTo>
                          <a:pt x="420052" y="503567"/>
                        </a:lnTo>
                        <a:lnTo>
                          <a:pt x="432054" y="503567"/>
                        </a:lnTo>
                        <a:lnTo>
                          <a:pt x="432054" y="539534"/>
                        </a:lnTo>
                        <a:lnTo>
                          <a:pt x="468058" y="539534"/>
                        </a:lnTo>
                        <a:lnTo>
                          <a:pt x="468058" y="563511"/>
                        </a:lnTo>
                        <a:lnTo>
                          <a:pt x="492061" y="563511"/>
                        </a:lnTo>
                        <a:lnTo>
                          <a:pt x="492061" y="575500"/>
                        </a:lnTo>
                        <a:lnTo>
                          <a:pt x="516064" y="575500"/>
                        </a:lnTo>
                        <a:lnTo>
                          <a:pt x="516064" y="587489"/>
                        </a:lnTo>
                        <a:lnTo>
                          <a:pt x="660082" y="587489"/>
                        </a:lnTo>
                        <a:lnTo>
                          <a:pt x="660082" y="599478"/>
                        </a:lnTo>
                        <a:lnTo>
                          <a:pt x="684085" y="599478"/>
                        </a:lnTo>
                        <a:lnTo>
                          <a:pt x="684085" y="611466"/>
                        </a:lnTo>
                        <a:lnTo>
                          <a:pt x="744093" y="611466"/>
                        </a:lnTo>
                        <a:lnTo>
                          <a:pt x="744093" y="623455"/>
                        </a:lnTo>
                        <a:lnTo>
                          <a:pt x="756094" y="623455"/>
                        </a:lnTo>
                        <a:lnTo>
                          <a:pt x="756094" y="635457"/>
                        </a:lnTo>
                        <a:lnTo>
                          <a:pt x="768096" y="635457"/>
                        </a:lnTo>
                        <a:lnTo>
                          <a:pt x="768096" y="647433"/>
                        </a:lnTo>
                        <a:lnTo>
                          <a:pt x="768096" y="659422"/>
                        </a:lnTo>
                        <a:lnTo>
                          <a:pt x="780097" y="659422"/>
                        </a:lnTo>
                        <a:lnTo>
                          <a:pt x="780097" y="683412"/>
                        </a:lnTo>
                        <a:lnTo>
                          <a:pt x="804100" y="683412"/>
                        </a:lnTo>
                        <a:lnTo>
                          <a:pt x="804100" y="731367"/>
                        </a:lnTo>
                        <a:lnTo>
                          <a:pt x="816102" y="731367"/>
                        </a:lnTo>
                        <a:lnTo>
                          <a:pt x="816102" y="755345"/>
                        </a:lnTo>
                        <a:lnTo>
                          <a:pt x="828103" y="755345"/>
                        </a:lnTo>
                        <a:lnTo>
                          <a:pt x="828103" y="767334"/>
                        </a:lnTo>
                        <a:lnTo>
                          <a:pt x="828103" y="803300"/>
                        </a:lnTo>
                        <a:lnTo>
                          <a:pt x="840105" y="803300"/>
                        </a:lnTo>
                        <a:lnTo>
                          <a:pt x="840105" y="839266"/>
                        </a:lnTo>
                        <a:lnTo>
                          <a:pt x="840105" y="851268"/>
                        </a:lnTo>
                        <a:lnTo>
                          <a:pt x="852106" y="851268"/>
                        </a:lnTo>
                        <a:lnTo>
                          <a:pt x="852106" y="863257"/>
                        </a:lnTo>
                        <a:lnTo>
                          <a:pt x="876109" y="863257"/>
                        </a:lnTo>
                        <a:lnTo>
                          <a:pt x="876109" y="875245"/>
                        </a:lnTo>
                        <a:lnTo>
                          <a:pt x="912113" y="875245"/>
                        </a:lnTo>
                        <a:lnTo>
                          <a:pt x="912113" y="887234"/>
                        </a:lnTo>
                        <a:lnTo>
                          <a:pt x="924115" y="887234"/>
                        </a:lnTo>
                        <a:lnTo>
                          <a:pt x="924115" y="899223"/>
                        </a:lnTo>
                        <a:lnTo>
                          <a:pt x="936116" y="899223"/>
                        </a:lnTo>
                        <a:lnTo>
                          <a:pt x="936116" y="911212"/>
                        </a:lnTo>
                        <a:lnTo>
                          <a:pt x="972121" y="911212"/>
                        </a:lnTo>
                        <a:lnTo>
                          <a:pt x="972121" y="923201"/>
                        </a:lnTo>
                        <a:lnTo>
                          <a:pt x="1008126" y="923201"/>
                        </a:lnTo>
                        <a:lnTo>
                          <a:pt x="1008126" y="935189"/>
                        </a:lnTo>
                        <a:lnTo>
                          <a:pt x="1032129" y="935189"/>
                        </a:lnTo>
                        <a:lnTo>
                          <a:pt x="1032129" y="947178"/>
                        </a:lnTo>
                        <a:lnTo>
                          <a:pt x="1128141" y="947178"/>
                        </a:lnTo>
                        <a:lnTo>
                          <a:pt x="1128141" y="959167"/>
                        </a:lnTo>
                        <a:lnTo>
                          <a:pt x="1164145" y="959167"/>
                        </a:lnTo>
                        <a:lnTo>
                          <a:pt x="1164145" y="971156"/>
                        </a:lnTo>
                        <a:lnTo>
                          <a:pt x="1188148" y="971156"/>
                        </a:lnTo>
                        <a:lnTo>
                          <a:pt x="1188148" y="995133"/>
                        </a:lnTo>
                        <a:lnTo>
                          <a:pt x="1188148" y="1007135"/>
                        </a:lnTo>
                        <a:lnTo>
                          <a:pt x="1200150" y="1007135"/>
                        </a:lnTo>
                        <a:lnTo>
                          <a:pt x="1200150" y="1043101"/>
                        </a:lnTo>
                        <a:lnTo>
                          <a:pt x="1200150" y="1079068"/>
                        </a:lnTo>
                        <a:lnTo>
                          <a:pt x="1212151" y="1079068"/>
                        </a:lnTo>
                        <a:lnTo>
                          <a:pt x="1212151" y="1139012"/>
                        </a:lnTo>
                        <a:lnTo>
                          <a:pt x="1224153" y="1139012"/>
                        </a:lnTo>
                        <a:lnTo>
                          <a:pt x="1224153" y="1342834"/>
                        </a:lnTo>
                        <a:lnTo>
                          <a:pt x="1224153" y="1402791"/>
                        </a:lnTo>
                        <a:lnTo>
                          <a:pt x="1236154" y="1402791"/>
                        </a:lnTo>
                        <a:lnTo>
                          <a:pt x="1236154" y="1438757"/>
                        </a:lnTo>
                        <a:lnTo>
                          <a:pt x="1236154" y="1474724"/>
                        </a:lnTo>
                        <a:lnTo>
                          <a:pt x="1248156" y="1474724"/>
                        </a:lnTo>
                        <a:lnTo>
                          <a:pt x="1248156" y="1486712"/>
                        </a:lnTo>
                        <a:lnTo>
                          <a:pt x="1296162" y="1486712"/>
                        </a:lnTo>
                        <a:lnTo>
                          <a:pt x="1296162" y="1510690"/>
                        </a:lnTo>
                        <a:lnTo>
                          <a:pt x="1320165" y="1510690"/>
                        </a:lnTo>
                        <a:lnTo>
                          <a:pt x="1320165" y="1558658"/>
                        </a:lnTo>
                        <a:lnTo>
                          <a:pt x="1344168" y="1558658"/>
                        </a:lnTo>
                        <a:lnTo>
                          <a:pt x="1344168" y="1570647"/>
                        </a:lnTo>
                        <a:lnTo>
                          <a:pt x="1380172" y="1570647"/>
                        </a:lnTo>
                        <a:lnTo>
                          <a:pt x="1380172" y="1582635"/>
                        </a:lnTo>
                        <a:lnTo>
                          <a:pt x="1536192" y="1582635"/>
                        </a:lnTo>
                        <a:lnTo>
                          <a:pt x="1536192" y="1594624"/>
                        </a:lnTo>
                        <a:lnTo>
                          <a:pt x="1572196" y="1594624"/>
                        </a:lnTo>
                        <a:lnTo>
                          <a:pt x="1572196" y="1606613"/>
                        </a:lnTo>
                        <a:lnTo>
                          <a:pt x="1584198" y="1606613"/>
                        </a:lnTo>
                        <a:lnTo>
                          <a:pt x="1584198" y="1630591"/>
                        </a:lnTo>
                        <a:lnTo>
                          <a:pt x="1608201" y="1630591"/>
                        </a:lnTo>
                        <a:lnTo>
                          <a:pt x="1608201" y="1654568"/>
                        </a:lnTo>
                        <a:lnTo>
                          <a:pt x="1620202" y="1654568"/>
                        </a:lnTo>
                        <a:lnTo>
                          <a:pt x="1620202" y="1666557"/>
                        </a:lnTo>
                        <a:lnTo>
                          <a:pt x="1632204" y="1666557"/>
                        </a:lnTo>
                        <a:lnTo>
                          <a:pt x="1632204" y="1678546"/>
                        </a:lnTo>
                        <a:lnTo>
                          <a:pt x="1656207" y="1678546"/>
                        </a:lnTo>
                        <a:lnTo>
                          <a:pt x="1656207" y="1714512"/>
                        </a:lnTo>
                        <a:lnTo>
                          <a:pt x="1728216" y="1714512"/>
                        </a:lnTo>
                        <a:lnTo>
                          <a:pt x="1728216" y="1726501"/>
                        </a:lnTo>
                        <a:lnTo>
                          <a:pt x="1980247" y="1726501"/>
                        </a:lnTo>
                        <a:lnTo>
                          <a:pt x="1980247" y="1738502"/>
                        </a:lnTo>
                        <a:lnTo>
                          <a:pt x="2016252" y="1738502"/>
                        </a:lnTo>
                        <a:lnTo>
                          <a:pt x="2016252" y="1750479"/>
                        </a:lnTo>
                        <a:lnTo>
                          <a:pt x="2028253" y="1750479"/>
                        </a:lnTo>
                        <a:lnTo>
                          <a:pt x="2028253" y="1798447"/>
                        </a:lnTo>
                        <a:lnTo>
                          <a:pt x="2028253" y="1834413"/>
                        </a:lnTo>
                        <a:lnTo>
                          <a:pt x="2064258" y="1834413"/>
                        </a:lnTo>
                        <a:lnTo>
                          <a:pt x="2064258" y="1846402"/>
                        </a:lnTo>
                        <a:lnTo>
                          <a:pt x="2088261" y="1846402"/>
                        </a:lnTo>
                        <a:lnTo>
                          <a:pt x="2088261" y="1858391"/>
                        </a:lnTo>
                        <a:lnTo>
                          <a:pt x="2136267" y="1858391"/>
                        </a:lnTo>
                        <a:lnTo>
                          <a:pt x="2136267" y="1870379"/>
                        </a:lnTo>
                        <a:lnTo>
                          <a:pt x="2172271" y="1870379"/>
                        </a:lnTo>
                        <a:lnTo>
                          <a:pt x="2172271" y="1894370"/>
                        </a:lnTo>
                        <a:lnTo>
                          <a:pt x="2220277" y="1894370"/>
                        </a:lnTo>
                        <a:lnTo>
                          <a:pt x="2220277" y="1906346"/>
                        </a:lnTo>
                        <a:lnTo>
                          <a:pt x="2400300" y="1906346"/>
                        </a:lnTo>
                        <a:lnTo>
                          <a:pt x="2400300" y="1918335"/>
                        </a:lnTo>
                        <a:lnTo>
                          <a:pt x="2424303" y="1918335"/>
                        </a:lnTo>
                        <a:lnTo>
                          <a:pt x="2424303" y="1978291"/>
                        </a:lnTo>
                        <a:lnTo>
                          <a:pt x="2436304" y="1978291"/>
                        </a:lnTo>
                        <a:lnTo>
                          <a:pt x="2436304" y="2050237"/>
                        </a:lnTo>
                        <a:lnTo>
                          <a:pt x="2436304" y="2098192"/>
                        </a:lnTo>
                        <a:lnTo>
                          <a:pt x="2448306" y="2098192"/>
                        </a:lnTo>
                        <a:lnTo>
                          <a:pt x="2448306" y="2122170"/>
                        </a:lnTo>
                        <a:lnTo>
                          <a:pt x="2460307" y="2122170"/>
                        </a:lnTo>
                        <a:lnTo>
                          <a:pt x="2460307" y="2146134"/>
                        </a:lnTo>
                        <a:lnTo>
                          <a:pt x="2472309" y="2146134"/>
                        </a:lnTo>
                        <a:lnTo>
                          <a:pt x="2472309" y="2158136"/>
                        </a:lnTo>
                        <a:lnTo>
                          <a:pt x="2472309" y="2170125"/>
                        </a:lnTo>
                        <a:lnTo>
                          <a:pt x="2796349" y="2170125"/>
                        </a:lnTo>
                        <a:lnTo>
                          <a:pt x="2796349" y="2194102"/>
                        </a:lnTo>
                        <a:lnTo>
                          <a:pt x="2820352" y="2194102"/>
                        </a:lnTo>
                        <a:lnTo>
                          <a:pt x="2820352" y="2206091"/>
                        </a:lnTo>
                        <a:lnTo>
                          <a:pt x="2844355" y="2206091"/>
                        </a:lnTo>
                        <a:lnTo>
                          <a:pt x="2844355" y="2242058"/>
                        </a:lnTo>
                        <a:lnTo>
                          <a:pt x="2856357" y="2242058"/>
                        </a:lnTo>
                        <a:lnTo>
                          <a:pt x="2856357" y="2266048"/>
                        </a:lnTo>
                        <a:lnTo>
                          <a:pt x="2880360" y="2266048"/>
                        </a:lnTo>
                        <a:lnTo>
                          <a:pt x="2880360" y="2290013"/>
                        </a:lnTo>
                        <a:lnTo>
                          <a:pt x="3036379" y="2290013"/>
                        </a:lnTo>
                        <a:lnTo>
                          <a:pt x="3036379" y="2302014"/>
                        </a:lnTo>
                        <a:lnTo>
                          <a:pt x="3192399" y="2302014"/>
                        </a:lnTo>
                        <a:lnTo>
                          <a:pt x="3192399" y="2325979"/>
                        </a:lnTo>
                        <a:lnTo>
                          <a:pt x="3636454" y="2325979"/>
                        </a:lnTo>
                        <a:lnTo>
                          <a:pt x="3636454" y="2337981"/>
                        </a:lnTo>
                        <a:lnTo>
                          <a:pt x="3648468" y="2337981"/>
                        </a:lnTo>
                        <a:lnTo>
                          <a:pt x="3648468" y="2385936"/>
                        </a:lnTo>
                        <a:lnTo>
                          <a:pt x="3672459" y="2385936"/>
                        </a:lnTo>
                        <a:lnTo>
                          <a:pt x="3672459" y="2397925"/>
                        </a:lnTo>
                        <a:lnTo>
                          <a:pt x="3816477" y="2397925"/>
                        </a:lnTo>
                        <a:lnTo>
                          <a:pt x="3816477" y="2421902"/>
                        </a:lnTo>
                        <a:lnTo>
                          <a:pt x="4008501" y="2421902"/>
                        </a:lnTo>
                        <a:lnTo>
                          <a:pt x="4008501" y="2445893"/>
                        </a:lnTo>
                        <a:lnTo>
                          <a:pt x="4044505" y="2445893"/>
                        </a:lnTo>
                        <a:lnTo>
                          <a:pt x="4044505" y="2469870"/>
                        </a:lnTo>
                        <a:lnTo>
                          <a:pt x="4092524" y="2469870"/>
                        </a:lnTo>
                        <a:lnTo>
                          <a:pt x="4092524" y="2493835"/>
                        </a:lnTo>
                        <a:lnTo>
                          <a:pt x="4404563" y="2493835"/>
                        </a:lnTo>
                        <a:lnTo>
                          <a:pt x="4404563" y="2517825"/>
                        </a:lnTo>
                        <a:lnTo>
                          <a:pt x="4452556" y="2517825"/>
                        </a:lnTo>
                        <a:lnTo>
                          <a:pt x="4452556" y="2541803"/>
                        </a:lnTo>
                        <a:lnTo>
                          <a:pt x="4476572" y="2541803"/>
                        </a:lnTo>
                        <a:lnTo>
                          <a:pt x="4476572" y="2577782"/>
                        </a:lnTo>
                        <a:lnTo>
                          <a:pt x="4512576" y="2577782"/>
                        </a:lnTo>
                        <a:lnTo>
                          <a:pt x="4512576" y="2601747"/>
                        </a:lnTo>
                        <a:lnTo>
                          <a:pt x="4524565" y="2601747"/>
                        </a:lnTo>
                        <a:lnTo>
                          <a:pt x="4524565" y="2625725"/>
                        </a:lnTo>
                        <a:lnTo>
                          <a:pt x="4860607" y="2625725"/>
                        </a:lnTo>
                        <a:lnTo>
                          <a:pt x="4860607" y="2709646"/>
                        </a:lnTo>
                        <a:lnTo>
                          <a:pt x="5220665" y="2709646"/>
                        </a:lnTo>
                        <a:lnTo>
                          <a:pt x="5220665" y="2745625"/>
                        </a:lnTo>
                        <a:lnTo>
                          <a:pt x="5268671" y="2745625"/>
                        </a:lnTo>
                        <a:lnTo>
                          <a:pt x="5268671" y="2793593"/>
                        </a:lnTo>
                        <a:lnTo>
                          <a:pt x="5280660" y="2793593"/>
                        </a:lnTo>
                        <a:lnTo>
                          <a:pt x="5280660" y="2853524"/>
                        </a:lnTo>
                        <a:lnTo>
                          <a:pt x="5676722" y="2853524"/>
                        </a:lnTo>
                        <a:lnTo>
                          <a:pt x="5676722" y="2949448"/>
                        </a:lnTo>
                        <a:lnTo>
                          <a:pt x="5784735" y="2949448"/>
                        </a:lnTo>
                        <a:lnTo>
                          <a:pt x="5784735" y="2985414"/>
                        </a:lnTo>
                        <a:lnTo>
                          <a:pt x="6108763" y="2985414"/>
                        </a:lnTo>
                        <a:lnTo>
                          <a:pt x="6108763" y="3033382"/>
                        </a:lnTo>
                        <a:lnTo>
                          <a:pt x="7692974" y="3033382"/>
                        </a:lnTo>
                      </a:path>
                    </a:pathLst>
                  </a:custGeom>
                  <a:ln w="19050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grpSp>
                <p:nvGrpSpPr>
                  <p:cNvPr id="75" name="Group 74">
                    <a:extLst>
                      <a:ext uri="{FF2B5EF4-FFF2-40B4-BE49-F238E27FC236}">
                        <a16:creationId xmlns:a16="http://schemas.microsoft.com/office/drawing/2014/main" id="{DE4B31D2-21BE-442A-9E05-77CA9C249B7A}"/>
                      </a:ext>
                    </a:extLst>
                  </p:cNvPr>
                  <p:cNvGrpSpPr/>
                  <p:nvPr/>
                </p:nvGrpSpPr>
                <p:grpSpPr>
                  <a:xfrm>
                    <a:off x="1679186" y="1311361"/>
                    <a:ext cx="5310032" cy="2698115"/>
                    <a:chOff x="1679186" y="1311361"/>
                    <a:chExt cx="5310032" cy="2698115"/>
                  </a:xfrm>
                </p:grpSpPr>
                <p:sp>
                  <p:nvSpPr>
                    <p:cNvPr id="76" name="object 388">
                      <a:extLst>
                        <a:ext uri="{FF2B5EF4-FFF2-40B4-BE49-F238E27FC236}">
                          <a16:creationId xmlns:a16="http://schemas.microsoft.com/office/drawing/2014/main" id="{F2206BDB-7437-4BC0-8685-2D03275D0E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5031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000000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7" name="object 389">
                      <a:extLst>
                        <a:ext uri="{FF2B5EF4-FFF2-40B4-BE49-F238E27FC236}">
                          <a16:creationId xmlns:a16="http://schemas.microsoft.com/office/drawing/2014/main" id="{0BEF419A-46FB-4ED6-A3E5-BA24C19D00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539161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000000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8" name="object 859">
                      <a:extLst>
                        <a:ext uri="{FF2B5EF4-FFF2-40B4-BE49-F238E27FC236}">
                          <a16:creationId xmlns:a16="http://schemas.microsoft.com/office/drawing/2014/main" id="{7AB4C99C-85D6-446F-8263-59CCB9AFE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79186" y="1311361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9" name="object 860">
                      <a:extLst>
                        <a:ext uri="{FF2B5EF4-FFF2-40B4-BE49-F238E27FC236}">
                          <a16:creationId xmlns:a16="http://schemas.microsoft.com/office/drawing/2014/main" id="{7977326E-DB99-4D42-B6DC-9CF45629CF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68076" y="134732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80" name="object 861">
                      <a:extLst>
                        <a:ext uri="{FF2B5EF4-FFF2-40B4-BE49-F238E27FC236}">
                          <a16:creationId xmlns:a16="http://schemas.microsoft.com/office/drawing/2014/main" id="{858ADE2D-946E-410F-9604-E7FDC357876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5031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81" name="object 862">
                      <a:extLst>
                        <a:ext uri="{FF2B5EF4-FFF2-40B4-BE49-F238E27FC236}">
                          <a16:creationId xmlns:a16="http://schemas.microsoft.com/office/drawing/2014/main" id="{70419CEC-88B0-49FA-927D-A71B41E3BD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539161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chemeClr val="bg2">
                          <a:lumMod val="50000"/>
                        </a:schemeClr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grpSp>
                  <p:nvGrpSpPr>
                    <p:cNvPr id="82" name="Group 81">
                      <a:extLst>
                        <a:ext uri="{FF2B5EF4-FFF2-40B4-BE49-F238E27FC236}">
                          <a16:creationId xmlns:a16="http://schemas.microsoft.com/office/drawing/2014/main" id="{FC282123-2190-4274-8A71-D397ED99328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906" y="1814920"/>
                      <a:ext cx="4842312" cy="2194556"/>
                      <a:chOff x="2146906" y="1814920"/>
                      <a:chExt cx="4842312" cy="2194556"/>
                    </a:xfrm>
                  </p:grpSpPr>
                  <p:sp>
                    <p:nvSpPr>
                      <p:cNvPr id="83" name="object 392">
                        <a:extLst>
                          <a:ext uri="{FF2B5EF4-FFF2-40B4-BE49-F238E27FC236}">
                            <a16:creationId xmlns:a16="http://schemas.microsoft.com/office/drawing/2014/main" id="{626F3157-6F12-4F80-998E-8C38CE67C2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6906" y="18149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84" name="object 393">
                        <a:extLst>
                          <a:ext uri="{FF2B5EF4-FFF2-40B4-BE49-F238E27FC236}">
                            <a16:creationId xmlns:a16="http://schemas.microsoft.com/office/drawing/2014/main" id="{EA346E7D-F660-4720-8637-E0AED33F099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60668" y="1850894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32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85" name="object 394">
                        <a:extLst>
                          <a:ext uri="{FF2B5EF4-FFF2-40B4-BE49-F238E27FC236}">
                            <a16:creationId xmlns:a16="http://schemas.microsoft.com/office/drawing/2014/main" id="{8EAA8280-DD92-4E16-9304-0232AE7DF00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88183" y="1850894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32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86" name="object 395">
                        <a:extLst>
                          <a:ext uri="{FF2B5EF4-FFF2-40B4-BE49-F238E27FC236}">
                            <a16:creationId xmlns:a16="http://schemas.microsoft.com/office/drawing/2014/main" id="{94F6BDB8-0975-4DB7-94A4-02A6F4BFCE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43205" y="188686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87" name="object 396">
                        <a:extLst>
                          <a:ext uri="{FF2B5EF4-FFF2-40B4-BE49-F238E27FC236}">
                            <a16:creationId xmlns:a16="http://schemas.microsoft.com/office/drawing/2014/main" id="{620DB947-4BF8-4E2C-8574-7E692408AE9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49550" y="1922827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88" name="object 397">
                        <a:extLst>
                          <a:ext uri="{FF2B5EF4-FFF2-40B4-BE49-F238E27FC236}">
                            <a16:creationId xmlns:a16="http://schemas.microsoft.com/office/drawing/2014/main" id="{9AA249AC-1812-4369-B41F-2BA8EA107F5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18334" y="1934821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32"/>
                            </a:lnTo>
                          </a:path>
                        </a:pathLst>
                      </a:custGeom>
                      <a:ln w="9525">
                        <a:solidFill>
                          <a:srgbClr val="000000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89" name="object 865">
                        <a:extLst>
                          <a:ext uri="{FF2B5EF4-FFF2-40B4-BE49-F238E27FC236}">
                            <a16:creationId xmlns:a16="http://schemas.microsoft.com/office/drawing/2014/main" id="{D0BD8F33-9EA1-4729-8B49-464FCB856E4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6906" y="18149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0" name="object 866">
                        <a:extLst>
                          <a:ext uri="{FF2B5EF4-FFF2-40B4-BE49-F238E27FC236}">
                            <a16:creationId xmlns:a16="http://schemas.microsoft.com/office/drawing/2014/main" id="{A598852F-1E39-4BA6-AC98-F55D6EB7565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60668" y="1850894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32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1" name="object 867">
                        <a:extLst>
                          <a:ext uri="{FF2B5EF4-FFF2-40B4-BE49-F238E27FC236}">
                            <a16:creationId xmlns:a16="http://schemas.microsoft.com/office/drawing/2014/main" id="{0FB7D88E-02A7-474D-AE22-96D032C7F80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88183" y="1850894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32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2" name="object 868">
                        <a:extLst>
                          <a:ext uri="{FF2B5EF4-FFF2-40B4-BE49-F238E27FC236}">
                            <a16:creationId xmlns:a16="http://schemas.microsoft.com/office/drawing/2014/main" id="{06904B7F-F79D-468B-847A-99C406561E3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43205" y="188686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3" name="object 869">
                        <a:extLst>
                          <a:ext uri="{FF2B5EF4-FFF2-40B4-BE49-F238E27FC236}">
                            <a16:creationId xmlns:a16="http://schemas.microsoft.com/office/drawing/2014/main" id="{D5F12CE3-368A-4801-A02F-430B831362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49550" y="1922827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4" name="object 870">
                        <a:extLst>
                          <a:ext uri="{FF2B5EF4-FFF2-40B4-BE49-F238E27FC236}">
                            <a16:creationId xmlns:a16="http://schemas.microsoft.com/office/drawing/2014/main" id="{B0902CF2-30F2-4F21-9167-E15D9F2A6D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18334" y="1934821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32"/>
                            </a:lnTo>
                          </a:path>
                        </a:pathLst>
                      </a:custGeom>
                      <a:ln w="9525"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grpSp>
                    <p:nvGrpSpPr>
                      <p:cNvPr id="95" name="Group 94">
                        <a:extLst>
                          <a:ext uri="{FF2B5EF4-FFF2-40B4-BE49-F238E27FC236}">
                            <a16:creationId xmlns:a16="http://schemas.microsoft.com/office/drawing/2014/main" id="{9B0AD318-9EE1-4244-B621-160BCEA968E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573365" y="1994767"/>
                        <a:ext cx="4415853" cy="2014709"/>
                        <a:chOff x="2573365" y="1994767"/>
                        <a:chExt cx="4415853" cy="2014709"/>
                      </a:xfrm>
                    </p:grpSpPr>
                    <p:sp>
                      <p:nvSpPr>
                        <p:cNvPr id="96" name="object 398">
                          <a:extLst>
                            <a:ext uri="{FF2B5EF4-FFF2-40B4-BE49-F238E27FC236}">
                              <a16:creationId xmlns:a16="http://schemas.microsoft.com/office/drawing/2014/main" id="{6DB21B1E-F56F-449A-B252-DBE7506326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73365" y="199476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000000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" name="object 399">
                          <a:extLst>
                            <a:ext uri="{FF2B5EF4-FFF2-40B4-BE49-F238E27FC236}">
                              <a16:creationId xmlns:a16="http://schemas.microsoft.com/office/drawing/2014/main" id="{9F25AADB-F68E-4D5F-8757-4D883D692B3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87119" y="199476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000000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8" name="object 400">
                          <a:extLst>
                            <a:ext uri="{FF2B5EF4-FFF2-40B4-BE49-F238E27FC236}">
                              <a16:creationId xmlns:a16="http://schemas.microsoft.com/office/drawing/2014/main" id="{29F21DEF-77D8-4E6C-AE1E-1AC68BF306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87119" y="204272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9" name="object 401">
                          <a:extLst>
                            <a:ext uri="{FF2B5EF4-FFF2-40B4-BE49-F238E27FC236}">
                              <a16:creationId xmlns:a16="http://schemas.microsoft.com/office/drawing/2014/main" id="{29F521EC-A076-4FDA-83B1-17C20C51021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00874" y="206670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0" name="object 402">
                          <a:extLst>
                            <a:ext uri="{FF2B5EF4-FFF2-40B4-BE49-F238E27FC236}">
                              <a16:creationId xmlns:a16="http://schemas.microsoft.com/office/drawing/2014/main" id="{01A4A88A-7F7C-487C-B833-4D5892A8405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14634" y="2078694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1" name="object 403">
                          <a:extLst>
                            <a:ext uri="{FF2B5EF4-FFF2-40B4-BE49-F238E27FC236}">
                              <a16:creationId xmlns:a16="http://schemas.microsoft.com/office/drawing/2014/main" id="{BA190AD1-A3AA-4DBB-9ED4-8CA6E2348EB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14634" y="211466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2" name="object 404">
                          <a:extLst>
                            <a:ext uri="{FF2B5EF4-FFF2-40B4-BE49-F238E27FC236}">
                              <a16:creationId xmlns:a16="http://schemas.microsoft.com/office/drawing/2014/main" id="{74441ED2-EBD1-47DE-94FA-9F03FF42270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28388" y="2150633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3" name="object 405">
                          <a:extLst>
                            <a:ext uri="{FF2B5EF4-FFF2-40B4-BE49-F238E27FC236}">
                              <a16:creationId xmlns:a16="http://schemas.microsoft.com/office/drawing/2014/main" id="{9D9DE285-BD2B-44C2-A542-5F196FB03F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55903" y="2174613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4" name="object 406">
                          <a:extLst>
                            <a:ext uri="{FF2B5EF4-FFF2-40B4-BE49-F238E27FC236}">
                              <a16:creationId xmlns:a16="http://schemas.microsoft.com/office/drawing/2014/main" id="{92FBBE7A-5369-4CFA-AF86-BA79A0B8CB4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69658" y="2186601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5" name="object 407">
                          <a:extLst>
                            <a:ext uri="{FF2B5EF4-FFF2-40B4-BE49-F238E27FC236}">
                              <a16:creationId xmlns:a16="http://schemas.microsoft.com/office/drawing/2014/main" id="{763616E2-0A0E-4E14-9441-6D51763A8BF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24687" y="2210580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6" name="object 408">
                          <a:extLst>
                            <a:ext uri="{FF2B5EF4-FFF2-40B4-BE49-F238E27FC236}">
                              <a16:creationId xmlns:a16="http://schemas.microsoft.com/office/drawing/2014/main" id="{28DBF229-73BA-424C-92E0-D1B4CEE509E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3518" y="2258540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7" name="object 871">
                          <a:extLst>
                            <a:ext uri="{FF2B5EF4-FFF2-40B4-BE49-F238E27FC236}">
                              <a16:creationId xmlns:a16="http://schemas.microsoft.com/office/drawing/2014/main" id="{C769DE53-B6AF-4848-B3E6-B1D8648C22A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73365" y="199476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8" name="object 872">
                          <a:extLst>
                            <a:ext uri="{FF2B5EF4-FFF2-40B4-BE49-F238E27FC236}">
                              <a16:creationId xmlns:a16="http://schemas.microsoft.com/office/drawing/2014/main" id="{6B3DBDFF-7D1F-4CC2-991A-B41DA4770B8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87119" y="199476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09" name="object 873">
                          <a:extLst>
                            <a:ext uri="{FF2B5EF4-FFF2-40B4-BE49-F238E27FC236}">
                              <a16:creationId xmlns:a16="http://schemas.microsoft.com/office/drawing/2014/main" id="{B0BA55E5-97D9-4D02-A529-B3621B7BCB7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87119" y="204272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0" name="object 874">
                          <a:extLst>
                            <a:ext uri="{FF2B5EF4-FFF2-40B4-BE49-F238E27FC236}">
                              <a16:creationId xmlns:a16="http://schemas.microsoft.com/office/drawing/2014/main" id="{4DF3AEEE-6032-4AC5-A4C7-3B198235187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00874" y="206670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1" name="object 875">
                          <a:extLst>
                            <a:ext uri="{FF2B5EF4-FFF2-40B4-BE49-F238E27FC236}">
                              <a16:creationId xmlns:a16="http://schemas.microsoft.com/office/drawing/2014/main" id="{3E74510C-525D-4DCC-BCB3-543E59F218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14634" y="2078694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2" name="object 876">
                          <a:extLst>
                            <a:ext uri="{FF2B5EF4-FFF2-40B4-BE49-F238E27FC236}">
                              <a16:creationId xmlns:a16="http://schemas.microsoft.com/office/drawing/2014/main" id="{8B00AA92-89D4-4BA7-946D-3568BF97259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14634" y="211466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3" name="object 877">
                          <a:extLst>
                            <a:ext uri="{FF2B5EF4-FFF2-40B4-BE49-F238E27FC236}">
                              <a16:creationId xmlns:a16="http://schemas.microsoft.com/office/drawing/2014/main" id="{4423C8F5-DEDB-45C7-8399-94F615431C9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28388" y="2150633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4" name="object 878">
                          <a:extLst>
                            <a:ext uri="{FF2B5EF4-FFF2-40B4-BE49-F238E27FC236}">
                              <a16:creationId xmlns:a16="http://schemas.microsoft.com/office/drawing/2014/main" id="{30DF6F89-DCD7-47DA-974E-6EF5C835F84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69658" y="2186601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5" name="object 879">
                          <a:extLst>
                            <a:ext uri="{FF2B5EF4-FFF2-40B4-BE49-F238E27FC236}">
                              <a16:creationId xmlns:a16="http://schemas.microsoft.com/office/drawing/2014/main" id="{580C4D6D-3414-4548-BED4-F9A525A21C6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24687" y="2210580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116" name="object 880">
                          <a:extLst>
                            <a:ext uri="{FF2B5EF4-FFF2-40B4-BE49-F238E27FC236}">
                              <a16:creationId xmlns:a16="http://schemas.microsoft.com/office/drawing/2014/main" id="{EF33C571-9762-4085-B82D-8A00764396C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3518" y="2258540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chemeClr val="bg2">
                              <a:lumMod val="50000"/>
                            </a:schemeClr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grpSp>
                      <p:nvGrpSpPr>
                        <p:cNvPr id="117" name="Group 116">
                          <a:extLst>
                            <a:ext uri="{FF2B5EF4-FFF2-40B4-BE49-F238E27FC236}">
                              <a16:creationId xmlns:a16="http://schemas.microsoft.com/office/drawing/2014/main" id="{06CEFA6B-7B3C-4ADB-8C5E-0143B4B5AF2C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999816" y="2282520"/>
                          <a:ext cx="55024" cy="240243"/>
                          <a:chOff x="2999816" y="2282520"/>
                          <a:chExt cx="55024" cy="240243"/>
                        </a:xfrm>
                      </p:grpSpPr>
                      <p:sp>
                        <p:nvSpPr>
                          <p:cNvPr id="238" name="object 409">
                            <a:extLst>
                              <a:ext uri="{FF2B5EF4-FFF2-40B4-BE49-F238E27FC236}">
                                <a16:creationId xmlns:a16="http://schemas.microsoft.com/office/drawing/2014/main" id="{05B78359-729A-4E08-962F-A2648D1E827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99816" y="228252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39" name="object 410">
                            <a:extLst>
                              <a:ext uri="{FF2B5EF4-FFF2-40B4-BE49-F238E27FC236}">
                                <a16:creationId xmlns:a16="http://schemas.microsoft.com/office/drawing/2014/main" id="{6039F434-91E3-4943-B4BC-73D8D27CC0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13571" y="228252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0" name="object 411">
                            <a:extLst>
                              <a:ext uri="{FF2B5EF4-FFF2-40B4-BE49-F238E27FC236}">
                                <a16:creationId xmlns:a16="http://schemas.microsoft.com/office/drawing/2014/main" id="{5F51BCDC-11C0-404F-8A49-32C980B0429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27333" y="230650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1" name="object 412">
                            <a:extLst>
                              <a:ext uri="{FF2B5EF4-FFF2-40B4-BE49-F238E27FC236}">
                                <a16:creationId xmlns:a16="http://schemas.microsoft.com/office/drawing/2014/main" id="{DB8F2A63-887D-4524-A9D0-30AB38B8E54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27333" y="23184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2" name="object 413">
                            <a:extLst>
                              <a:ext uri="{FF2B5EF4-FFF2-40B4-BE49-F238E27FC236}">
                                <a16:creationId xmlns:a16="http://schemas.microsoft.com/office/drawing/2014/main" id="{B6B5CE66-9AC4-48B7-83BF-E191C560234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41086" y="23544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3" name="object 414">
                            <a:extLst>
                              <a:ext uri="{FF2B5EF4-FFF2-40B4-BE49-F238E27FC236}">
                                <a16:creationId xmlns:a16="http://schemas.microsoft.com/office/drawing/2014/main" id="{84FFD9DF-0757-4CF7-B660-0B6C13870C7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41086" y="2390427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4" name="object 415">
                            <a:extLst>
                              <a:ext uri="{FF2B5EF4-FFF2-40B4-BE49-F238E27FC236}">
                                <a16:creationId xmlns:a16="http://schemas.microsoft.com/office/drawing/2014/main" id="{C3AE3D6A-8607-4E47-81DF-BA3C85323C5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54840" y="245037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5" name="object 881">
                            <a:extLst>
                              <a:ext uri="{FF2B5EF4-FFF2-40B4-BE49-F238E27FC236}">
                                <a16:creationId xmlns:a16="http://schemas.microsoft.com/office/drawing/2014/main" id="{9B3953AD-9F8F-41AF-8D5F-F7B54CAF892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99816" y="228252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6" name="object 882">
                            <a:extLst>
                              <a:ext uri="{FF2B5EF4-FFF2-40B4-BE49-F238E27FC236}">
                                <a16:creationId xmlns:a16="http://schemas.microsoft.com/office/drawing/2014/main" id="{6FB89D1B-D0A0-4226-B807-FBDA683A56C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13571" y="228252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7" name="object 883">
                            <a:extLst>
                              <a:ext uri="{FF2B5EF4-FFF2-40B4-BE49-F238E27FC236}">
                                <a16:creationId xmlns:a16="http://schemas.microsoft.com/office/drawing/2014/main" id="{2DE75F97-5BBB-41DF-B38C-8AE56A1F0D8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27333" y="230650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8" name="object 884">
                            <a:extLst>
                              <a:ext uri="{FF2B5EF4-FFF2-40B4-BE49-F238E27FC236}">
                                <a16:creationId xmlns:a16="http://schemas.microsoft.com/office/drawing/2014/main" id="{379C177F-D4F6-4DFA-B8AD-445CCA4D62F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27333" y="23184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49" name="object 885">
                            <a:extLst>
                              <a:ext uri="{FF2B5EF4-FFF2-40B4-BE49-F238E27FC236}">
                                <a16:creationId xmlns:a16="http://schemas.microsoft.com/office/drawing/2014/main" id="{64B36A72-AFB2-4E2E-B05F-93B0F6D7C1D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41086" y="23544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50" name="object 886">
                            <a:extLst>
                              <a:ext uri="{FF2B5EF4-FFF2-40B4-BE49-F238E27FC236}">
                                <a16:creationId xmlns:a16="http://schemas.microsoft.com/office/drawing/2014/main" id="{AB87E304-3361-4F20-B77D-768A4240673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41086" y="2390427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251" name="object 887">
                            <a:extLst>
                              <a:ext uri="{FF2B5EF4-FFF2-40B4-BE49-F238E27FC236}">
                                <a16:creationId xmlns:a16="http://schemas.microsoft.com/office/drawing/2014/main" id="{64591545-211E-407C-9013-E69273E98ED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54840" y="245037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118" name="Group 117">
                          <a:extLst>
                            <a:ext uri="{FF2B5EF4-FFF2-40B4-BE49-F238E27FC236}">
                              <a16:creationId xmlns:a16="http://schemas.microsoft.com/office/drawing/2014/main" id="{92A671B6-5AA2-4DF5-9466-FEDAB412B76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068601" y="2714146"/>
                          <a:ext cx="3920617" cy="1295330"/>
                          <a:chOff x="3068601" y="2714146"/>
                          <a:chExt cx="3920617" cy="1295330"/>
                        </a:xfrm>
                      </p:grpSpPr>
                      <p:sp>
                        <p:nvSpPr>
                          <p:cNvPr id="119" name="object 416">
                            <a:extLst>
                              <a:ext uri="{FF2B5EF4-FFF2-40B4-BE49-F238E27FC236}">
                                <a16:creationId xmlns:a16="http://schemas.microsoft.com/office/drawing/2014/main" id="{70EA4CF3-3ECA-419E-AA97-23F0B15DB07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68601" y="271414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0" name="object 417">
                            <a:extLst>
                              <a:ext uri="{FF2B5EF4-FFF2-40B4-BE49-F238E27FC236}">
                                <a16:creationId xmlns:a16="http://schemas.microsoft.com/office/drawing/2014/main" id="{BFDC41BE-12FC-471E-B9CA-E719C3D729A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82356" y="275011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1" name="object 418">
                            <a:extLst>
                              <a:ext uri="{FF2B5EF4-FFF2-40B4-BE49-F238E27FC236}">
                                <a16:creationId xmlns:a16="http://schemas.microsoft.com/office/drawing/2014/main" id="{42252310-773B-484A-BD4A-0C290643B3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96116" y="279807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2" name="object 419">
                            <a:extLst>
                              <a:ext uri="{FF2B5EF4-FFF2-40B4-BE49-F238E27FC236}">
                                <a16:creationId xmlns:a16="http://schemas.microsoft.com/office/drawing/2014/main" id="{11D2D89D-069E-432D-9AC5-9F061486DBF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51140" y="282205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3" name="object 420">
                            <a:extLst>
                              <a:ext uri="{FF2B5EF4-FFF2-40B4-BE49-F238E27FC236}">
                                <a16:creationId xmlns:a16="http://schemas.microsoft.com/office/drawing/2014/main" id="{B1FE397B-DE8C-4ACA-ADC4-4A53E7B2082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426268" y="290597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4" name="object 888">
                            <a:extLst>
                              <a:ext uri="{FF2B5EF4-FFF2-40B4-BE49-F238E27FC236}">
                                <a16:creationId xmlns:a16="http://schemas.microsoft.com/office/drawing/2014/main" id="{76B360D3-9A20-4510-913B-E73EBE9F50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68601" y="271414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5" name="object 889">
                            <a:extLst>
                              <a:ext uri="{FF2B5EF4-FFF2-40B4-BE49-F238E27FC236}">
                                <a16:creationId xmlns:a16="http://schemas.microsoft.com/office/drawing/2014/main" id="{C84B509D-2D88-44B7-B246-A1AC9D43F04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82356" y="275011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6" name="object 890">
                            <a:extLst>
                              <a:ext uri="{FF2B5EF4-FFF2-40B4-BE49-F238E27FC236}">
                                <a16:creationId xmlns:a16="http://schemas.microsoft.com/office/drawing/2014/main" id="{CB850953-5199-42E7-AE2B-7502F385EBB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096116" y="279807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7" name="object 891">
                            <a:extLst>
                              <a:ext uri="{FF2B5EF4-FFF2-40B4-BE49-F238E27FC236}">
                                <a16:creationId xmlns:a16="http://schemas.microsoft.com/office/drawing/2014/main" id="{1A03E0A4-CB0D-4431-BF3B-6CEBFE0D06F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151140" y="282205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128" name="object 892">
                            <a:extLst>
                              <a:ext uri="{FF2B5EF4-FFF2-40B4-BE49-F238E27FC236}">
                                <a16:creationId xmlns:a16="http://schemas.microsoft.com/office/drawing/2014/main" id="{FB89BF64-B445-45E6-A36D-B8F72B9A045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426268" y="290597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chemeClr val="bg2">
                                <a:lumMod val="50000"/>
                              </a:schemeClr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grpSp>
                        <p:nvGrpSpPr>
                          <p:cNvPr id="129" name="Group 128">
                            <a:extLst>
                              <a:ext uri="{FF2B5EF4-FFF2-40B4-BE49-F238E27FC236}">
                                <a16:creationId xmlns:a16="http://schemas.microsoft.com/office/drawing/2014/main" id="{41B75B46-FB4B-4D7B-83AC-7A28017D2805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3536322" y="2989906"/>
                            <a:ext cx="907933" cy="312183"/>
                            <a:chOff x="3536322" y="2989906"/>
                            <a:chExt cx="907933" cy="312183"/>
                          </a:xfrm>
                        </p:grpSpPr>
                        <p:sp>
                          <p:nvSpPr>
                            <p:cNvPr id="211" name="object 421">
                              <a:extLst>
                                <a:ext uri="{FF2B5EF4-FFF2-40B4-BE49-F238E27FC236}">
                                  <a16:creationId xmlns:a16="http://schemas.microsoft.com/office/drawing/2014/main" id="{4274904B-A75D-4BF2-A8D6-C22BA0340E9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536322" y="2989906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12" name="object 422">
                              <a:extLst>
                                <a:ext uri="{FF2B5EF4-FFF2-40B4-BE49-F238E27FC236}">
                                  <a16:creationId xmlns:a16="http://schemas.microsoft.com/office/drawing/2014/main" id="{C222A8EB-F2DA-4DD3-AF60-56E308BF6C03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591352" y="3025872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13" name="object 423">
                              <a:extLst>
                                <a:ext uri="{FF2B5EF4-FFF2-40B4-BE49-F238E27FC236}">
                                  <a16:creationId xmlns:a16="http://schemas.microsoft.com/office/drawing/2014/main" id="{DB71AA2B-9B65-4E8B-8A93-6B4D243F69E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563837" y="3061845"/>
                              <a:ext cx="82976" cy="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72389">
                                  <a:moveTo>
                                    <a:pt x="0" y="0"/>
                                  </a:moveTo>
                                  <a:lnTo>
                                    <a:pt x="72009" y="0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14" name="object 424">
                              <a:extLst>
                                <a:ext uri="{FF2B5EF4-FFF2-40B4-BE49-F238E27FC236}">
                                  <a16:creationId xmlns:a16="http://schemas.microsoft.com/office/drawing/2014/main" id="{2B9DA21B-BA9E-4948-8396-00F3FAD1E48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605105" y="3025872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15" name="object 425">
                              <a:extLst>
                                <a:ext uri="{FF2B5EF4-FFF2-40B4-BE49-F238E27FC236}">
                                  <a16:creationId xmlns:a16="http://schemas.microsoft.com/office/drawing/2014/main" id="{123BBFCF-9CD5-4EE9-ADF6-D1D2D035C58D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797697" y="3073833"/>
                              <a:ext cx="82976" cy="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72389">
                                  <a:moveTo>
                                    <a:pt x="0" y="0"/>
                                  </a:moveTo>
                                  <a:lnTo>
                                    <a:pt x="72009" y="0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16" name="object 426">
                              <a:extLst>
                                <a:ext uri="{FF2B5EF4-FFF2-40B4-BE49-F238E27FC236}">
                                  <a16:creationId xmlns:a16="http://schemas.microsoft.com/office/drawing/2014/main" id="{4B6195A8-58FF-4ADB-AAA4-15151F99D68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838967" y="3037866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17" name="object 427">
                              <a:extLst>
                                <a:ext uri="{FF2B5EF4-FFF2-40B4-BE49-F238E27FC236}">
                                  <a16:creationId xmlns:a16="http://schemas.microsoft.com/office/drawing/2014/main" id="{871D4CFF-16F2-429D-9A40-6789DF1BA9C0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949019" y="3049853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18" name="object 428">
                              <a:extLst>
                                <a:ext uri="{FF2B5EF4-FFF2-40B4-BE49-F238E27FC236}">
                                  <a16:creationId xmlns:a16="http://schemas.microsoft.com/office/drawing/2014/main" id="{FC7A17C9-E822-476A-8890-007B3F4EE5C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962773" y="3049853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19" name="object 429">
                              <a:extLst>
                                <a:ext uri="{FF2B5EF4-FFF2-40B4-BE49-F238E27FC236}">
                                  <a16:creationId xmlns:a16="http://schemas.microsoft.com/office/drawing/2014/main" id="{191B24AB-8E13-4138-A919-DDCF6EE920F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990288" y="3109806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32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0" name="object 430">
                              <a:extLst>
                                <a:ext uri="{FF2B5EF4-FFF2-40B4-BE49-F238E27FC236}">
                                  <a16:creationId xmlns:a16="http://schemas.microsoft.com/office/drawing/2014/main" id="{90BCB90E-4A86-4220-BA99-C72C7B0DC56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990288" y="3145772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1" name="object 431">
                              <a:extLst>
                                <a:ext uri="{FF2B5EF4-FFF2-40B4-BE49-F238E27FC236}">
                                  <a16:creationId xmlns:a16="http://schemas.microsoft.com/office/drawing/2014/main" id="{F281D7AD-59D6-4F94-AA61-696C8F76184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004042" y="3193732"/>
                              <a:ext cx="82976" cy="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72389">
                                  <a:moveTo>
                                    <a:pt x="0" y="0"/>
                                  </a:moveTo>
                                  <a:lnTo>
                                    <a:pt x="72009" y="0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2" name="object 432">
                              <a:extLst>
                                <a:ext uri="{FF2B5EF4-FFF2-40B4-BE49-F238E27FC236}">
                                  <a16:creationId xmlns:a16="http://schemas.microsoft.com/office/drawing/2014/main" id="{853D25D7-7DF2-4BEF-8B06-B8B65E4A988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045318" y="3157759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3" name="object 433">
                              <a:extLst>
                                <a:ext uri="{FF2B5EF4-FFF2-40B4-BE49-F238E27FC236}">
                                  <a16:creationId xmlns:a16="http://schemas.microsoft.com/office/drawing/2014/main" id="{78761966-7BEB-4D74-B0BE-0998752F773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416741" y="3229699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4" name="object 434">
                              <a:extLst>
                                <a:ext uri="{FF2B5EF4-FFF2-40B4-BE49-F238E27FC236}">
                                  <a16:creationId xmlns:a16="http://schemas.microsoft.com/office/drawing/2014/main" id="{5B7976FF-AED4-4EE3-8499-EB3258F664C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444255" y="3229699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5" name="object 893">
                              <a:extLst>
                                <a:ext uri="{FF2B5EF4-FFF2-40B4-BE49-F238E27FC236}">
                                  <a16:creationId xmlns:a16="http://schemas.microsoft.com/office/drawing/2014/main" id="{288668BF-24DA-40D0-A1C4-8A1EB7FD4AF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536322" y="2989906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6" name="object 894">
                              <a:extLst>
                                <a:ext uri="{FF2B5EF4-FFF2-40B4-BE49-F238E27FC236}">
                                  <a16:creationId xmlns:a16="http://schemas.microsoft.com/office/drawing/2014/main" id="{907D74CC-C6E1-4CA3-9C12-FFC840D257B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591352" y="3025872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7" name="object 895">
                              <a:extLst>
                                <a:ext uri="{FF2B5EF4-FFF2-40B4-BE49-F238E27FC236}">
                                  <a16:creationId xmlns:a16="http://schemas.microsoft.com/office/drawing/2014/main" id="{0D039AC9-6CCD-4BD4-A01E-90411E253E7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605105" y="3025872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8" name="object 896">
                              <a:extLst>
                                <a:ext uri="{FF2B5EF4-FFF2-40B4-BE49-F238E27FC236}">
                                  <a16:creationId xmlns:a16="http://schemas.microsoft.com/office/drawing/2014/main" id="{D81D875B-9842-47EF-81F5-200E82A2AB2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797697" y="3073833"/>
                              <a:ext cx="82976" cy="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72389">
                                  <a:moveTo>
                                    <a:pt x="0" y="0"/>
                                  </a:moveTo>
                                  <a:lnTo>
                                    <a:pt x="72009" y="0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29" name="object 897">
                              <a:extLst>
                                <a:ext uri="{FF2B5EF4-FFF2-40B4-BE49-F238E27FC236}">
                                  <a16:creationId xmlns:a16="http://schemas.microsoft.com/office/drawing/2014/main" id="{E51C6509-A37C-418E-B0B8-BDF49392888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838967" y="3037866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30" name="object 898">
                              <a:extLst>
                                <a:ext uri="{FF2B5EF4-FFF2-40B4-BE49-F238E27FC236}">
                                  <a16:creationId xmlns:a16="http://schemas.microsoft.com/office/drawing/2014/main" id="{C3A6FEBB-F29A-40DE-AE59-3DAAB954C648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949019" y="3049853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31" name="object 899">
                              <a:extLst>
                                <a:ext uri="{FF2B5EF4-FFF2-40B4-BE49-F238E27FC236}">
                                  <a16:creationId xmlns:a16="http://schemas.microsoft.com/office/drawing/2014/main" id="{6556739B-E70E-43F4-B00B-A259D20FB23F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962773" y="3049853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32" name="object 900">
                              <a:extLst>
                                <a:ext uri="{FF2B5EF4-FFF2-40B4-BE49-F238E27FC236}">
                                  <a16:creationId xmlns:a16="http://schemas.microsoft.com/office/drawing/2014/main" id="{CCB4845C-84B9-4889-92EB-4B7DB775347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990288" y="3109806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32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33" name="object 901">
                              <a:extLst>
                                <a:ext uri="{FF2B5EF4-FFF2-40B4-BE49-F238E27FC236}">
                                  <a16:creationId xmlns:a16="http://schemas.microsoft.com/office/drawing/2014/main" id="{07C424D2-B5B7-4948-A630-B62CBEAA3A0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990288" y="3145772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34" name="object 902">
                              <a:extLst>
                                <a:ext uri="{FF2B5EF4-FFF2-40B4-BE49-F238E27FC236}">
                                  <a16:creationId xmlns:a16="http://schemas.microsoft.com/office/drawing/2014/main" id="{DC85C630-5A00-4799-B2D0-05AA310D71D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004042" y="3193732"/>
                              <a:ext cx="82976" cy="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w="72389">
                                  <a:moveTo>
                                    <a:pt x="0" y="0"/>
                                  </a:moveTo>
                                  <a:lnTo>
                                    <a:pt x="72009" y="0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35" name="object 903">
                              <a:extLst>
                                <a:ext uri="{FF2B5EF4-FFF2-40B4-BE49-F238E27FC236}">
                                  <a16:creationId xmlns:a16="http://schemas.microsoft.com/office/drawing/2014/main" id="{43F3F021-8805-4A49-8222-AFE7C4F2CEE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045318" y="3157759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36" name="object 904">
                              <a:extLst>
                                <a:ext uri="{FF2B5EF4-FFF2-40B4-BE49-F238E27FC236}">
                                  <a16:creationId xmlns:a16="http://schemas.microsoft.com/office/drawing/2014/main" id="{19825CB7-3380-4B12-ABDF-BCA6E1D86FD2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416741" y="3229699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  <p:sp>
                          <p:nvSpPr>
                            <p:cNvPr id="237" name="object 905">
                              <a:extLst>
                                <a:ext uri="{FF2B5EF4-FFF2-40B4-BE49-F238E27FC236}">
                                  <a16:creationId xmlns:a16="http://schemas.microsoft.com/office/drawing/2014/main" id="{A058DB97-6613-4510-8AAF-9B1821A85137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444255" y="3229699"/>
                              <a:ext cx="0" cy="72390"/>
                            </a:xfrm>
                            <a:custGeom>
                              <a:avLst/>
                              <a:gdLst/>
                              <a:ahLst/>
                              <a:cxnLst/>
                              <a:rect l="l" t="t" r="r" b="b"/>
                              <a:pathLst>
                                <a:path h="72389">
                                  <a:moveTo>
                                    <a:pt x="0" y="0"/>
                                  </a:moveTo>
                                  <a:lnTo>
                                    <a:pt x="0" y="71945"/>
                                  </a:lnTo>
                                </a:path>
                              </a:pathLst>
                            </a:custGeom>
                            <a:ln w="9525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</a:ln>
                          </p:spPr>
                          <p:txBody>
                            <a:bodyPr wrap="square" lIns="0" tIns="0" rIns="0" bIns="0" rtlCol="0"/>
                            <a:lstStyle/>
                            <a:p>
                              <a:pPr defTabSz="1219170">
                                <a:defRPr/>
                              </a:pPr>
                              <a:endParaRPr dirty="0">
                                <a:solidFill>
                                  <a:srgbClr val="595454"/>
                                </a:solidFill>
                                <a:latin typeface="Calibri" panose="020F0502020204030204" pitchFamily="34" charset="0"/>
                                <a:cs typeface="Calibri" panose="020F0502020204030204" pitchFamily="34" charset="0"/>
                              </a:endParaRPr>
                            </a:p>
                          </p:txBody>
                        </p:sp>
                      </p:grpSp>
                      <p:grpSp>
                        <p:nvGrpSpPr>
                          <p:cNvPr id="130" name="Group 129">
                            <a:extLst>
                              <a:ext uri="{FF2B5EF4-FFF2-40B4-BE49-F238E27FC236}">
                                <a16:creationId xmlns:a16="http://schemas.microsoft.com/office/drawing/2014/main" id="{0C315350-FB5F-40F8-81B9-7B1E4B0F619E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4458010" y="3409540"/>
                            <a:ext cx="2531208" cy="599936"/>
                            <a:chOff x="4458010" y="3409540"/>
                            <a:chExt cx="2531208" cy="599936"/>
                          </a:xfrm>
                        </p:grpSpPr>
                        <p:grpSp>
                          <p:nvGrpSpPr>
                            <p:cNvPr id="131" name="Group 130">
                              <a:extLst>
                                <a:ext uri="{FF2B5EF4-FFF2-40B4-BE49-F238E27FC236}">
                                  <a16:creationId xmlns:a16="http://schemas.microsoft.com/office/drawing/2014/main" id="{5922AB4D-8CF1-45D3-86F5-47C918F09E5E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4458010" y="3409540"/>
                              <a:ext cx="1376097" cy="300196"/>
                              <a:chOff x="4458010" y="3409540"/>
                              <a:chExt cx="1376097" cy="300196"/>
                            </a:xfrm>
                          </p:grpSpPr>
                          <p:sp>
                            <p:nvSpPr>
                              <p:cNvPr id="169" name="object 435">
                                <a:extLst>
                                  <a:ext uri="{FF2B5EF4-FFF2-40B4-BE49-F238E27FC236}">
                                    <a16:creationId xmlns:a16="http://schemas.microsoft.com/office/drawing/2014/main" id="{4668154D-B6BC-46FA-BA71-DA9A951B151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458010" y="3409540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0" name="object 436">
                                <a:extLst>
                                  <a:ext uri="{FF2B5EF4-FFF2-40B4-BE49-F238E27FC236}">
                                    <a16:creationId xmlns:a16="http://schemas.microsoft.com/office/drawing/2014/main" id="{25CD4BF1-4DED-44E2-B803-724DD460606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485524" y="343352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1" name="object 437">
                                <a:extLst>
                                  <a:ext uri="{FF2B5EF4-FFF2-40B4-BE49-F238E27FC236}">
                                    <a16:creationId xmlns:a16="http://schemas.microsoft.com/office/drawing/2014/main" id="{88545448-095A-477A-B0A9-164140B2ADC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843198" y="348148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2" name="object 438">
                                <a:extLst>
                                  <a:ext uri="{FF2B5EF4-FFF2-40B4-BE49-F238E27FC236}">
                                    <a16:creationId xmlns:a16="http://schemas.microsoft.com/office/drawing/2014/main" id="{86910D13-3D35-4D6E-9C1B-287F4571D7D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856952" y="348148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3" name="object 439">
                                <a:extLst>
                                  <a:ext uri="{FF2B5EF4-FFF2-40B4-BE49-F238E27FC236}">
                                    <a16:creationId xmlns:a16="http://schemas.microsoft.com/office/drawing/2014/main" id="{F5B4CDFF-76E0-43AB-B6F2-11216F1F407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25737" y="355341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4" name="object 440">
                                <a:extLst>
                                  <a:ext uri="{FF2B5EF4-FFF2-40B4-BE49-F238E27FC236}">
                                    <a16:creationId xmlns:a16="http://schemas.microsoft.com/office/drawing/2014/main" id="{FBD472DB-EDED-420D-9BA0-3D9AB798624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39491" y="357740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5" name="object 441">
                                <a:extLst>
                                  <a:ext uri="{FF2B5EF4-FFF2-40B4-BE49-F238E27FC236}">
                                    <a16:creationId xmlns:a16="http://schemas.microsoft.com/office/drawing/2014/main" id="{7858D31C-CE09-488D-8CF0-16C64DA8E0A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53252" y="357740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6" name="object 442">
                                <a:extLst>
                                  <a:ext uri="{FF2B5EF4-FFF2-40B4-BE49-F238E27FC236}">
                                    <a16:creationId xmlns:a16="http://schemas.microsoft.com/office/drawing/2014/main" id="{84579E7D-88FF-4CC3-AB9B-6EDB83A66DA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39491" y="3637346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7" name="object 443">
                                <a:extLst>
                                  <a:ext uri="{FF2B5EF4-FFF2-40B4-BE49-F238E27FC236}">
                                    <a16:creationId xmlns:a16="http://schemas.microsoft.com/office/drawing/2014/main" id="{6706631D-C0ED-4345-B6B3-DDB17398BB7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80759" y="360137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8" name="object 444">
                                <a:extLst>
                                  <a:ext uri="{FF2B5EF4-FFF2-40B4-BE49-F238E27FC236}">
                                    <a16:creationId xmlns:a16="http://schemas.microsoft.com/office/drawing/2014/main" id="{9AEE7E6D-0C9C-4F15-9D45-D496D9FB214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145842" y="3649338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79" name="object 445">
                                <a:extLst>
                                  <a:ext uri="{FF2B5EF4-FFF2-40B4-BE49-F238E27FC236}">
                                    <a16:creationId xmlns:a16="http://schemas.microsoft.com/office/drawing/2014/main" id="{057EC004-7654-4C92-B648-207B722FFD3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187113" y="3613372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0" name="object 446">
                                <a:extLst>
                                  <a:ext uri="{FF2B5EF4-FFF2-40B4-BE49-F238E27FC236}">
                                    <a16:creationId xmlns:a16="http://schemas.microsoft.com/office/drawing/2014/main" id="{E8F16278-BDD5-4260-8CFB-F5F5D975CC1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159597" y="3649338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1" name="object 447">
                                <a:extLst>
                                  <a:ext uri="{FF2B5EF4-FFF2-40B4-BE49-F238E27FC236}">
                                    <a16:creationId xmlns:a16="http://schemas.microsoft.com/office/drawing/2014/main" id="{6D2D250D-9D88-4920-9F82-B6F19CCC07D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200866" y="3613372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2" name="object 448">
                                <a:extLst>
                                  <a:ext uri="{FF2B5EF4-FFF2-40B4-BE49-F238E27FC236}">
                                    <a16:creationId xmlns:a16="http://schemas.microsoft.com/office/drawing/2014/main" id="{8FC5D1A8-1FB1-44F5-A391-2938AEA0B41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10920" y="3613372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3" name="object 449">
                                <a:extLst>
                                  <a:ext uri="{FF2B5EF4-FFF2-40B4-BE49-F238E27FC236}">
                                    <a16:creationId xmlns:a16="http://schemas.microsoft.com/office/drawing/2014/main" id="{56C166CA-062F-45DD-B16F-990166779F8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10920" y="3673312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4" name="object 450">
                                <a:extLst>
                                  <a:ext uri="{FF2B5EF4-FFF2-40B4-BE49-F238E27FC236}">
                                    <a16:creationId xmlns:a16="http://schemas.microsoft.com/office/drawing/2014/main" id="{63536548-78D2-4D81-ABEA-54A795C760D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52189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5" name="object 451">
                                <a:extLst>
                                  <a:ext uri="{FF2B5EF4-FFF2-40B4-BE49-F238E27FC236}">
                                    <a16:creationId xmlns:a16="http://schemas.microsoft.com/office/drawing/2014/main" id="{AF7C5B90-E83C-4F68-9E02-0327A0AD516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38434" y="3673312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6" name="object 452">
                                <a:extLst>
                                  <a:ext uri="{FF2B5EF4-FFF2-40B4-BE49-F238E27FC236}">
                                    <a16:creationId xmlns:a16="http://schemas.microsoft.com/office/drawing/2014/main" id="{597593D6-EA45-47A1-8485-B0F2D87D0D9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79704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7" name="object 453">
                                <a:extLst>
                                  <a:ext uri="{FF2B5EF4-FFF2-40B4-BE49-F238E27FC236}">
                                    <a16:creationId xmlns:a16="http://schemas.microsoft.com/office/drawing/2014/main" id="{E11EA801-DC51-4B02-A9B3-89A3A8BD4A1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79704" y="3673312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8" name="object 454">
                                <a:extLst>
                                  <a:ext uri="{FF2B5EF4-FFF2-40B4-BE49-F238E27FC236}">
                                    <a16:creationId xmlns:a16="http://schemas.microsoft.com/office/drawing/2014/main" id="{D975CF71-81EF-49FE-837D-3DE2671851A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420972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89" name="object 455">
                                <a:extLst>
                                  <a:ext uri="{FF2B5EF4-FFF2-40B4-BE49-F238E27FC236}">
                                    <a16:creationId xmlns:a16="http://schemas.microsoft.com/office/drawing/2014/main" id="{19EB97F9-5DC5-416D-A847-091DBFBAE08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503511" y="3673312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0" name="object 456">
                                <a:extLst>
                                  <a:ext uri="{FF2B5EF4-FFF2-40B4-BE49-F238E27FC236}">
                                    <a16:creationId xmlns:a16="http://schemas.microsoft.com/office/drawing/2014/main" id="{558F2AEC-3E5B-4EF2-B861-968E677AB8B9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544779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1" name="object 457">
                                <a:extLst>
                                  <a:ext uri="{FF2B5EF4-FFF2-40B4-BE49-F238E27FC236}">
                                    <a16:creationId xmlns:a16="http://schemas.microsoft.com/office/drawing/2014/main" id="{A5997A3C-4CAA-4740-B226-DAFFE574C57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751131" y="3673312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2" name="object 458">
                                <a:extLst>
                                  <a:ext uri="{FF2B5EF4-FFF2-40B4-BE49-F238E27FC236}">
                                    <a16:creationId xmlns:a16="http://schemas.microsoft.com/office/drawing/2014/main" id="{19401F34-68C0-4BA3-B8BD-C8A72CA3F5F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792402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3" name="object 906">
                                <a:extLst>
                                  <a:ext uri="{FF2B5EF4-FFF2-40B4-BE49-F238E27FC236}">
                                    <a16:creationId xmlns:a16="http://schemas.microsoft.com/office/drawing/2014/main" id="{8921AFED-E092-4C01-ACC6-BACBDA5D889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458010" y="3409540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4" name="object 907">
                                <a:extLst>
                                  <a:ext uri="{FF2B5EF4-FFF2-40B4-BE49-F238E27FC236}">
                                    <a16:creationId xmlns:a16="http://schemas.microsoft.com/office/drawing/2014/main" id="{B153E09F-B543-4AA8-93A9-1F1DDADF46DE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485524" y="343352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5" name="object 908">
                                <a:extLst>
                                  <a:ext uri="{FF2B5EF4-FFF2-40B4-BE49-F238E27FC236}">
                                    <a16:creationId xmlns:a16="http://schemas.microsoft.com/office/drawing/2014/main" id="{694BC2DC-6415-4905-B14A-B25DAC217EC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843198" y="348148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6" name="object 909">
                                <a:extLst>
                                  <a:ext uri="{FF2B5EF4-FFF2-40B4-BE49-F238E27FC236}">
                                    <a16:creationId xmlns:a16="http://schemas.microsoft.com/office/drawing/2014/main" id="{1FA5057F-D13F-4DFB-A3F4-34390FC10B8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856952" y="348148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7" name="object 910">
                                <a:extLst>
                                  <a:ext uri="{FF2B5EF4-FFF2-40B4-BE49-F238E27FC236}">
                                    <a16:creationId xmlns:a16="http://schemas.microsoft.com/office/drawing/2014/main" id="{632A0707-C202-4D26-B962-27F7A11B928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25737" y="355341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8" name="object 911">
                                <a:extLst>
                                  <a:ext uri="{FF2B5EF4-FFF2-40B4-BE49-F238E27FC236}">
                                    <a16:creationId xmlns:a16="http://schemas.microsoft.com/office/drawing/2014/main" id="{1ED239C5-E508-4D93-9886-7ED183AEF14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39491" y="357740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99" name="object 912">
                                <a:extLst>
                                  <a:ext uri="{FF2B5EF4-FFF2-40B4-BE49-F238E27FC236}">
                                    <a16:creationId xmlns:a16="http://schemas.microsoft.com/office/drawing/2014/main" id="{E90BF23F-12E7-499F-BF86-A0BA0CB1B70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53252" y="357740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0" name="object 913">
                                <a:extLst>
                                  <a:ext uri="{FF2B5EF4-FFF2-40B4-BE49-F238E27FC236}">
                                    <a16:creationId xmlns:a16="http://schemas.microsoft.com/office/drawing/2014/main" id="{9CB80FDB-F4A8-46B0-995B-53FE32E3EC9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39491" y="3637346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1" name="object 914">
                                <a:extLst>
                                  <a:ext uri="{FF2B5EF4-FFF2-40B4-BE49-F238E27FC236}">
                                    <a16:creationId xmlns:a16="http://schemas.microsoft.com/office/drawing/2014/main" id="{E2C8A906-D172-472B-8AED-6D45F2572A3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4980759" y="360137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2" name="object 915">
                                <a:extLst>
                                  <a:ext uri="{FF2B5EF4-FFF2-40B4-BE49-F238E27FC236}">
                                    <a16:creationId xmlns:a16="http://schemas.microsoft.com/office/drawing/2014/main" id="{F84AC97D-BEC8-4F36-A65A-591CFAA7AA6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187113" y="3613372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3" name="object 916">
                                <a:extLst>
                                  <a:ext uri="{FF2B5EF4-FFF2-40B4-BE49-F238E27FC236}">
                                    <a16:creationId xmlns:a16="http://schemas.microsoft.com/office/drawing/2014/main" id="{9A2DA994-238E-453D-B15E-E4321990C24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200866" y="3613372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4" name="object 917">
                                <a:extLst>
                                  <a:ext uri="{FF2B5EF4-FFF2-40B4-BE49-F238E27FC236}">
                                    <a16:creationId xmlns:a16="http://schemas.microsoft.com/office/drawing/2014/main" id="{E1B472E6-7D16-4FAE-A2F5-A0D7AB3D8A5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10920" y="3613372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5" name="object 918">
                                <a:extLst>
                                  <a:ext uri="{FF2B5EF4-FFF2-40B4-BE49-F238E27FC236}">
                                    <a16:creationId xmlns:a16="http://schemas.microsoft.com/office/drawing/2014/main" id="{13DCE061-DD77-47DA-8956-AE658D12F2B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52189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6" name="object 919">
                                <a:extLst>
                                  <a:ext uri="{FF2B5EF4-FFF2-40B4-BE49-F238E27FC236}">
                                    <a16:creationId xmlns:a16="http://schemas.microsoft.com/office/drawing/2014/main" id="{F8F283CC-497D-4CCF-BE05-05336E238B1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379704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7" name="object 920">
                                <a:extLst>
                                  <a:ext uri="{FF2B5EF4-FFF2-40B4-BE49-F238E27FC236}">
                                    <a16:creationId xmlns:a16="http://schemas.microsoft.com/office/drawing/2014/main" id="{5C1C3D19-3474-4E2C-8460-86206BB872A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420972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8" name="object 921">
                                <a:extLst>
                                  <a:ext uri="{FF2B5EF4-FFF2-40B4-BE49-F238E27FC236}">
                                    <a16:creationId xmlns:a16="http://schemas.microsoft.com/office/drawing/2014/main" id="{4F17F246-B61E-46EF-939C-E0AC4C40B8A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544779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09" name="object 922">
                                <a:extLst>
                                  <a:ext uri="{FF2B5EF4-FFF2-40B4-BE49-F238E27FC236}">
                                    <a16:creationId xmlns:a16="http://schemas.microsoft.com/office/drawing/2014/main" id="{6C40A062-BF50-45F6-B394-0CC16BCFF92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751131" y="3673312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210" name="object 923">
                                <a:extLst>
                                  <a:ext uri="{FF2B5EF4-FFF2-40B4-BE49-F238E27FC236}">
                                    <a16:creationId xmlns:a16="http://schemas.microsoft.com/office/drawing/2014/main" id="{17D1F3FF-8A30-4E47-92D0-DF7D4B294E0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792402" y="363734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</p:grpSp>
                        <p:grpSp>
                          <p:nvGrpSpPr>
                            <p:cNvPr id="132" name="Group 131">
                              <a:extLst>
                                <a:ext uri="{FF2B5EF4-FFF2-40B4-BE49-F238E27FC236}">
                                  <a16:creationId xmlns:a16="http://schemas.microsoft.com/office/drawing/2014/main" id="{25EE7AF4-BDB9-4493-A250-1F7F85442392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5847432" y="3697299"/>
                              <a:ext cx="1141786" cy="312177"/>
                              <a:chOff x="5847432" y="3697299"/>
                              <a:chExt cx="1141786" cy="312177"/>
                            </a:xfrm>
                          </p:grpSpPr>
                          <p:sp>
                            <p:nvSpPr>
                              <p:cNvPr id="133" name="object 459">
                                <a:extLst>
                                  <a:ext uri="{FF2B5EF4-FFF2-40B4-BE49-F238E27FC236}">
                                    <a16:creationId xmlns:a16="http://schemas.microsoft.com/office/drawing/2014/main" id="{6AB60648-FA10-47BD-9F73-5D72259945D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47432" y="369729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34" name="object 460">
                                <a:extLst>
                                  <a:ext uri="{FF2B5EF4-FFF2-40B4-BE49-F238E27FC236}">
                                    <a16:creationId xmlns:a16="http://schemas.microsoft.com/office/drawing/2014/main" id="{5AC628FA-AE51-45E9-B9E2-0B652B4E75D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61178" y="369729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35" name="object 461">
                                <a:extLst>
                                  <a:ext uri="{FF2B5EF4-FFF2-40B4-BE49-F238E27FC236}">
                                    <a16:creationId xmlns:a16="http://schemas.microsoft.com/office/drawing/2014/main" id="{95A488C2-6AFA-48FB-AE94-CE02C2A04F3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61178" y="3745259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36" name="object 462">
                                <a:extLst>
                                  <a:ext uri="{FF2B5EF4-FFF2-40B4-BE49-F238E27FC236}">
                                    <a16:creationId xmlns:a16="http://schemas.microsoft.com/office/drawing/2014/main" id="{2A2AB9D0-FC85-4C3B-A64C-CA8D12BA1452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902448" y="3709291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37" name="object 463">
                                <a:extLst>
                                  <a:ext uri="{FF2B5EF4-FFF2-40B4-BE49-F238E27FC236}">
                                    <a16:creationId xmlns:a16="http://schemas.microsoft.com/office/drawing/2014/main" id="{5B0872D8-D26D-47AC-B527-1262F886112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74940" y="3745259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38" name="object 464">
                                <a:extLst>
                                  <a:ext uri="{FF2B5EF4-FFF2-40B4-BE49-F238E27FC236}">
                                    <a16:creationId xmlns:a16="http://schemas.microsoft.com/office/drawing/2014/main" id="{0836B492-E963-4A7B-9E44-DFF7A21F1D8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916209" y="3709291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39" name="object 465">
                                <a:extLst>
                                  <a:ext uri="{FF2B5EF4-FFF2-40B4-BE49-F238E27FC236}">
                                    <a16:creationId xmlns:a16="http://schemas.microsoft.com/office/drawing/2014/main" id="{AF3429BC-FF3D-4F4F-9566-66A5FCD3545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88700" y="3745259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0" name="object 466">
                                <a:extLst>
                                  <a:ext uri="{FF2B5EF4-FFF2-40B4-BE49-F238E27FC236}">
                                    <a16:creationId xmlns:a16="http://schemas.microsoft.com/office/drawing/2014/main" id="{E2C4F1A8-BEE4-4E79-89E6-843E82D8D14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929969" y="3709291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1" name="object 467">
                                <a:extLst>
                                  <a:ext uri="{FF2B5EF4-FFF2-40B4-BE49-F238E27FC236}">
                                    <a16:creationId xmlns:a16="http://schemas.microsoft.com/office/drawing/2014/main" id="{CAC07042-8CAA-4A74-8CB9-18DE8A18031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040016" y="373326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2" name="object 468">
                                <a:extLst>
                                  <a:ext uri="{FF2B5EF4-FFF2-40B4-BE49-F238E27FC236}">
                                    <a16:creationId xmlns:a16="http://schemas.microsoft.com/office/drawing/2014/main" id="{8C0296B1-7E92-4E70-B449-27255D11412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177582" y="3769233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90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3" name="object 469">
                                <a:extLst>
                                  <a:ext uri="{FF2B5EF4-FFF2-40B4-BE49-F238E27FC236}">
                                    <a16:creationId xmlns:a16="http://schemas.microsoft.com/office/drawing/2014/main" id="{4B6CB4A4-E694-4EDD-8060-2F54509817C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218853" y="373326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4" name="object 470">
                                <a:extLst>
                                  <a:ext uri="{FF2B5EF4-FFF2-40B4-BE49-F238E27FC236}">
                                    <a16:creationId xmlns:a16="http://schemas.microsoft.com/office/drawing/2014/main" id="{550D6B75-68A9-4593-AEE3-0AB54C88724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301391" y="378122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5" name="object 471">
                                <a:extLst>
                                  <a:ext uri="{FF2B5EF4-FFF2-40B4-BE49-F238E27FC236}">
                                    <a16:creationId xmlns:a16="http://schemas.microsoft.com/office/drawing/2014/main" id="{5DDEA848-8295-4A2E-95DE-A014489F45D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342660" y="378122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6" name="object 472">
                                <a:extLst>
                                  <a:ext uri="{FF2B5EF4-FFF2-40B4-BE49-F238E27FC236}">
                                    <a16:creationId xmlns:a16="http://schemas.microsoft.com/office/drawing/2014/main" id="{8D178D47-2646-43B0-9A9D-1C3001088C8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342660" y="3841166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90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7" name="object 473">
                                <a:extLst>
                                  <a:ext uri="{FF2B5EF4-FFF2-40B4-BE49-F238E27FC236}">
                                    <a16:creationId xmlns:a16="http://schemas.microsoft.com/office/drawing/2014/main" id="{D756A354-7640-47FD-BDEB-123A12F18E3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383929" y="380519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8" name="object 474">
                                <a:extLst>
                                  <a:ext uri="{FF2B5EF4-FFF2-40B4-BE49-F238E27FC236}">
                                    <a16:creationId xmlns:a16="http://schemas.microsoft.com/office/drawing/2014/main" id="{48D92041-5C0F-49A4-929B-92844BD3CAAF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714095" y="382918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49" name="object 475">
                                <a:extLst>
                                  <a:ext uri="{FF2B5EF4-FFF2-40B4-BE49-F238E27FC236}">
                                    <a16:creationId xmlns:a16="http://schemas.microsoft.com/office/drawing/2014/main" id="{19511526-CC3B-487A-8466-8704B795843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755364" y="382918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0" name="object 476">
                                <a:extLst>
                                  <a:ext uri="{FF2B5EF4-FFF2-40B4-BE49-F238E27FC236}">
                                    <a16:creationId xmlns:a16="http://schemas.microsoft.com/office/drawing/2014/main" id="{B32C0814-27C1-49C8-A745-399B522AA8FD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769111" y="385315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1" name="object 478">
                                <a:extLst>
                                  <a:ext uri="{FF2B5EF4-FFF2-40B4-BE49-F238E27FC236}">
                                    <a16:creationId xmlns:a16="http://schemas.microsoft.com/office/drawing/2014/main" id="{AB846891-E175-4F6F-8EB9-30ACB9BF41F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989218" y="393708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2" name="object 924">
                                <a:extLst>
                                  <a:ext uri="{FF2B5EF4-FFF2-40B4-BE49-F238E27FC236}">
                                    <a16:creationId xmlns:a16="http://schemas.microsoft.com/office/drawing/2014/main" id="{4154B734-31CD-42AF-A37A-A3DC48F07D9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47432" y="369729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3" name="object 925">
                                <a:extLst>
                                  <a:ext uri="{FF2B5EF4-FFF2-40B4-BE49-F238E27FC236}">
                                    <a16:creationId xmlns:a16="http://schemas.microsoft.com/office/drawing/2014/main" id="{F817E3D0-A355-483C-8A99-5111F4678370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61178" y="369729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4" name="object 926">
                                <a:extLst>
                                  <a:ext uri="{FF2B5EF4-FFF2-40B4-BE49-F238E27FC236}">
                                    <a16:creationId xmlns:a16="http://schemas.microsoft.com/office/drawing/2014/main" id="{AF449036-025C-478C-8DDE-0B8C132C51AC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61178" y="3745259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5" name="object 927">
                                <a:extLst>
                                  <a:ext uri="{FF2B5EF4-FFF2-40B4-BE49-F238E27FC236}">
                                    <a16:creationId xmlns:a16="http://schemas.microsoft.com/office/drawing/2014/main" id="{5D6E1315-FCBE-48F1-97B7-8B46D9361C8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902448" y="3709291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6" name="object 928">
                                <a:extLst>
                                  <a:ext uri="{FF2B5EF4-FFF2-40B4-BE49-F238E27FC236}">
                                    <a16:creationId xmlns:a16="http://schemas.microsoft.com/office/drawing/2014/main" id="{098E60EB-8280-4756-BBDA-6AD49113413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74940" y="3745259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7" name="object 929">
                                <a:extLst>
                                  <a:ext uri="{FF2B5EF4-FFF2-40B4-BE49-F238E27FC236}">
                                    <a16:creationId xmlns:a16="http://schemas.microsoft.com/office/drawing/2014/main" id="{2F614B94-171F-46F0-95E9-ECB19D2CE93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916209" y="3709291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8" name="object 930">
                                <a:extLst>
                                  <a:ext uri="{FF2B5EF4-FFF2-40B4-BE49-F238E27FC236}">
                                    <a16:creationId xmlns:a16="http://schemas.microsoft.com/office/drawing/2014/main" id="{61670B66-B76B-42E5-BA9A-7DE87DE4A105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888700" y="3745259"/>
                                <a:ext cx="82976" cy="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w="72389">
                                    <a:moveTo>
                                      <a:pt x="0" y="0"/>
                                    </a:moveTo>
                                    <a:lnTo>
                                      <a:pt x="72009" y="0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59" name="object 931">
                                <a:extLst>
                                  <a:ext uri="{FF2B5EF4-FFF2-40B4-BE49-F238E27FC236}">
                                    <a16:creationId xmlns:a16="http://schemas.microsoft.com/office/drawing/2014/main" id="{226CE501-4401-49D6-82FB-1DEE4D72CFB1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5929969" y="3709291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0" name="object 932">
                                <a:extLst>
                                  <a:ext uri="{FF2B5EF4-FFF2-40B4-BE49-F238E27FC236}">
                                    <a16:creationId xmlns:a16="http://schemas.microsoft.com/office/drawing/2014/main" id="{AA60FF19-7A0A-4F05-B754-E11531A9011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040016" y="373326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1" name="object 933">
                                <a:extLst>
                                  <a:ext uri="{FF2B5EF4-FFF2-40B4-BE49-F238E27FC236}">
                                    <a16:creationId xmlns:a16="http://schemas.microsoft.com/office/drawing/2014/main" id="{2256FF09-7D6A-4D5E-86F7-7292A590C53B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218853" y="373326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2" name="object 934">
                                <a:extLst>
                                  <a:ext uri="{FF2B5EF4-FFF2-40B4-BE49-F238E27FC236}">
                                    <a16:creationId xmlns:a16="http://schemas.microsoft.com/office/drawing/2014/main" id="{39EAAD96-7030-4991-998D-4C08D406396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301391" y="378122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3" name="object 935">
                                <a:extLst>
                                  <a:ext uri="{FF2B5EF4-FFF2-40B4-BE49-F238E27FC236}">
                                    <a16:creationId xmlns:a16="http://schemas.microsoft.com/office/drawing/2014/main" id="{1A339F91-8AE7-4863-897C-4E122CBBCF68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342660" y="3781225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4" name="object 936">
                                <a:extLst>
                                  <a:ext uri="{FF2B5EF4-FFF2-40B4-BE49-F238E27FC236}">
                                    <a16:creationId xmlns:a16="http://schemas.microsoft.com/office/drawing/2014/main" id="{0F5757DD-C927-472C-992B-1C2C08709566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383929" y="380519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5" name="object 937">
                                <a:extLst>
                                  <a:ext uri="{FF2B5EF4-FFF2-40B4-BE49-F238E27FC236}">
                                    <a16:creationId xmlns:a16="http://schemas.microsoft.com/office/drawing/2014/main" id="{35B0E2DE-8721-4AF2-AB78-0F3186AA0D8A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714095" y="382918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6" name="object 938">
                                <a:extLst>
                                  <a:ext uri="{FF2B5EF4-FFF2-40B4-BE49-F238E27FC236}">
                                    <a16:creationId xmlns:a16="http://schemas.microsoft.com/office/drawing/2014/main" id="{D8A28D18-891F-4386-AA91-5886AEFC9D14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755364" y="382918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32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7" name="object 939">
                                <a:extLst>
                                  <a:ext uri="{FF2B5EF4-FFF2-40B4-BE49-F238E27FC236}">
                                    <a16:creationId xmlns:a16="http://schemas.microsoft.com/office/drawing/2014/main" id="{D6FCA348-832E-4987-BF4A-58BC0E3F4BC7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769111" y="3853159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168" name="object 940">
                                <a:extLst>
                                  <a:ext uri="{FF2B5EF4-FFF2-40B4-BE49-F238E27FC236}">
                                    <a16:creationId xmlns:a16="http://schemas.microsoft.com/office/drawing/2014/main" id="{310E5F5F-250E-4F70-8C41-D3B03AB91813}"/>
                                  </a:ext>
                                </a:extLst>
                              </p:cNvPr>
                              <p:cNvSpPr/>
                              <p:nvPr/>
                            </p:nvSpPr>
                            <p:spPr>
                              <a:xfrm>
                                <a:off x="6989218" y="3937086"/>
                                <a:ext cx="0" cy="72390"/>
                              </a:xfrm>
                              <a:custGeom>
                                <a:avLst/>
                                <a:gdLst/>
                                <a:ahLst/>
                                <a:cxnLst/>
                                <a:rect l="l" t="t" r="r" b="b"/>
                                <a:pathLst>
                                  <a:path h="72389">
                                    <a:moveTo>
                                      <a:pt x="0" y="0"/>
                                    </a:moveTo>
                                    <a:lnTo>
                                      <a:pt x="0" y="71945"/>
                                    </a:lnTo>
                                  </a:path>
                                </a:pathLst>
                              </a:custGeom>
                              <a:ln w="9525">
                                <a:solidFill>
                                  <a:schemeClr val="bg2">
                                    <a:lumMod val="50000"/>
                                  </a:schemeClr>
                                </a:solidFill>
                              </a:ln>
                            </p:spPr>
                            <p:txBody>
                              <a:bodyPr wrap="square" lIns="0" tIns="0" rIns="0" bIns="0" rtlCol="0"/>
                              <a:lstStyle/>
                              <a:p>
                                <a:pPr defTabSz="1219170">
                                  <a:defRPr/>
                                </a:pPr>
                                <a:endParaRPr dirty="0">
                                  <a:solidFill>
                                    <a:srgbClr val="595454"/>
                                  </a:solidFill>
                                  <a:latin typeface="Calibri" panose="020F0502020204030204" pitchFamily="34" charset="0"/>
                                  <a:cs typeface="Calibri" panose="020F0502020204030204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</p:grpSp>
                  </p:grpSp>
                </p:grpSp>
              </p:grpSp>
            </p:grp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1FD7D4E0-A955-4804-BC1B-0277DB1BE0C8}"/>
                  </a:ext>
                </a:extLst>
              </p:cNvPr>
              <p:cNvGrpSpPr/>
              <p:nvPr/>
            </p:nvGrpSpPr>
            <p:grpSpPr>
              <a:xfrm>
                <a:off x="6947949" y="3973052"/>
                <a:ext cx="3535434" cy="444076"/>
                <a:chOff x="6947949" y="3973052"/>
                <a:chExt cx="3535434" cy="444076"/>
              </a:xfrm>
            </p:grpSpPr>
            <p:sp>
              <p:nvSpPr>
                <p:cNvPr id="13" name="object 477">
                  <a:extLst>
                    <a:ext uri="{FF2B5EF4-FFF2-40B4-BE49-F238E27FC236}">
                      <a16:creationId xmlns:a16="http://schemas.microsoft.com/office/drawing/2014/main" id="{6B6CBB5E-12DB-4535-A704-046CAD78C9FE}"/>
                    </a:ext>
                  </a:extLst>
                </p:cNvPr>
                <p:cNvSpPr/>
                <p:nvPr/>
              </p:nvSpPr>
              <p:spPr>
                <a:xfrm>
                  <a:off x="6947949" y="3973052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chemeClr val="bg2">
                      <a:lumMod val="50000"/>
                    </a:schemeClr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5DBAAC1E-B2FF-4C88-8C25-A993721820D3}"/>
                    </a:ext>
                  </a:extLst>
                </p:cNvPr>
                <p:cNvGrpSpPr/>
                <p:nvPr/>
              </p:nvGrpSpPr>
              <p:grpSpPr>
                <a:xfrm>
                  <a:off x="7690805" y="4056979"/>
                  <a:ext cx="2792578" cy="360149"/>
                  <a:chOff x="7690805" y="4056979"/>
                  <a:chExt cx="2792578" cy="360149"/>
                </a:xfrm>
              </p:grpSpPr>
              <p:sp>
                <p:nvSpPr>
                  <p:cNvPr id="15" name="object 481">
                    <a:extLst>
                      <a:ext uri="{FF2B5EF4-FFF2-40B4-BE49-F238E27FC236}">
                        <a16:creationId xmlns:a16="http://schemas.microsoft.com/office/drawing/2014/main" id="{E648521E-F786-46B6-8392-F4586B60018A}"/>
                      </a:ext>
                    </a:extLst>
                  </p:cNvPr>
                  <p:cNvSpPr/>
                  <p:nvPr/>
                </p:nvSpPr>
                <p:spPr>
                  <a:xfrm>
                    <a:off x="7690805" y="4056979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6" name="object 482">
                    <a:extLst>
                      <a:ext uri="{FF2B5EF4-FFF2-40B4-BE49-F238E27FC236}">
                        <a16:creationId xmlns:a16="http://schemas.microsoft.com/office/drawing/2014/main" id="{C8016706-A3FB-4277-ABC9-88929C5B95E4}"/>
                      </a:ext>
                    </a:extLst>
                  </p:cNvPr>
                  <p:cNvSpPr/>
                  <p:nvPr/>
                </p:nvSpPr>
                <p:spPr>
                  <a:xfrm>
                    <a:off x="8144765" y="4164892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7" name="object 483">
                    <a:extLst>
                      <a:ext uri="{FF2B5EF4-FFF2-40B4-BE49-F238E27FC236}">
                        <a16:creationId xmlns:a16="http://schemas.microsoft.com/office/drawing/2014/main" id="{E314AFD6-198B-47DD-9619-C14971269A20}"/>
                      </a:ext>
                    </a:extLst>
                  </p:cNvPr>
                  <p:cNvSpPr/>
                  <p:nvPr/>
                </p:nvSpPr>
                <p:spPr>
                  <a:xfrm>
                    <a:off x="8158527" y="4164892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8" name="object 484">
                    <a:extLst>
                      <a:ext uri="{FF2B5EF4-FFF2-40B4-BE49-F238E27FC236}">
                        <a16:creationId xmlns:a16="http://schemas.microsoft.com/office/drawing/2014/main" id="{CF76BC05-A556-4DA5-8817-99A8443DD138}"/>
                      </a:ext>
                    </a:extLst>
                  </p:cNvPr>
                  <p:cNvSpPr/>
                  <p:nvPr/>
                </p:nvSpPr>
                <p:spPr>
                  <a:xfrm>
                    <a:off x="8172287" y="4260812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9" name="object 485">
                    <a:extLst>
                      <a:ext uri="{FF2B5EF4-FFF2-40B4-BE49-F238E27FC236}">
                        <a16:creationId xmlns:a16="http://schemas.microsoft.com/office/drawing/2014/main" id="{CEC54C78-E358-4FC8-A0F0-D9A429B4D6D9}"/>
                      </a:ext>
                    </a:extLst>
                  </p:cNvPr>
                  <p:cNvSpPr/>
                  <p:nvPr/>
                </p:nvSpPr>
                <p:spPr>
                  <a:xfrm>
                    <a:off x="8199796" y="4260812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0" name="object 486">
                    <a:extLst>
                      <a:ext uri="{FF2B5EF4-FFF2-40B4-BE49-F238E27FC236}">
                        <a16:creationId xmlns:a16="http://schemas.microsoft.com/office/drawing/2014/main" id="{CAC68AA0-A77D-4ED1-87CC-E8C9F2365003}"/>
                      </a:ext>
                    </a:extLst>
                  </p:cNvPr>
                  <p:cNvSpPr/>
                  <p:nvPr/>
                </p:nvSpPr>
                <p:spPr>
                  <a:xfrm>
                    <a:off x="8392393" y="4332744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1" name="object 487">
                    <a:extLst>
                      <a:ext uri="{FF2B5EF4-FFF2-40B4-BE49-F238E27FC236}">
                        <a16:creationId xmlns:a16="http://schemas.microsoft.com/office/drawing/2014/main" id="{BA49ED23-CA4B-4A95-8C32-CAF4AB7CF86E}"/>
                      </a:ext>
                    </a:extLst>
                  </p:cNvPr>
                  <p:cNvSpPr/>
                  <p:nvPr/>
                </p:nvSpPr>
                <p:spPr>
                  <a:xfrm>
                    <a:off x="8433663" y="429677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2" name="object 488">
                    <a:extLst>
                      <a:ext uri="{FF2B5EF4-FFF2-40B4-BE49-F238E27FC236}">
                        <a16:creationId xmlns:a16="http://schemas.microsoft.com/office/drawing/2014/main" id="{8A4A9193-3E70-4553-9B6E-8380AC7CC1D0}"/>
                      </a:ext>
                    </a:extLst>
                  </p:cNvPr>
                  <p:cNvSpPr/>
                  <p:nvPr/>
                </p:nvSpPr>
                <p:spPr>
                  <a:xfrm>
                    <a:off x="8571232" y="4332744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3" name="object 489">
                    <a:extLst>
                      <a:ext uri="{FF2B5EF4-FFF2-40B4-BE49-F238E27FC236}">
                        <a16:creationId xmlns:a16="http://schemas.microsoft.com/office/drawing/2014/main" id="{3EF0F4CC-FB69-45F4-A081-407E4917909B}"/>
                      </a:ext>
                    </a:extLst>
                  </p:cNvPr>
                  <p:cNvSpPr/>
                  <p:nvPr/>
                </p:nvSpPr>
                <p:spPr>
                  <a:xfrm>
                    <a:off x="8612500" y="429677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4" name="object 490">
                    <a:extLst>
                      <a:ext uri="{FF2B5EF4-FFF2-40B4-BE49-F238E27FC236}">
                        <a16:creationId xmlns:a16="http://schemas.microsoft.com/office/drawing/2014/main" id="{6C408E4C-DCCE-4ED2-8C6B-80601C8224F0}"/>
                      </a:ext>
                    </a:extLst>
                  </p:cNvPr>
                  <p:cNvSpPr/>
                  <p:nvPr/>
                </p:nvSpPr>
                <p:spPr>
                  <a:xfrm>
                    <a:off x="8640008" y="429677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5" name="object 491">
                    <a:extLst>
                      <a:ext uri="{FF2B5EF4-FFF2-40B4-BE49-F238E27FC236}">
                        <a16:creationId xmlns:a16="http://schemas.microsoft.com/office/drawing/2014/main" id="{2EBF1759-6A8F-4EC3-B663-EEABF2BB1199}"/>
                      </a:ext>
                    </a:extLst>
                  </p:cNvPr>
                  <p:cNvSpPr/>
                  <p:nvPr/>
                </p:nvSpPr>
                <p:spPr>
                  <a:xfrm>
                    <a:off x="8695039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6" name="object 492">
                    <a:extLst>
                      <a:ext uri="{FF2B5EF4-FFF2-40B4-BE49-F238E27FC236}">
                        <a16:creationId xmlns:a16="http://schemas.microsoft.com/office/drawing/2014/main" id="{0D12B03D-2F66-4385-808F-181A90615851}"/>
                      </a:ext>
                    </a:extLst>
                  </p:cNvPr>
                  <p:cNvSpPr/>
                  <p:nvPr/>
                </p:nvSpPr>
                <p:spPr>
                  <a:xfrm>
                    <a:off x="8736307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7" name="object 493">
                    <a:extLst>
                      <a:ext uri="{FF2B5EF4-FFF2-40B4-BE49-F238E27FC236}">
                        <a16:creationId xmlns:a16="http://schemas.microsoft.com/office/drawing/2014/main" id="{61A7CAE8-749A-465F-B6C6-0B68A5C6CC98}"/>
                      </a:ext>
                    </a:extLst>
                  </p:cNvPr>
                  <p:cNvSpPr/>
                  <p:nvPr/>
                </p:nvSpPr>
                <p:spPr>
                  <a:xfrm>
                    <a:off x="8777576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8" name="object 494">
                    <a:extLst>
                      <a:ext uri="{FF2B5EF4-FFF2-40B4-BE49-F238E27FC236}">
                        <a16:creationId xmlns:a16="http://schemas.microsoft.com/office/drawing/2014/main" id="{4D83F5D3-0C00-4640-840B-113DE049C066}"/>
                      </a:ext>
                    </a:extLst>
                  </p:cNvPr>
                  <p:cNvSpPr/>
                  <p:nvPr/>
                </p:nvSpPr>
                <p:spPr>
                  <a:xfrm>
                    <a:off x="9038953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29" name="object 495">
                    <a:extLst>
                      <a:ext uri="{FF2B5EF4-FFF2-40B4-BE49-F238E27FC236}">
                        <a16:creationId xmlns:a16="http://schemas.microsoft.com/office/drawing/2014/main" id="{DD4C8D43-ECD8-4143-8CAF-ACD8478E8038}"/>
                      </a:ext>
                    </a:extLst>
                  </p:cNvPr>
                  <p:cNvSpPr/>
                  <p:nvPr/>
                </p:nvSpPr>
                <p:spPr>
                  <a:xfrm>
                    <a:off x="9080221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0" name="object 496">
                    <a:extLst>
                      <a:ext uri="{FF2B5EF4-FFF2-40B4-BE49-F238E27FC236}">
                        <a16:creationId xmlns:a16="http://schemas.microsoft.com/office/drawing/2014/main" id="{363DD654-8FB4-4AE7-B05C-E03BD556947C}"/>
                      </a:ext>
                    </a:extLst>
                  </p:cNvPr>
                  <p:cNvSpPr/>
                  <p:nvPr/>
                </p:nvSpPr>
                <p:spPr>
                  <a:xfrm>
                    <a:off x="9052699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1" name="object 497">
                    <a:extLst>
                      <a:ext uri="{FF2B5EF4-FFF2-40B4-BE49-F238E27FC236}">
                        <a16:creationId xmlns:a16="http://schemas.microsoft.com/office/drawing/2014/main" id="{B100B3E5-FF0C-411E-9D01-165AA1A14E08}"/>
                      </a:ext>
                    </a:extLst>
                  </p:cNvPr>
                  <p:cNvSpPr/>
                  <p:nvPr/>
                </p:nvSpPr>
                <p:spPr>
                  <a:xfrm>
                    <a:off x="9093969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2" name="object 498">
                    <a:extLst>
                      <a:ext uri="{FF2B5EF4-FFF2-40B4-BE49-F238E27FC236}">
                        <a16:creationId xmlns:a16="http://schemas.microsoft.com/office/drawing/2014/main" id="{D4EACA57-3734-4955-AD7F-33169541A34B}"/>
                      </a:ext>
                    </a:extLst>
                  </p:cNvPr>
                  <p:cNvSpPr/>
                  <p:nvPr/>
                </p:nvSpPr>
                <p:spPr>
                  <a:xfrm>
                    <a:off x="9066459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3" name="object 499">
                    <a:extLst>
                      <a:ext uri="{FF2B5EF4-FFF2-40B4-BE49-F238E27FC236}">
                        <a16:creationId xmlns:a16="http://schemas.microsoft.com/office/drawing/2014/main" id="{21E7F690-8B99-47B7-AC37-E5CA66EF3BD3}"/>
                      </a:ext>
                    </a:extLst>
                  </p:cNvPr>
                  <p:cNvSpPr/>
                  <p:nvPr/>
                </p:nvSpPr>
                <p:spPr>
                  <a:xfrm>
                    <a:off x="9107728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4" name="object 500">
                    <a:extLst>
                      <a:ext uri="{FF2B5EF4-FFF2-40B4-BE49-F238E27FC236}">
                        <a16:creationId xmlns:a16="http://schemas.microsoft.com/office/drawing/2014/main" id="{1F7AF009-1C84-47FF-B970-0CBD2A883D4A}"/>
                      </a:ext>
                    </a:extLst>
                  </p:cNvPr>
                  <p:cNvSpPr/>
                  <p:nvPr/>
                </p:nvSpPr>
                <p:spPr>
                  <a:xfrm>
                    <a:off x="9080221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5" name="object 501">
                    <a:extLst>
                      <a:ext uri="{FF2B5EF4-FFF2-40B4-BE49-F238E27FC236}">
                        <a16:creationId xmlns:a16="http://schemas.microsoft.com/office/drawing/2014/main" id="{EDA20D9F-5EAE-4447-B816-D91E0B3DC28C}"/>
                      </a:ext>
                    </a:extLst>
                  </p:cNvPr>
                  <p:cNvSpPr/>
                  <p:nvPr/>
                </p:nvSpPr>
                <p:spPr>
                  <a:xfrm>
                    <a:off x="9121490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6" name="object 502">
                    <a:extLst>
                      <a:ext uri="{FF2B5EF4-FFF2-40B4-BE49-F238E27FC236}">
                        <a16:creationId xmlns:a16="http://schemas.microsoft.com/office/drawing/2014/main" id="{72CD17FF-F31D-4814-A89F-5A1C02455DE6}"/>
                      </a:ext>
                    </a:extLst>
                  </p:cNvPr>
                  <p:cNvSpPr/>
                  <p:nvPr/>
                </p:nvSpPr>
                <p:spPr>
                  <a:xfrm>
                    <a:off x="9162758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7" name="object 503">
                    <a:extLst>
                      <a:ext uri="{FF2B5EF4-FFF2-40B4-BE49-F238E27FC236}">
                        <a16:creationId xmlns:a16="http://schemas.microsoft.com/office/drawing/2014/main" id="{B7A3CCAA-DACC-4273-BECE-B0E82F46BE68}"/>
                      </a:ext>
                    </a:extLst>
                  </p:cNvPr>
                  <p:cNvSpPr/>
                  <p:nvPr/>
                </p:nvSpPr>
                <p:spPr>
                  <a:xfrm>
                    <a:off x="9204028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8" name="object 504">
                    <a:extLst>
                      <a:ext uri="{FF2B5EF4-FFF2-40B4-BE49-F238E27FC236}">
                        <a16:creationId xmlns:a16="http://schemas.microsoft.com/office/drawing/2014/main" id="{0944358F-BB81-4EDE-A3FC-8F17ABE29DC0}"/>
                      </a:ext>
                    </a:extLst>
                  </p:cNvPr>
                  <p:cNvSpPr/>
                  <p:nvPr/>
                </p:nvSpPr>
                <p:spPr>
                  <a:xfrm>
                    <a:off x="9410374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9" name="object 505">
                    <a:extLst>
                      <a:ext uri="{FF2B5EF4-FFF2-40B4-BE49-F238E27FC236}">
                        <a16:creationId xmlns:a16="http://schemas.microsoft.com/office/drawing/2014/main" id="{AEB2472E-6B95-4ED6-9A38-570CA8EB0777}"/>
                      </a:ext>
                    </a:extLst>
                  </p:cNvPr>
                  <p:cNvSpPr/>
                  <p:nvPr/>
                </p:nvSpPr>
                <p:spPr>
                  <a:xfrm>
                    <a:off x="9451643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0" name="object 506">
                    <a:extLst>
                      <a:ext uri="{FF2B5EF4-FFF2-40B4-BE49-F238E27FC236}">
                        <a16:creationId xmlns:a16="http://schemas.microsoft.com/office/drawing/2014/main" id="{9993D8D9-2E3D-46B5-AC75-6FAB8BCB4D98}"/>
                      </a:ext>
                    </a:extLst>
                  </p:cNvPr>
                  <p:cNvSpPr/>
                  <p:nvPr/>
                </p:nvSpPr>
                <p:spPr>
                  <a:xfrm>
                    <a:off x="9919364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1" name="object 507">
                    <a:extLst>
                      <a:ext uri="{FF2B5EF4-FFF2-40B4-BE49-F238E27FC236}">
                        <a16:creationId xmlns:a16="http://schemas.microsoft.com/office/drawing/2014/main" id="{612B70D2-B6DA-4AA4-A452-123A7E7CEFB9}"/>
                      </a:ext>
                    </a:extLst>
                  </p:cNvPr>
                  <p:cNvSpPr/>
                  <p:nvPr/>
                </p:nvSpPr>
                <p:spPr>
                  <a:xfrm>
                    <a:off x="9960632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2" name="object 508">
                    <a:extLst>
                      <a:ext uri="{FF2B5EF4-FFF2-40B4-BE49-F238E27FC236}">
                        <a16:creationId xmlns:a16="http://schemas.microsoft.com/office/drawing/2014/main" id="{1F00B156-F85F-410D-8C85-96C0C18C1D5A}"/>
                      </a:ext>
                    </a:extLst>
                  </p:cNvPr>
                  <p:cNvSpPr/>
                  <p:nvPr/>
                </p:nvSpPr>
                <p:spPr>
                  <a:xfrm>
                    <a:off x="10483383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3" name="object 941">
                    <a:extLst>
                      <a:ext uri="{FF2B5EF4-FFF2-40B4-BE49-F238E27FC236}">
                        <a16:creationId xmlns:a16="http://schemas.microsoft.com/office/drawing/2014/main" id="{58EA0933-8068-41F9-A88D-0A448DE7D7EE}"/>
                      </a:ext>
                    </a:extLst>
                  </p:cNvPr>
                  <p:cNvSpPr/>
                  <p:nvPr/>
                </p:nvSpPr>
                <p:spPr>
                  <a:xfrm>
                    <a:off x="7690805" y="4056979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4" name="object 942">
                    <a:extLst>
                      <a:ext uri="{FF2B5EF4-FFF2-40B4-BE49-F238E27FC236}">
                        <a16:creationId xmlns:a16="http://schemas.microsoft.com/office/drawing/2014/main" id="{E467F4C9-A239-42AC-BB8A-D5EEAF1A72F7}"/>
                      </a:ext>
                    </a:extLst>
                  </p:cNvPr>
                  <p:cNvSpPr/>
                  <p:nvPr/>
                </p:nvSpPr>
                <p:spPr>
                  <a:xfrm>
                    <a:off x="8144765" y="4164892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5" name="object 943">
                    <a:extLst>
                      <a:ext uri="{FF2B5EF4-FFF2-40B4-BE49-F238E27FC236}">
                        <a16:creationId xmlns:a16="http://schemas.microsoft.com/office/drawing/2014/main" id="{967A9E9D-FC1B-42D5-B4B7-D0281C251A7E}"/>
                      </a:ext>
                    </a:extLst>
                  </p:cNvPr>
                  <p:cNvSpPr/>
                  <p:nvPr/>
                </p:nvSpPr>
                <p:spPr>
                  <a:xfrm>
                    <a:off x="8158527" y="4164892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6" name="object 944">
                    <a:extLst>
                      <a:ext uri="{FF2B5EF4-FFF2-40B4-BE49-F238E27FC236}">
                        <a16:creationId xmlns:a16="http://schemas.microsoft.com/office/drawing/2014/main" id="{CEA66C90-8427-49A7-B4A9-DE05999D6FA6}"/>
                      </a:ext>
                    </a:extLst>
                  </p:cNvPr>
                  <p:cNvSpPr/>
                  <p:nvPr/>
                </p:nvSpPr>
                <p:spPr>
                  <a:xfrm>
                    <a:off x="8172287" y="4260812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7" name="object 945">
                    <a:extLst>
                      <a:ext uri="{FF2B5EF4-FFF2-40B4-BE49-F238E27FC236}">
                        <a16:creationId xmlns:a16="http://schemas.microsoft.com/office/drawing/2014/main" id="{07827015-4D57-44C0-9282-B7D5E9C8B3FC}"/>
                      </a:ext>
                    </a:extLst>
                  </p:cNvPr>
                  <p:cNvSpPr/>
                  <p:nvPr/>
                </p:nvSpPr>
                <p:spPr>
                  <a:xfrm>
                    <a:off x="8199796" y="4260812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8" name="object 946">
                    <a:extLst>
                      <a:ext uri="{FF2B5EF4-FFF2-40B4-BE49-F238E27FC236}">
                        <a16:creationId xmlns:a16="http://schemas.microsoft.com/office/drawing/2014/main" id="{DB8665B7-7C9E-46E6-B6DF-D6B5F07D9350}"/>
                      </a:ext>
                    </a:extLst>
                  </p:cNvPr>
                  <p:cNvSpPr/>
                  <p:nvPr/>
                </p:nvSpPr>
                <p:spPr>
                  <a:xfrm>
                    <a:off x="8433663" y="429677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49" name="object 947">
                    <a:extLst>
                      <a:ext uri="{FF2B5EF4-FFF2-40B4-BE49-F238E27FC236}">
                        <a16:creationId xmlns:a16="http://schemas.microsoft.com/office/drawing/2014/main" id="{9B88843F-2624-46BE-917F-CE74517BC608}"/>
                      </a:ext>
                    </a:extLst>
                  </p:cNvPr>
                  <p:cNvSpPr/>
                  <p:nvPr/>
                </p:nvSpPr>
                <p:spPr>
                  <a:xfrm>
                    <a:off x="8571232" y="4332744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0" name="object 948">
                    <a:extLst>
                      <a:ext uri="{FF2B5EF4-FFF2-40B4-BE49-F238E27FC236}">
                        <a16:creationId xmlns:a16="http://schemas.microsoft.com/office/drawing/2014/main" id="{C0EA1169-809F-4721-8675-B9799F879116}"/>
                      </a:ext>
                    </a:extLst>
                  </p:cNvPr>
                  <p:cNvSpPr/>
                  <p:nvPr/>
                </p:nvSpPr>
                <p:spPr>
                  <a:xfrm>
                    <a:off x="8612500" y="429677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1" name="object 949">
                    <a:extLst>
                      <a:ext uri="{FF2B5EF4-FFF2-40B4-BE49-F238E27FC236}">
                        <a16:creationId xmlns:a16="http://schemas.microsoft.com/office/drawing/2014/main" id="{617E1005-7FEC-48D8-8AF9-E7238ECDDD4F}"/>
                      </a:ext>
                    </a:extLst>
                  </p:cNvPr>
                  <p:cNvSpPr/>
                  <p:nvPr/>
                </p:nvSpPr>
                <p:spPr>
                  <a:xfrm>
                    <a:off x="8640008" y="429677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2" name="object 950">
                    <a:extLst>
                      <a:ext uri="{FF2B5EF4-FFF2-40B4-BE49-F238E27FC236}">
                        <a16:creationId xmlns:a16="http://schemas.microsoft.com/office/drawing/2014/main" id="{D302E6C6-632F-46AD-9650-3450E48C8D96}"/>
                      </a:ext>
                    </a:extLst>
                  </p:cNvPr>
                  <p:cNvSpPr/>
                  <p:nvPr/>
                </p:nvSpPr>
                <p:spPr>
                  <a:xfrm>
                    <a:off x="8695039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3" name="object 951">
                    <a:extLst>
                      <a:ext uri="{FF2B5EF4-FFF2-40B4-BE49-F238E27FC236}">
                        <a16:creationId xmlns:a16="http://schemas.microsoft.com/office/drawing/2014/main" id="{87345FBB-8E9F-4177-B694-83F143BF9820}"/>
                      </a:ext>
                    </a:extLst>
                  </p:cNvPr>
                  <p:cNvSpPr/>
                  <p:nvPr/>
                </p:nvSpPr>
                <p:spPr>
                  <a:xfrm>
                    <a:off x="8777576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4" name="object 952">
                    <a:extLst>
                      <a:ext uri="{FF2B5EF4-FFF2-40B4-BE49-F238E27FC236}">
                        <a16:creationId xmlns:a16="http://schemas.microsoft.com/office/drawing/2014/main" id="{E06805A0-09BB-4C22-8FB2-816B015F900E}"/>
                      </a:ext>
                    </a:extLst>
                  </p:cNvPr>
                  <p:cNvSpPr/>
                  <p:nvPr/>
                </p:nvSpPr>
                <p:spPr>
                  <a:xfrm>
                    <a:off x="9038953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5" name="object 953">
                    <a:extLst>
                      <a:ext uri="{FF2B5EF4-FFF2-40B4-BE49-F238E27FC236}">
                        <a16:creationId xmlns:a16="http://schemas.microsoft.com/office/drawing/2014/main" id="{7E6753D1-4E77-4430-8A72-94DC79B35990}"/>
                      </a:ext>
                    </a:extLst>
                  </p:cNvPr>
                  <p:cNvSpPr/>
                  <p:nvPr/>
                </p:nvSpPr>
                <p:spPr>
                  <a:xfrm>
                    <a:off x="9080221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6" name="object 954">
                    <a:extLst>
                      <a:ext uri="{FF2B5EF4-FFF2-40B4-BE49-F238E27FC236}">
                        <a16:creationId xmlns:a16="http://schemas.microsoft.com/office/drawing/2014/main" id="{CEB4DC84-F5B2-49C5-8DB2-FB0BA233FCB8}"/>
                      </a:ext>
                    </a:extLst>
                  </p:cNvPr>
                  <p:cNvSpPr/>
                  <p:nvPr/>
                </p:nvSpPr>
                <p:spPr>
                  <a:xfrm>
                    <a:off x="9052699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7" name="object 955">
                    <a:extLst>
                      <a:ext uri="{FF2B5EF4-FFF2-40B4-BE49-F238E27FC236}">
                        <a16:creationId xmlns:a16="http://schemas.microsoft.com/office/drawing/2014/main" id="{F90E7484-750C-4F4D-8E55-51DED2997C36}"/>
                      </a:ext>
                    </a:extLst>
                  </p:cNvPr>
                  <p:cNvSpPr/>
                  <p:nvPr/>
                </p:nvSpPr>
                <p:spPr>
                  <a:xfrm>
                    <a:off x="9093969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8" name="object 956">
                    <a:extLst>
                      <a:ext uri="{FF2B5EF4-FFF2-40B4-BE49-F238E27FC236}">
                        <a16:creationId xmlns:a16="http://schemas.microsoft.com/office/drawing/2014/main" id="{78D2506A-5DF5-472F-A90D-39B55BA0D430}"/>
                      </a:ext>
                    </a:extLst>
                  </p:cNvPr>
                  <p:cNvSpPr/>
                  <p:nvPr/>
                </p:nvSpPr>
                <p:spPr>
                  <a:xfrm>
                    <a:off x="9066459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59" name="object 957">
                    <a:extLst>
                      <a:ext uri="{FF2B5EF4-FFF2-40B4-BE49-F238E27FC236}">
                        <a16:creationId xmlns:a16="http://schemas.microsoft.com/office/drawing/2014/main" id="{A672FB26-8419-4699-8292-8B992CE5A71F}"/>
                      </a:ext>
                    </a:extLst>
                  </p:cNvPr>
                  <p:cNvSpPr/>
                  <p:nvPr/>
                </p:nvSpPr>
                <p:spPr>
                  <a:xfrm>
                    <a:off x="9107728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0" name="object 958">
                    <a:extLst>
                      <a:ext uri="{FF2B5EF4-FFF2-40B4-BE49-F238E27FC236}">
                        <a16:creationId xmlns:a16="http://schemas.microsoft.com/office/drawing/2014/main" id="{528CC893-5A23-4A2E-8367-56F427586B19}"/>
                      </a:ext>
                    </a:extLst>
                  </p:cNvPr>
                  <p:cNvSpPr/>
                  <p:nvPr/>
                </p:nvSpPr>
                <p:spPr>
                  <a:xfrm>
                    <a:off x="9080221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1" name="object 959">
                    <a:extLst>
                      <a:ext uri="{FF2B5EF4-FFF2-40B4-BE49-F238E27FC236}">
                        <a16:creationId xmlns:a16="http://schemas.microsoft.com/office/drawing/2014/main" id="{3446BC72-58DB-4181-9CBD-7AB2C1545E6D}"/>
                      </a:ext>
                    </a:extLst>
                  </p:cNvPr>
                  <p:cNvSpPr/>
                  <p:nvPr/>
                </p:nvSpPr>
                <p:spPr>
                  <a:xfrm>
                    <a:off x="9121490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2" name="object 960">
                    <a:extLst>
                      <a:ext uri="{FF2B5EF4-FFF2-40B4-BE49-F238E27FC236}">
                        <a16:creationId xmlns:a16="http://schemas.microsoft.com/office/drawing/2014/main" id="{9EBDE74D-07AC-4F62-8A33-2A1405DC28E2}"/>
                      </a:ext>
                    </a:extLst>
                  </p:cNvPr>
                  <p:cNvSpPr/>
                  <p:nvPr/>
                </p:nvSpPr>
                <p:spPr>
                  <a:xfrm>
                    <a:off x="9162758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3" name="object 961">
                    <a:extLst>
                      <a:ext uri="{FF2B5EF4-FFF2-40B4-BE49-F238E27FC236}">
                        <a16:creationId xmlns:a16="http://schemas.microsoft.com/office/drawing/2014/main" id="{90646721-97EF-4E83-8928-803CE57BC931}"/>
                      </a:ext>
                    </a:extLst>
                  </p:cNvPr>
                  <p:cNvSpPr/>
                  <p:nvPr/>
                </p:nvSpPr>
                <p:spPr>
                  <a:xfrm>
                    <a:off x="9204028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4" name="object 962">
                    <a:extLst>
                      <a:ext uri="{FF2B5EF4-FFF2-40B4-BE49-F238E27FC236}">
                        <a16:creationId xmlns:a16="http://schemas.microsoft.com/office/drawing/2014/main" id="{672CBE2D-46D3-4AF1-8B1D-02A42E0CA920}"/>
                      </a:ext>
                    </a:extLst>
                  </p:cNvPr>
                  <p:cNvSpPr/>
                  <p:nvPr/>
                </p:nvSpPr>
                <p:spPr>
                  <a:xfrm>
                    <a:off x="9410374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5" name="object 963">
                    <a:extLst>
                      <a:ext uri="{FF2B5EF4-FFF2-40B4-BE49-F238E27FC236}">
                        <a16:creationId xmlns:a16="http://schemas.microsoft.com/office/drawing/2014/main" id="{7D198BE3-C9BA-45D5-B73C-DCC5810F2718}"/>
                      </a:ext>
                    </a:extLst>
                  </p:cNvPr>
                  <p:cNvSpPr/>
                  <p:nvPr/>
                </p:nvSpPr>
                <p:spPr>
                  <a:xfrm>
                    <a:off x="9451643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6" name="object 964">
                    <a:extLst>
                      <a:ext uri="{FF2B5EF4-FFF2-40B4-BE49-F238E27FC236}">
                        <a16:creationId xmlns:a16="http://schemas.microsoft.com/office/drawing/2014/main" id="{26C0005F-561F-4AC4-B1E7-3207325DEBA0}"/>
                      </a:ext>
                    </a:extLst>
                  </p:cNvPr>
                  <p:cNvSpPr/>
                  <p:nvPr/>
                </p:nvSpPr>
                <p:spPr>
                  <a:xfrm>
                    <a:off x="9919364" y="4380705"/>
                    <a:ext cx="82976" cy="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2390">
                        <a:moveTo>
                          <a:pt x="0" y="0"/>
                        </a:moveTo>
                        <a:lnTo>
                          <a:pt x="72009" y="0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7" name="object 965">
                    <a:extLst>
                      <a:ext uri="{FF2B5EF4-FFF2-40B4-BE49-F238E27FC236}">
                        <a16:creationId xmlns:a16="http://schemas.microsoft.com/office/drawing/2014/main" id="{A7E57C0F-705D-4E30-9A2C-E174BBB2B26B}"/>
                      </a:ext>
                    </a:extLst>
                  </p:cNvPr>
                  <p:cNvSpPr/>
                  <p:nvPr/>
                </p:nvSpPr>
                <p:spPr>
                  <a:xfrm>
                    <a:off x="9960632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68" name="object 966">
                    <a:extLst>
                      <a:ext uri="{FF2B5EF4-FFF2-40B4-BE49-F238E27FC236}">
                        <a16:creationId xmlns:a16="http://schemas.microsoft.com/office/drawing/2014/main" id="{1A8DAA9C-45C5-40ED-A167-1EF2A6693FE6}"/>
                      </a:ext>
                    </a:extLst>
                  </p:cNvPr>
                  <p:cNvSpPr/>
                  <p:nvPr/>
                </p:nvSpPr>
                <p:spPr>
                  <a:xfrm>
                    <a:off x="10483383" y="4344738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chemeClr val="bg2">
                        <a:lumMod val="50000"/>
                      </a:schemeClr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91DFEA3-BBDC-4FB6-B0F5-25D213055A39}"/>
                </a:ext>
              </a:extLst>
            </p:cNvPr>
            <p:cNvGrpSpPr/>
            <p:nvPr/>
          </p:nvGrpSpPr>
          <p:grpSpPr>
            <a:xfrm>
              <a:off x="2015303" y="4441201"/>
              <a:ext cx="2274246" cy="245580"/>
              <a:chOff x="2015303" y="4441201"/>
              <a:chExt cx="2274246" cy="245580"/>
            </a:xfrm>
          </p:grpSpPr>
          <p:sp>
            <p:nvSpPr>
              <p:cNvPr id="9" name="object 3">
                <a:extLst>
                  <a:ext uri="{FF2B5EF4-FFF2-40B4-BE49-F238E27FC236}">
                    <a16:creationId xmlns:a16="http://schemas.microsoft.com/office/drawing/2014/main" id="{7C20E35B-898B-4529-A563-AFAFB793E80F}"/>
                  </a:ext>
                </a:extLst>
              </p:cNvPr>
              <p:cNvSpPr txBox="1"/>
              <p:nvPr/>
            </p:nvSpPr>
            <p:spPr>
              <a:xfrm>
                <a:off x="2015303" y="4455242"/>
                <a:ext cx="842546" cy="228268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algn="r" defTabSz="1219170">
                  <a:spcBef>
                    <a:spcPts val="100"/>
                  </a:spcBef>
                  <a:defRPr/>
                </a:pPr>
                <a:r>
                  <a:rPr lang="en-US" sz="1400" b="1" spc="-15" dirty="0">
                    <a:solidFill>
                      <a:srgbClr val="76717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SUN</a:t>
                </a:r>
                <a:endParaRPr sz="1400" dirty="0">
                  <a:solidFill>
                    <a:srgbClr val="76717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" name="object 9">
                <a:extLst>
                  <a:ext uri="{FF2B5EF4-FFF2-40B4-BE49-F238E27FC236}">
                    <a16:creationId xmlns:a16="http://schemas.microsoft.com/office/drawing/2014/main" id="{E8750B98-E63B-4BF4-ABA9-C78A5CD75819}"/>
                  </a:ext>
                </a:extLst>
              </p:cNvPr>
              <p:cNvSpPr txBox="1"/>
              <p:nvPr/>
            </p:nvSpPr>
            <p:spPr>
              <a:xfrm>
                <a:off x="2923723" y="4441201"/>
                <a:ext cx="1365826" cy="245580"/>
              </a:xfrm>
              <a:prstGeom prst="rect">
                <a:avLst/>
              </a:prstGeom>
            </p:spPr>
            <p:txBody>
              <a:bodyPr vert="horz" wrap="square" lIns="0" tIns="29845" rIns="0" bIns="0" rtlCol="0">
                <a:spAutoFit/>
              </a:bodyPr>
              <a:lstStyle/>
              <a:p>
                <a:pPr defTabSz="1219170">
                  <a:spcBef>
                    <a:spcPts val="140"/>
                  </a:spcBef>
                  <a:tabLst>
                    <a:tab pos="1489037" algn="l"/>
                    <a:tab pos="2166884" algn="l"/>
                  </a:tabLst>
                  <a:defRPr/>
                </a:pPr>
                <a:r>
                  <a:rPr sz="2100" spc="-7" baseline="1984" dirty="0">
                    <a:solidFill>
                      <a:srgbClr val="76717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9.2 </a:t>
                </a:r>
                <a:r>
                  <a:rPr sz="2100" baseline="1984" dirty="0">
                    <a:solidFill>
                      <a:srgbClr val="76717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(6.0</a:t>
                </a:r>
                <a:r>
                  <a:rPr lang="en-GB" sz="2100" baseline="1984" dirty="0">
                    <a:solidFill>
                      <a:srgbClr val="76717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sz="2100" spc="-7" baseline="1984" dirty="0">
                    <a:solidFill>
                      <a:srgbClr val="76717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11.0)</a:t>
                </a:r>
                <a:endParaRPr sz="2100" baseline="1984" dirty="0">
                  <a:solidFill>
                    <a:srgbClr val="76717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8" name="object 2">
              <a:extLst>
                <a:ext uri="{FF2B5EF4-FFF2-40B4-BE49-F238E27FC236}">
                  <a16:creationId xmlns:a16="http://schemas.microsoft.com/office/drawing/2014/main" id="{086B1300-7750-414D-85E6-D50BB5037625}"/>
                </a:ext>
              </a:extLst>
            </p:cNvPr>
            <p:cNvSpPr txBox="1"/>
            <p:nvPr/>
          </p:nvSpPr>
          <p:spPr>
            <a:xfrm>
              <a:off x="10126636" y="4424456"/>
              <a:ext cx="883663" cy="228268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defTabSz="1219170">
                <a:spcBef>
                  <a:spcPts val="100"/>
                </a:spcBef>
                <a:defRPr/>
              </a:pPr>
              <a:r>
                <a:rPr lang="en-US" sz="1400" b="1" spc="-15" dirty="0">
                  <a:solidFill>
                    <a:srgbClr val="A69F9F">
                      <a:lumMod val="50000"/>
                    </a:srgb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SUN</a:t>
              </a:r>
              <a:endParaRPr sz="1400" dirty="0">
                <a:solidFill>
                  <a:srgbClr val="A69F9F">
                    <a:lumMod val="5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52" name="LEN+PEMBRO data and text">
            <a:extLst>
              <a:ext uri="{FF2B5EF4-FFF2-40B4-BE49-F238E27FC236}">
                <a16:creationId xmlns:a16="http://schemas.microsoft.com/office/drawing/2014/main" id="{3B2D3C5D-55E3-4AA5-8579-E3B94B699E19}"/>
              </a:ext>
            </a:extLst>
          </p:cNvPr>
          <p:cNvGrpSpPr/>
          <p:nvPr/>
        </p:nvGrpSpPr>
        <p:grpSpPr>
          <a:xfrm>
            <a:off x="1006521" y="1642757"/>
            <a:ext cx="9861423" cy="2803847"/>
            <a:chOff x="1530394" y="1347327"/>
            <a:chExt cx="9861423" cy="2803846"/>
          </a:xfrm>
        </p:grpSpPr>
        <p:grpSp>
          <p:nvGrpSpPr>
            <p:cNvPr id="253" name="Group 252">
              <a:extLst>
                <a:ext uri="{FF2B5EF4-FFF2-40B4-BE49-F238E27FC236}">
                  <a16:creationId xmlns:a16="http://schemas.microsoft.com/office/drawing/2014/main" id="{69BCE119-77CA-4EE0-9DCE-C88759281266}"/>
                </a:ext>
              </a:extLst>
            </p:cNvPr>
            <p:cNvGrpSpPr/>
            <p:nvPr/>
          </p:nvGrpSpPr>
          <p:grpSpPr>
            <a:xfrm>
              <a:off x="1530394" y="3922905"/>
              <a:ext cx="2703449" cy="228268"/>
              <a:chOff x="1530394" y="3922905"/>
              <a:chExt cx="2703449" cy="228268"/>
            </a:xfrm>
          </p:grpSpPr>
          <p:sp>
            <p:nvSpPr>
              <p:cNvPr id="664" name="object 7">
                <a:extLst>
                  <a:ext uri="{FF2B5EF4-FFF2-40B4-BE49-F238E27FC236}">
                    <a16:creationId xmlns:a16="http://schemas.microsoft.com/office/drawing/2014/main" id="{2FF49142-35ED-4923-9276-7C465123A549}"/>
                  </a:ext>
                </a:extLst>
              </p:cNvPr>
              <p:cNvSpPr txBox="1"/>
              <p:nvPr/>
            </p:nvSpPr>
            <p:spPr>
              <a:xfrm>
                <a:off x="1530394" y="3922905"/>
                <a:ext cx="1330327" cy="228268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algn="r" defTabSz="1219170">
                  <a:spcBef>
                    <a:spcPts val="100"/>
                  </a:spcBef>
                  <a:defRPr/>
                </a:pPr>
                <a:r>
                  <a:rPr lang="en-US" sz="1400" b="1" spc="-15" dirty="0">
                    <a:solidFill>
                      <a:srgbClr val="19295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LEN</a:t>
                </a:r>
                <a:r>
                  <a:rPr sz="1400" b="1" spc="-15" dirty="0">
                    <a:solidFill>
                      <a:srgbClr val="19295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sz="1400" b="1" dirty="0">
                    <a:solidFill>
                      <a:srgbClr val="19295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:r>
                  <a:rPr sz="1400" b="1" spc="-120" dirty="0">
                    <a:solidFill>
                      <a:srgbClr val="19295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400" b="1" spc="-15" dirty="0">
                    <a:solidFill>
                      <a:srgbClr val="19295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PEMBRO</a:t>
                </a:r>
                <a:endParaRPr sz="1400" dirty="0">
                  <a:solidFill>
                    <a:srgbClr val="192958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665" name="object 8">
                <a:extLst>
                  <a:ext uri="{FF2B5EF4-FFF2-40B4-BE49-F238E27FC236}">
                    <a16:creationId xmlns:a16="http://schemas.microsoft.com/office/drawing/2014/main" id="{B0192A62-17E7-4FB8-991B-D626E9336793}"/>
                  </a:ext>
                </a:extLst>
              </p:cNvPr>
              <p:cNvSpPr txBox="1"/>
              <p:nvPr/>
            </p:nvSpPr>
            <p:spPr>
              <a:xfrm>
                <a:off x="2903518" y="3922905"/>
                <a:ext cx="1330325" cy="228268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defTabSz="1219170">
                  <a:spcBef>
                    <a:spcPts val="100"/>
                  </a:spcBef>
                  <a:defRPr/>
                </a:pPr>
                <a:r>
                  <a:rPr sz="1400" spc="-5" dirty="0">
                    <a:solidFill>
                      <a:srgbClr val="19295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23.9 </a:t>
                </a:r>
                <a:r>
                  <a:rPr sz="1400" dirty="0">
                    <a:solidFill>
                      <a:srgbClr val="19295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(20.8</a:t>
                </a:r>
                <a:r>
                  <a:rPr lang="en-GB" sz="1400" dirty="0">
                    <a:solidFill>
                      <a:srgbClr val="19295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sz="1400" spc="-5" dirty="0">
                    <a:solidFill>
                      <a:srgbClr val="192958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27.7)</a:t>
                </a:r>
                <a:endParaRPr sz="1400" dirty="0">
                  <a:solidFill>
                    <a:srgbClr val="192958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54" name="object 5">
              <a:extLst>
                <a:ext uri="{FF2B5EF4-FFF2-40B4-BE49-F238E27FC236}">
                  <a16:creationId xmlns:a16="http://schemas.microsoft.com/office/drawing/2014/main" id="{7CD060F3-DE0F-4932-A5D6-9AD8C4D753CA}"/>
                </a:ext>
              </a:extLst>
            </p:cNvPr>
            <p:cNvSpPr txBox="1"/>
            <p:nvPr/>
          </p:nvSpPr>
          <p:spPr>
            <a:xfrm>
              <a:off x="9534393" y="3353184"/>
              <a:ext cx="1857424" cy="228268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algn="r" defTabSz="1219170">
                <a:spcBef>
                  <a:spcPts val="100"/>
                </a:spcBef>
                <a:defRPr/>
              </a:pPr>
              <a:r>
                <a:rPr lang="en-US" sz="1400" b="1" spc="-15" dirty="0">
                  <a:solidFill>
                    <a:srgbClr val="19295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LEN</a:t>
              </a:r>
              <a:r>
                <a:rPr sz="1400" b="1" spc="-15" dirty="0">
                  <a:solidFill>
                    <a:srgbClr val="19295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1400" b="1" dirty="0">
                  <a:solidFill>
                    <a:srgbClr val="19295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sz="1400" b="1" spc="-120" dirty="0">
                  <a:solidFill>
                    <a:srgbClr val="19295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b="1" spc="-15" dirty="0">
                  <a:solidFill>
                    <a:srgbClr val="192958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PEMBRO</a:t>
              </a:r>
              <a:endParaRPr sz="1400" dirty="0">
                <a:solidFill>
                  <a:srgbClr val="192958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255" name="LEN+PEMBRO data">
              <a:extLst>
                <a:ext uri="{FF2B5EF4-FFF2-40B4-BE49-F238E27FC236}">
                  <a16:creationId xmlns:a16="http://schemas.microsoft.com/office/drawing/2014/main" id="{29A10040-FFFB-4545-9721-540298B4BB8F}"/>
                </a:ext>
              </a:extLst>
            </p:cNvPr>
            <p:cNvGrpSpPr/>
            <p:nvPr/>
          </p:nvGrpSpPr>
          <p:grpSpPr>
            <a:xfrm>
              <a:off x="1665432" y="1347327"/>
              <a:ext cx="9726384" cy="2338435"/>
              <a:chOff x="1665432" y="1347327"/>
              <a:chExt cx="9726384" cy="2338435"/>
            </a:xfrm>
          </p:grpSpPr>
          <p:sp>
            <p:nvSpPr>
              <p:cNvPr id="256" name="object 332">
                <a:extLst>
                  <a:ext uri="{FF2B5EF4-FFF2-40B4-BE49-F238E27FC236}">
                    <a16:creationId xmlns:a16="http://schemas.microsoft.com/office/drawing/2014/main" id="{3950A402-2C44-47DA-B9F4-6C24FBC09FEB}"/>
                  </a:ext>
                </a:extLst>
              </p:cNvPr>
              <p:cNvSpPr/>
              <p:nvPr/>
            </p:nvSpPr>
            <p:spPr>
              <a:xfrm>
                <a:off x="8612500" y="3229699"/>
                <a:ext cx="0" cy="72390"/>
              </a:xfrm>
              <a:custGeom>
                <a:avLst/>
                <a:gdLst/>
                <a:ahLst/>
                <a:cxnLst/>
                <a:rect l="l" t="t" r="r" b="b"/>
                <a:pathLst>
                  <a:path h="72389">
                    <a:moveTo>
                      <a:pt x="0" y="0"/>
                    </a:moveTo>
                    <a:lnTo>
                      <a:pt x="0" y="71945"/>
                    </a:lnTo>
                  </a:path>
                </a:pathLst>
              </a:custGeom>
              <a:ln w="9525">
                <a:solidFill>
                  <a:srgbClr val="192958"/>
                </a:solidFill>
              </a:ln>
            </p:spPr>
            <p:txBody>
              <a:bodyPr wrap="square" lIns="0" tIns="0" rIns="0" bIns="0" rtlCol="0"/>
              <a:lstStyle/>
              <a:p>
                <a:pPr defTabSz="1219170">
                  <a:defRPr/>
                </a:pPr>
                <a:endParaRPr dirty="0">
                  <a:solidFill>
                    <a:srgbClr val="59545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7" name="object 333">
                <a:extLst>
                  <a:ext uri="{FF2B5EF4-FFF2-40B4-BE49-F238E27FC236}">
                    <a16:creationId xmlns:a16="http://schemas.microsoft.com/office/drawing/2014/main" id="{111B8750-A486-4607-B91C-AC59E8A1F62A}"/>
                  </a:ext>
                </a:extLst>
              </p:cNvPr>
              <p:cNvSpPr/>
              <p:nvPr/>
            </p:nvSpPr>
            <p:spPr>
              <a:xfrm>
                <a:off x="8626248" y="3229699"/>
                <a:ext cx="0" cy="72390"/>
              </a:xfrm>
              <a:custGeom>
                <a:avLst/>
                <a:gdLst/>
                <a:ahLst/>
                <a:cxnLst/>
                <a:rect l="l" t="t" r="r" b="b"/>
                <a:pathLst>
                  <a:path h="72389">
                    <a:moveTo>
                      <a:pt x="0" y="0"/>
                    </a:moveTo>
                    <a:lnTo>
                      <a:pt x="0" y="71945"/>
                    </a:lnTo>
                  </a:path>
                  <a:path h="72389">
                    <a:moveTo>
                      <a:pt x="0" y="0"/>
                    </a:moveTo>
                    <a:lnTo>
                      <a:pt x="0" y="71945"/>
                    </a:lnTo>
                  </a:path>
                </a:pathLst>
              </a:custGeom>
              <a:ln w="9525">
                <a:solidFill>
                  <a:srgbClr val="192958"/>
                </a:solidFill>
              </a:ln>
            </p:spPr>
            <p:txBody>
              <a:bodyPr wrap="square" lIns="0" tIns="0" rIns="0" bIns="0" rtlCol="0"/>
              <a:lstStyle/>
              <a:p>
                <a:pPr defTabSz="1219170">
                  <a:defRPr/>
                </a:pPr>
                <a:endParaRPr dirty="0">
                  <a:solidFill>
                    <a:srgbClr val="59545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8" name="object 387">
                <a:extLst>
                  <a:ext uri="{FF2B5EF4-FFF2-40B4-BE49-F238E27FC236}">
                    <a16:creationId xmlns:a16="http://schemas.microsoft.com/office/drawing/2014/main" id="{B46EC66C-1077-4B84-918E-FE2FC96F2302}"/>
                  </a:ext>
                </a:extLst>
              </p:cNvPr>
              <p:cNvSpPr/>
              <p:nvPr/>
            </p:nvSpPr>
            <p:spPr>
              <a:xfrm>
                <a:off x="1968076" y="1347327"/>
                <a:ext cx="0" cy="72390"/>
              </a:xfrm>
              <a:custGeom>
                <a:avLst/>
                <a:gdLst/>
                <a:ahLst/>
                <a:cxnLst/>
                <a:rect l="l" t="t" r="r" b="b"/>
                <a:pathLst>
                  <a:path h="72390">
                    <a:moveTo>
                      <a:pt x="0" y="0"/>
                    </a:moveTo>
                    <a:lnTo>
                      <a:pt x="0" y="71945"/>
                    </a:lnTo>
                  </a:path>
                </a:pathLst>
              </a:custGeom>
              <a:ln w="952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defTabSz="1219170">
                  <a:defRPr/>
                </a:pPr>
                <a:endParaRPr dirty="0">
                  <a:solidFill>
                    <a:srgbClr val="59545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59" name="object 480">
                <a:extLst>
                  <a:ext uri="{FF2B5EF4-FFF2-40B4-BE49-F238E27FC236}">
                    <a16:creationId xmlns:a16="http://schemas.microsoft.com/office/drawing/2014/main" id="{FB571A1B-544A-4F3B-9E18-BEE45887FE1E}"/>
                  </a:ext>
                </a:extLst>
              </p:cNvPr>
              <p:cNvSpPr/>
              <p:nvPr/>
            </p:nvSpPr>
            <p:spPr>
              <a:xfrm>
                <a:off x="1665432" y="1347327"/>
                <a:ext cx="9726384" cy="2302510"/>
              </a:xfrm>
              <a:custGeom>
                <a:avLst/>
                <a:gdLst/>
                <a:ahLst/>
                <a:cxnLst/>
                <a:rect l="l" t="t" r="r" b="b"/>
                <a:pathLst>
                  <a:path w="8485505" h="2302510">
                    <a:moveTo>
                      <a:pt x="0" y="0"/>
                    </a:moveTo>
                    <a:lnTo>
                      <a:pt x="36004" y="0"/>
                    </a:lnTo>
                    <a:lnTo>
                      <a:pt x="36004" y="11988"/>
                    </a:lnTo>
                    <a:lnTo>
                      <a:pt x="84010" y="11988"/>
                    </a:lnTo>
                    <a:lnTo>
                      <a:pt x="84010" y="23977"/>
                    </a:lnTo>
                    <a:lnTo>
                      <a:pt x="132016" y="23977"/>
                    </a:lnTo>
                    <a:lnTo>
                      <a:pt x="132016" y="35966"/>
                    </a:lnTo>
                    <a:lnTo>
                      <a:pt x="168021" y="35966"/>
                    </a:lnTo>
                    <a:lnTo>
                      <a:pt x="228028" y="35966"/>
                    </a:lnTo>
                    <a:lnTo>
                      <a:pt x="228028" y="47955"/>
                    </a:lnTo>
                    <a:lnTo>
                      <a:pt x="264033" y="47955"/>
                    </a:lnTo>
                    <a:lnTo>
                      <a:pt x="264033" y="59944"/>
                    </a:lnTo>
                    <a:lnTo>
                      <a:pt x="312039" y="59944"/>
                    </a:lnTo>
                    <a:lnTo>
                      <a:pt x="312039" y="83921"/>
                    </a:lnTo>
                    <a:lnTo>
                      <a:pt x="384048" y="83921"/>
                    </a:lnTo>
                    <a:lnTo>
                      <a:pt x="384048" y="95910"/>
                    </a:lnTo>
                    <a:lnTo>
                      <a:pt x="396049" y="95910"/>
                    </a:lnTo>
                    <a:lnTo>
                      <a:pt x="408051" y="95910"/>
                    </a:lnTo>
                    <a:lnTo>
                      <a:pt x="408051" y="131889"/>
                    </a:lnTo>
                    <a:lnTo>
                      <a:pt x="408051" y="167855"/>
                    </a:lnTo>
                    <a:lnTo>
                      <a:pt x="420052" y="167855"/>
                    </a:lnTo>
                    <a:lnTo>
                      <a:pt x="420052" y="179844"/>
                    </a:lnTo>
                    <a:lnTo>
                      <a:pt x="432054" y="179844"/>
                    </a:lnTo>
                    <a:lnTo>
                      <a:pt x="432054" y="191833"/>
                    </a:lnTo>
                    <a:lnTo>
                      <a:pt x="444055" y="191833"/>
                    </a:lnTo>
                    <a:lnTo>
                      <a:pt x="444055" y="203822"/>
                    </a:lnTo>
                    <a:lnTo>
                      <a:pt x="468058" y="203822"/>
                    </a:lnTo>
                    <a:lnTo>
                      <a:pt x="468058" y="215811"/>
                    </a:lnTo>
                    <a:lnTo>
                      <a:pt x="480059" y="215811"/>
                    </a:lnTo>
                    <a:lnTo>
                      <a:pt x="480059" y="227799"/>
                    </a:lnTo>
                    <a:lnTo>
                      <a:pt x="480059" y="239788"/>
                    </a:lnTo>
                    <a:lnTo>
                      <a:pt x="600075" y="239788"/>
                    </a:lnTo>
                    <a:lnTo>
                      <a:pt x="600075" y="251777"/>
                    </a:lnTo>
                    <a:lnTo>
                      <a:pt x="660082" y="251777"/>
                    </a:lnTo>
                    <a:lnTo>
                      <a:pt x="768096" y="251777"/>
                    </a:lnTo>
                    <a:lnTo>
                      <a:pt x="768096" y="263779"/>
                    </a:lnTo>
                    <a:lnTo>
                      <a:pt x="768096" y="275755"/>
                    </a:lnTo>
                    <a:lnTo>
                      <a:pt x="780097" y="275755"/>
                    </a:lnTo>
                    <a:lnTo>
                      <a:pt x="780097" y="287756"/>
                    </a:lnTo>
                    <a:lnTo>
                      <a:pt x="816102" y="287756"/>
                    </a:lnTo>
                    <a:lnTo>
                      <a:pt x="816102" y="335711"/>
                    </a:lnTo>
                    <a:lnTo>
                      <a:pt x="828103" y="335711"/>
                    </a:lnTo>
                    <a:lnTo>
                      <a:pt x="828103" y="347700"/>
                    </a:lnTo>
                    <a:lnTo>
                      <a:pt x="864108" y="347700"/>
                    </a:lnTo>
                    <a:lnTo>
                      <a:pt x="864108" y="359689"/>
                    </a:lnTo>
                    <a:lnTo>
                      <a:pt x="876109" y="359689"/>
                    </a:lnTo>
                    <a:lnTo>
                      <a:pt x="876109" y="371678"/>
                    </a:lnTo>
                    <a:lnTo>
                      <a:pt x="972121" y="371678"/>
                    </a:lnTo>
                    <a:lnTo>
                      <a:pt x="972121" y="383667"/>
                    </a:lnTo>
                    <a:lnTo>
                      <a:pt x="1092136" y="383667"/>
                    </a:lnTo>
                    <a:lnTo>
                      <a:pt x="1092136" y="395655"/>
                    </a:lnTo>
                    <a:lnTo>
                      <a:pt x="1164145" y="395655"/>
                    </a:lnTo>
                    <a:lnTo>
                      <a:pt x="1164145" y="407644"/>
                    </a:lnTo>
                    <a:lnTo>
                      <a:pt x="1176147" y="407644"/>
                    </a:lnTo>
                    <a:lnTo>
                      <a:pt x="1176147" y="419633"/>
                    </a:lnTo>
                    <a:lnTo>
                      <a:pt x="1188148" y="419633"/>
                    </a:lnTo>
                    <a:lnTo>
                      <a:pt x="1200150" y="419633"/>
                    </a:lnTo>
                    <a:lnTo>
                      <a:pt x="1200150" y="443623"/>
                    </a:lnTo>
                    <a:lnTo>
                      <a:pt x="1212151" y="443623"/>
                    </a:lnTo>
                    <a:lnTo>
                      <a:pt x="1212151" y="455612"/>
                    </a:lnTo>
                    <a:lnTo>
                      <a:pt x="1224153" y="455612"/>
                    </a:lnTo>
                    <a:lnTo>
                      <a:pt x="1224153" y="503567"/>
                    </a:lnTo>
                    <a:lnTo>
                      <a:pt x="1224153" y="515556"/>
                    </a:lnTo>
                    <a:lnTo>
                      <a:pt x="1236154" y="515556"/>
                    </a:lnTo>
                    <a:lnTo>
                      <a:pt x="1236154" y="527545"/>
                    </a:lnTo>
                    <a:lnTo>
                      <a:pt x="1368171" y="527545"/>
                    </a:lnTo>
                    <a:lnTo>
                      <a:pt x="1368171" y="539534"/>
                    </a:lnTo>
                    <a:lnTo>
                      <a:pt x="1392174" y="539534"/>
                    </a:lnTo>
                    <a:lnTo>
                      <a:pt x="1392174" y="551522"/>
                    </a:lnTo>
                    <a:lnTo>
                      <a:pt x="1584198" y="551522"/>
                    </a:lnTo>
                    <a:lnTo>
                      <a:pt x="1584198" y="563511"/>
                    </a:lnTo>
                    <a:lnTo>
                      <a:pt x="1596199" y="563511"/>
                    </a:lnTo>
                    <a:lnTo>
                      <a:pt x="1596199" y="575500"/>
                    </a:lnTo>
                    <a:lnTo>
                      <a:pt x="1608201" y="575500"/>
                    </a:lnTo>
                    <a:lnTo>
                      <a:pt x="1608201" y="587489"/>
                    </a:lnTo>
                    <a:lnTo>
                      <a:pt x="1620202" y="587489"/>
                    </a:lnTo>
                    <a:lnTo>
                      <a:pt x="1620202" y="623455"/>
                    </a:lnTo>
                    <a:lnTo>
                      <a:pt x="1632204" y="623455"/>
                    </a:lnTo>
                    <a:lnTo>
                      <a:pt x="1632204" y="647433"/>
                    </a:lnTo>
                    <a:lnTo>
                      <a:pt x="1656207" y="647433"/>
                    </a:lnTo>
                    <a:lnTo>
                      <a:pt x="1680210" y="647433"/>
                    </a:lnTo>
                    <a:lnTo>
                      <a:pt x="1680210" y="659422"/>
                    </a:lnTo>
                    <a:lnTo>
                      <a:pt x="1812226" y="659422"/>
                    </a:lnTo>
                    <a:lnTo>
                      <a:pt x="1812226" y="671423"/>
                    </a:lnTo>
                    <a:lnTo>
                      <a:pt x="1824227" y="671423"/>
                    </a:lnTo>
                    <a:lnTo>
                      <a:pt x="1824227" y="683412"/>
                    </a:lnTo>
                    <a:lnTo>
                      <a:pt x="1836229" y="683412"/>
                    </a:lnTo>
                    <a:lnTo>
                      <a:pt x="1836229" y="695401"/>
                    </a:lnTo>
                    <a:lnTo>
                      <a:pt x="1860232" y="695401"/>
                    </a:lnTo>
                    <a:lnTo>
                      <a:pt x="1860232" y="707390"/>
                    </a:lnTo>
                    <a:lnTo>
                      <a:pt x="1920239" y="707390"/>
                    </a:lnTo>
                    <a:lnTo>
                      <a:pt x="1920239" y="719378"/>
                    </a:lnTo>
                    <a:lnTo>
                      <a:pt x="1932241" y="719378"/>
                    </a:lnTo>
                    <a:lnTo>
                      <a:pt x="1932241" y="731367"/>
                    </a:lnTo>
                    <a:lnTo>
                      <a:pt x="1992249" y="731367"/>
                    </a:lnTo>
                    <a:lnTo>
                      <a:pt x="1992249" y="743356"/>
                    </a:lnTo>
                    <a:lnTo>
                      <a:pt x="2004250" y="743356"/>
                    </a:lnTo>
                    <a:lnTo>
                      <a:pt x="2004250" y="755345"/>
                    </a:lnTo>
                    <a:lnTo>
                      <a:pt x="2004250" y="779322"/>
                    </a:lnTo>
                    <a:lnTo>
                      <a:pt x="2016252" y="779322"/>
                    </a:lnTo>
                    <a:lnTo>
                      <a:pt x="2016252" y="791311"/>
                    </a:lnTo>
                    <a:lnTo>
                      <a:pt x="2028253" y="791311"/>
                    </a:lnTo>
                    <a:lnTo>
                      <a:pt x="2028253" y="815289"/>
                    </a:lnTo>
                    <a:lnTo>
                      <a:pt x="2040255" y="815289"/>
                    </a:lnTo>
                    <a:lnTo>
                      <a:pt x="2040255" y="827290"/>
                    </a:lnTo>
                    <a:lnTo>
                      <a:pt x="2112264" y="827290"/>
                    </a:lnTo>
                    <a:lnTo>
                      <a:pt x="2112264" y="839266"/>
                    </a:lnTo>
                    <a:lnTo>
                      <a:pt x="2136267" y="839266"/>
                    </a:lnTo>
                    <a:lnTo>
                      <a:pt x="2136267" y="851268"/>
                    </a:lnTo>
                    <a:lnTo>
                      <a:pt x="2160270" y="851268"/>
                    </a:lnTo>
                    <a:lnTo>
                      <a:pt x="2160270" y="863257"/>
                    </a:lnTo>
                    <a:lnTo>
                      <a:pt x="2388298" y="863257"/>
                    </a:lnTo>
                    <a:lnTo>
                      <a:pt x="2388298" y="875245"/>
                    </a:lnTo>
                    <a:lnTo>
                      <a:pt x="2388298" y="887234"/>
                    </a:lnTo>
                    <a:lnTo>
                      <a:pt x="2400300" y="887234"/>
                    </a:lnTo>
                    <a:lnTo>
                      <a:pt x="2400300" y="899223"/>
                    </a:lnTo>
                    <a:lnTo>
                      <a:pt x="2412301" y="899223"/>
                    </a:lnTo>
                    <a:lnTo>
                      <a:pt x="2412301" y="911212"/>
                    </a:lnTo>
                    <a:lnTo>
                      <a:pt x="2424303" y="911212"/>
                    </a:lnTo>
                    <a:lnTo>
                      <a:pt x="2424303" y="935189"/>
                    </a:lnTo>
                    <a:lnTo>
                      <a:pt x="2436304" y="935189"/>
                    </a:lnTo>
                    <a:lnTo>
                      <a:pt x="2436304" y="971156"/>
                    </a:lnTo>
                    <a:lnTo>
                      <a:pt x="2436304" y="983157"/>
                    </a:lnTo>
                    <a:lnTo>
                      <a:pt x="2472309" y="983157"/>
                    </a:lnTo>
                    <a:lnTo>
                      <a:pt x="2472309" y="995133"/>
                    </a:lnTo>
                    <a:lnTo>
                      <a:pt x="2484310" y="995133"/>
                    </a:lnTo>
                    <a:lnTo>
                      <a:pt x="2484310" y="1007135"/>
                    </a:lnTo>
                    <a:lnTo>
                      <a:pt x="2592324" y="1007135"/>
                    </a:lnTo>
                    <a:lnTo>
                      <a:pt x="2592324" y="1019124"/>
                    </a:lnTo>
                    <a:lnTo>
                      <a:pt x="2616327" y="1019124"/>
                    </a:lnTo>
                    <a:lnTo>
                      <a:pt x="2616327" y="1031100"/>
                    </a:lnTo>
                    <a:lnTo>
                      <a:pt x="2628328" y="1031100"/>
                    </a:lnTo>
                    <a:lnTo>
                      <a:pt x="2628328" y="1043101"/>
                    </a:lnTo>
                    <a:lnTo>
                      <a:pt x="2700337" y="1043101"/>
                    </a:lnTo>
                    <a:lnTo>
                      <a:pt x="2700337" y="1055090"/>
                    </a:lnTo>
                    <a:lnTo>
                      <a:pt x="2784348" y="1055090"/>
                    </a:lnTo>
                    <a:lnTo>
                      <a:pt x="2808351" y="1055090"/>
                    </a:lnTo>
                    <a:lnTo>
                      <a:pt x="2808351" y="1079068"/>
                    </a:lnTo>
                    <a:lnTo>
                      <a:pt x="2820352" y="1079068"/>
                    </a:lnTo>
                    <a:lnTo>
                      <a:pt x="2820352" y="1091057"/>
                    </a:lnTo>
                    <a:lnTo>
                      <a:pt x="2844355" y="1091057"/>
                    </a:lnTo>
                    <a:lnTo>
                      <a:pt x="2844355" y="1115034"/>
                    </a:lnTo>
                    <a:lnTo>
                      <a:pt x="2844355" y="1127023"/>
                    </a:lnTo>
                    <a:lnTo>
                      <a:pt x="2856357" y="1127023"/>
                    </a:lnTo>
                    <a:lnTo>
                      <a:pt x="2856357" y="1151001"/>
                    </a:lnTo>
                    <a:lnTo>
                      <a:pt x="2880360" y="1151001"/>
                    </a:lnTo>
                    <a:lnTo>
                      <a:pt x="2880360" y="1162989"/>
                    </a:lnTo>
                    <a:lnTo>
                      <a:pt x="2880360" y="1174991"/>
                    </a:lnTo>
                    <a:lnTo>
                      <a:pt x="2892361" y="1174991"/>
                    </a:lnTo>
                    <a:lnTo>
                      <a:pt x="2892361" y="1186967"/>
                    </a:lnTo>
                    <a:lnTo>
                      <a:pt x="2916364" y="1186967"/>
                    </a:lnTo>
                    <a:lnTo>
                      <a:pt x="2916364" y="1198968"/>
                    </a:lnTo>
                    <a:lnTo>
                      <a:pt x="3012376" y="1198968"/>
                    </a:lnTo>
                    <a:lnTo>
                      <a:pt x="3012376" y="1210957"/>
                    </a:lnTo>
                    <a:lnTo>
                      <a:pt x="3036379" y="1210957"/>
                    </a:lnTo>
                    <a:lnTo>
                      <a:pt x="3036379" y="1222933"/>
                    </a:lnTo>
                    <a:lnTo>
                      <a:pt x="3108388" y="1222933"/>
                    </a:lnTo>
                    <a:lnTo>
                      <a:pt x="3108388" y="1234935"/>
                    </a:lnTo>
                    <a:lnTo>
                      <a:pt x="3168396" y="1234935"/>
                    </a:lnTo>
                    <a:lnTo>
                      <a:pt x="3168396" y="1246924"/>
                    </a:lnTo>
                    <a:lnTo>
                      <a:pt x="3204400" y="1246924"/>
                    </a:lnTo>
                    <a:lnTo>
                      <a:pt x="3204400" y="1270901"/>
                    </a:lnTo>
                    <a:lnTo>
                      <a:pt x="3216402" y="1270901"/>
                    </a:lnTo>
                    <a:lnTo>
                      <a:pt x="3216402" y="1282890"/>
                    </a:lnTo>
                    <a:lnTo>
                      <a:pt x="3252406" y="1282890"/>
                    </a:lnTo>
                    <a:lnTo>
                      <a:pt x="3252406" y="1294879"/>
                    </a:lnTo>
                    <a:lnTo>
                      <a:pt x="3276409" y="1294879"/>
                    </a:lnTo>
                    <a:lnTo>
                      <a:pt x="3276409" y="1306868"/>
                    </a:lnTo>
                    <a:lnTo>
                      <a:pt x="3276409" y="1318856"/>
                    </a:lnTo>
                    <a:lnTo>
                      <a:pt x="3372421" y="1318856"/>
                    </a:lnTo>
                    <a:lnTo>
                      <a:pt x="3372421" y="1330858"/>
                    </a:lnTo>
                    <a:lnTo>
                      <a:pt x="3384423" y="1330858"/>
                    </a:lnTo>
                    <a:lnTo>
                      <a:pt x="3384423" y="1342834"/>
                    </a:lnTo>
                    <a:lnTo>
                      <a:pt x="3492436" y="1342834"/>
                    </a:lnTo>
                    <a:lnTo>
                      <a:pt x="3492436" y="1366824"/>
                    </a:lnTo>
                    <a:lnTo>
                      <a:pt x="3624453" y="1366824"/>
                    </a:lnTo>
                    <a:lnTo>
                      <a:pt x="3624453" y="1378800"/>
                    </a:lnTo>
                    <a:lnTo>
                      <a:pt x="3636454" y="1378800"/>
                    </a:lnTo>
                    <a:lnTo>
                      <a:pt x="3636454" y="1402791"/>
                    </a:lnTo>
                    <a:lnTo>
                      <a:pt x="3648468" y="1402791"/>
                    </a:lnTo>
                    <a:lnTo>
                      <a:pt x="3648468" y="1414780"/>
                    </a:lnTo>
                    <a:lnTo>
                      <a:pt x="3660457" y="1414780"/>
                    </a:lnTo>
                    <a:lnTo>
                      <a:pt x="3660457" y="1450746"/>
                    </a:lnTo>
                    <a:lnTo>
                      <a:pt x="3672459" y="1450746"/>
                    </a:lnTo>
                    <a:lnTo>
                      <a:pt x="3672459" y="1462735"/>
                    </a:lnTo>
                    <a:lnTo>
                      <a:pt x="3672459" y="1474724"/>
                    </a:lnTo>
                    <a:lnTo>
                      <a:pt x="3780472" y="1474724"/>
                    </a:lnTo>
                    <a:lnTo>
                      <a:pt x="3780472" y="1486712"/>
                    </a:lnTo>
                    <a:lnTo>
                      <a:pt x="3852481" y="1486712"/>
                    </a:lnTo>
                    <a:lnTo>
                      <a:pt x="3852481" y="1498701"/>
                    </a:lnTo>
                    <a:lnTo>
                      <a:pt x="4056519" y="1498701"/>
                    </a:lnTo>
                    <a:lnTo>
                      <a:pt x="4056519" y="1522679"/>
                    </a:lnTo>
                    <a:lnTo>
                      <a:pt x="4092524" y="1522679"/>
                    </a:lnTo>
                    <a:lnTo>
                      <a:pt x="4092524" y="1534668"/>
                    </a:lnTo>
                    <a:lnTo>
                      <a:pt x="4452556" y="1534668"/>
                    </a:lnTo>
                    <a:lnTo>
                      <a:pt x="4452556" y="1546669"/>
                    </a:lnTo>
                    <a:lnTo>
                      <a:pt x="4572571" y="1546669"/>
                    </a:lnTo>
                    <a:lnTo>
                      <a:pt x="4572571" y="1570647"/>
                    </a:lnTo>
                    <a:lnTo>
                      <a:pt x="4716589" y="1570647"/>
                    </a:lnTo>
                    <a:lnTo>
                      <a:pt x="4716589" y="1582635"/>
                    </a:lnTo>
                    <a:lnTo>
                      <a:pt x="4836604" y="1582635"/>
                    </a:lnTo>
                    <a:lnTo>
                      <a:pt x="4836604" y="1606613"/>
                    </a:lnTo>
                    <a:lnTo>
                      <a:pt x="4848618" y="1606613"/>
                    </a:lnTo>
                    <a:lnTo>
                      <a:pt x="4848618" y="1618602"/>
                    </a:lnTo>
                    <a:lnTo>
                      <a:pt x="4860607" y="1618602"/>
                    </a:lnTo>
                    <a:lnTo>
                      <a:pt x="4860607" y="1642579"/>
                    </a:lnTo>
                    <a:lnTo>
                      <a:pt x="4860607" y="1678546"/>
                    </a:lnTo>
                    <a:lnTo>
                      <a:pt x="4872609" y="1678546"/>
                    </a:lnTo>
                    <a:lnTo>
                      <a:pt x="4872609" y="1702523"/>
                    </a:lnTo>
                    <a:lnTo>
                      <a:pt x="4908613" y="1702523"/>
                    </a:lnTo>
                    <a:lnTo>
                      <a:pt x="4908613" y="1714512"/>
                    </a:lnTo>
                    <a:lnTo>
                      <a:pt x="5004638" y="1714512"/>
                    </a:lnTo>
                    <a:lnTo>
                      <a:pt x="5004638" y="1738502"/>
                    </a:lnTo>
                    <a:lnTo>
                      <a:pt x="5148656" y="1738502"/>
                    </a:lnTo>
                    <a:lnTo>
                      <a:pt x="5148656" y="1762480"/>
                    </a:lnTo>
                    <a:lnTo>
                      <a:pt x="5256669" y="1762480"/>
                    </a:lnTo>
                    <a:lnTo>
                      <a:pt x="5256669" y="1774469"/>
                    </a:lnTo>
                    <a:lnTo>
                      <a:pt x="5268671" y="1774469"/>
                    </a:lnTo>
                    <a:lnTo>
                      <a:pt x="5268671" y="1798447"/>
                    </a:lnTo>
                    <a:lnTo>
                      <a:pt x="5340680" y="1798447"/>
                    </a:lnTo>
                    <a:lnTo>
                      <a:pt x="5340680" y="1822424"/>
                    </a:lnTo>
                    <a:lnTo>
                      <a:pt x="5676722" y="1822424"/>
                    </a:lnTo>
                    <a:lnTo>
                      <a:pt x="5676722" y="1846402"/>
                    </a:lnTo>
                    <a:lnTo>
                      <a:pt x="5688711" y="1846402"/>
                    </a:lnTo>
                    <a:lnTo>
                      <a:pt x="5688711" y="1882368"/>
                    </a:lnTo>
                    <a:lnTo>
                      <a:pt x="6060770" y="1882368"/>
                    </a:lnTo>
                    <a:lnTo>
                      <a:pt x="6060770" y="1918335"/>
                    </a:lnTo>
                    <a:lnTo>
                      <a:pt x="6072759" y="1918335"/>
                    </a:lnTo>
                    <a:lnTo>
                      <a:pt x="6072759" y="1990280"/>
                    </a:lnTo>
                    <a:lnTo>
                      <a:pt x="6084773" y="1990280"/>
                    </a:lnTo>
                    <a:lnTo>
                      <a:pt x="6084773" y="2026246"/>
                    </a:lnTo>
                    <a:lnTo>
                      <a:pt x="6096774" y="2026246"/>
                    </a:lnTo>
                    <a:lnTo>
                      <a:pt x="6096774" y="2074202"/>
                    </a:lnTo>
                    <a:lnTo>
                      <a:pt x="6180772" y="2074202"/>
                    </a:lnTo>
                    <a:lnTo>
                      <a:pt x="6180772" y="2122170"/>
                    </a:lnTo>
                    <a:lnTo>
                      <a:pt x="6288798" y="2122170"/>
                    </a:lnTo>
                    <a:lnTo>
                      <a:pt x="6288798" y="2182114"/>
                    </a:lnTo>
                    <a:lnTo>
                      <a:pt x="6396812" y="2182114"/>
                    </a:lnTo>
                    <a:lnTo>
                      <a:pt x="6396812" y="2230081"/>
                    </a:lnTo>
                    <a:lnTo>
                      <a:pt x="6540830" y="2230081"/>
                    </a:lnTo>
                    <a:lnTo>
                      <a:pt x="6540830" y="2302014"/>
                    </a:lnTo>
                    <a:lnTo>
                      <a:pt x="8485073" y="2302014"/>
                    </a:lnTo>
                  </a:path>
                </a:pathLst>
              </a:custGeom>
              <a:ln w="19050">
                <a:solidFill>
                  <a:srgbClr val="192958"/>
                </a:solidFill>
              </a:ln>
            </p:spPr>
            <p:txBody>
              <a:bodyPr wrap="square" lIns="0" tIns="0" rIns="0" bIns="0" rtlCol="0"/>
              <a:lstStyle/>
              <a:p>
                <a:pPr defTabSz="1219170">
                  <a:defRPr/>
                </a:pPr>
                <a:endParaRPr dirty="0">
                  <a:solidFill>
                    <a:srgbClr val="192958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60" name="object 16">
                <a:extLst>
                  <a:ext uri="{FF2B5EF4-FFF2-40B4-BE49-F238E27FC236}">
                    <a16:creationId xmlns:a16="http://schemas.microsoft.com/office/drawing/2014/main" id="{2CD94849-94B4-4D6D-BA4B-CD0E59938291}"/>
                  </a:ext>
                </a:extLst>
              </p:cNvPr>
              <p:cNvSpPr/>
              <p:nvPr/>
            </p:nvSpPr>
            <p:spPr>
              <a:xfrm>
                <a:off x="1981831" y="1359314"/>
                <a:ext cx="0" cy="72390"/>
              </a:xfrm>
              <a:custGeom>
                <a:avLst/>
                <a:gdLst/>
                <a:ahLst/>
                <a:cxnLst/>
                <a:rect l="l" t="t" r="r" b="b"/>
                <a:pathLst>
                  <a:path h="72390">
                    <a:moveTo>
                      <a:pt x="0" y="0"/>
                    </a:moveTo>
                    <a:lnTo>
                      <a:pt x="0" y="71945"/>
                    </a:lnTo>
                  </a:path>
                </a:pathLst>
              </a:custGeom>
              <a:ln w="9525">
                <a:solidFill>
                  <a:srgbClr val="192958"/>
                </a:solidFill>
              </a:ln>
            </p:spPr>
            <p:txBody>
              <a:bodyPr wrap="square" lIns="0" tIns="0" rIns="0" bIns="0" rtlCol="0"/>
              <a:lstStyle/>
              <a:p>
                <a:pPr defTabSz="1219170">
                  <a:defRPr/>
                </a:pPr>
                <a:endParaRPr dirty="0">
                  <a:solidFill>
                    <a:srgbClr val="59545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61" name="object 386">
                <a:extLst>
                  <a:ext uri="{FF2B5EF4-FFF2-40B4-BE49-F238E27FC236}">
                    <a16:creationId xmlns:a16="http://schemas.microsoft.com/office/drawing/2014/main" id="{DE7D3D0D-E4A0-4477-8574-D6C317B9655A}"/>
                  </a:ext>
                </a:extLst>
              </p:cNvPr>
              <p:cNvSpPr/>
              <p:nvPr/>
            </p:nvSpPr>
            <p:spPr>
              <a:xfrm>
                <a:off x="1926807" y="1383294"/>
                <a:ext cx="82976" cy="0"/>
              </a:xfrm>
              <a:custGeom>
                <a:avLst/>
                <a:gdLst/>
                <a:ahLst/>
                <a:cxnLst/>
                <a:rect l="l" t="t" r="r" b="b"/>
                <a:pathLst>
                  <a:path w="72389">
                    <a:moveTo>
                      <a:pt x="0" y="0"/>
                    </a:moveTo>
                    <a:lnTo>
                      <a:pt x="72009" y="0"/>
                    </a:lnTo>
                  </a:path>
                </a:pathLst>
              </a:custGeom>
              <a:ln w="9525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pPr defTabSz="1219170">
                  <a:defRPr/>
                </a:pPr>
                <a:endParaRPr dirty="0">
                  <a:solidFill>
                    <a:srgbClr val="59545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62" name="object 809">
                <a:extLst>
                  <a:ext uri="{FF2B5EF4-FFF2-40B4-BE49-F238E27FC236}">
                    <a16:creationId xmlns:a16="http://schemas.microsoft.com/office/drawing/2014/main" id="{6CBCFDC3-9F88-43E0-AA23-F71404FCACD3}"/>
                  </a:ext>
                </a:extLst>
              </p:cNvPr>
              <p:cNvSpPr/>
              <p:nvPr/>
            </p:nvSpPr>
            <p:spPr>
              <a:xfrm>
                <a:off x="8612500" y="3229699"/>
                <a:ext cx="0" cy="72390"/>
              </a:xfrm>
              <a:custGeom>
                <a:avLst/>
                <a:gdLst/>
                <a:ahLst/>
                <a:cxnLst/>
                <a:rect l="l" t="t" r="r" b="b"/>
                <a:pathLst>
                  <a:path h="72389">
                    <a:moveTo>
                      <a:pt x="0" y="0"/>
                    </a:moveTo>
                    <a:lnTo>
                      <a:pt x="0" y="71945"/>
                    </a:lnTo>
                  </a:path>
                </a:pathLst>
              </a:custGeom>
              <a:ln w="9525">
                <a:solidFill>
                  <a:srgbClr val="192958"/>
                </a:solidFill>
              </a:ln>
            </p:spPr>
            <p:txBody>
              <a:bodyPr wrap="square" lIns="0" tIns="0" rIns="0" bIns="0" rtlCol="0"/>
              <a:lstStyle/>
              <a:p>
                <a:pPr defTabSz="1219170">
                  <a:defRPr/>
                </a:pPr>
                <a:endParaRPr dirty="0">
                  <a:solidFill>
                    <a:srgbClr val="59545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263" name="object 810">
                <a:extLst>
                  <a:ext uri="{FF2B5EF4-FFF2-40B4-BE49-F238E27FC236}">
                    <a16:creationId xmlns:a16="http://schemas.microsoft.com/office/drawing/2014/main" id="{4F77E0A2-E423-47D9-B4FB-F992CF88E422}"/>
                  </a:ext>
                </a:extLst>
              </p:cNvPr>
              <p:cNvSpPr/>
              <p:nvPr/>
            </p:nvSpPr>
            <p:spPr>
              <a:xfrm>
                <a:off x="8626248" y="3229699"/>
                <a:ext cx="0" cy="72390"/>
              </a:xfrm>
              <a:custGeom>
                <a:avLst/>
                <a:gdLst/>
                <a:ahLst/>
                <a:cxnLst/>
                <a:rect l="l" t="t" r="r" b="b"/>
                <a:pathLst>
                  <a:path h="72389">
                    <a:moveTo>
                      <a:pt x="0" y="0"/>
                    </a:moveTo>
                    <a:lnTo>
                      <a:pt x="0" y="71945"/>
                    </a:lnTo>
                  </a:path>
                  <a:path h="72389">
                    <a:moveTo>
                      <a:pt x="0" y="0"/>
                    </a:moveTo>
                    <a:lnTo>
                      <a:pt x="0" y="71945"/>
                    </a:lnTo>
                  </a:path>
                </a:pathLst>
              </a:custGeom>
              <a:ln w="9525">
                <a:solidFill>
                  <a:srgbClr val="192958"/>
                </a:solidFill>
              </a:ln>
            </p:spPr>
            <p:txBody>
              <a:bodyPr wrap="square" lIns="0" tIns="0" rIns="0" bIns="0" rtlCol="0"/>
              <a:lstStyle/>
              <a:p>
                <a:pPr defTabSz="1219170">
                  <a:defRPr/>
                </a:pPr>
                <a:endParaRPr dirty="0">
                  <a:solidFill>
                    <a:srgbClr val="59545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264" name="Group 263">
                <a:extLst>
                  <a:ext uri="{FF2B5EF4-FFF2-40B4-BE49-F238E27FC236}">
                    <a16:creationId xmlns:a16="http://schemas.microsoft.com/office/drawing/2014/main" id="{5322F77A-F92A-4BC3-B27B-B67D54328F87}"/>
                  </a:ext>
                </a:extLst>
              </p:cNvPr>
              <p:cNvGrpSpPr/>
              <p:nvPr/>
            </p:nvGrpSpPr>
            <p:grpSpPr>
              <a:xfrm>
                <a:off x="2545851" y="1575127"/>
                <a:ext cx="8845466" cy="2110635"/>
                <a:chOff x="2545851" y="1575127"/>
                <a:chExt cx="8845466" cy="2110635"/>
              </a:xfrm>
            </p:grpSpPr>
            <p:sp>
              <p:nvSpPr>
                <p:cNvPr id="265" name="object 334">
                  <a:extLst>
                    <a:ext uri="{FF2B5EF4-FFF2-40B4-BE49-F238E27FC236}">
                      <a16:creationId xmlns:a16="http://schemas.microsoft.com/office/drawing/2014/main" id="{87C4F0AB-C970-4E9F-8B87-B8027D648884}"/>
                    </a:ext>
                  </a:extLst>
                </p:cNvPr>
                <p:cNvSpPr/>
                <p:nvPr/>
              </p:nvSpPr>
              <p:spPr>
                <a:xfrm>
                  <a:off x="8626248" y="3301639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66" name="object 335">
                  <a:extLst>
                    <a:ext uri="{FF2B5EF4-FFF2-40B4-BE49-F238E27FC236}">
                      <a16:creationId xmlns:a16="http://schemas.microsoft.com/office/drawing/2014/main" id="{0ACEE8BB-D75B-49C3-B756-552FA701B166}"/>
                    </a:ext>
                  </a:extLst>
                </p:cNvPr>
                <p:cNvSpPr/>
                <p:nvPr/>
              </p:nvSpPr>
              <p:spPr>
                <a:xfrm>
                  <a:off x="8640008" y="3337605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67" name="object 336">
                  <a:extLst>
                    <a:ext uri="{FF2B5EF4-FFF2-40B4-BE49-F238E27FC236}">
                      <a16:creationId xmlns:a16="http://schemas.microsoft.com/office/drawing/2014/main" id="{D6C6F62E-22FE-46A5-B93D-12269C6A3FF5}"/>
                    </a:ext>
                  </a:extLst>
                </p:cNvPr>
                <p:cNvSpPr/>
                <p:nvPr/>
              </p:nvSpPr>
              <p:spPr>
                <a:xfrm>
                  <a:off x="8653769" y="3337605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68" name="object 337">
                  <a:extLst>
                    <a:ext uri="{FF2B5EF4-FFF2-40B4-BE49-F238E27FC236}">
                      <a16:creationId xmlns:a16="http://schemas.microsoft.com/office/drawing/2014/main" id="{A343CE8B-AA9E-48F5-BB47-9B08879C6B95}"/>
                    </a:ext>
                  </a:extLst>
                </p:cNvPr>
                <p:cNvSpPr/>
                <p:nvPr/>
              </p:nvSpPr>
              <p:spPr>
                <a:xfrm>
                  <a:off x="8653769" y="338556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69" name="object 338">
                  <a:extLst>
                    <a:ext uri="{FF2B5EF4-FFF2-40B4-BE49-F238E27FC236}">
                      <a16:creationId xmlns:a16="http://schemas.microsoft.com/office/drawing/2014/main" id="{0A18B040-7175-468E-AE61-70B74305D80E}"/>
                    </a:ext>
                  </a:extLst>
                </p:cNvPr>
                <p:cNvSpPr/>
                <p:nvPr/>
              </p:nvSpPr>
              <p:spPr>
                <a:xfrm>
                  <a:off x="8750055" y="34335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0" name="object 339">
                  <a:extLst>
                    <a:ext uri="{FF2B5EF4-FFF2-40B4-BE49-F238E27FC236}">
                      <a16:creationId xmlns:a16="http://schemas.microsoft.com/office/drawing/2014/main" id="{F6694610-9755-4D57-9374-4E250098714B}"/>
                    </a:ext>
                  </a:extLst>
                </p:cNvPr>
                <p:cNvSpPr/>
                <p:nvPr/>
              </p:nvSpPr>
              <p:spPr>
                <a:xfrm>
                  <a:off x="8750055" y="3469492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4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1" name="object 340">
                  <a:extLst>
                    <a:ext uri="{FF2B5EF4-FFF2-40B4-BE49-F238E27FC236}">
                      <a16:creationId xmlns:a16="http://schemas.microsoft.com/office/drawing/2014/main" id="{7ADE20A3-77D6-4DF3-BABF-3E18343ADC11}"/>
                    </a:ext>
                  </a:extLst>
                </p:cNvPr>
                <p:cNvSpPr/>
                <p:nvPr/>
              </p:nvSpPr>
              <p:spPr>
                <a:xfrm>
                  <a:off x="8791323" y="34335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2" name="object 341">
                  <a:extLst>
                    <a:ext uri="{FF2B5EF4-FFF2-40B4-BE49-F238E27FC236}">
                      <a16:creationId xmlns:a16="http://schemas.microsoft.com/office/drawing/2014/main" id="{1562162B-61FB-4217-8F98-889B570781A8}"/>
                    </a:ext>
                  </a:extLst>
                </p:cNvPr>
                <p:cNvSpPr/>
                <p:nvPr/>
              </p:nvSpPr>
              <p:spPr>
                <a:xfrm>
                  <a:off x="8997683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3" name="object 342">
                  <a:extLst>
                    <a:ext uri="{FF2B5EF4-FFF2-40B4-BE49-F238E27FC236}">
                      <a16:creationId xmlns:a16="http://schemas.microsoft.com/office/drawing/2014/main" id="{DCBF7540-2F2C-445B-BFB3-2A25833B68C4}"/>
                    </a:ext>
                  </a:extLst>
                </p:cNvPr>
                <p:cNvSpPr/>
                <p:nvPr/>
              </p:nvSpPr>
              <p:spPr>
                <a:xfrm>
                  <a:off x="9038953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4" name="object 343">
                  <a:extLst>
                    <a:ext uri="{FF2B5EF4-FFF2-40B4-BE49-F238E27FC236}">
                      <a16:creationId xmlns:a16="http://schemas.microsoft.com/office/drawing/2014/main" id="{D8EBC7B7-6B83-4DB6-921F-2B56F699356E}"/>
                    </a:ext>
                  </a:extLst>
                </p:cNvPr>
                <p:cNvSpPr/>
                <p:nvPr/>
              </p:nvSpPr>
              <p:spPr>
                <a:xfrm>
                  <a:off x="9025192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5" name="object 344">
                  <a:extLst>
                    <a:ext uri="{FF2B5EF4-FFF2-40B4-BE49-F238E27FC236}">
                      <a16:creationId xmlns:a16="http://schemas.microsoft.com/office/drawing/2014/main" id="{A9BB4138-E7CC-4A4A-A7FC-851FE3F8CAB7}"/>
                    </a:ext>
                  </a:extLst>
                </p:cNvPr>
                <p:cNvSpPr/>
                <p:nvPr/>
              </p:nvSpPr>
              <p:spPr>
                <a:xfrm>
                  <a:off x="9066459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6" name="object 345">
                  <a:extLst>
                    <a:ext uri="{FF2B5EF4-FFF2-40B4-BE49-F238E27FC236}">
                      <a16:creationId xmlns:a16="http://schemas.microsoft.com/office/drawing/2014/main" id="{F214DEB9-E58D-4931-80C0-BF57F412DFE7}"/>
                    </a:ext>
                  </a:extLst>
                </p:cNvPr>
                <p:cNvSpPr/>
                <p:nvPr/>
              </p:nvSpPr>
              <p:spPr>
                <a:xfrm>
                  <a:off x="9038953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7" name="object 346">
                  <a:extLst>
                    <a:ext uri="{FF2B5EF4-FFF2-40B4-BE49-F238E27FC236}">
                      <a16:creationId xmlns:a16="http://schemas.microsoft.com/office/drawing/2014/main" id="{CCDC25C3-720E-4FAF-9289-260931464490}"/>
                    </a:ext>
                  </a:extLst>
                </p:cNvPr>
                <p:cNvSpPr/>
                <p:nvPr/>
              </p:nvSpPr>
              <p:spPr>
                <a:xfrm>
                  <a:off x="9080221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8" name="object 347">
                  <a:extLst>
                    <a:ext uri="{FF2B5EF4-FFF2-40B4-BE49-F238E27FC236}">
                      <a16:creationId xmlns:a16="http://schemas.microsoft.com/office/drawing/2014/main" id="{3D58E2EF-73C1-4134-A43C-37B1570555CA}"/>
                    </a:ext>
                  </a:extLst>
                </p:cNvPr>
                <p:cNvSpPr/>
                <p:nvPr/>
              </p:nvSpPr>
              <p:spPr>
                <a:xfrm>
                  <a:off x="9052699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79" name="object 348">
                  <a:extLst>
                    <a:ext uri="{FF2B5EF4-FFF2-40B4-BE49-F238E27FC236}">
                      <a16:creationId xmlns:a16="http://schemas.microsoft.com/office/drawing/2014/main" id="{91EB046E-F816-4B4B-A34C-DF79128BCA24}"/>
                    </a:ext>
                  </a:extLst>
                </p:cNvPr>
                <p:cNvSpPr/>
                <p:nvPr/>
              </p:nvSpPr>
              <p:spPr>
                <a:xfrm>
                  <a:off x="9093969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0" name="object 349">
                  <a:extLst>
                    <a:ext uri="{FF2B5EF4-FFF2-40B4-BE49-F238E27FC236}">
                      <a16:creationId xmlns:a16="http://schemas.microsoft.com/office/drawing/2014/main" id="{EE4479EA-8B39-480D-96EB-DF5BCE065F60}"/>
                    </a:ext>
                  </a:extLst>
                </p:cNvPr>
                <p:cNvSpPr/>
                <p:nvPr/>
              </p:nvSpPr>
              <p:spPr>
                <a:xfrm>
                  <a:off x="9066459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1" name="object 350">
                  <a:extLst>
                    <a:ext uri="{FF2B5EF4-FFF2-40B4-BE49-F238E27FC236}">
                      <a16:creationId xmlns:a16="http://schemas.microsoft.com/office/drawing/2014/main" id="{047DD53D-4ABB-4EE9-A91A-F32B4A2D685A}"/>
                    </a:ext>
                  </a:extLst>
                </p:cNvPr>
                <p:cNvSpPr/>
                <p:nvPr/>
              </p:nvSpPr>
              <p:spPr>
                <a:xfrm>
                  <a:off x="9107728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2" name="object 351">
                  <a:extLst>
                    <a:ext uri="{FF2B5EF4-FFF2-40B4-BE49-F238E27FC236}">
                      <a16:creationId xmlns:a16="http://schemas.microsoft.com/office/drawing/2014/main" id="{E4314C88-E87C-4285-9C71-470BA0A60E6E}"/>
                    </a:ext>
                  </a:extLst>
                </p:cNvPr>
                <p:cNvSpPr/>
                <p:nvPr/>
              </p:nvSpPr>
              <p:spPr>
                <a:xfrm>
                  <a:off x="9066459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3" name="object 352">
                  <a:extLst>
                    <a:ext uri="{FF2B5EF4-FFF2-40B4-BE49-F238E27FC236}">
                      <a16:creationId xmlns:a16="http://schemas.microsoft.com/office/drawing/2014/main" id="{B4CADE75-D3E1-4E30-81A8-E3305D304CBF}"/>
                    </a:ext>
                  </a:extLst>
                </p:cNvPr>
                <p:cNvSpPr/>
                <p:nvPr/>
              </p:nvSpPr>
              <p:spPr>
                <a:xfrm>
                  <a:off x="9107728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4" name="object 353">
                  <a:extLst>
                    <a:ext uri="{FF2B5EF4-FFF2-40B4-BE49-F238E27FC236}">
                      <a16:creationId xmlns:a16="http://schemas.microsoft.com/office/drawing/2014/main" id="{74274449-3F81-45EE-A153-24872BB2A5CA}"/>
                    </a:ext>
                  </a:extLst>
                </p:cNvPr>
                <p:cNvSpPr/>
                <p:nvPr/>
              </p:nvSpPr>
              <p:spPr>
                <a:xfrm>
                  <a:off x="9066459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5" name="object 354">
                  <a:extLst>
                    <a:ext uri="{FF2B5EF4-FFF2-40B4-BE49-F238E27FC236}">
                      <a16:creationId xmlns:a16="http://schemas.microsoft.com/office/drawing/2014/main" id="{9A9902DB-F60F-4619-AD2C-2D1F2C04763D}"/>
                    </a:ext>
                  </a:extLst>
                </p:cNvPr>
                <p:cNvSpPr/>
                <p:nvPr/>
              </p:nvSpPr>
              <p:spPr>
                <a:xfrm>
                  <a:off x="9107728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6" name="object 355">
                  <a:extLst>
                    <a:ext uri="{FF2B5EF4-FFF2-40B4-BE49-F238E27FC236}">
                      <a16:creationId xmlns:a16="http://schemas.microsoft.com/office/drawing/2014/main" id="{9B4DDA65-43C5-41C6-8D44-8881EB70BF4A}"/>
                    </a:ext>
                  </a:extLst>
                </p:cNvPr>
                <p:cNvSpPr/>
                <p:nvPr/>
              </p:nvSpPr>
              <p:spPr>
                <a:xfrm>
                  <a:off x="9066459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7" name="object 356">
                  <a:extLst>
                    <a:ext uri="{FF2B5EF4-FFF2-40B4-BE49-F238E27FC236}">
                      <a16:creationId xmlns:a16="http://schemas.microsoft.com/office/drawing/2014/main" id="{8ED21E02-5883-4EF1-8DC8-EAC9315BB294}"/>
                    </a:ext>
                  </a:extLst>
                </p:cNvPr>
                <p:cNvSpPr/>
                <p:nvPr/>
              </p:nvSpPr>
              <p:spPr>
                <a:xfrm>
                  <a:off x="9107728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8" name="object 357">
                  <a:extLst>
                    <a:ext uri="{FF2B5EF4-FFF2-40B4-BE49-F238E27FC236}">
                      <a16:creationId xmlns:a16="http://schemas.microsoft.com/office/drawing/2014/main" id="{3322610F-0AD8-4352-9ACA-B591261BD419}"/>
                    </a:ext>
                  </a:extLst>
                </p:cNvPr>
                <p:cNvSpPr/>
                <p:nvPr/>
              </p:nvSpPr>
              <p:spPr>
                <a:xfrm>
                  <a:off x="9162758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89" name="object 358">
                  <a:extLst>
                    <a:ext uri="{FF2B5EF4-FFF2-40B4-BE49-F238E27FC236}">
                      <a16:creationId xmlns:a16="http://schemas.microsoft.com/office/drawing/2014/main" id="{2A5E2C22-6D94-42EC-B759-8277A4F6B013}"/>
                    </a:ext>
                  </a:extLst>
                </p:cNvPr>
                <p:cNvSpPr/>
                <p:nvPr/>
              </p:nvSpPr>
              <p:spPr>
                <a:xfrm>
                  <a:off x="9176521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0" name="object 359">
                  <a:extLst>
                    <a:ext uri="{FF2B5EF4-FFF2-40B4-BE49-F238E27FC236}">
                      <a16:creationId xmlns:a16="http://schemas.microsoft.com/office/drawing/2014/main" id="{644BAB87-40B3-4394-8EC7-9B2EC917CD80}"/>
                    </a:ext>
                  </a:extLst>
                </p:cNvPr>
                <p:cNvSpPr/>
                <p:nvPr/>
              </p:nvSpPr>
              <p:spPr>
                <a:xfrm>
                  <a:off x="9231537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1" name="object 360">
                  <a:extLst>
                    <a:ext uri="{FF2B5EF4-FFF2-40B4-BE49-F238E27FC236}">
                      <a16:creationId xmlns:a16="http://schemas.microsoft.com/office/drawing/2014/main" id="{BE8D4D66-AAEA-4022-AB96-9AAAED88BD85}"/>
                    </a:ext>
                  </a:extLst>
                </p:cNvPr>
                <p:cNvSpPr/>
                <p:nvPr/>
              </p:nvSpPr>
              <p:spPr>
                <a:xfrm>
                  <a:off x="9272805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2" name="object 361">
                  <a:extLst>
                    <a:ext uri="{FF2B5EF4-FFF2-40B4-BE49-F238E27FC236}">
                      <a16:creationId xmlns:a16="http://schemas.microsoft.com/office/drawing/2014/main" id="{D1F7B300-8D18-45F6-95EF-A3B9262D8366}"/>
                    </a:ext>
                  </a:extLst>
                </p:cNvPr>
                <p:cNvSpPr/>
                <p:nvPr/>
              </p:nvSpPr>
              <p:spPr>
                <a:xfrm>
                  <a:off x="9382866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3" name="object 362">
                  <a:extLst>
                    <a:ext uri="{FF2B5EF4-FFF2-40B4-BE49-F238E27FC236}">
                      <a16:creationId xmlns:a16="http://schemas.microsoft.com/office/drawing/2014/main" id="{0F618549-51DF-4F75-8E92-B156E8367F2C}"/>
                    </a:ext>
                  </a:extLst>
                </p:cNvPr>
                <p:cNvSpPr/>
                <p:nvPr/>
              </p:nvSpPr>
              <p:spPr>
                <a:xfrm>
                  <a:off x="9424134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4" name="object 363">
                  <a:extLst>
                    <a:ext uri="{FF2B5EF4-FFF2-40B4-BE49-F238E27FC236}">
                      <a16:creationId xmlns:a16="http://schemas.microsoft.com/office/drawing/2014/main" id="{8015E735-C61E-4DE5-9F41-E763EC8EDE26}"/>
                    </a:ext>
                  </a:extLst>
                </p:cNvPr>
                <p:cNvSpPr/>
                <p:nvPr/>
              </p:nvSpPr>
              <p:spPr>
                <a:xfrm>
                  <a:off x="9479165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5" name="object 364">
                  <a:extLst>
                    <a:ext uri="{FF2B5EF4-FFF2-40B4-BE49-F238E27FC236}">
                      <a16:creationId xmlns:a16="http://schemas.microsoft.com/office/drawing/2014/main" id="{29C26311-6434-4F6E-8D6E-6B43D0E8F39C}"/>
                    </a:ext>
                  </a:extLst>
                </p:cNvPr>
                <p:cNvSpPr/>
                <p:nvPr/>
              </p:nvSpPr>
              <p:spPr>
                <a:xfrm>
                  <a:off x="9520435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6" name="object 365">
                  <a:extLst>
                    <a:ext uri="{FF2B5EF4-FFF2-40B4-BE49-F238E27FC236}">
                      <a16:creationId xmlns:a16="http://schemas.microsoft.com/office/drawing/2014/main" id="{A228E1F6-9194-49F0-8887-1796D0938B95}"/>
                    </a:ext>
                  </a:extLst>
                </p:cNvPr>
                <p:cNvSpPr/>
                <p:nvPr/>
              </p:nvSpPr>
              <p:spPr>
                <a:xfrm>
                  <a:off x="9520435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7" name="object 366">
                  <a:extLst>
                    <a:ext uri="{FF2B5EF4-FFF2-40B4-BE49-F238E27FC236}">
                      <a16:creationId xmlns:a16="http://schemas.microsoft.com/office/drawing/2014/main" id="{9ACBF998-B224-4323-B41B-C49955CDCB10}"/>
                    </a:ext>
                  </a:extLst>
                </p:cNvPr>
                <p:cNvSpPr/>
                <p:nvPr/>
              </p:nvSpPr>
              <p:spPr>
                <a:xfrm>
                  <a:off x="956170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8" name="object 367">
                  <a:extLst>
                    <a:ext uri="{FF2B5EF4-FFF2-40B4-BE49-F238E27FC236}">
                      <a16:creationId xmlns:a16="http://schemas.microsoft.com/office/drawing/2014/main" id="{4F3102D7-608A-4018-B9CB-0B5B99DCF085}"/>
                    </a:ext>
                  </a:extLst>
                </p:cNvPr>
                <p:cNvSpPr/>
                <p:nvPr/>
              </p:nvSpPr>
              <p:spPr>
                <a:xfrm>
                  <a:off x="9520435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299" name="object 368">
                  <a:extLst>
                    <a:ext uri="{FF2B5EF4-FFF2-40B4-BE49-F238E27FC236}">
                      <a16:creationId xmlns:a16="http://schemas.microsoft.com/office/drawing/2014/main" id="{A6FAB6AD-FB4E-43CF-89E4-55D1D4E59D00}"/>
                    </a:ext>
                  </a:extLst>
                </p:cNvPr>
                <p:cNvSpPr/>
                <p:nvPr/>
              </p:nvSpPr>
              <p:spPr>
                <a:xfrm>
                  <a:off x="956170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0" name="object 369">
                  <a:extLst>
                    <a:ext uri="{FF2B5EF4-FFF2-40B4-BE49-F238E27FC236}">
                      <a16:creationId xmlns:a16="http://schemas.microsoft.com/office/drawing/2014/main" id="{99C73948-D521-4CF8-973F-83CAD783105D}"/>
                    </a:ext>
                  </a:extLst>
                </p:cNvPr>
                <p:cNvSpPr/>
                <p:nvPr/>
              </p:nvSpPr>
              <p:spPr>
                <a:xfrm>
                  <a:off x="9520435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1" name="object 370">
                  <a:extLst>
                    <a:ext uri="{FF2B5EF4-FFF2-40B4-BE49-F238E27FC236}">
                      <a16:creationId xmlns:a16="http://schemas.microsoft.com/office/drawing/2014/main" id="{446E4249-E218-4612-BD65-7DD7E37DCFB1}"/>
                    </a:ext>
                  </a:extLst>
                </p:cNvPr>
                <p:cNvSpPr/>
                <p:nvPr/>
              </p:nvSpPr>
              <p:spPr>
                <a:xfrm>
                  <a:off x="956170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2" name="object 371">
                  <a:extLst>
                    <a:ext uri="{FF2B5EF4-FFF2-40B4-BE49-F238E27FC236}">
                      <a16:creationId xmlns:a16="http://schemas.microsoft.com/office/drawing/2014/main" id="{8400FBE7-F86E-433A-80A4-DE913DB4C108}"/>
                    </a:ext>
                  </a:extLst>
                </p:cNvPr>
                <p:cNvSpPr/>
                <p:nvPr/>
              </p:nvSpPr>
              <p:spPr>
                <a:xfrm>
                  <a:off x="9547941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3" name="object 372">
                  <a:extLst>
                    <a:ext uri="{FF2B5EF4-FFF2-40B4-BE49-F238E27FC236}">
                      <a16:creationId xmlns:a16="http://schemas.microsoft.com/office/drawing/2014/main" id="{CE2EE5E1-7802-45ED-A0F7-1505D47CD74E}"/>
                    </a:ext>
                  </a:extLst>
                </p:cNvPr>
                <p:cNvSpPr/>
                <p:nvPr/>
              </p:nvSpPr>
              <p:spPr>
                <a:xfrm>
                  <a:off x="9589210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4" name="object 373">
                  <a:extLst>
                    <a:ext uri="{FF2B5EF4-FFF2-40B4-BE49-F238E27FC236}">
                      <a16:creationId xmlns:a16="http://schemas.microsoft.com/office/drawing/2014/main" id="{E9DB939B-73E7-4FE0-A171-1274EA4CF9C3}"/>
                    </a:ext>
                  </a:extLst>
                </p:cNvPr>
                <p:cNvSpPr/>
                <p:nvPr/>
              </p:nvSpPr>
              <p:spPr>
                <a:xfrm>
                  <a:off x="9602972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5" name="object 374">
                  <a:extLst>
                    <a:ext uri="{FF2B5EF4-FFF2-40B4-BE49-F238E27FC236}">
                      <a16:creationId xmlns:a16="http://schemas.microsoft.com/office/drawing/2014/main" id="{A24DFD7E-5DED-4BE3-8807-F0DEAADD1F60}"/>
                    </a:ext>
                  </a:extLst>
                </p:cNvPr>
                <p:cNvSpPr/>
                <p:nvPr/>
              </p:nvSpPr>
              <p:spPr>
                <a:xfrm>
                  <a:off x="9644240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6" name="object 375">
                  <a:extLst>
                    <a:ext uri="{FF2B5EF4-FFF2-40B4-BE49-F238E27FC236}">
                      <a16:creationId xmlns:a16="http://schemas.microsoft.com/office/drawing/2014/main" id="{EE855FEE-0F54-4831-BED5-452B5E1F9A15}"/>
                    </a:ext>
                  </a:extLst>
                </p:cNvPr>
                <p:cNvSpPr/>
                <p:nvPr/>
              </p:nvSpPr>
              <p:spPr>
                <a:xfrm>
                  <a:off x="9960632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7" name="object 376">
                  <a:extLst>
                    <a:ext uri="{FF2B5EF4-FFF2-40B4-BE49-F238E27FC236}">
                      <a16:creationId xmlns:a16="http://schemas.microsoft.com/office/drawing/2014/main" id="{B1CC8733-D0E8-472E-B8A9-0579DFCB4BFC}"/>
                    </a:ext>
                  </a:extLst>
                </p:cNvPr>
                <p:cNvSpPr/>
                <p:nvPr/>
              </p:nvSpPr>
              <p:spPr>
                <a:xfrm>
                  <a:off x="10001901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8" name="object 377">
                  <a:extLst>
                    <a:ext uri="{FF2B5EF4-FFF2-40B4-BE49-F238E27FC236}">
                      <a16:creationId xmlns:a16="http://schemas.microsoft.com/office/drawing/2014/main" id="{EA6E265E-A49E-45E6-8837-43C22177F810}"/>
                    </a:ext>
                  </a:extLst>
                </p:cNvPr>
                <p:cNvSpPr/>
                <p:nvPr/>
              </p:nvSpPr>
              <p:spPr>
                <a:xfrm>
                  <a:off x="10001901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09" name="object 378">
                  <a:extLst>
                    <a:ext uri="{FF2B5EF4-FFF2-40B4-BE49-F238E27FC236}">
                      <a16:creationId xmlns:a16="http://schemas.microsoft.com/office/drawing/2014/main" id="{619C2444-301F-48D1-9843-EEA8042DFFFE}"/>
                    </a:ext>
                  </a:extLst>
                </p:cNvPr>
                <p:cNvSpPr/>
                <p:nvPr/>
              </p:nvSpPr>
              <p:spPr>
                <a:xfrm>
                  <a:off x="10043170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0" name="object 379">
                  <a:extLst>
                    <a:ext uri="{FF2B5EF4-FFF2-40B4-BE49-F238E27FC236}">
                      <a16:creationId xmlns:a16="http://schemas.microsoft.com/office/drawing/2014/main" id="{44F17A68-8667-418D-9468-BCC88394F384}"/>
                    </a:ext>
                  </a:extLst>
                </p:cNvPr>
                <p:cNvSpPr/>
                <p:nvPr/>
              </p:nvSpPr>
              <p:spPr>
                <a:xfrm>
                  <a:off x="10015662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1" name="object 380">
                  <a:extLst>
                    <a:ext uri="{FF2B5EF4-FFF2-40B4-BE49-F238E27FC236}">
                      <a16:creationId xmlns:a16="http://schemas.microsoft.com/office/drawing/2014/main" id="{0EDB702F-F95A-4CA4-8FDF-3A9479B453B0}"/>
                    </a:ext>
                  </a:extLst>
                </p:cNvPr>
                <p:cNvSpPr/>
                <p:nvPr/>
              </p:nvSpPr>
              <p:spPr>
                <a:xfrm>
                  <a:off x="1005693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2" name="object 381">
                  <a:extLst>
                    <a:ext uri="{FF2B5EF4-FFF2-40B4-BE49-F238E27FC236}">
                      <a16:creationId xmlns:a16="http://schemas.microsoft.com/office/drawing/2014/main" id="{6BF7558A-2D19-401E-8020-A4BCEBEA78A8}"/>
                    </a:ext>
                  </a:extLst>
                </p:cNvPr>
                <p:cNvSpPr/>
                <p:nvPr/>
              </p:nvSpPr>
              <p:spPr>
                <a:xfrm>
                  <a:off x="10442114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3" name="object 382">
                  <a:extLst>
                    <a:ext uri="{FF2B5EF4-FFF2-40B4-BE49-F238E27FC236}">
                      <a16:creationId xmlns:a16="http://schemas.microsoft.com/office/drawing/2014/main" id="{985A629C-67F3-4ED7-B711-C0479BCF47CD}"/>
                    </a:ext>
                  </a:extLst>
                </p:cNvPr>
                <p:cNvSpPr/>
                <p:nvPr/>
              </p:nvSpPr>
              <p:spPr>
                <a:xfrm>
                  <a:off x="1048338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4" name="object 383">
                  <a:extLst>
                    <a:ext uri="{FF2B5EF4-FFF2-40B4-BE49-F238E27FC236}">
                      <a16:creationId xmlns:a16="http://schemas.microsoft.com/office/drawing/2014/main" id="{812F3554-9F73-4411-BC75-DDFCE851D45F}"/>
                    </a:ext>
                  </a:extLst>
                </p:cNvPr>
                <p:cNvSpPr/>
                <p:nvPr/>
              </p:nvSpPr>
              <p:spPr>
                <a:xfrm>
                  <a:off x="10483383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5" name="object 384">
                  <a:extLst>
                    <a:ext uri="{FF2B5EF4-FFF2-40B4-BE49-F238E27FC236}">
                      <a16:creationId xmlns:a16="http://schemas.microsoft.com/office/drawing/2014/main" id="{5D67C98E-EF96-4680-8F25-E43959D586FF}"/>
                    </a:ext>
                  </a:extLst>
                </p:cNvPr>
                <p:cNvSpPr/>
                <p:nvPr/>
              </p:nvSpPr>
              <p:spPr>
                <a:xfrm>
                  <a:off x="10524652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6" name="object 479">
                  <a:extLst>
                    <a:ext uri="{FF2B5EF4-FFF2-40B4-BE49-F238E27FC236}">
                      <a16:creationId xmlns:a16="http://schemas.microsoft.com/office/drawing/2014/main" id="{24A4EED8-CE94-45D2-BFF4-DA4466EFEE61}"/>
                    </a:ext>
                  </a:extLst>
                </p:cNvPr>
                <p:cNvSpPr/>
                <p:nvPr/>
              </p:nvSpPr>
              <p:spPr>
                <a:xfrm>
                  <a:off x="11391317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317" name="Group 316">
                  <a:extLst>
                    <a:ext uri="{FF2B5EF4-FFF2-40B4-BE49-F238E27FC236}">
                      <a16:creationId xmlns:a16="http://schemas.microsoft.com/office/drawing/2014/main" id="{DCEB9A37-6EA4-4083-8A54-292CFB43590F}"/>
                    </a:ext>
                  </a:extLst>
                </p:cNvPr>
                <p:cNvGrpSpPr/>
                <p:nvPr/>
              </p:nvGrpSpPr>
              <p:grpSpPr>
                <a:xfrm>
                  <a:off x="2545851" y="1575127"/>
                  <a:ext cx="6080835" cy="1690995"/>
                  <a:chOff x="2545851" y="1575127"/>
                  <a:chExt cx="6080835" cy="1690995"/>
                </a:xfrm>
              </p:grpSpPr>
              <p:sp>
                <p:nvSpPr>
                  <p:cNvPr id="366" name="object 178">
                    <a:extLst>
                      <a:ext uri="{FF2B5EF4-FFF2-40B4-BE49-F238E27FC236}">
                        <a16:creationId xmlns:a16="http://schemas.microsoft.com/office/drawing/2014/main" id="{1937BE79-532B-4FA5-8F6D-D9901C8F180C}"/>
                      </a:ext>
                    </a:extLst>
                  </p:cNvPr>
                  <p:cNvSpPr/>
                  <p:nvPr/>
                </p:nvSpPr>
                <p:spPr>
                  <a:xfrm>
                    <a:off x="2545851" y="1575127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rgbClr val="192958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67" name="object 179">
                    <a:extLst>
                      <a:ext uri="{FF2B5EF4-FFF2-40B4-BE49-F238E27FC236}">
                        <a16:creationId xmlns:a16="http://schemas.microsoft.com/office/drawing/2014/main" id="{BA163627-6089-46D4-B3F6-70B4CED4AFB5}"/>
                      </a:ext>
                    </a:extLst>
                  </p:cNvPr>
                  <p:cNvSpPr/>
                  <p:nvPr/>
                </p:nvSpPr>
                <p:spPr>
                  <a:xfrm>
                    <a:off x="2587119" y="1599107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rgbClr val="192958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68" name="object 180">
                    <a:extLst>
                      <a:ext uri="{FF2B5EF4-FFF2-40B4-BE49-F238E27FC236}">
                        <a16:creationId xmlns:a16="http://schemas.microsoft.com/office/drawing/2014/main" id="{9BA5D7E9-3DF0-4784-8F4B-E86857F6AB40}"/>
                      </a:ext>
                    </a:extLst>
                  </p:cNvPr>
                  <p:cNvSpPr/>
                  <p:nvPr/>
                </p:nvSpPr>
                <p:spPr>
                  <a:xfrm>
                    <a:off x="2669658" y="1671047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rgbClr val="192958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69" name="object 669">
                    <a:extLst>
                      <a:ext uri="{FF2B5EF4-FFF2-40B4-BE49-F238E27FC236}">
                        <a16:creationId xmlns:a16="http://schemas.microsoft.com/office/drawing/2014/main" id="{002F9FC2-3C92-4FB2-828F-D5542BB9B740}"/>
                      </a:ext>
                    </a:extLst>
                  </p:cNvPr>
                  <p:cNvSpPr/>
                  <p:nvPr/>
                </p:nvSpPr>
                <p:spPr>
                  <a:xfrm>
                    <a:off x="2545851" y="1575127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rgbClr val="192958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70" name="object 670">
                    <a:extLst>
                      <a:ext uri="{FF2B5EF4-FFF2-40B4-BE49-F238E27FC236}">
                        <a16:creationId xmlns:a16="http://schemas.microsoft.com/office/drawing/2014/main" id="{C16CAEB4-4060-4F00-9FBB-E7F1F61BDD9E}"/>
                      </a:ext>
                    </a:extLst>
                  </p:cNvPr>
                  <p:cNvSpPr/>
                  <p:nvPr/>
                </p:nvSpPr>
                <p:spPr>
                  <a:xfrm>
                    <a:off x="2587119" y="1599107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rgbClr val="192958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371" name="object 671">
                    <a:extLst>
                      <a:ext uri="{FF2B5EF4-FFF2-40B4-BE49-F238E27FC236}">
                        <a16:creationId xmlns:a16="http://schemas.microsoft.com/office/drawing/2014/main" id="{15CABA64-A374-448B-9D7D-C4FDA131EB45}"/>
                      </a:ext>
                    </a:extLst>
                  </p:cNvPr>
                  <p:cNvSpPr/>
                  <p:nvPr/>
                </p:nvSpPr>
                <p:spPr>
                  <a:xfrm>
                    <a:off x="2669658" y="1671047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  <a:path h="72389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rgbClr val="192958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grpSp>
                <p:nvGrpSpPr>
                  <p:cNvPr id="372" name="Group 371">
                    <a:extLst>
                      <a:ext uri="{FF2B5EF4-FFF2-40B4-BE49-F238E27FC236}">
                        <a16:creationId xmlns:a16="http://schemas.microsoft.com/office/drawing/2014/main" id="{F4E2B3DF-EA4C-40B3-BEFA-03913E922ED6}"/>
                      </a:ext>
                    </a:extLst>
                  </p:cNvPr>
                  <p:cNvGrpSpPr/>
                  <p:nvPr/>
                </p:nvGrpSpPr>
                <p:grpSpPr>
                  <a:xfrm>
                    <a:off x="2779710" y="1695027"/>
                    <a:ext cx="302646" cy="204277"/>
                    <a:chOff x="2779710" y="1695027"/>
                    <a:chExt cx="302646" cy="204277"/>
                  </a:xfrm>
                </p:grpSpPr>
                <p:sp>
                  <p:nvSpPr>
                    <p:cNvPr id="650" name="object 181">
                      <a:extLst>
                        <a:ext uri="{FF2B5EF4-FFF2-40B4-BE49-F238E27FC236}">
                          <a16:creationId xmlns:a16="http://schemas.microsoft.com/office/drawing/2014/main" id="{8CCE44D1-2029-4693-B307-44DF6F692E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9710" y="169502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1" name="object 182">
                      <a:extLst>
                        <a:ext uri="{FF2B5EF4-FFF2-40B4-BE49-F238E27FC236}">
                          <a16:creationId xmlns:a16="http://schemas.microsoft.com/office/drawing/2014/main" id="{AEA41D1D-8A3B-485F-B8B3-597236D38E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4795" y="17070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2" name="object 183">
                      <a:extLst>
                        <a:ext uri="{FF2B5EF4-FFF2-40B4-BE49-F238E27FC236}">
                          <a16:creationId xmlns:a16="http://schemas.microsoft.com/office/drawing/2014/main" id="{69DA537C-7C2D-4E5C-85E4-F07F62A67F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6063" y="17070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3" name="object 184">
                      <a:extLst>
                        <a:ext uri="{FF2B5EF4-FFF2-40B4-BE49-F238E27FC236}">
                          <a16:creationId xmlns:a16="http://schemas.microsoft.com/office/drawing/2014/main" id="{2EE305D0-0A0A-4D68-A469-8FE32A74FD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9816" y="17070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4" name="object 185">
                      <a:extLst>
                        <a:ext uri="{FF2B5EF4-FFF2-40B4-BE49-F238E27FC236}">
                          <a16:creationId xmlns:a16="http://schemas.microsoft.com/office/drawing/2014/main" id="{8AA7846C-E320-4ABE-832D-4873A34BE2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54840" y="176696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5" name="object 186">
                      <a:extLst>
                        <a:ext uri="{FF2B5EF4-FFF2-40B4-BE49-F238E27FC236}">
                          <a16:creationId xmlns:a16="http://schemas.microsoft.com/office/drawing/2014/main" id="{BF2B4434-FBEF-45E4-980F-A784FD4DEE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68601" y="181492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6" name="object 187">
                      <a:extLst>
                        <a:ext uri="{FF2B5EF4-FFF2-40B4-BE49-F238E27FC236}">
                          <a16:creationId xmlns:a16="http://schemas.microsoft.com/office/drawing/2014/main" id="{A706A4DE-F907-4FC1-B292-FECA98B186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2356" y="18269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7" name="object 672">
                      <a:extLst>
                        <a:ext uri="{FF2B5EF4-FFF2-40B4-BE49-F238E27FC236}">
                          <a16:creationId xmlns:a16="http://schemas.microsoft.com/office/drawing/2014/main" id="{EE4150D6-B498-4C43-83AF-F29139C735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79710" y="169502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8" name="object 673">
                      <a:extLst>
                        <a:ext uri="{FF2B5EF4-FFF2-40B4-BE49-F238E27FC236}">
                          <a16:creationId xmlns:a16="http://schemas.microsoft.com/office/drawing/2014/main" id="{86E4FC29-7A3F-4670-B785-B2794A7E3E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4795" y="17070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59" name="object 674">
                      <a:extLst>
                        <a:ext uri="{FF2B5EF4-FFF2-40B4-BE49-F238E27FC236}">
                          <a16:creationId xmlns:a16="http://schemas.microsoft.com/office/drawing/2014/main" id="{0FF91F26-BB46-4CFB-AA9A-3B323CBAAA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86063" y="17070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60" name="object 675">
                      <a:extLst>
                        <a:ext uri="{FF2B5EF4-FFF2-40B4-BE49-F238E27FC236}">
                          <a16:creationId xmlns:a16="http://schemas.microsoft.com/office/drawing/2014/main" id="{989D8209-3E3D-4E08-ACDC-E06B8DD9C2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99816" y="17070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61" name="object 676">
                      <a:extLst>
                        <a:ext uri="{FF2B5EF4-FFF2-40B4-BE49-F238E27FC236}">
                          <a16:creationId xmlns:a16="http://schemas.microsoft.com/office/drawing/2014/main" id="{54EFBD62-0977-4939-82D4-5F06B11FD1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54840" y="176696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62" name="object 677">
                      <a:extLst>
                        <a:ext uri="{FF2B5EF4-FFF2-40B4-BE49-F238E27FC236}">
                          <a16:creationId xmlns:a16="http://schemas.microsoft.com/office/drawing/2014/main" id="{A60961CF-839D-495F-B373-5E390054D90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68601" y="181492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63" name="object 678">
                      <a:extLst>
                        <a:ext uri="{FF2B5EF4-FFF2-40B4-BE49-F238E27FC236}">
                          <a16:creationId xmlns:a16="http://schemas.microsoft.com/office/drawing/2014/main" id="{EBC2054D-8D75-4AA5-80D1-FBB60BD76F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2356" y="18269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73" name="Group 372">
                    <a:extLst>
                      <a:ext uri="{FF2B5EF4-FFF2-40B4-BE49-F238E27FC236}">
                        <a16:creationId xmlns:a16="http://schemas.microsoft.com/office/drawing/2014/main" id="{569646AC-77AF-4A0B-A8E8-F0C58C1E2AD6}"/>
                      </a:ext>
                    </a:extLst>
                  </p:cNvPr>
                  <p:cNvGrpSpPr/>
                  <p:nvPr/>
                </p:nvGrpSpPr>
                <p:grpSpPr>
                  <a:xfrm>
                    <a:off x="3192408" y="1838900"/>
                    <a:ext cx="770365" cy="324176"/>
                    <a:chOff x="3192408" y="1838900"/>
                    <a:chExt cx="770365" cy="324176"/>
                  </a:xfrm>
                </p:grpSpPr>
                <p:sp>
                  <p:nvSpPr>
                    <p:cNvPr id="630" name="object 188">
                      <a:extLst>
                        <a:ext uri="{FF2B5EF4-FFF2-40B4-BE49-F238E27FC236}">
                          <a16:creationId xmlns:a16="http://schemas.microsoft.com/office/drawing/2014/main" id="{7ECC892E-CCC0-457B-9AD3-3785500BE5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92408" y="183890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1" name="object 189">
                      <a:extLst>
                        <a:ext uri="{FF2B5EF4-FFF2-40B4-BE49-F238E27FC236}">
                          <a16:creationId xmlns:a16="http://schemas.microsoft.com/office/drawing/2014/main" id="{FBED2590-CB2E-4F38-B1EB-48ACABF7DC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0030" y="186288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2" name="object 190">
                      <a:extLst>
                        <a:ext uri="{FF2B5EF4-FFF2-40B4-BE49-F238E27FC236}">
                          <a16:creationId xmlns:a16="http://schemas.microsoft.com/office/drawing/2014/main" id="{13AEB80E-8C9F-4ADF-A3CA-349304F33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22568" y="1934821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3" name="object 191">
                      <a:extLst>
                        <a:ext uri="{FF2B5EF4-FFF2-40B4-BE49-F238E27FC236}">
                          <a16:creationId xmlns:a16="http://schemas.microsoft.com/office/drawing/2014/main" id="{921E4152-09CA-4830-91B4-D24CF25CCA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36322" y="19587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4" name="object 192">
                      <a:extLst>
                        <a:ext uri="{FF2B5EF4-FFF2-40B4-BE49-F238E27FC236}">
                          <a16:creationId xmlns:a16="http://schemas.microsoft.com/office/drawing/2014/main" id="{FB6BCBB0-1B6C-4230-B275-735D95CF5A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50074" y="19587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5" name="object 193">
                      <a:extLst>
                        <a:ext uri="{FF2B5EF4-FFF2-40B4-BE49-F238E27FC236}">
                          <a16:creationId xmlns:a16="http://schemas.microsoft.com/office/drawing/2014/main" id="{BCE0593F-D277-4304-BDD5-86826FBF4A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25212" y="20187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6" name="object 194">
                      <a:extLst>
                        <a:ext uri="{FF2B5EF4-FFF2-40B4-BE49-F238E27FC236}">
                          <a16:creationId xmlns:a16="http://schemas.microsoft.com/office/drawing/2014/main" id="{D7D1E9EE-655C-4D77-ACAA-233CA3F9A5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0235" y="203073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7" name="object 195">
                      <a:extLst>
                        <a:ext uri="{FF2B5EF4-FFF2-40B4-BE49-F238E27FC236}">
                          <a16:creationId xmlns:a16="http://schemas.microsoft.com/office/drawing/2014/main" id="{377B03AB-C4F7-4EB6-BE97-8EE06A6FFF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5266" y="204272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8" name="object 196">
                      <a:extLst>
                        <a:ext uri="{FF2B5EF4-FFF2-40B4-BE49-F238E27FC236}">
                          <a16:creationId xmlns:a16="http://schemas.microsoft.com/office/drawing/2014/main" id="{8F8D9173-D1EA-44EF-B288-F20CDE2EF5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62773" y="20667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39" name="object 197">
                      <a:extLst>
                        <a:ext uri="{FF2B5EF4-FFF2-40B4-BE49-F238E27FC236}">
                          <a16:creationId xmlns:a16="http://schemas.microsoft.com/office/drawing/2014/main" id="{C616C300-0196-4287-BAD0-FB2F15B9C1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62773" y="20906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0" name="object 679">
                      <a:extLst>
                        <a:ext uri="{FF2B5EF4-FFF2-40B4-BE49-F238E27FC236}">
                          <a16:creationId xmlns:a16="http://schemas.microsoft.com/office/drawing/2014/main" id="{47D9E58C-0697-434B-8043-B4C2F6AE23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92408" y="183890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1" name="object 680">
                      <a:extLst>
                        <a:ext uri="{FF2B5EF4-FFF2-40B4-BE49-F238E27FC236}">
                          <a16:creationId xmlns:a16="http://schemas.microsoft.com/office/drawing/2014/main" id="{F1F04CE1-989F-4BBD-A61E-DB71293A13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0030" y="186288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2" name="object 681">
                      <a:extLst>
                        <a:ext uri="{FF2B5EF4-FFF2-40B4-BE49-F238E27FC236}">
                          <a16:creationId xmlns:a16="http://schemas.microsoft.com/office/drawing/2014/main" id="{7C7A39D9-E0B2-4488-BCAD-85DE1972EE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22568" y="1934821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3" name="object 682">
                      <a:extLst>
                        <a:ext uri="{FF2B5EF4-FFF2-40B4-BE49-F238E27FC236}">
                          <a16:creationId xmlns:a16="http://schemas.microsoft.com/office/drawing/2014/main" id="{B3DCD1CC-9CA3-47B5-A604-B0D3FDE655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36322" y="19587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4" name="object 683">
                      <a:extLst>
                        <a:ext uri="{FF2B5EF4-FFF2-40B4-BE49-F238E27FC236}">
                          <a16:creationId xmlns:a16="http://schemas.microsoft.com/office/drawing/2014/main" id="{C7C53837-061E-48A4-9B94-137787CCC7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550074" y="19587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5" name="object 684">
                      <a:extLst>
                        <a:ext uri="{FF2B5EF4-FFF2-40B4-BE49-F238E27FC236}">
                          <a16:creationId xmlns:a16="http://schemas.microsoft.com/office/drawing/2014/main" id="{A82D2D3E-C8A8-4589-ABF3-7AEBE6FAFD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25212" y="20187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6" name="object 685">
                      <a:extLst>
                        <a:ext uri="{FF2B5EF4-FFF2-40B4-BE49-F238E27FC236}">
                          <a16:creationId xmlns:a16="http://schemas.microsoft.com/office/drawing/2014/main" id="{97D00DF0-C2BB-484B-859B-71DA975781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80235" y="203073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7" name="object 686">
                      <a:extLst>
                        <a:ext uri="{FF2B5EF4-FFF2-40B4-BE49-F238E27FC236}">
                          <a16:creationId xmlns:a16="http://schemas.microsoft.com/office/drawing/2014/main" id="{9CA0288E-EB9F-4F01-AECB-05B4CA0910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35266" y="204272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8" name="object 687">
                      <a:extLst>
                        <a:ext uri="{FF2B5EF4-FFF2-40B4-BE49-F238E27FC236}">
                          <a16:creationId xmlns:a16="http://schemas.microsoft.com/office/drawing/2014/main" id="{4DDB8985-0AF2-4A4A-A5E2-10C9C9B3D6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62773" y="20667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49" name="object 688">
                      <a:extLst>
                        <a:ext uri="{FF2B5EF4-FFF2-40B4-BE49-F238E27FC236}">
                          <a16:creationId xmlns:a16="http://schemas.microsoft.com/office/drawing/2014/main" id="{1F4DC92A-AE54-4CBE-A691-2941F8E0E0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62773" y="20906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74" name="Group 373">
                    <a:extLst>
                      <a:ext uri="{FF2B5EF4-FFF2-40B4-BE49-F238E27FC236}">
                        <a16:creationId xmlns:a16="http://schemas.microsoft.com/office/drawing/2014/main" id="{9939258C-7731-4EC7-9068-1471E5574BBF}"/>
                      </a:ext>
                    </a:extLst>
                  </p:cNvPr>
                  <p:cNvGrpSpPr/>
                  <p:nvPr/>
                </p:nvGrpSpPr>
                <p:grpSpPr>
                  <a:xfrm>
                    <a:off x="4045318" y="2138640"/>
                    <a:ext cx="1486145" cy="563969"/>
                    <a:chOff x="4045318" y="2138640"/>
                    <a:chExt cx="1486145" cy="563969"/>
                  </a:xfrm>
                </p:grpSpPr>
                <p:sp>
                  <p:nvSpPr>
                    <p:cNvPr id="571" name="object 198">
                      <a:extLst>
                        <a:ext uri="{FF2B5EF4-FFF2-40B4-BE49-F238E27FC236}">
                          <a16:creationId xmlns:a16="http://schemas.microsoft.com/office/drawing/2014/main" id="{BF5398CA-13E4-4428-9C50-560E06DE63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45318" y="21386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72" name="object 199">
                      <a:extLst>
                        <a:ext uri="{FF2B5EF4-FFF2-40B4-BE49-F238E27FC236}">
                          <a16:creationId xmlns:a16="http://schemas.microsoft.com/office/drawing/2014/main" id="{E914F46A-3D10-4BA9-A7DC-80A5C48D39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9179" y="217461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73" name="object 200">
                      <a:extLst>
                        <a:ext uri="{FF2B5EF4-FFF2-40B4-BE49-F238E27FC236}">
                          <a16:creationId xmlns:a16="http://schemas.microsoft.com/office/drawing/2014/main" id="{75515220-DE34-4177-BBD8-88058B6D45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44255" y="22465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74" name="object 201">
                      <a:extLst>
                        <a:ext uri="{FF2B5EF4-FFF2-40B4-BE49-F238E27FC236}">
                          <a16:creationId xmlns:a16="http://schemas.microsoft.com/office/drawing/2014/main" id="{1FA30AAD-27D2-417A-AB2A-3EDDA91B28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58010" y="228252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75" name="object 202">
                      <a:extLst>
                        <a:ext uri="{FF2B5EF4-FFF2-40B4-BE49-F238E27FC236}">
                          <a16:creationId xmlns:a16="http://schemas.microsoft.com/office/drawing/2014/main" id="{9AFD91EB-2599-49B1-8BF2-30582ACB87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58010" y="22945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76" name="object 203">
                      <a:extLst>
                        <a:ext uri="{FF2B5EF4-FFF2-40B4-BE49-F238E27FC236}">
                          <a16:creationId xmlns:a16="http://schemas.microsoft.com/office/drawing/2014/main" id="{3855B16E-43BC-4390-AA47-59E346B800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1770" y="22945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77" name="object 204">
                      <a:extLst>
                        <a:ext uri="{FF2B5EF4-FFF2-40B4-BE49-F238E27FC236}">
                          <a16:creationId xmlns:a16="http://schemas.microsoft.com/office/drawing/2014/main" id="{D48D757F-764A-4CF7-B700-94BCFBCA77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9286" y="230650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78" name="object 205">
                      <a:extLst>
                        <a:ext uri="{FF2B5EF4-FFF2-40B4-BE49-F238E27FC236}">
                          <a16:creationId xmlns:a16="http://schemas.microsoft.com/office/drawing/2014/main" id="{E3ACD749-BC3F-4D2B-AE98-EE8C050BAF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50607" y="233048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79" name="object 206">
                      <a:extLst>
                        <a:ext uri="{FF2B5EF4-FFF2-40B4-BE49-F238E27FC236}">
                          <a16:creationId xmlns:a16="http://schemas.microsoft.com/office/drawing/2014/main" id="{2659CA2F-DE1C-450E-9D2D-45B30E9516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01929" y="240241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89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0" name="object 207">
                      <a:extLst>
                        <a:ext uri="{FF2B5EF4-FFF2-40B4-BE49-F238E27FC236}">
                          <a16:creationId xmlns:a16="http://schemas.microsoft.com/office/drawing/2014/main" id="{B61435C3-70C2-4916-8415-A9E5952274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3198" y="23664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1" name="object 208">
                      <a:extLst>
                        <a:ext uri="{FF2B5EF4-FFF2-40B4-BE49-F238E27FC236}">
                          <a16:creationId xmlns:a16="http://schemas.microsoft.com/office/drawing/2014/main" id="{7CDF20A6-040C-42C0-9079-B8EC929852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6952" y="23664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2" name="object 209">
                      <a:extLst>
                        <a:ext uri="{FF2B5EF4-FFF2-40B4-BE49-F238E27FC236}">
                          <a16:creationId xmlns:a16="http://schemas.microsoft.com/office/drawing/2014/main" id="{411852C4-6560-446A-A3A0-529CCCBCC59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3198" y="24263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89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3" name="object 210">
                      <a:extLst>
                        <a:ext uri="{FF2B5EF4-FFF2-40B4-BE49-F238E27FC236}">
                          <a16:creationId xmlns:a16="http://schemas.microsoft.com/office/drawing/2014/main" id="{07ABDDE7-B578-4D9B-9920-704C468F8B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4469" y="239042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4" name="object 211">
                      <a:extLst>
                        <a:ext uri="{FF2B5EF4-FFF2-40B4-BE49-F238E27FC236}">
                          <a16:creationId xmlns:a16="http://schemas.microsoft.com/office/drawing/2014/main" id="{F07FC511-8C03-40A7-A594-D9D2097AC8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3198" y="24263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89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5" name="object 212">
                      <a:extLst>
                        <a:ext uri="{FF2B5EF4-FFF2-40B4-BE49-F238E27FC236}">
                          <a16:creationId xmlns:a16="http://schemas.microsoft.com/office/drawing/2014/main" id="{1B9AA6C1-0EFA-4EE6-BC72-3D15FF4601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4469" y="239042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6" name="object 213">
                      <a:extLst>
                        <a:ext uri="{FF2B5EF4-FFF2-40B4-BE49-F238E27FC236}">
                          <a16:creationId xmlns:a16="http://schemas.microsoft.com/office/drawing/2014/main" id="{72EB5C5A-24F1-4A19-9DE9-2249A4DD2E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1976" y="240241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7" name="object 214">
                      <a:extLst>
                        <a:ext uri="{FF2B5EF4-FFF2-40B4-BE49-F238E27FC236}">
                          <a16:creationId xmlns:a16="http://schemas.microsoft.com/office/drawing/2014/main" id="{F28599F6-5EAA-4AA2-B7B9-3D827D4548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9491" y="24383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8" name="object 215">
                      <a:extLst>
                        <a:ext uri="{FF2B5EF4-FFF2-40B4-BE49-F238E27FC236}">
                          <a16:creationId xmlns:a16="http://schemas.microsoft.com/office/drawing/2014/main" id="{6883FB40-A71D-4ECF-87D3-A6F49ABAF5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9491" y="246235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89" name="object 216">
                      <a:extLst>
                        <a:ext uri="{FF2B5EF4-FFF2-40B4-BE49-F238E27FC236}">
                          <a16:creationId xmlns:a16="http://schemas.microsoft.com/office/drawing/2014/main" id="{A31DB7F0-98CC-4282-8C9E-378FF076FB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53252" y="246235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0" name="object 217">
                      <a:extLst>
                        <a:ext uri="{FF2B5EF4-FFF2-40B4-BE49-F238E27FC236}">
                          <a16:creationId xmlns:a16="http://schemas.microsoft.com/office/drawing/2014/main" id="{563D2B93-3A9C-4B91-B2F7-D6E64B3902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67006" y="247435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1" name="object 218">
                      <a:extLst>
                        <a:ext uri="{FF2B5EF4-FFF2-40B4-BE49-F238E27FC236}">
                          <a16:creationId xmlns:a16="http://schemas.microsoft.com/office/drawing/2014/main" id="{38934531-1070-4074-9E58-261B8F75BD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80759" y="24863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2" name="object 219">
                      <a:extLst>
                        <a:ext uri="{FF2B5EF4-FFF2-40B4-BE49-F238E27FC236}">
                          <a16:creationId xmlns:a16="http://schemas.microsoft.com/office/drawing/2014/main" id="{8AB04D36-CB86-4B7B-8BC4-B7F4C81C2F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8382" y="253430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3" name="object 220">
                      <a:extLst>
                        <a:ext uri="{FF2B5EF4-FFF2-40B4-BE49-F238E27FC236}">
                          <a16:creationId xmlns:a16="http://schemas.microsoft.com/office/drawing/2014/main" id="{0E895727-0DE9-4B3D-8685-D46807F43A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10920" y="255828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4" name="object 221">
                      <a:extLst>
                        <a:ext uri="{FF2B5EF4-FFF2-40B4-BE49-F238E27FC236}">
                          <a16:creationId xmlns:a16="http://schemas.microsoft.com/office/drawing/2014/main" id="{6FF7E0BB-A5D1-428F-B15A-9C0D0B1C41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52189" y="25942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5" name="object 222">
                      <a:extLst>
                        <a:ext uri="{FF2B5EF4-FFF2-40B4-BE49-F238E27FC236}">
                          <a16:creationId xmlns:a16="http://schemas.microsoft.com/office/drawing/2014/main" id="{6ED1D7DE-681B-4E5B-9621-DD63D90332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9704" y="25942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6" name="object 223">
                      <a:extLst>
                        <a:ext uri="{FF2B5EF4-FFF2-40B4-BE49-F238E27FC236}">
                          <a16:creationId xmlns:a16="http://schemas.microsoft.com/office/drawing/2014/main" id="{38A59938-E1A0-4B5F-BB18-AADE22B4BE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3457" y="260623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7" name="object 224">
                      <a:extLst>
                        <a:ext uri="{FF2B5EF4-FFF2-40B4-BE49-F238E27FC236}">
                          <a16:creationId xmlns:a16="http://schemas.microsoft.com/office/drawing/2014/main" id="{CE2F123A-C5D1-4731-9B5B-92A00BF89D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4727" y="26302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8" name="object 225">
                      <a:extLst>
                        <a:ext uri="{FF2B5EF4-FFF2-40B4-BE49-F238E27FC236}">
                          <a16:creationId xmlns:a16="http://schemas.microsoft.com/office/drawing/2014/main" id="{2FA14E34-FA06-49DA-80DC-74DF2D8145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48487" y="2666187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89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99" name="object 226">
                      <a:extLst>
                        <a:ext uri="{FF2B5EF4-FFF2-40B4-BE49-F238E27FC236}">
                          <a16:creationId xmlns:a16="http://schemas.microsoft.com/office/drawing/2014/main" id="{B4A9089C-2DD4-4685-B03C-D965B2B03F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9755" y="26302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0" name="object 227">
                      <a:extLst>
                        <a:ext uri="{FF2B5EF4-FFF2-40B4-BE49-F238E27FC236}">
                          <a16:creationId xmlns:a16="http://schemas.microsoft.com/office/drawing/2014/main" id="{93971D74-0876-482F-9265-4D55B881C8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17265" y="26302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1" name="object 689">
                      <a:extLst>
                        <a:ext uri="{FF2B5EF4-FFF2-40B4-BE49-F238E27FC236}">
                          <a16:creationId xmlns:a16="http://schemas.microsoft.com/office/drawing/2014/main" id="{B704595A-49A1-4587-B43D-2F515E1448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45318" y="21386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2" name="object 690">
                      <a:extLst>
                        <a:ext uri="{FF2B5EF4-FFF2-40B4-BE49-F238E27FC236}">
                          <a16:creationId xmlns:a16="http://schemas.microsoft.com/office/drawing/2014/main" id="{91895954-BE8D-4EBB-BC5F-677037426E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79179" y="217461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3" name="object 691">
                      <a:extLst>
                        <a:ext uri="{FF2B5EF4-FFF2-40B4-BE49-F238E27FC236}">
                          <a16:creationId xmlns:a16="http://schemas.microsoft.com/office/drawing/2014/main" id="{074E98A8-282E-4D47-8832-F6040A537B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44255" y="22465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4" name="object 692">
                      <a:extLst>
                        <a:ext uri="{FF2B5EF4-FFF2-40B4-BE49-F238E27FC236}">
                          <a16:creationId xmlns:a16="http://schemas.microsoft.com/office/drawing/2014/main" id="{D0B015FF-B049-43C3-913F-47A88B71CC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58010" y="228252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5" name="object 693">
                      <a:extLst>
                        <a:ext uri="{FF2B5EF4-FFF2-40B4-BE49-F238E27FC236}">
                          <a16:creationId xmlns:a16="http://schemas.microsoft.com/office/drawing/2014/main" id="{6D6D225E-D740-436F-A4A4-FA309FB2AA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58010" y="22945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6" name="object 694">
                      <a:extLst>
                        <a:ext uri="{FF2B5EF4-FFF2-40B4-BE49-F238E27FC236}">
                          <a16:creationId xmlns:a16="http://schemas.microsoft.com/office/drawing/2014/main" id="{05A9FE24-8C14-4FE9-9213-A3C0A09037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71770" y="22945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7" name="object 695">
                      <a:extLst>
                        <a:ext uri="{FF2B5EF4-FFF2-40B4-BE49-F238E27FC236}">
                          <a16:creationId xmlns:a16="http://schemas.microsoft.com/office/drawing/2014/main" id="{EE49C726-FAEE-4F60-AA70-96B978A3F8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99286" y="230650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8" name="object 696">
                      <a:extLst>
                        <a:ext uri="{FF2B5EF4-FFF2-40B4-BE49-F238E27FC236}">
                          <a16:creationId xmlns:a16="http://schemas.microsoft.com/office/drawing/2014/main" id="{2CF18F4A-CA2D-4183-B61F-00793B959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50607" y="233048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09" name="object 697">
                      <a:extLst>
                        <a:ext uri="{FF2B5EF4-FFF2-40B4-BE49-F238E27FC236}">
                          <a16:creationId xmlns:a16="http://schemas.microsoft.com/office/drawing/2014/main" id="{E4780BD1-55B0-4B02-9969-7E39AA290F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3198" y="23664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0" name="object 698">
                      <a:extLst>
                        <a:ext uri="{FF2B5EF4-FFF2-40B4-BE49-F238E27FC236}">
                          <a16:creationId xmlns:a16="http://schemas.microsoft.com/office/drawing/2014/main" id="{F9D17087-1F64-4518-A650-7740F7AA87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6952" y="23664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1" name="object 699">
                      <a:extLst>
                        <a:ext uri="{FF2B5EF4-FFF2-40B4-BE49-F238E27FC236}">
                          <a16:creationId xmlns:a16="http://schemas.microsoft.com/office/drawing/2014/main" id="{F946CD2B-A880-44B4-86AD-06ACB0F157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3198" y="24263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89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2" name="object 700">
                      <a:extLst>
                        <a:ext uri="{FF2B5EF4-FFF2-40B4-BE49-F238E27FC236}">
                          <a16:creationId xmlns:a16="http://schemas.microsoft.com/office/drawing/2014/main" id="{A3D21952-AF32-42CE-B099-B32C3D6DAC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4469" y="239042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3" name="object 701">
                      <a:extLst>
                        <a:ext uri="{FF2B5EF4-FFF2-40B4-BE49-F238E27FC236}">
                          <a16:creationId xmlns:a16="http://schemas.microsoft.com/office/drawing/2014/main" id="{DFAA0610-19BB-431A-B52B-92B8EA4217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43198" y="24263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89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4" name="object 702">
                      <a:extLst>
                        <a:ext uri="{FF2B5EF4-FFF2-40B4-BE49-F238E27FC236}">
                          <a16:creationId xmlns:a16="http://schemas.microsoft.com/office/drawing/2014/main" id="{E4089CE5-DCFA-484F-8711-2B2B255B03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84469" y="239042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5" name="object 703">
                      <a:extLst>
                        <a:ext uri="{FF2B5EF4-FFF2-40B4-BE49-F238E27FC236}">
                          <a16:creationId xmlns:a16="http://schemas.microsoft.com/office/drawing/2014/main" id="{922910CA-101A-4476-83E6-5421C30C45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11976" y="240241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6" name="object 704">
                      <a:extLst>
                        <a:ext uri="{FF2B5EF4-FFF2-40B4-BE49-F238E27FC236}">
                          <a16:creationId xmlns:a16="http://schemas.microsoft.com/office/drawing/2014/main" id="{4EB5D5EE-0A61-45B8-9EFD-B5405B4368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9491" y="24383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7" name="object 705">
                      <a:extLst>
                        <a:ext uri="{FF2B5EF4-FFF2-40B4-BE49-F238E27FC236}">
                          <a16:creationId xmlns:a16="http://schemas.microsoft.com/office/drawing/2014/main" id="{6047E4E3-C9C3-4EA1-A103-36637DCC02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9491" y="246235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8" name="object 706">
                      <a:extLst>
                        <a:ext uri="{FF2B5EF4-FFF2-40B4-BE49-F238E27FC236}">
                          <a16:creationId xmlns:a16="http://schemas.microsoft.com/office/drawing/2014/main" id="{1F83C63C-DBF8-4822-893B-4FC0043632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53252" y="246235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19" name="object 707">
                      <a:extLst>
                        <a:ext uri="{FF2B5EF4-FFF2-40B4-BE49-F238E27FC236}">
                          <a16:creationId xmlns:a16="http://schemas.microsoft.com/office/drawing/2014/main" id="{A317A469-9DB6-4812-B00F-D1C65B5871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67006" y="247435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0" name="object 708">
                      <a:extLst>
                        <a:ext uri="{FF2B5EF4-FFF2-40B4-BE49-F238E27FC236}">
                          <a16:creationId xmlns:a16="http://schemas.microsoft.com/office/drawing/2014/main" id="{D25A78BA-FAB8-4B27-B5E3-E66FEF34E5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80759" y="24863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1" name="object 709">
                      <a:extLst>
                        <a:ext uri="{FF2B5EF4-FFF2-40B4-BE49-F238E27FC236}">
                          <a16:creationId xmlns:a16="http://schemas.microsoft.com/office/drawing/2014/main" id="{365605ED-3B0F-4132-944F-F00AC02169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28382" y="253430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2" name="object 710">
                      <a:extLst>
                        <a:ext uri="{FF2B5EF4-FFF2-40B4-BE49-F238E27FC236}">
                          <a16:creationId xmlns:a16="http://schemas.microsoft.com/office/drawing/2014/main" id="{0DE007C3-8989-4E53-872E-1B6BCCA57D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10920" y="255828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3" name="object 711">
                      <a:extLst>
                        <a:ext uri="{FF2B5EF4-FFF2-40B4-BE49-F238E27FC236}">
                          <a16:creationId xmlns:a16="http://schemas.microsoft.com/office/drawing/2014/main" id="{1C55A78D-7C8F-4BE9-A1DD-9AB012837E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52189" y="25942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4" name="object 712">
                      <a:extLst>
                        <a:ext uri="{FF2B5EF4-FFF2-40B4-BE49-F238E27FC236}">
                          <a16:creationId xmlns:a16="http://schemas.microsoft.com/office/drawing/2014/main" id="{6175539C-2CB1-409C-8604-CD26D7B976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79704" y="2594247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5" name="object 713">
                      <a:extLst>
                        <a:ext uri="{FF2B5EF4-FFF2-40B4-BE49-F238E27FC236}">
                          <a16:creationId xmlns:a16="http://schemas.microsoft.com/office/drawing/2014/main" id="{D0DBF058-0FB6-49CC-BE68-662BF0E5F2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393457" y="260623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6" name="object 714">
                      <a:extLst>
                        <a:ext uri="{FF2B5EF4-FFF2-40B4-BE49-F238E27FC236}">
                          <a16:creationId xmlns:a16="http://schemas.microsoft.com/office/drawing/2014/main" id="{517C93E3-6A8F-4859-B2E2-71CE52ABBF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34727" y="26302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7" name="object 715">
                      <a:extLst>
                        <a:ext uri="{FF2B5EF4-FFF2-40B4-BE49-F238E27FC236}">
                          <a16:creationId xmlns:a16="http://schemas.microsoft.com/office/drawing/2014/main" id="{F90B2445-DD7B-49F1-A2E9-AD7D29F52A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48487" y="2666187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89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8" name="object 716">
                      <a:extLst>
                        <a:ext uri="{FF2B5EF4-FFF2-40B4-BE49-F238E27FC236}">
                          <a16:creationId xmlns:a16="http://schemas.microsoft.com/office/drawing/2014/main" id="{05B0437B-3592-40E8-881D-4F5856FE4E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89755" y="26302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29" name="object 717">
                      <a:extLst>
                        <a:ext uri="{FF2B5EF4-FFF2-40B4-BE49-F238E27FC236}">
                          <a16:creationId xmlns:a16="http://schemas.microsoft.com/office/drawing/2014/main" id="{B6CCCCBC-FA21-4085-A9BA-C76AC785CF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517265" y="26302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  <p:grpSp>
                <p:nvGrpSpPr>
                  <p:cNvPr id="375" name="Group 374">
                    <a:extLst>
                      <a:ext uri="{FF2B5EF4-FFF2-40B4-BE49-F238E27FC236}">
                        <a16:creationId xmlns:a16="http://schemas.microsoft.com/office/drawing/2014/main" id="{E565DF80-375E-429A-B8D3-69BA7B94DFF6}"/>
                      </a:ext>
                    </a:extLst>
                  </p:cNvPr>
                  <p:cNvGrpSpPr/>
                  <p:nvPr/>
                </p:nvGrpSpPr>
                <p:grpSpPr>
                  <a:xfrm>
                    <a:off x="5627318" y="2654199"/>
                    <a:ext cx="2999368" cy="611923"/>
                    <a:chOff x="5627318" y="2654199"/>
                    <a:chExt cx="2999368" cy="611923"/>
                  </a:xfrm>
                </p:grpSpPr>
                <p:sp>
                  <p:nvSpPr>
                    <p:cNvPr id="376" name="object 228">
                      <a:extLst>
                        <a:ext uri="{FF2B5EF4-FFF2-40B4-BE49-F238E27FC236}">
                          <a16:creationId xmlns:a16="http://schemas.microsoft.com/office/drawing/2014/main" id="{1EF24332-49D9-4161-9709-7EB19EA449E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27318" y="26541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77" name="object 229">
                      <a:extLst>
                        <a:ext uri="{FF2B5EF4-FFF2-40B4-BE49-F238E27FC236}">
                          <a16:creationId xmlns:a16="http://schemas.microsoft.com/office/drawing/2014/main" id="{1E482A4C-B8EB-4E76-A846-6E71F36349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51131" y="267817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78" name="object 230">
                      <a:extLst>
                        <a:ext uri="{FF2B5EF4-FFF2-40B4-BE49-F238E27FC236}">
                          <a16:creationId xmlns:a16="http://schemas.microsoft.com/office/drawing/2014/main" id="{8A9885B6-F226-4FDF-9BC6-4471E8CF0E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3669" y="271414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79" name="object 231">
                      <a:extLst>
                        <a:ext uri="{FF2B5EF4-FFF2-40B4-BE49-F238E27FC236}">
                          <a16:creationId xmlns:a16="http://schemas.microsoft.com/office/drawing/2014/main" id="{0780430A-8348-4F7C-B176-B1BE168DED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47432" y="27261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0" name="object 232">
                      <a:extLst>
                        <a:ext uri="{FF2B5EF4-FFF2-40B4-BE49-F238E27FC236}">
                          <a16:creationId xmlns:a16="http://schemas.microsoft.com/office/drawing/2014/main" id="{9295EF38-A384-482B-9CB5-9289D9F05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1178" y="27621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1" name="object 233">
                      <a:extLst>
                        <a:ext uri="{FF2B5EF4-FFF2-40B4-BE49-F238E27FC236}">
                          <a16:creationId xmlns:a16="http://schemas.microsoft.com/office/drawing/2014/main" id="{F24671B2-A3E0-4A5B-9A2E-7D15414A9E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91344" y="281006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2" name="object 234">
                      <a:extLst>
                        <a:ext uri="{FF2B5EF4-FFF2-40B4-BE49-F238E27FC236}">
                          <a16:creationId xmlns:a16="http://schemas.microsoft.com/office/drawing/2014/main" id="{18D38F1F-4E20-4DD6-A97C-721546FEDA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77582" y="284603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3" name="object 235">
                      <a:extLst>
                        <a:ext uri="{FF2B5EF4-FFF2-40B4-BE49-F238E27FC236}">
                          <a16:creationId xmlns:a16="http://schemas.microsoft.com/office/drawing/2014/main" id="{D4560409-1C4B-4BF0-B0E3-B3FDDA23C9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18853" y="281006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4" name="object 236">
                      <a:extLst>
                        <a:ext uri="{FF2B5EF4-FFF2-40B4-BE49-F238E27FC236}">
                          <a16:creationId xmlns:a16="http://schemas.microsoft.com/office/drawing/2014/main" id="{9D79EF67-C57C-47A1-B08C-5742A4F2A3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60122" y="284603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5" name="object 237">
                      <a:extLst>
                        <a:ext uri="{FF2B5EF4-FFF2-40B4-BE49-F238E27FC236}">
                          <a16:creationId xmlns:a16="http://schemas.microsoft.com/office/drawing/2014/main" id="{D8C8E164-1C00-4AC4-9486-BE2F082107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1391" y="281006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6" name="object 238">
                      <a:extLst>
                        <a:ext uri="{FF2B5EF4-FFF2-40B4-BE49-F238E27FC236}">
                          <a16:creationId xmlns:a16="http://schemas.microsoft.com/office/drawing/2014/main" id="{0A631EB8-0CAD-4D8B-B1A1-5FB4B307B7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15151" y="283403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7" name="object 239">
                      <a:extLst>
                        <a:ext uri="{FF2B5EF4-FFF2-40B4-BE49-F238E27FC236}">
                          <a16:creationId xmlns:a16="http://schemas.microsoft.com/office/drawing/2014/main" id="{B741F69C-3A48-49DA-B4FC-10B19F493A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28898" y="283403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8" name="object 240">
                      <a:extLst>
                        <a:ext uri="{FF2B5EF4-FFF2-40B4-BE49-F238E27FC236}">
                          <a16:creationId xmlns:a16="http://schemas.microsoft.com/office/drawing/2014/main" id="{4125B39E-F80E-494D-A535-7C3FDFF902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15151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89" name="object 241">
                      <a:extLst>
                        <a:ext uri="{FF2B5EF4-FFF2-40B4-BE49-F238E27FC236}">
                          <a16:creationId xmlns:a16="http://schemas.microsoft.com/office/drawing/2014/main" id="{FA40CD75-1BC1-4E04-8300-C008EA8709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6421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0" name="object 242">
                      <a:extLst>
                        <a:ext uri="{FF2B5EF4-FFF2-40B4-BE49-F238E27FC236}">
                          <a16:creationId xmlns:a16="http://schemas.microsoft.com/office/drawing/2014/main" id="{6114BFDA-FF94-47DB-AE51-B410E10C09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9005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1" name="object 243">
                      <a:extLst>
                        <a:ext uri="{FF2B5EF4-FFF2-40B4-BE49-F238E27FC236}">
                          <a16:creationId xmlns:a16="http://schemas.microsoft.com/office/drawing/2014/main" id="{3440F579-EDCB-4D6D-901B-B1AEFF3E21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0274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2" name="object 244">
                      <a:extLst>
                        <a:ext uri="{FF2B5EF4-FFF2-40B4-BE49-F238E27FC236}">
                          <a16:creationId xmlns:a16="http://schemas.microsoft.com/office/drawing/2014/main" id="{D42C2166-28E3-4CE0-99A2-21A1CEA88B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86574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3" name="object 245">
                      <a:extLst>
                        <a:ext uri="{FF2B5EF4-FFF2-40B4-BE49-F238E27FC236}">
                          <a16:creationId xmlns:a16="http://schemas.microsoft.com/office/drawing/2014/main" id="{D6782CF7-9A3E-489B-BF30-5E64118E69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27842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4" name="object 246">
                      <a:extLst>
                        <a:ext uri="{FF2B5EF4-FFF2-40B4-BE49-F238E27FC236}">
                          <a16:creationId xmlns:a16="http://schemas.microsoft.com/office/drawing/2014/main" id="{8F835AFE-C912-4AFB-AEE1-8F51840F96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14095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5" name="object 247">
                      <a:extLst>
                        <a:ext uri="{FF2B5EF4-FFF2-40B4-BE49-F238E27FC236}">
                          <a16:creationId xmlns:a16="http://schemas.microsoft.com/office/drawing/2014/main" id="{E78EB11C-E95F-495D-A04D-FD55205597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5364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6" name="object 248">
                      <a:extLst>
                        <a:ext uri="{FF2B5EF4-FFF2-40B4-BE49-F238E27FC236}">
                          <a16:creationId xmlns:a16="http://schemas.microsoft.com/office/drawing/2014/main" id="{D52CC63A-8CF1-4AC0-A94E-29F32756BC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27842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7" name="object 249">
                      <a:extLst>
                        <a:ext uri="{FF2B5EF4-FFF2-40B4-BE49-F238E27FC236}">
                          <a16:creationId xmlns:a16="http://schemas.microsoft.com/office/drawing/2014/main" id="{EBD0425A-C2CF-4F64-9798-FE3E342E94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9111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8" name="object 250">
                      <a:extLst>
                        <a:ext uri="{FF2B5EF4-FFF2-40B4-BE49-F238E27FC236}">
                          <a16:creationId xmlns:a16="http://schemas.microsoft.com/office/drawing/2014/main" id="{D93C48E3-B841-413B-B235-09C41A5D9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2784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399" name="object 251">
                      <a:extLst>
                        <a:ext uri="{FF2B5EF4-FFF2-40B4-BE49-F238E27FC236}">
                          <a16:creationId xmlns:a16="http://schemas.microsoft.com/office/drawing/2014/main" id="{99CE0A95-6253-4F8E-89FA-1F9C96BBD1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9111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0" name="object 252">
                      <a:extLst>
                        <a:ext uri="{FF2B5EF4-FFF2-40B4-BE49-F238E27FC236}">
                          <a16:creationId xmlns:a16="http://schemas.microsoft.com/office/drawing/2014/main" id="{E5194E60-63FC-4591-8183-F2759EA9FB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2784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1" name="object 253">
                      <a:extLst>
                        <a:ext uri="{FF2B5EF4-FFF2-40B4-BE49-F238E27FC236}">
                          <a16:creationId xmlns:a16="http://schemas.microsoft.com/office/drawing/2014/main" id="{5538ADA5-011B-4EA4-BC58-E43F1EEEDA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9111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2" name="object 254">
                      <a:extLst>
                        <a:ext uri="{FF2B5EF4-FFF2-40B4-BE49-F238E27FC236}">
                          <a16:creationId xmlns:a16="http://schemas.microsoft.com/office/drawing/2014/main" id="{22712B6E-A8CF-4BA7-BF0B-468F4FD6A5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160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3" name="object 255">
                      <a:extLst>
                        <a:ext uri="{FF2B5EF4-FFF2-40B4-BE49-F238E27FC236}">
                          <a16:creationId xmlns:a16="http://schemas.microsoft.com/office/drawing/2014/main" id="{22FF635F-2767-4647-A31C-A273A81CE4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2872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4" name="object 256">
                      <a:extLst>
                        <a:ext uri="{FF2B5EF4-FFF2-40B4-BE49-F238E27FC236}">
                          <a16:creationId xmlns:a16="http://schemas.microsoft.com/office/drawing/2014/main" id="{CC6550C7-D0FD-465F-BD24-957316016B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160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5" name="object 257">
                      <a:extLst>
                        <a:ext uri="{FF2B5EF4-FFF2-40B4-BE49-F238E27FC236}">
                          <a16:creationId xmlns:a16="http://schemas.microsoft.com/office/drawing/2014/main" id="{ACCAF087-5AB1-4FAC-8EA0-0C4C489F99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2872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6" name="object 258">
                      <a:extLst>
                        <a:ext uri="{FF2B5EF4-FFF2-40B4-BE49-F238E27FC236}">
                          <a16:creationId xmlns:a16="http://schemas.microsoft.com/office/drawing/2014/main" id="{149940BB-E973-46BD-8BBC-C0225ABE5C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160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7" name="object 259">
                      <a:extLst>
                        <a:ext uri="{FF2B5EF4-FFF2-40B4-BE49-F238E27FC236}">
                          <a16:creationId xmlns:a16="http://schemas.microsoft.com/office/drawing/2014/main" id="{2213C3FE-FC43-4A23-99CD-5437C0DF6B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2872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8" name="object 260">
                      <a:extLst>
                        <a:ext uri="{FF2B5EF4-FFF2-40B4-BE49-F238E27FC236}">
                          <a16:creationId xmlns:a16="http://schemas.microsoft.com/office/drawing/2014/main" id="{2F5B2A64-6B8D-4067-BD59-2846FB194C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5364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09" name="object 261">
                      <a:extLst>
                        <a:ext uri="{FF2B5EF4-FFF2-40B4-BE49-F238E27FC236}">
                          <a16:creationId xmlns:a16="http://schemas.microsoft.com/office/drawing/2014/main" id="{C931A852-A15B-4230-80BF-44FBA029AA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6633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0" name="object 262">
                      <a:extLst>
                        <a:ext uri="{FF2B5EF4-FFF2-40B4-BE49-F238E27FC236}">
                          <a16:creationId xmlns:a16="http://schemas.microsoft.com/office/drawing/2014/main" id="{76AFF06B-2085-4A41-9EAF-0711B3B163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5364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1" name="object 263">
                      <a:extLst>
                        <a:ext uri="{FF2B5EF4-FFF2-40B4-BE49-F238E27FC236}">
                          <a16:creationId xmlns:a16="http://schemas.microsoft.com/office/drawing/2014/main" id="{4BCEDBD8-7A5E-4AC4-A406-F183F2DC1B8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6633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2" name="object 264">
                      <a:extLst>
                        <a:ext uri="{FF2B5EF4-FFF2-40B4-BE49-F238E27FC236}">
                          <a16:creationId xmlns:a16="http://schemas.microsoft.com/office/drawing/2014/main" id="{EBAF237F-39A8-46FB-AA7F-62BB7E2E37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9111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3" name="object 265">
                      <a:extLst>
                        <a:ext uri="{FF2B5EF4-FFF2-40B4-BE49-F238E27FC236}">
                          <a16:creationId xmlns:a16="http://schemas.microsoft.com/office/drawing/2014/main" id="{D5F5A55C-3969-4AD3-987B-7B47B6D400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10380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4" name="object 266">
                      <a:extLst>
                        <a:ext uri="{FF2B5EF4-FFF2-40B4-BE49-F238E27FC236}">
                          <a16:creationId xmlns:a16="http://schemas.microsoft.com/office/drawing/2014/main" id="{E05C337C-232E-4ADB-A73F-FE1280E625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20440" y="28819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5" name="object 267">
                      <a:extLst>
                        <a:ext uri="{FF2B5EF4-FFF2-40B4-BE49-F238E27FC236}">
                          <a16:creationId xmlns:a16="http://schemas.microsoft.com/office/drawing/2014/main" id="{71A03538-A851-499D-941D-696E1EDF0B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47949" y="291797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6" name="object 268">
                      <a:extLst>
                        <a:ext uri="{FF2B5EF4-FFF2-40B4-BE49-F238E27FC236}">
                          <a16:creationId xmlns:a16="http://schemas.microsoft.com/office/drawing/2014/main" id="{7F1D79CC-3C6D-4D07-8808-FDE8359C1C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9218" y="28819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7" name="object 269">
                      <a:extLst>
                        <a:ext uri="{FF2B5EF4-FFF2-40B4-BE49-F238E27FC236}">
                          <a16:creationId xmlns:a16="http://schemas.microsoft.com/office/drawing/2014/main" id="{1BCC67B7-52BC-475E-8B0D-8802F3D9C2B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61710" y="291797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8" name="object 270">
                      <a:extLst>
                        <a:ext uri="{FF2B5EF4-FFF2-40B4-BE49-F238E27FC236}">
                          <a16:creationId xmlns:a16="http://schemas.microsoft.com/office/drawing/2014/main" id="{89D78E82-B8AE-41A4-A03B-2CC9D0EEA2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02978" y="28819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19" name="object 271">
                      <a:extLst>
                        <a:ext uri="{FF2B5EF4-FFF2-40B4-BE49-F238E27FC236}">
                          <a16:creationId xmlns:a16="http://schemas.microsoft.com/office/drawing/2014/main" id="{89BD43E7-93C5-4232-846E-6B7C112473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5516" y="2929960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0" name="object 272">
                      <a:extLst>
                        <a:ext uri="{FF2B5EF4-FFF2-40B4-BE49-F238E27FC236}">
                          <a16:creationId xmlns:a16="http://schemas.microsoft.com/office/drawing/2014/main" id="{B129EFD7-59D9-4E18-843D-874E04D0BF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26785" y="28939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1" name="object 273">
                      <a:extLst>
                        <a:ext uri="{FF2B5EF4-FFF2-40B4-BE49-F238E27FC236}">
                          <a16:creationId xmlns:a16="http://schemas.microsoft.com/office/drawing/2014/main" id="{66A855C1-A81C-4718-9551-4B9EC7AD7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81816" y="28939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2" name="object 274">
                      <a:extLst>
                        <a:ext uri="{FF2B5EF4-FFF2-40B4-BE49-F238E27FC236}">
                          <a16:creationId xmlns:a16="http://schemas.microsoft.com/office/drawing/2014/main" id="{D3819912-FCC1-4349-83CA-6047560ABB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09324" y="28939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3" name="object 275">
                      <a:extLst>
                        <a:ext uri="{FF2B5EF4-FFF2-40B4-BE49-F238E27FC236}">
                          <a16:creationId xmlns:a16="http://schemas.microsoft.com/office/drawing/2014/main" id="{6689636D-7EDA-4176-91A0-89B8088589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09324" y="291797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4" name="object 276">
                      <a:extLst>
                        <a:ext uri="{FF2B5EF4-FFF2-40B4-BE49-F238E27FC236}">
                          <a16:creationId xmlns:a16="http://schemas.microsoft.com/office/drawing/2014/main" id="{98AA7F19-3536-4CF6-B243-BAAFD67880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36832" y="29539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5" name="object 277">
                      <a:extLst>
                        <a:ext uri="{FF2B5EF4-FFF2-40B4-BE49-F238E27FC236}">
                          <a16:creationId xmlns:a16="http://schemas.microsoft.com/office/drawing/2014/main" id="{6176E29D-9731-437E-941B-093FAA974A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36832" y="29899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6" name="object 278">
                      <a:extLst>
                        <a:ext uri="{FF2B5EF4-FFF2-40B4-BE49-F238E27FC236}">
                          <a16:creationId xmlns:a16="http://schemas.microsoft.com/office/drawing/2014/main" id="{CD63E145-72DA-4EA6-81B3-E9556E1CB3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64354" y="30138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7" name="object 279">
                      <a:extLst>
                        <a:ext uri="{FF2B5EF4-FFF2-40B4-BE49-F238E27FC236}">
                          <a16:creationId xmlns:a16="http://schemas.microsoft.com/office/drawing/2014/main" id="{5E95D277-6CD9-4428-9C9F-05B32C1331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78101" y="30138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8" name="object 280">
                      <a:extLst>
                        <a:ext uri="{FF2B5EF4-FFF2-40B4-BE49-F238E27FC236}">
                          <a16:creationId xmlns:a16="http://schemas.microsoft.com/office/drawing/2014/main" id="{5C758EE4-C9A5-4AD9-BAFF-6C9B3F5BA2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50594" y="3061845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29" name="object 281">
                      <a:extLst>
                        <a:ext uri="{FF2B5EF4-FFF2-40B4-BE49-F238E27FC236}">
                          <a16:creationId xmlns:a16="http://schemas.microsoft.com/office/drawing/2014/main" id="{7AADE875-595E-4605-9479-C09A793F15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91862" y="302587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0" name="object 282">
                      <a:extLst>
                        <a:ext uri="{FF2B5EF4-FFF2-40B4-BE49-F238E27FC236}">
                          <a16:creationId xmlns:a16="http://schemas.microsoft.com/office/drawing/2014/main" id="{6FFC4F9E-C455-43CE-BC61-235FDFD5EB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80746" y="30738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1" name="object 283">
                      <a:extLst>
                        <a:ext uri="{FF2B5EF4-FFF2-40B4-BE49-F238E27FC236}">
                          <a16:creationId xmlns:a16="http://schemas.microsoft.com/office/drawing/2014/main" id="{C0BEBED2-A019-4BBC-A695-C276A25A6C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4507" y="30738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2" name="object 284">
                      <a:extLst>
                        <a:ext uri="{FF2B5EF4-FFF2-40B4-BE49-F238E27FC236}">
                          <a16:creationId xmlns:a16="http://schemas.microsoft.com/office/drawing/2014/main" id="{3C2D5BA5-4871-4B4C-8056-90B9013DED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80746" y="3109806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21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3" name="object 285">
                      <a:extLst>
                        <a:ext uri="{FF2B5EF4-FFF2-40B4-BE49-F238E27FC236}">
                          <a16:creationId xmlns:a16="http://schemas.microsoft.com/office/drawing/2014/main" id="{80EFD380-C0B0-4C94-BD1D-10F1D59460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22014" y="30738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4" name="object 286">
                      <a:extLst>
                        <a:ext uri="{FF2B5EF4-FFF2-40B4-BE49-F238E27FC236}">
                          <a16:creationId xmlns:a16="http://schemas.microsoft.com/office/drawing/2014/main" id="{CD8C8804-1D33-49C6-B7E2-8485ED773C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7045" y="30738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5" name="object 287">
                      <a:extLst>
                        <a:ext uri="{FF2B5EF4-FFF2-40B4-BE49-F238E27FC236}">
                          <a16:creationId xmlns:a16="http://schemas.microsoft.com/office/drawing/2014/main" id="{A5FAA2D9-0360-4534-94D7-69F36DD929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04566" y="3085825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6" name="object 288">
                      <a:extLst>
                        <a:ext uri="{FF2B5EF4-FFF2-40B4-BE49-F238E27FC236}">
                          <a16:creationId xmlns:a16="http://schemas.microsoft.com/office/drawing/2014/main" id="{014C9914-970B-4ACB-A759-85A1F7AC90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73343" y="31098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7" name="object 289">
                      <a:extLst>
                        <a:ext uri="{FF2B5EF4-FFF2-40B4-BE49-F238E27FC236}">
                          <a16:creationId xmlns:a16="http://schemas.microsoft.com/office/drawing/2014/main" id="{C60F47F7-30F6-4A97-A72B-DF4960928E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73343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8" name="object 290">
                      <a:extLst>
                        <a:ext uri="{FF2B5EF4-FFF2-40B4-BE49-F238E27FC236}">
                          <a16:creationId xmlns:a16="http://schemas.microsoft.com/office/drawing/2014/main" id="{33B5D294-9FF0-4CB1-BA48-37D9EA55B7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4612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39" name="object 291">
                      <a:extLst>
                        <a:ext uri="{FF2B5EF4-FFF2-40B4-BE49-F238E27FC236}">
                          <a16:creationId xmlns:a16="http://schemas.microsoft.com/office/drawing/2014/main" id="{30F570BF-0DBB-4AB5-A6FB-6A334AAAA34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7968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0" name="object 292">
                      <a:extLst>
                        <a:ext uri="{FF2B5EF4-FFF2-40B4-BE49-F238E27FC236}">
                          <a16:creationId xmlns:a16="http://schemas.microsoft.com/office/drawing/2014/main" id="{10E0DC1F-D03D-40C2-9000-670F6EDAAC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2095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1" name="object 293">
                      <a:extLst>
                        <a:ext uri="{FF2B5EF4-FFF2-40B4-BE49-F238E27FC236}">
                          <a16:creationId xmlns:a16="http://schemas.microsoft.com/office/drawing/2014/main" id="{C7E66FEA-7D87-4317-9AEE-EDC55A5A79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974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2" name="object 294">
                      <a:extLst>
                        <a:ext uri="{FF2B5EF4-FFF2-40B4-BE49-F238E27FC236}">
                          <a16:creationId xmlns:a16="http://schemas.microsoft.com/office/drawing/2014/main" id="{C0495475-D4CD-48C4-8083-99535AF073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3" name="object 295">
                      <a:extLst>
                        <a:ext uri="{FF2B5EF4-FFF2-40B4-BE49-F238E27FC236}">
                          <a16:creationId xmlns:a16="http://schemas.microsoft.com/office/drawing/2014/main" id="{39A3B0CB-CE4F-42F0-9767-5A502788130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974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4" name="object 296">
                      <a:extLst>
                        <a:ext uri="{FF2B5EF4-FFF2-40B4-BE49-F238E27FC236}">
                          <a16:creationId xmlns:a16="http://schemas.microsoft.com/office/drawing/2014/main" id="{926E8C7B-2F00-47A5-86D0-666D8412A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5" name="object 297">
                      <a:extLst>
                        <a:ext uri="{FF2B5EF4-FFF2-40B4-BE49-F238E27FC236}">
                          <a16:creationId xmlns:a16="http://schemas.microsoft.com/office/drawing/2014/main" id="{5C9D1980-3C5E-454B-B7CC-D9ABAA9089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974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6" name="object 298">
                      <a:extLst>
                        <a:ext uri="{FF2B5EF4-FFF2-40B4-BE49-F238E27FC236}">
                          <a16:creationId xmlns:a16="http://schemas.microsoft.com/office/drawing/2014/main" id="{EC5BD8A3-7A53-48E0-82F8-7A7F9B477A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7" name="object 299">
                      <a:extLst>
                        <a:ext uri="{FF2B5EF4-FFF2-40B4-BE49-F238E27FC236}">
                          <a16:creationId xmlns:a16="http://schemas.microsoft.com/office/drawing/2014/main" id="{BE32C568-7638-47E8-AE6B-1B33E1D38CD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974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8" name="object 300">
                      <a:extLst>
                        <a:ext uri="{FF2B5EF4-FFF2-40B4-BE49-F238E27FC236}">
                          <a16:creationId xmlns:a16="http://schemas.microsoft.com/office/drawing/2014/main" id="{521BA6FD-417B-4260-9385-3A73E129D9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49" name="object 301">
                      <a:extLst>
                        <a:ext uri="{FF2B5EF4-FFF2-40B4-BE49-F238E27FC236}">
                          <a16:creationId xmlns:a16="http://schemas.microsoft.com/office/drawing/2014/main" id="{FA9BDFFF-6E3C-4A3D-9215-264BEBC822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44765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0" name="object 302">
                      <a:extLst>
                        <a:ext uri="{FF2B5EF4-FFF2-40B4-BE49-F238E27FC236}">
                          <a16:creationId xmlns:a16="http://schemas.microsoft.com/office/drawing/2014/main" id="{8D4F920C-A1D7-4537-AF47-FAE4AA39F9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58527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1" name="object 303">
                      <a:extLst>
                        <a:ext uri="{FF2B5EF4-FFF2-40B4-BE49-F238E27FC236}">
                          <a16:creationId xmlns:a16="http://schemas.microsoft.com/office/drawing/2014/main" id="{17E2859D-A53A-4880-9B58-131018073C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2" name="object 304">
                      <a:extLst>
                        <a:ext uri="{FF2B5EF4-FFF2-40B4-BE49-F238E27FC236}">
                          <a16:creationId xmlns:a16="http://schemas.microsoft.com/office/drawing/2014/main" id="{4EED6DE4-EE8E-408D-9A0A-508BCA249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9373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3" name="object 305">
                      <a:extLst>
                        <a:ext uri="{FF2B5EF4-FFF2-40B4-BE49-F238E27FC236}">
                          <a16:creationId xmlns:a16="http://schemas.microsoft.com/office/drawing/2014/main" id="{EDC77833-5DC0-4057-B71D-FAB45E7EFA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15775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4" name="object 306">
                      <a:extLst>
                        <a:ext uri="{FF2B5EF4-FFF2-40B4-BE49-F238E27FC236}">
                          <a16:creationId xmlns:a16="http://schemas.microsoft.com/office/drawing/2014/main" id="{A179E4E2-1A99-4E7F-8BE2-F7A9A980DA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9373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5" name="object 307">
                      <a:extLst>
                        <a:ext uri="{FF2B5EF4-FFF2-40B4-BE49-F238E27FC236}">
                          <a16:creationId xmlns:a16="http://schemas.microsoft.com/office/drawing/2014/main" id="{8AFD2958-4582-4326-97F0-F7096AF7FB3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15775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6" name="object 308">
                      <a:extLst>
                        <a:ext uri="{FF2B5EF4-FFF2-40B4-BE49-F238E27FC236}">
                          <a16:creationId xmlns:a16="http://schemas.microsoft.com/office/drawing/2014/main" id="{2B4C2945-2CB8-4819-99E1-BE1AAED49D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6034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7" name="object 309">
                      <a:extLst>
                        <a:ext uri="{FF2B5EF4-FFF2-40B4-BE49-F238E27FC236}">
                          <a16:creationId xmlns:a16="http://schemas.microsoft.com/office/drawing/2014/main" id="{DCDCC434-2BB7-4BE7-ABEF-5048559BF2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8" name="object 310">
                      <a:extLst>
                        <a:ext uri="{FF2B5EF4-FFF2-40B4-BE49-F238E27FC236}">
                          <a16:creationId xmlns:a16="http://schemas.microsoft.com/office/drawing/2014/main" id="{1C85E6CC-375E-4797-8FF1-DCB1251561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3557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59" name="object 311">
                      <a:extLst>
                        <a:ext uri="{FF2B5EF4-FFF2-40B4-BE49-F238E27FC236}">
                          <a16:creationId xmlns:a16="http://schemas.microsoft.com/office/drawing/2014/main" id="{FED03068-CB62-4386-99C5-1F49B71DB2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0" name="object 312">
                      <a:extLst>
                        <a:ext uri="{FF2B5EF4-FFF2-40B4-BE49-F238E27FC236}">
                          <a16:creationId xmlns:a16="http://schemas.microsoft.com/office/drawing/2014/main" id="{4348AB39-F23D-4DA0-B73A-9E2B314910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3557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1" name="object 313">
                      <a:extLst>
                        <a:ext uri="{FF2B5EF4-FFF2-40B4-BE49-F238E27FC236}">
                          <a16:creationId xmlns:a16="http://schemas.microsoft.com/office/drawing/2014/main" id="{042DA817-3E8E-4A7E-85CB-BB58090589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6034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21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2" name="object 314">
                      <a:extLst>
                        <a:ext uri="{FF2B5EF4-FFF2-40B4-BE49-F238E27FC236}">
                          <a16:creationId xmlns:a16="http://schemas.microsoft.com/office/drawing/2014/main" id="{DD27EE8F-2622-4B2D-B067-A6261B2982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27303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3" name="object 315">
                      <a:extLst>
                        <a:ext uri="{FF2B5EF4-FFF2-40B4-BE49-F238E27FC236}">
                          <a16:creationId xmlns:a16="http://schemas.microsoft.com/office/drawing/2014/main" id="{500DB7ED-613D-476A-A011-0F6E59C815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6034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21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4" name="object 316">
                      <a:extLst>
                        <a:ext uri="{FF2B5EF4-FFF2-40B4-BE49-F238E27FC236}">
                          <a16:creationId xmlns:a16="http://schemas.microsoft.com/office/drawing/2014/main" id="{25FD4DF9-8A79-4914-BB08-5F63A9C69B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27303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5" name="object 317">
                      <a:extLst>
                        <a:ext uri="{FF2B5EF4-FFF2-40B4-BE49-F238E27FC236}">
                          <a16:creationId xmlns:a16="http://schemas.microsoft.com/office/drawing/2014/main" id="{03D5D496-7985-4028-995B-74E3F67BE2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41064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6" name="object 318">
                      <a:extLst>
                        <a:ext uri="{FF2B5EF4-FFF2-40B4-BE49-F238E27FC236}">
                          <a16:creationId xmlns:a16="http://schemas.microsoft.com/office/drawing/2014/main" id="{F1F40E1F-D282-4327-868E-F8F767E8FA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2334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7" name="object 319">
                      <a:extLst>
                        <a:ext uri="{FF2B5EF4-FFF2-40B4-BE49-F238E27FC236}">
                          <a16:creationId xmlns:a16="http://schemas.microsoft.com/office/drawing/2014/main" id="{C6DF4043-4F45-4116-A917-C9A64F0507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47410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8" name="object 320">
                      <a:extLst>
                        <a:ext uri="{FF2B5EF4-FFF2-40B4-BE49-F238E27FC236}">
                          <a16:creationId xmlns:a16="http://schemas.microsoft.com/office/drawing/2014/main" id="{F3E3F1B6-2889-416F-AA6E-7BFA90942B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88679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69" name="object 321">
                      <a:extLst>
                        <a:ext uri="{FF2B5EF4-FFF2-40B4-BE49-F238E27FC236}">
                          <a16:creationId xmlns:a16="http://schemas.microsoft.com/office/drawing/2014/main" id="{F9BD423A-11BB-4CB0-8020-128F826281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74931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0" name="object 322">
                      <a:extLst>
                        <a:ext uri="{FF2B5EF4-FFF2-40B4-BE49-F238E27FC236}">
                          <a16:creationId xmlns:a16="http://schemas.microsoft.com/office/drawing/2014/main" id="{494E109F-1DC3-445A-B318-1996C10372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16201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1" name="object 323">
                      <a:extLst>
                        <a:ext uri="{FF2B5EF4-FFF2-40B4-BE49-F238E27FC236}">
                          <a16:creationId xmlns:a16="http://schemas.microsoft.com/office/drawing/2014/main" id="{533B4F0E-EC26-4952-ACF4-ADF04802F1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43710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2" name="object 324">
                      <a:extLst>
                        <a:ext uri="{FF2B5EF4-FFF2-40B4-BE49-F238E27FC236}">
                          <a16:creationId xmlns:a16="http://schemas.microsoft.com/office/drawing/2014/main" id="{5B396B7F-8F6B-454C-9712-88A462DAD9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4978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3" name="object 325">
                      <a:extLst>
                        <a:ext uri="{FF2B5EF4-FFF2-40B4-BE49-F238E27FC236}">
                          <a16:creationId xmlns:a16="http://schemas.microsoft.com/office/drawing/2014/main" id="{19F85365-AEC7-4FF5-8BAC-760C189B87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43710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4" name="object 326">
                      <a:extLst>
                        <a:ext uri="{FF2B5EF4-FFF2-40B4-BE49-F238E27FC236}">
                          <a16:creationId xmlns:a16="http://schemas.microsoft.com/office/drawing/2014/main" id="{687BCE74-2956-4FB1-A7B0-C975C023C1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4978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5" name="object 327">
                      <a:extLst>
                        <a:ext uri="{FF2B5EF4-FFF2-40B4-BE49-F238E27FC236}">
                          <a16:creationId xmlns:a16="http://schemas.microsoft.com/office/drawing/2014/main" id="{343BE0F1-D89F-493C-A3DB-260C46EBC0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43710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6" name="object 328">
                      <a:extLst>
                        <a:ext uri="{FF2B5EF4-FFF2-40B4-BE49-F238E27FC236}">
                          <a16:creationId xmlns:a16="http://schemas.microsoft.com/office/drawing/2014/main" id="{F9506B10-26ED-4161-82B9-7A5C2C700F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4978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7" name="object 329">
                      <a:extLst>
                        <a:ext uri="{FF2B5EF4-FFF2-40B4-BE49-F238E27FC236}">
                          <a16:creationId xmlns:a16="http://schemas.microsoft.com/office/drawing/2014/main" id="{CFE1679B-963E-475F-BEEF-3ECF22F0E5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43710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8" name="object 330">
                      <a:extLst>
                        <a:ext uri="{FF2B5EF4-FFF2-40B4-BE49-F238E27FC236}">
                          <a16:creationId xmlns:a16="http://schemas.microsoft.com/office/drawing/2014/main" id="{8A8022BD-BF1A-42AF-9CD9-87A73EF5F6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4978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79" name="object 331">
                      <a:extLst>
                        <a:ext uri="{FF2B5EF4-FFF2-40B4-BE49-F238E27FC236}">
                          <a16:creationId xmlns:a16="http://schemas.microsoft.com/office/drawing/2014/main" id="{83D8E55A-7539-40EB-A12C-DC31EE8993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98738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0" name="object 718">
                      <a:extLst>
                        <a:ext uri="{FF2B5EF4-FFF2-40B4-BE49-F238E27FC236}">
                          <a16:creationId xmlns:a16="http://schemas.microsoft.com/office/drawing/2014/main" id="{8840B075-77FC-4796-83F5-9C08E36F80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627318" y="26541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1" name="object 719">
                      <a:extLst>
                        <a:ext uri="{FF2B5EF4-FFF2-40B4-BE49-F238E27FC236}">
                          <a16:creationId xmlns:a16="http://schemas.microsoft.com/office/drawing/2014/main" id="{C478F5C6-F2B4-4245-816F-7BD9B52A0D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51131" y="267817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2" name="object 720">
                      <a:extLst>
                        <a:ext uri="{FF2B5EF4-FFF2-40B4-BE49-F238E27FC236}">
                          <a16:creationId xmlns:a16="http://schemas.microsoft.com/office/drawing/2014/main" id="{C731A7DC-EE7B-4413-8420-D042737595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33669" y="271414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3" name="object 721">
                      <a:extLst>
                        <a:ext uri="{FF2B5EF4-FFF2-40B4-BE49-F238E27FC236}">
                          <a16:creationId xmlns:a16="http://schemas.microsoft.com/office/drawing/2014/main" id="{28CC9AA0-6BEA-49ED-94E1-0060A5F3A2C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47432" y="27261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4" name="object 722">
                      <a:extLst>
                        <a:ext uri="{FF2B5EF4-FFF2-40B4-BE49-F238E27FC236}">
                          <a16:creationId xmlns:a16="http://schemas.microsoft.com/office/drawing/2014/main" id="{F78A6296-381F-48E3-A81C-A62E6E0004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1178" y="27621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5" name="object 723">
                      <a:extLst>
                        <a:ext uri="{FF2B5EF4-FFF2-40B4-BE49-F238E27FC236}">
                          <a16:creationId xmlns:a16="http://schemas.microsoft.com/office/drawing/2014/main" id="{4C0B691A-721E-4351-84D5-5D33A84FDB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91344" y="281006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6" name="object 724">
                      <a:extLst>
                        <a:ext uri="{FF2B5EF4-FFF2-40B4-BE49-F238E27FC236}">
                          <a16:creationId xmlns:a16="http://schemas.microsoft.com/office/drawing/2014/main" id="{6DAC9DA5-49F8-4E52-B792-F04EB8D1A8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18853" y="281006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7" name="object 725">
                      <a:extLst>
                        <a:ext uri="{FF2B5EF4-FFF2-40B4-BE49-F238E27FC236}">
                          <a16:creationId xmlns:a16="http://schemas.microsoft.com/office/drawing/2014/main" id="{7296F6AA-2E6F-44B9-8B89-EE18A1857F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1391" y="281006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8" name="object 726">
                      <a:extLst>
                        <a:ext uri="{FF2B5EF4-FFF2-40B4-BE49-F238E27FC236}">
                          <a16:creationId xmlns:a16="http://schemas.microsoft.com/office/drawing/2014/main" id="{063305A0-8C95-41D6-9952-BAA18F1135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15151" y="283403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89" name="object 727">
                      <a:extLst>
                        <a:ext uri="{FF2B5EF4-FFF2-40B4-BE49-F238E27FC236}">
                          <a16:creationId xmlns:a16="http://schemas.microsoft.com/office/drawing/2014/main" id="{3B7B9044-E730-44D4-9635-EF3C4F466C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28898" y="283403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0" name="object 728">
                      <a:extLst>
                        <a:ext uri="{FF2B5EF4-FFF2-40B4-BE49-F238E27FC236}">
                          <a16:creationId xmlns:a16="http://schemas.microsoft.com/office/drawing/2014/main" id="{8CFD0554-13A2-470D-A97B-BF82FF269D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15151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1" name="object 729">
                      <a:extLst>
                        <a:ext uri="{FF2B5EF4-FFF2-40B4-BE49-F238E27FC236}">
                          <a16:creationId xmlns:a16="http://schemas.microsoft.com/office/drawing/2014/main" id="{A66EECD4-9998-416E-814D-3289440572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56421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2" name="object 730">
                      <a:extLst>
                        <a:ext uri="{FF2B5EF4-FFF2-40B4-BE49-F238E27FC236}">
                          <a16:creationId xmlns:a16="http://schemas.microsoft.com/office/drawing/2014/main" id="{2DDD5379-0F3F-4AA3-88A9-A3D66BE26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49005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3" name="object 731">
                      <a:extLst>
                        <a:ext uri="{FF2B5EF4-FFF2-40B4-BE49-F238E27FC236}">
                          <a16:creationId xmlns:a16="http://schemas.microsoft.com/office/drawing/2014/main" id="{BB08E86D-D279-410C-80F5-DABB798F22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90274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4" name="object 732">
                      <a:extLst>
                        <a:ext uri="{FF2B5EF4-FFF2-40B4-BE49-F238E27FC236}">
                          <a16:creationId xmlns:a16="http://schemas.microsoft.com/office/drawing/2014/main" id="{7FF8854E-28BF-47A5-807F-094F313B59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686574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5" name="object 733">
                      <a:extLst>
                        <a:ext uri="{FF2B5EF4-FFF2-40B4-BE49-F238E27FC236}">
                          <a16:creationId xmlns:a16="http://schemas.microsoft.com/office/drawing/2014/main" id="{06AF84B8-BC81-4B5F-9E6F-455D610732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27842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6" name="object 734">
                      <a:extLst>
                        <a:ext uri="{FF2B5EF4-FFF2-40B4-BE49-F238E27FC236}">
                          <a16:creationId xmlns:a16="http://schemas.microsoft.com/office/drawing/2014/main" id="{65C1E86E-5BA4-4A7F-AEA1-9C6B0FFA31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14095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7" name="object 735">
                      <a:extLst>
                        <a:ext uri="{FF2B5EF4-FFF2-40B4-BE49-F238E27FC236}">
                          <a16:creationId xmlns:a16="http://schemas.microsoft.com/office/drawing/2014/main" id="{6D10E47B-760C-46F1-ACF2-4A8FAFDEAD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5364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8" name="object 736">
                      <a:extLst>
                        <a:ext uri="{FF2B5EF4-FFF2-40B4-BE49-F238E27FC236}">
                          <a16:creationId xmlns:a16="http://schemas.microsoft.com/office/drawing/2014/main" id="{FA5FC424-A53C-4B61-9038-2E738DD920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27842" y="28819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499" name="object 737">
                      <a:extLst>
                        <a:ext uri="{FF2B5EF4-FFF2-40B4-BE49-F238E27FC236}">
                          <a16:creationId xmlns:a16="http://schemas.microsoft.com/office/drawing/2014/main" id="{A6F9C12E-F375-4A19-AC8D-54ACDF4DAE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9111" y="28460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0" name="object 738">
                      <a:extLst>
                        <a:ext uri="{FF2B5EF4-FFF2-40B4-BE49-F238E27FC236}">
                          <a16:creationId xmlns:a16="http://schemas.microsoft.com/office/drawing/2014/main" id="{860D0478-ED75-4908-9BC2-E585749BF8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2784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1" name="object 739">
                      <a:extLst>
                        <a:ext uri="{FF2B5EF4-FFF2-40B4-BE49-F238E27FC236}">
                          <a16:creationId xmlns:a16="http://schemas.microsoft.com/office/drawing/2014/main" id="{5ED7D0F6-7862-4B8B-B6E1-EAD85EEF7B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9111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2" name="object 740">
                      <a:extLst>
                        <a:ext uri="{FF2B5EF4-FFF2-40B4-BE49-F238E27FC236}">
                          <a16:creationId xmlns:a16="http://schemas.microsoft.com/office/drawing/2014/main" id="{EF711DAA-E9A6-4C7B-86C4-50818738E10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2784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3" name="object 741">
                      <a:extLst>
                        <a:ext uri="{FF2B5EF4-FFF2-40B4-BE49-F238E27FC236}">
                          <a16:creationId xmlns:a16="http://schemas.microsoft.com/office/drawing/2014/main" id="{0F3752EB-2143-4F6F-B575-F8A88D8877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9111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4" name="object 742">
                      <a:extLst>
                        <a:ext uri="{FF2B5EF4-FFF2-40B4-BE49-F238E27FC236}">
                          <a16:creationId xmlns:a16="http://schemas.microsoft.com/office/drawing/2014/main" id="{510EA2EF-D541-4764-99D4-79DB054422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160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5" name="object 743">
                      <a:extLst>
                        <a:ext uri="{FF2B5EF4-FFF2-40B4-BE49-F238E27FC236}">
                          <a16:creationId xmlns:a16="http://schemas.microsoft.com/office/drawing/2014/main" id="{23C7E611-DC0B-4510-99A4-14DEB49522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2872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6" name="object 744">
                      <a:extLst>
                        <a:ext uri="{FF2B5EF4-FFF2-40B4-BE49-F238E27FC236}">
                          <a16:creationId xmlns:a16="http://schemas.microsoft.com/office/drawing/2014/main" id="{15B270CF-1A33-4749-9607-53672F0443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160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7" name="object 745">
                      <a:extLst>
                        <a:ext uri="{FF2B5EF4-FFF2-40B4-BE49-F238E27FC236}">
                          <a16:creationId xmlns:a16="http://schemas.microsoft.com/office/drawing/2014/main" id="{67E07592-23DC-4AD3-80AA-92CADB4859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2872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8" name="object 746">
                      <a:extLst>
                        <a:ext uri="{FF2B5EF4-FFF2-40B4-BE49-F238E27FC236}">
                          <a16:creationId xmlns:a16="http://schemas.microsoft.com/office/drawing/2014/main" id="{133567E7-CAE7-4B0D-AFAA-901D8A66CB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1602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09" name="object 747">
                      <a:extLst>
                        <a:ext uri="{FF2B5EF4-FFF2-40B4-BE49-F238E27FC236}">
                          <a16:creationId xmlns:a16="http://schemas.microsoft.com/office/drawing/2014/main" id="{3E8A59BD-A7CB-4745-BFBB-D64ACD05B3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82872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0" name="object 748">
                      <a:extLst>
                        <a:ext uri="{FF2B5EF4-FFF2-40B4-BE49-F238E27FC236}">
                          <a16:creationId xmlns:a16="http://schemas.microsoft.com/office/drawing/2014/main" id="{F047FDBD-9C77-44BE-ABD5-35DD93F91B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55364" y="2893993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1" name="object 749">
                      <a:extLst>
                        <a:ext uri="{FF2B5EF4-FFF2-40B4-BE49-F238E27FC236}">
                          <a16:creationId xmlns:a16="http://schemas.microsoft.com/office/drawing/2014/main" id="{D7B8563A-12A0-497D-866B-5553E4807D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96633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2" name="object 750">
                      <a:extLst>
                        <a:ext uri="{FF2B5EF4-FFF2-40B4-BE49-F238E27FC236}">
                          <a16:creationId xmlns:a16="http://schemas.microsoft.com/office/drawing/2014/main" id="{587AFBA8-2568-4924-A163-69346C425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810380" y="285801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3" name="object 751">
                      <a:extLst>
                        <a:ext uri="{FF2B5EF4-FFF2-40B4-BE49-F238E27FC236}">
                          <a16:creationId xmlns:a16="http://schemas.microsoft.com/office/drawing/2014/main" id="{4F3262E1-3563-4A01-931B-6F07307F7F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20440" y="28819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4" name="object 752">
                      <a:extLst>
                        <a:ext uri="{FF2B5EF4-FFF2-40B4-BE49-F238E27FC236}">
                          <a16:creationId xmlns:a16="http://schemas.microsoft.com/office/drawing/2014/main" id="{13A5D108-F555-48BB-853A-B121CF5EC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47949" y="291797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5" name="object 753">
                      <a:extLst>
                        <a:ext uri="{FF2B5EF4-FFF2-40B4-BE49-F238E27FC236}">
                          <a16:creationId xmlns:a16="http://schemas.microsoft.com/office/drawing/2014/main" id="{06193581-69EF-4777-93D8-7ACA913B63C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9218" y="28819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6" name="object 754">
                      <a:extLst>
                        <a:ext uri="{FF2B5EF4-FFF2-40B4-BE49-F238E27FC236}">
                          <a16:creationId xmlns:a16="http://schemas.microsoft.com/office/drawing/2014/main" id="{07A88180-FDD1-4428-A7A5-968328270F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61710" y="291797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7" name="object 755">
                      <a:extLst>
                        <a:ext uri="{FF2B5EF4-FFF2-40B4-BE49-F238E27FC236}">
                          <a16:creationId xmlns:a16="http://schemas.microsoft.com/office/drawing/2014/main" id="{493A2C9B-73AF-425C-8678-9C14F70669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02978" y="288199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8" name="object 756">
                      <a:extLst>
                        <a:ext uri="{FF2B5EF4-FFF2-40B4-BE49-F238E27FC236}">
                          <a16:creationId xmlns:a16="http://schemas.microsoft.com/office/drawing/2014/main" id="{D32D9AE3-5DA4-4845-AB90-491FC3B5A6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85516" y="2929960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19" name="object 757">
                      <a:extLst>
                        <a:ext uri="{FF2B5EF4-FFF2-40B4-BE49-F238E27FC236}">
                          <a16:creationId xmlns:a16="http://schemas.microsoft.com/office/drawing/2014/main" id="{B040B526-DD04-40B0-A9D7-A4C7FF7CEF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26785" y="28939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0" name="object 758">
                      <a:extLst>
                        <a:ext uri="{FF2B5EF4-FFF2-40B4-BE49-F238E27FC236}">
                          <a16:creationId xmlns:a16="http://schemas.microsoft.com/office/drawing/2014/main" id="{6014EF37-4CCD-4677-9785-B740F37E8A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181816" y="28939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1" name="object 759">
                      <a:extLst>
                        <a:ext uri="{FF2B5EF4-FFF2-40B4-BE49-F238E27FC236}">
                          <a16:creationId xmlns:a16="http://schemas.microsoft.com/office/drawing/2014/main" id="{5C1A533B-323A-41F5-95C4-F6E146B369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09324" y="28939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2" name="object 760">
                      <a:extLst>
                        <a:ext uri="{FF2B5EF4-FFF2-40B4-BE49-F238E27FC236}">
                          <a16:creationId xmlns:a16="http://schemas.microsoft.com/office/drawing/2014/main" id="{16EEB345-C75F-486F-A7BF-3129D1BB5C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09324" y="291797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3" name="object 761">
                      <a:extLst>
                        <a:ext uri="{FF2B5EF4-FFF2-40B4-BE49-F238E27FC236}">
                          <a16:creationId xmlns:a16="http://schemas.microsoft.com/office/drawing/2014/main" id="{A191E86A-9ACF-42C7-880B-F5890B3713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36832" y="29539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4" name="object 762">
                      <a:extLst>
                        <a:ext uri="{FF2B5EF4-FFF2-40B4-BE49-F238E27FC236}">
                          <a16:creationId xmlns:a16="http://schemas.microsoft.com/office/drawing/2014/main" id="{87C5D875-45CE-419F-AD58-4FF132EDD0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36832" y="29899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5" name="object 763">
                      <a:extLst>
                        <a:ext uri="{FF2B5EF4-FFF2-40B4-BE49-F238E27FC236}">
                          <a16:creationId xmlns:a16="http://schemas.microsoft.com/office/drawing/2014/main" id="{EE9C1A42-3E33-46F7-B8CE-3918436577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64354" y="30138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6" name="object 764">
                      <a:extLst>
                        <a:ext uri="{FF2B5EF4-FFF2-40B4-BE49-F238E27FC236}">
                          <a16:creationId xmlns:a16="http://schemas.microsoft.com/office/drawing/2014/main" id="{EAD6D678-CACF-4D7A-AE9B-715FED054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78101" y="30138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7" name="object 765">
                      <a:extLst>
                        <a:ext uri="{FF2B5EF4-FFF2-40B4-BE49-F238E27FC236}">
                          <a16:creationId xmlns:a16="http://schemas.microsoft.com/office/drawing/2014/main" id="{DB8A7CC8-2F52-46BF-81EE-8E55FCF787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50594" y="3061845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8" name="object 766">
                      <a:extLst>
                        <a:ext uri="{FF2B5EF4-FFF2-40B4-BE49-F238E27FC236}">
                          <a16:creationId xmlns:a16="http://schemas.microsoft.com/office/drawing/2014/main" id="{7AAAD6EA-3C01-4961-A1A0-4403CE2CA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91862" y="302587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29" name="object 767">
                      <a:extLst>
                        <a:ext uri="{FF2B5EF4-FFF2-40B4-BE49-F238E27FC236}">
                          <a16:creationId xmlns:a16="http://schemas.microsoft.com/office/drawing/2014/main" id="{A0B9D7FF-F234-4816-B0B0-D60CC80CC7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80746" y="30738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0" name="object 768">
                      <a:extLst>
                        <a:ext uri="{FF2B5EF4-FFF2-40B4-BE49-F238E27FC236}">
                          <a16:creationId xmlns:a16="http://schemas.microsoft.com/office/drawing/2014/main" id="{82A31B5D-8953-48F3-910A-BF930CC70E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94507" y="30738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1" name="object 769">
                      <a:extLst>
                        <a:ext uri="{FF2B5EF4-FFF2-40B4-BE49-F238E27FC236}">
                          <a16:creationId xmlns:a16="http://schemas.microsoft.com/office/drawing/2014/main" id="{06B13C76-8E98-4A72-8E59-DF7DE4632F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580746" y="3109806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21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2" name="object 770">
                      <a:extLst>
                        <a:ext uri="{FF2B5EF4-FFF2-40B4-BE49-F238E27FC236}">
                          <a16:creationId xmlns:a16="http://schemas.microsoft.com/office/drawing/2014/main" id="{692CF570-12CB-47A4-AA6A-583EF5D80B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22014" y="30738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3" name="object 771">
                      <a:extLst>
                        <a:ext uri="{FF2B5EF4-FFF2-40B4-BE49-F238E27FC236}">
                          <a16:creationId xmlns:a16="http://schemas.microsoft.com/office/drawing/2014/main" id="{F9CC7D9A-5DB2-4720-A9AA-D042F33C6C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677045" y="307383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4" name="object 772">
                      <a:extLst>
                        <a:ext uri="{FF2B5EF4-FFF2-40B4-BE49-F238E27FC236}">
                          <a16:creationId xmlns:a16="http://schemas.microsoft.com/office/drawing/2014/main" id="{661DF49E-CF5C-4175-8C67-1275881D16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04566" y="3085825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5" name="object 773">
                      <a:extLst>
                        <a:ext uri="{FF2B5EF4-FFF2-40B4-BE49-F238E27FC236}">
                          <a16:creationId xmlns:a16="http://schemas.microsoft.com/office/drawing/2014/main" id="{96CDEE22-3AEB-45CE-8EAA-0F4E6C12A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73343" y="310980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6" name="object 774">
                      <a:extLst>
                        <a:ext uri="{FF2B5EF4-FFF2-40B4-BE49-F238E27FC236}">
                          <a16:creationId xmlns:a16="http://schemas.microsoft.com/office/drawing/2014/main" id="{27FBAB55-0A3F-4FB6-8064-6B3238DFC9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73343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7" name="object 775">
                      <a:extLst>
                        <a:ext uri="{FF2B5EF4-FFF2-40B4-BE49-F238E27FC236}">
                          <a16:creationId xmlns:a16="http://schemas.microsoft.com/office/drawing/2014/main" id="{634C309B-4A8C-4B91-847D-6DEE1C4517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14612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8" name="object 776">
                      <a:extLst>
                        <a:ext uri="{FF2B5EF4-FFF2-40B4-BE49-F238E27FC236}">
                          <a16:creationId xmlns:a16="http://schemas.microsoft.com/office/drawing/2014/main" id="{E4BF9EF6-54F6-4426-ABDD-32D49356C6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7968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39" name="object 777">
                      <a:extLst>
                        <a:ext uri="{FF2B5EF4-FFF2-40B4-BE49-F238E27FC236}">
                          <a16:creationId xmlns:a16="http://schemas.microsoft.com/office/drawing/2014/main" id="{FEF7ABDA-309B-4D97-9B0D-368B5FE52C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2095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0" name="object 778">
                      <a:extLst>
                        <a:ext uri="{FF2B5EF4-FFF2-40B4-BE49-F238E27FC236}">
                          <a16:creationId xmlns:a16="http://schemas.microsoft.com/office/drawing/2014/main" id="{22B049F2-1ADB-453C-AA4A-D26FF6E87B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974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1" name="object 779">
                      <a:extLst>
                        <a:ext uri="{FF2B5EF4-FFF2-40B4-BE49-F238E27FC236}">
                          <a16:creationId xmlns:a16="http://schemas.microsoft.com/office/drawing/2014/main" id="{5B9FFC1F-0054-4F70-BABE-C557A2EBBB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2" name="object 780">
                      <a:extLst>
                        <a:ext uri="{FF2B5EF4-FFF2-40B4-BE49-F238E27FC236}">
                          <a16:creationId xmlns:a16="http://schemas.microsoft.com/office/drawing/2014/main" id="{291424FE-E720-4804-A5DE-14AC9F0757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974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3" name="object 781">
                      <a:extLst>
                        <a:ext uri="{FF2B5EF4-FFF2-40B4-BE49-F238E27FC236}">
                          <a16:creationId xmlns:a16="http://schemas.microsoft.com/office/drawing/2014/main" id="{A12FDDA4-E545-4095-B8EA-51BA95D308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4" name="object 782">
                      <a:extLst>
                        <a:ext uri="{FF2B5EF4-FFF2-40B4-BE49-F238E27FC236}">
                          <a16:creationId xmlns:a16="http://schemas.microsoft.com/office/drawing/2014/main" id="{EE2467E1-E69C-4C96-A268-77438CA4AE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974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5" name="object 783">
                      <a:extLst>
                        <a:ext uri="{FF2B5EF4-FFF2-40B4-BE49-F238E27FC236}">
                          <a16:creationId xmlns:a16="http://schemas.microsoft.com/office/drawing/2014/main" id="{F7EFE27B-4DA8-4B66-A302-B3C6320F2C2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6" name="object 784">
                      <a:extLst>
                        <a:ext uri="{FF2B5EF4-FFF2-40B4-BE49-F238E27FC236}">
                          <a16:creationId xmlns:a16="http://schemas.microsoft.com/office/drawing/2014/main" id="{AB3BC114-44A0-48C0-8906-538888E5F4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089749" y="316975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7" name="object 785">
                      <a:extLst>
                        <a:ext uri="{FF2B5EF4-FFF2-40B4-BE49-F238E27FC236}">
                          <a16:creationId xmlns:a16="http://schemas.microsoft.com/office/drawing/2014/main" id="{184FD579-9DD6-4B80-A5D1-EE51CA82FC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8" name="object 786">
                      <a:extLst>
                        <a:ext uri="{FF2B5EF4-FFF2-40B4-BE49-F238E27FC236}">
                          <a16:creationId xmlns:a16="http://schemas.microsoft.com/office/drawing/2014/main" id="{27AE2D63-E4BB-4191-BE7C-0E9AFA5E3D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44765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49" name="object 787">
                      <a:extLst>
                        <a:ext uri="{FF2B5EF4-FFF2-40B4-BE49-F238E27FC236}">
                          <a16:creationId xmlns:a16="http://schemas.microsoft.com/office/drawing/2014/main" id="{BEEC54C0-A64D-4E01-B5A9-7B66DDB32B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58527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0" name="object 788">
                      <a:extLst>
                        <a:ext uri="{FF2B5EF4-FFF2-40B4-BE49-F238E27FC236}">
                          <a16:creationId xmlns:a16="http://schemas.microsoft.com/office/drawing/2014/main" id="{6F155423-5D3A-41FB-B7B5-D8151EDAA9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133786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1" name="object 789">
                      <a:extLst>
                        <a:ext uri="{FF2B5EF4-FFF2-40B4-BE49-F238E27FC236}">
                          <a16:creationId xmlns:a16="http://schemas.microsoft.com/office/drawing/2014/main" id="{74D2D1B8-A5AC-42CF-BF3D-CA02AC0A01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9373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2" name="object 790">
                      <a:extLst>
                        <a:ext uri="{FF2B5EF4-FFF2-40B4-BE49-F238E27FC236}">
                          <a16:creationId xmlns:a16="http://schemas.microsoft.com/office/drawing/2014/main" id="{63ADE71C-AEE5-4017-82F6-8C344EDAD3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15775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3" name="object 791">
                      <a:extLst>
                        <a:ext uri="{FF2B5EF4-FFF2-40B4-BE49-F238E27FC236}">
                          <a16:creationId xmlns:a16="http://schemas.microsoft.com/office/drawing/2014/main" id="{CA28F322-D909-4035-958D-43921D6F40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31018" y="3193732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4" name="object 792">
                      <a:extLst>
                        <a:ext uri="{FF2B5EF4-FFF2-40B4-BE49-F238E27FC236}">
                          <a16:creationId xmlns:a16="http://schemas.microsoft.com/office/drawing/2014/main" id="{E32D464A-18DE-442D-A555-A09F62EAB1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157759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5" name="object 793">
                      <a:extLst>
                        <a:ext uri="{FF2B5EF4-FFF2-40B4-BE49-F238E27FC236}">
                          <a16:creationId xmlns:a16="http://schemas.microsoft.com/office/drawing/2014/main" id="{D240B240-7D66-4939-8912-57AA804C70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6034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6" name="object 794">
                      <a:extLst>
                        <a:ext uri="{FF2B5EF4-FFF2-40B4-BE49-F238E27FC236}">
                          <a16:creationId xmlns:a16="http://schemas.microsoft.com/office/drawing/2014/main" id="{5DE2C8AB-97AA-4ED4-B93E-C2654E9980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7" name="object 795">
                      <a:extLst>
                        <a:ext uri="{FF2B5EF4-FFF2-40B4-BE49-F238E27FC236}">
                          <a16:creationId xmlns:a16="http://schemas.microsoft.com/office/drawing/2014/main" id="{757FD673-5272-460A-8B00-C55C41C54B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3557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8" name="object 796">
                      <a:extLst>
                        <a:ext uri="{FF2B5EF4-FFF2-40B4-BE49-F238E27FC236}">
                          <a16:creationId xmlns:a16="http://schemas.microsoft.com/office/drawing/2014/main" id="{BC53E743-4009-458C-8C94-21523254BE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72287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59" name="object 797">
                      <a:extLst>
                        <a:ext uri="{FF2B5EF4-FFF2-40B4-BE49-F238E27FC236}">
                          <a16:creationId xmlns:a16="http://schemas.microsoft.com/office/drawing/2014/main" id="{4E18A9F5-59ED-4B35-A365-AC9B2BD143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13557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0" name="object 798">
                      <a:extLst>
                        <a:ext uri="{FF2B5EF4-FFF2-40B4-BE49-F238E27FC236}">
                          <a16:creationId xmlns:a16="http://schemas.microsoft.com/office/drawing/2014/main" id="{8A6F1AC9-724F-43E3-98D6-A86DBA2F5D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6034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21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1" name="object 799">
                      <a:extLst>
                        <a:ext uri="{FF2B5EF4-FFF2-40B4-BE49-F238E27FC236}">
                          <a16:creationId xmlns:a16="http://schemas.microsoft.com/office/drawing/2014/main" id="{13F45C3D-768E-4C8A-808D-EFF0DAFF20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27303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2" name="object 800">
                      <a:extLst>
                        <a:ext uri="{FF2B5EF4-FFF2-40B4-BE49-F238E27FC236}">
                          <a16:creationId xmlns:a16="http://schemas.microsoft.com/office/drawing/2014/main" id="{E725CEDB-C198-4406-BA28-FC5577EE09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86034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21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3" name="object 801">
                      <a:extLst>
                        <a:ext uri="{FF2B5EF4-FFF2-40B4-BE49-F238E27FC236}">
                          <a16:creationId xmlns:a16="http://schemas.microsoft.com/office/drawing/2014/main" id="{78734C5B-88BC-45B4-8704-A2FDC15658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27303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4" name="object 802">
                      <a:extLst>
                        <a:ext uri="{FF2B5EF4-FFF2-40B4-BE49-F238E27FC236}">
                          <a16:creationId xmlns:a16="http://schemas.microsoft.com/office/drawing/2014/main" id="{7DEA6228-E0E8-48B9-9B94-58D904C6CF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282334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5" name="object 803">
                      <a:extLst>
                        <a:ext uri="{FF2B5EF4-FFF2-40B4-BE49-F238E27FC236}">
                          <a16:creationId xmlns:a16="http://schemas.microsoft.com/office/drawing/2014/main" id="{BD217CE5-79F7-4892-969F-A72A77C4C79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47410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6" name="object 804">
                      <a:extLst>
                        <a:ext uri="{FF2B5EF4-FFF2-40B4-BE49-F238E27FC236}">
                          <a16:creationId xmlns:a16="http://schemas.microsoft.com/office/drawing/2014/main" id="{61045E45-F962-4307-8105-1AF555ADAD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88679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7" name="object 805">
                      <a:extLst>
                        <a:ext uri="{FF2B5EF4-FFF2-40B4-BE49-F238E27FC236}">
                          <a16:creationId xmlns:a16="http://schemas.microsoft.com/office/drawing/2014/main" id="{2D2A63F7-97B0-4B7E-AF5E-814E58D888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74931" y="3229699"/>
                      <a:ext cx="82976" cy="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2390">
                          <a:moveTo>
                            <a:pt x="0" y="0"/>
                          </a:moveTo>
                          <a:lnTo>
                            <a:pt x="72009" y="0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8" name="object 806">
                      <a:extLst>
                        <a:ext uri="{FF2B5EF4-FFF2-40B4-BE49-F238E27FC236}">
                          <a16:creationId xmlns:a16="http://schemas.microsoft.com/office/drawing/2014/main" id="{BCEB4E57-32D0-4E8E-B9A8-FA9DA6A50D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16201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69" name="object 807">
                      <a:extLst>
                        <a:ext uri="{FF2B5EF4-FFF2-40B4-BE49-F238E27FC236}">
                          <a16:creationId xmlns:a16="http://schemas.microsoft.com/office/drawing/2014/main" id="{A7A8C214-CA52-44BB-B7C6-ADE5EDB6E0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84978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570" name="object 808">
                      <a:extLst>
                        <a:ext uri="{FF2B5EF4-FFF2-40B4-BE49-F238E27FC236}">
                          <a16:creationId xmlns:a16="http://schemas.microsoft.com/office/drawing/2014/main" id="{92C8FFAB-6B9B-49BE-82EB-848469E228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98738" y="3193732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192958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  <p:sp>
              <p:nvSpPr>
                <p:cNvPr id="318" name="object 811">
                  <a:extLst>
                    <a:ext uri="{FF2B5EF4-FFF2-40B4-BE49-F238E27FC236}">
                      <a16:creationId xmlns:a16="http://schemas.microsoft.com/office/drawing/2014/main" id="{94D3D041-DECE-4478-A9FC-F40C91F5BC2F}"/>
                    </a:ext>
                  </a:extLst>
                </p:cNvPr>
                <p:cNvSpPr/>
                <p:nvPr/>
              </p:nvSpPr>
              <p:spPr>
                <a:xfrm>
                  <a:off x="8626248" y="3301639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19" name="object 812">
                  <a:extLst>
                    <a:ext uri="{FF2B5EF4-FFF2-40B4-BE49-F238E27FC236}">
                      <a16:creationId xmlns:a16="http://schemas.microsoft.com/office/drawing/2014/main" id="{48512C82-E185-4570-93BE-EFA8426CD00E}"/>
                    </a:ext>
                  </a:extLst>
                </p:cNvPr>
                <p:cNvSpPr/>
                <p:nvPr/>
              </p:nvSpPr>
              <p:spPr>
                <a:xfrm>
                  <a:off x="8640008" y="3337605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0" name="object 813">
                  <a:extLst>
                    <a:ext uri="{FF2B5EF4-FFF2-40B4-BE49-F238E27FC236}">
                      <a16:creationId xmlns:a16="http://schemas.microsoft.com/office/drawing/2014/main" id="{968169F9-4577-4A76-95DE-565592F4E840}"/>
                    </a:ext>
                  </a:extLst>
                </p:cNvPr>
                <p:cNvSpPr/>
                <p:nvPr/>
              </p:nvSpPr>
              <p:spPr>
                <a:xfrm>
                  <a:off x="8653769" y="3337605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1" name="object 814">
                  <a:extLst>
                    <a:ext uri="{FF2B5EF4-FFF2-40B4-BE49-F238E27FC236}">
                      <a16:creationId xmlns:a16="http://schemas.microsoft.com/office/drawing/2014/main" id="{01409B83-05D4-4D94-A863-07F8E26E8885}"/>
                    </a:ext>
                  </a:extLst>
                </p:cNvPr>
                <p:cNvSpPr/>
                <p:nvPr/>
              </p:nvSpPr>
              <p:spPr>
                <a:xfrm>
                  <a:off x="8653769" y="338556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2" name="object 815">
                  <a:extLst>
                    <a:ext uri="{FF2B5EF4-FFF2-40B4-BE49-F238E27FC236}">
                      <a16:creationId xmlns:a16="http://schemas.microsoft.com/office/drawing/2014/main" id="{404E1809-9653-4FA9-8EE5-9F61C4032C37}"/>
                    </a:ext>
                  </a:extLst>
                </p:cNvPr>
                <p:cNvSpPr/>
                <p:nvPr/>
              </p:nvSpPr>
              <p:spPr>
                <a:xfrm>
                  <a:off x="8750055" y="34335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3" name="object 816">
                  <a:extLst>
                    <a:ext uri="{FF2B5EF4-FFF2-40B4-BE49-F238E27FC236}">
                      <a16:creationId xmlns:a16="http://schemas.microsoft.com/office/drawing/2014/main" id="{F00B32BB-4C93-4D9A-9ED9-5F214D610823}"/>
                    </a:ext>
                  </a:extLst>
                </p:cNvPr>
                <p:cNvSpPr/>
                <p:nvPr/>
              </p:nvSpPr>
              <p:spPr>
                <a:xfrm>
                  <a:off x="8750055" y="3469492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4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4" name="object 817">
                  <a:extLst>
                    <a:ext uri="{FF2B5EF4-FFF2-40B4-BE49-F238E27FC236}">
                      <a16:creationId xmlns:a16="http://schemas.microsoft.com/office/drawing/2014/main" id="{C0131B02-A7A3-4666-BAE8-58CA62F3A517}"/>
                    </a:ext>
                  </a:extLst>
                </p:cNvPr>
                <p:cNvSpPr/>
                <p:nvPr/>
              </p:nvSpPr>
              <p:spPr>
                <a:xfrm>
                  <a:off x="8791323" y="34335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5" name="object 818">
                  <a:extLst>
                    <a:ext uri="{FF2B5EF4-FFF2-40B4-BE49-F238E27FC236}">
                      <a16:creationId xmlns:a16="http://schemas.microsoft.com/office/drawing/2014/main" id="{9DE22D71-B870-4D20-94DD-B74347AE231B}"/>
                    </a:ext>
                  </a:extLst>
                </p:cNvPr>
                <p:cNvSpPr/>
                <p:nvPr/>
              </p:nvSpPr>
              <p:spPr>
                <a:xfrm>
                  <a:off x="9038953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6" name="object 819">
                  <a:extLst>
                    <a:ext uri="{FF2B5EF4-FFF2-40B4-BE49-F238E27FC236}">
                      <a16:creationId xmlns:a16="http://schemas.microsoft.com/office/drawing/2014/main" id="{6A5D956F-8C9A-44C9-A481-ED15A8D25C44}"/>
                    </a:ext>
                  </a:extLst>
                </p:cNvPr>
                <p:cNvSpPr/>
                <p:nvPr/>
              </p:nvSpPr>
              <p:spPr>
                <a:xfrm>
                  <a:off x="9025192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7" name="object 820">
                  <a:extLst>
                    <a:ext uri="{FF2B5EF4-FFF2-40B4-BE49-F238E27FC236}">
                      <a16:creationId xmlns:a16="http://schemas.microsoft.com/office/drawing/2014/main" id="{D28CA7B5-8E8B-41F2-8656-53C7D82C08B0}"/>
                    </a:ext>
                  </a:extLst>
                </p:cNvPr>
                <p:cNvSpPr/>
                <p:nvPr/>
              </p:nvSpPr>
              <p:spPr>
                <a:xfrm>
                  <a:off x="9066459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8" name="object 821">
                  <a:extLst>
                    <a:ext uri="{FF2B5EF4-FFF2-40B4-BE49-F238E27FC236}">
                      <a16:creationId xmlns:a16="http://schemas.microsoft.com/office/drawing/2014/main" id="{64860313-0983-494F-89ED-82FFC8A92C35}"/>
                    </a:ext>
                  </a:extLst>
                </p:cNvPr>
                <p:cNvSpPr/>
                <p:nvPr/>
              </p:nvSpPr>
              <p:spPr>
                <a:xfrm>
                  <a:off x="9038953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29" name="object 822">
                  <a:extLst>
                    <a:ext uri="{FF2B5EF4-FFF2-40B4-BE49-F238E27FC236}">
                      <a16:creationId xmlns:a16="http://schemas.microsoft.com/office/drawing/2014/main" id="{CFEA1861-07FD-4AB7-A580-2E60B42FEB96}"/>
                    </a:ext>
                  </a:extLst>
                </p:cNvPr>
                <p:cNvSpPr/>
                <p:nvPr/>
              </p:nvSpPr>
              <p:spPr>
                <a:xfrm>
                  <a:off x="9080221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0" name="object 823">
                  <a:extLst>
                    <a:ext uri="{FF2B5EF4-FFF2-40B4-BE49-F238E27FC236}">
                      <a16:creationId xmlns:a16="http://schemas.microsoft.com/office/drawing/2014/main" id="{DF2DCAFD-3511-4BC8-8AB2-E1A33919A832}"/>
                    </a:ext>
                  </a:extLst>
                </p:cNvPr>
                <p:cNvSpPr/>
                <p:nvPr/>
              </p:nvSpPr>
              <p:spPr>
                <a:xfrm>
                  <a:off x="9093969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1" name="object 824">
                  <a:extLst>
                    <a:ext uri="{FF2B5EF4-FFF2-40B4-BE49-F238E27FC236}">
                      <a16:creationId xmlns:a16="http://schemas.microsoft.com/office/drawing/2014/main" id="{F690B409-EC72-4B46-B0D4-73A0650A8867}"/>
                    </a:ext>
                  </a:extLst>
                </p:cNvPr>
                <p:cNvSpPr/>
                <p:nvPr/>
              </p:nvSpPr>
              <p:spPr>
                <a:xfrm>
                  <a:off x="9066459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2" name="object 825">
                  <a:extLst>
                    <a:ext uri="{FF2B5EF4-FFF2-40B4-BE49-F238E27FC236}">
                      <a16:creationId xmlns:a16="http://schemas.microsoft.com/office/drawing/2014/main" id="{D9EB2461-693A-4F55-8876-1A6CBBDF5DF8}"/>
                    </a:ext>
                  </a:extLst>
                </p:cNvPr>
                <p:cNvSpPr/>
                <p:nvPr/>
              </p:nvSpPr>
              <p:spPr>
                <a:xfrm>
                  <a:off x="9107728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3" name="object 826">
                  <a:extLst>
                    <a:ext uri="{FF2B5EF4-FFF2-40B4-BE49-F238E27FC236}">
                      <a16:creationId xmlns:a16="http://schemas.microsoft.com/office/drawing/2014/main" id="{FC2A7F06-7822-4D67-B6A4-97124B4A9628}"/>
                    </a:ext>
                  </a:extLst>
                </p:cNvPr>
                <p:cNvSpPr/>
                <p:nvPr/>
              </p:nvSpPr>
              <p:spPr>
                <a:xfrm>
                  <a:off x="9066459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4" name="object 827">
                  <a:extLst>
                    <a:ext uri="{FF2B5EF4-FFF2-40B4-BE49-F238E27FC236}">
                      <a16:creationId xmlns:a16="http://schemas.microsoft.com/office/drawing/2014/main" id="{5D774128-ECF5-4F37-8579-21EE3173569B}"/>
                    </a:ext>
                  </a:extLst>
                </p:cNvPr>
                <p:cNvSpPr/>
                <p:nvPr/>
              </p:nvSpPr>
              <p:spPr>
                <a:xfrm>
                  <a:off x="9107728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5" name="object 828">
                  <a:extLst>
                    <a:ext uri="{FF2B5EF4-FFF2-40B4-BE49-F238E27FC236}">
                      <a16:creationId xmlns:a16="http://schemas.microsoft.com/office/drawing/2014/main" id="{A38AF403-E044-4AC3-99A5-1F5600CBCBD3}"/>
                    </a:ext>
                  </a:extLst>
                </p:cNvPr>
                <p:cNvSpPr/>
                <p:nvPr/>
              </p:nvSpPr>
              <p:spPr>
                <a:xfrm>
                  <a:off x="9066459" y="3577405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6" name="object 829">
                  <a:extLst>
                    <a:ext uri="{FF2B5EF4-FFF2-40B4-BE49-F238E27FC236}">
                      <a16:creationId xmlns:a16="http://schemas.microsoft.com/office/drawing/2014/main" id="{0174EC40-1D1A-4996-BC6E-E6FA4B5BA523}"/>
                    </a:ext>
                  </a:extLst>
                </p:cNvPr>
                <p:cNvSpPr/>
                <p:nvPr/>
              </p:nvSpPr>
              <p:spPr>
                <a:xfrm>
                  <a:off x="9107728" y="3541426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  <a:path h="72389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7" name="object 830">
                  <a:extLst>
                    <a:ext uri="{FF2B5EF4-FFF2-40B4-BE49-F238E27FC236}">
                      <a16:creationId xmlns:a16="http://schemas.microsoft.com/office/drawing/2014/main" id="{532B760B-051B-4208-9D90-4E5354EF8550}"/>
                    </a:ext>
                  </a:extLst>
                </p:cNvPr>
                <p:cNvSpPr/>
                <p:nvPr/>
              </p:nvSpPr>
              <p:spPr>
                <a:xfrm>
                  <a:off x="9162758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8" name="object 831">
                  <a:extLst>
                    <a:ext uri="{FF2B5EF4-FFF2-40B4-BE49-F238E27FC236}">
                      <a16:creationId xmlns:a16="http://schemas.microsoft.com/office/drawing/2014/main" id="{2FA5AAA2-14BA-4B62-A39C-5708B826C8D5}"/>
                    </a:ext>
                  </a:extLst>
                </p:cNvPr>
                <p:cNvSpPr/>
                <p:nvPr/>
              </p:nvSpPr>
              <p:spPr>
                <a:xfrm>
                  <a:off x="9176521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39" name="object 832">
                  <a:extLst>
                    <a:ext uri="{FF2B5EF4-FFF2-40B4-BE49-F238E27FC236}">
                      <a16:creationId xmlns:a16="http://schemas.microsoft.com/office/drawing/2014/main" id="{DC214DFD-2B96-4B62-8A26-6815A30EEA9C}"/>
                    </a:ext>
                  </a:extLst>
                </p:cNvPr>
                <p:cNvSpPr/>
                <p:nvPr/>
              </p:nvSpPr>
              <p:spPr>
                <a:xfrm>
                  <a:off x="9231537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0" name="object 833">
                  <a:extLst>
                    <a:ext uri="{FF2B5EF4-FFF2-40B4-BE49-F238E27FC236}">
                      <a16:creationId xmlns:a16="http://schemas.microsoft.com/office/drawing/2014/main" id="{3B1E2541-DDF5-4E45-AAC9-F1759AF88EA5}"/>
                    </a:ext>
                  </a:extLst>
                </p:cNvPr>
                <p:cNvSpPr/>
                <p:nvPr/>
              </p:nvSpPr>
              <p:spPr>
                <a:xfrm>
                  <a:off x="9272805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1" name="object 834">
                  <a:extLst>
                    <a:ext uri="{FF2B5EF4-FFF2-40B4-BE49-F238E27FC236}">
                      <a16:creationId xmlns:a16="http://schemas.microsoft.com/office/drawing/2014/main" id="{A89DAD9A-086D-4F1F-889E-D86BD91AC817}"/>
                    </a:ext>
                  </a:extLst>
                </p:cNvPr>
                <p:cNvSpPr/>
                <p:nvPr/>
              </p:nvSpPr>
              <p:spPr>
                <a:xfrm>
                  <a:off x="9382866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2" name="object 835">
                  <a:extLst>
                    <a:ext uri="{FF2B5EF4-FFF2-40B4-BE49-F238E27FC236}">
                      <a16:creationId xmlns:a16="http://schemas.microsoft.com/office/drawing/2014/main" id="{9E48610F-0D51-413F-BC8A-6A3382A0A080}"/>
                    </a:ext>
                  </a:extLst>
                </p:cNvPr>
                <p:cNvSpPr/>
                <p:nvPr/>
              </p:nvSpPr>
              <p:spPr>
                <a:xfrm>
                  <a:off x="9424134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3" name="object 836">
                  <a:extLst>
                    <a:ext uri="{FF2B5EF4-FFF2-40B4-BE49-F238E27FC236}">
                      <a16:creationId xmlns:a16="http://schemas.microsoft.com/office/drawing/2014/main" id="{ADEA2EDE-D38B-473B-9B9B-5FBED6CC0AAF}"/>
                    </a:ext>
                  </a:extLst>
                </p:cNvPr>
                <p:cNvSpPr/>
                <p:nvPr/>
              </p:nvSpPr>
              <p:spPr>
                <a:xfrm>
                  <a:off x="9479165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4" name="object 837">
                  <a:extLst>
                    <a:ext uri="{FF2B5EF4-FFF2-40B4-BE49-F238E27FC236}">
                      <a16:creationId xmlns:a16="http://schemas.microsoft.com/office/drawing/2014/main" id="{EF249B76-A11A-43F4-A5BB-230954914CF6}"/>
                    </a:ext>
                  </a:extLst>
                </p:cNvPr>
                <p:cNvSpPr/>
                <p:nvPr/>
              </p:nvSpPr>
              <p:spPr>
                <a:xfrm>
                  <a:off x="9520435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5" name="object 838">
                  <a:extLst>
                    <a:ext uri="{FF2B5EF4-FFF2-40B4-BE49-F238E27FC236}">
                      <a16:creationId xmlns:a16="http://schemas.microsoft.com/office/drawing/2014/main" id="{64AD132B-47FB-4A1B-A483-1578F3BE5F4F}"/>
                    </a:ext>
                  </a:extLst>
                </p:cNvPr>
                <p:cNvSpPr/>
                <p:nvPr/>
              </p:nvSpPr>
              <p:spPr>
                <a:xfrm>
                  <a:off x="9520435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6" name="object 839">
                  <a:extLst>
                    <a:ext uri="{FF2B5EF4-FFF2-40B4-BE49-F238E27FC236}">
                      <a16:creationId xmlns:a16="http://schemas.microsoft.com/office/drawing/2014/main" id="{B98461B5-ADA7-4F21-90FC-C758F5410179}"/>
                    </a:ext>
                  </a:extLst>
                </p:cNvPr>
                <p:cNvSpPr/>
                <p:nvPr/>
              </p:nvSpPr>
              <p:spPr>
                <a:xfrm>
                  <a:off x="956170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7" name="object 840">
                  <a:extLst>
                    <a:ext uri="{FF2B5EF4-FFF2-40B4-BE49-F238E27FC236}">
                      <a16:creationId xmlns:a16="http://schemas.microsoft.com/office/drawing/2014/main" id="{564BB1A7-8931-4D28-9950-68A2905E5080}"/>
                    </a:ext>
                  </a:extLst>
                </p:cNvPr>
                <p:cNvSpPr/>
                <p:nvPr/>
              </p:nvSpPr>
              <p:spPr>
                <a:xfrm>
                  <a:off x="9520435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8" name="object 841">
                  <a:extLst>
                    <a:ext uri="{FF2B5EF4-FFF2-40B4-BE49-F238E27FC236}">
                      <a16:creationId xmlns:a16="http://schemas.microsoft.com/office/drawing/2014/main" id="{825FFBF4-0783-4890-BDE1-E8F9B0E5E7BC}"/>
                    </a:ext>
                  </a:extLst>
                </p:cNvPr>
                <p:cNvSpPr/>
                <p:nvPr/>
              </p:nvSpPr>
              <p:spPr>
                <a:xfrm>
                  <a:off x="956170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49" name="object 842">
                  <a:extLst>
                    <a:ext uri="{FF2B5EF4-FFF2-40B4-BE49-F238E27FC236}">
                      <a16:creationId xmlns:a16="http://schemas.microsoft.com/office/drawing/2014/main" id="{9B591405-C9B3-41E9-99B3-D9A4D3BC20D0}"/>
                    </a:ext>
                  </a:extLst>
                </p:cNvPr>
                <p:cNvSpPr/>
                <p:nvPr/>
              </p:nvSpPr>
              <p:spPr>
                <a:xfrm>
                  <a:off x="9520435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0" name="object 843">
                  <a:extLst>
                    <a:ext uri="{FF2B5EF4-FFF2-40B4-BE49-F238E27FC236}">
                      <a16:creationId xmlns:a16="http://schemas.microsoft.com/office/drawing/2014/main" id="{C159FC62-85B6-407A-A700-91C102775373}"/>
                    </a:ext>
                  </a:extLst>
                </p:cNvPr>
                <p:cNvSpPr/>
                <p:nvPr/>
              </p:nvSpPr>
              <p:spPr>
                <a:xfrm>
                  <a:off x="956170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1" name="object 844">
                  <a:extLst>
                    <a:ext uri="{FF2B5EF4-FFF2-40B4-BE49-F238E27FC236}">
                      <a16:creationId xmlns:a16="http://schemas.microsoft.com/office/drawing/2014/main" id="{2E3F4856-0889-482F-8AA9-1E022C0439DE}"/>
                    </a:ext>
                  </a:extLst>
                </p:cNvPr>
                <p:cNvSpPr/>
                <p:nvPr/>
              </p:nvSpPr>
              <p:spPr>
                <a:xfrm>
                  <a:off x="9547941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2" name="object 845">
                  <a:extLst>
                    <a:ext uri="{FF2B5EF4-FFF2-40B4-BE49-F238E27FC236}">
                      <a16:creationId xmlns:a16="http://schemas.microsoft.com/office/drawing/2014/main" id="{F11834CA-F831-4C5E-A26C-78102B52A799}"/>
                    </a:ext>
                  </a:extLst>
                </p:cNvPr>
                <p:cNvSpPr/>
                <p:nvPr/>
              </p:nvSpPr>
              <p:spPr>
                <a:xfrm>
                  <a:off x="9589210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3" name="object 846">
                  <a:extLst>
                    <a:ext uri="{FF2B5EF4-FFF2-40B4-BE49-F238E27FC236}">
                      <a16:creationId xmlns:a16="http://schemas.microsoft.com/office/drawing/2014/main" id="{08A412A5-AD4C-47A1-ACE8-0D911463AAA7}"/>
                    </a:ext>
                  </a:extLst>
                </p:cNvPr>
                <p:cNvSpPr/>
                <p:nvPr/>
              </p:nvSpPr>
              <p:spPr>
                <a:xfrm>
                  <a:off x="9602972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4" name="object 847">
                  <a:extLst>
                    <a:ext uri="{FF2B5EF4-FFF2-40B4-BE49-F238E27FC236}">
                      <a16:creationId xmlns:a16="http://schemas.microsoft.com/office/drawing/2014/main" id="{21F90C7A-2A27-48C2-AA5E-B9B42EB330C4}"/>
                    </a:ext>
                  </a:extLst>
                </p:cNvPr>
                <p:cNvSpPr/>
                <p:nvPr/>
              </p:nvSpPr>
              <p:spPr>
                <a:xfrm>
                  <a:off x="9644240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5" name="object 848">
                  <a:extLst>
                    <a:ext uri="{FF2B5EF4-FFF2-40B4-BE49-F238E27FC236}">
                      <a16:creationId xmlns:a16="http://schemas.microsoft.com/office/drawing/2014/main" id="{50503471-46C4-4EBB-8154-C4332958C8E4}"/>
                    </a:ext>
                  </a:extLst>
                </p:cNvPr>
                <p:cNvSpPr/>
                <p:nvPr/>
              </p:nvSpPr>
              <p:spPr>
                <a:xfrm>
                  <a:off x="9960632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6" name="object 849">
                  <a:extLst>
                    <a:ext uri="{FF2B5EF4-FFF2-40B4-BE49-F238E27FC236}">
                      <a16:creationId xmlns:a16="http://schemas.microsoft.com/office/drawing/2014/main" id="{A89D3698-AE56-45AD-AFF0-9186EB842784}"/>
                    </a:ext>
                  </a:extLst>
                </p:cNvPr>
                <p:cNvSpPr/>
                <p:nvPr/>
              </p:nvSpPr>
              <p:spPr>
                <a:xfrm>
                  <a:off x="10001901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7" name="object 850">
                  <a:extLst>
                    <a:ext uri="{FF2B5EF4-FFF2-40B4-BE49-F238E27FC236}">
                      <a16:creationId xmlns:a16="http://schemas.microsoft.com/office/drawing/2014/main" id="{7A6DC13C-F00A-4368-B7DA-223B9D8C35EC}"/>
                    </a:ext>
                  </a:extLst>
                </p:cNvPr>
                <p:cNvSpPr/>
                <p:nvPr/>
              </p:nvSpPr>
              <p:spPr>
                <a:xfrm>
                  <a:off x="10001901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8" name="object 851">
                  <a:extLst>
                    <a:ext uri="{FF2B5EF4-FFF2-40B4-BE49-F238E27FC236}">
                      <a16:creationId xmlns:a16="http://schemas.microsoft.com/office/drawing/2014/main" id="{50A35F5F-75CB-46C1-97FD-340DB0EDD32A}"/>
                    </a:ext>
                  </a:extLst>
                </p:cNvPr>
                <p:cNvSpPr/>
                <p:nvPr/>
              </p:nvSpPr>
              <p:spPr>
                <a:xfrm>
                  <a:off x="10043170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59" name="object 852">
                  <a:extLst>
                    <a:ext uri="{FF2B5EF4-FFF2-40B4-BE49-F238E27FC236}">
                      <a16:creationId xmlns:a16="http://schemas.microsoft.com/office/drawing/2014/main" id="{B7F56413-715C-47BB-A015-A44D71CF0F06}"/>
                    </a:ext>
                  </a:extLst>
                </p:cNvPr>
                <p:cNvSpPr/>
                <p:nvPr/>
              </p:nvSpPr>
              <p:spPr>
                <a:xfrm>
                  <a:off x="10015662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60" name="object 853">
                  <a:extLst>
                    <a:ext uri="{FF2B5EF4-FFF2-40B4-BE49-F238E27FC236}">
                      <a16:creationId xmlns:a16="http://schemas.microsoft.com/office/drawing/2014/main" id="{5A25E7AB-F10F-480E-B1F1-F72E540C5A0D}"/>
                    </a:ext>
                  </a:extLst>
                </p:cNvPr>
                <p:cNvSpPr/>
                <p:nvPr/>
              </p:nvSpPr>
              <p:spPr>
                <a:xfrm>
                  <a:off x="1005693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61" name="object 854">
                  <a:extLst>
                    <a:ext uri="{FF2B5EF4-FFF2-40B4-BE49-F238E27FC236}">
                      <a16:creationId xmlns:a16="http://schemas.microsoft.com/office/drawing/2014/main" id="{6EDDF32C-15DE-42D7-AC0D-3379F794D48D}"/>
                    </a:ext>
                  </a:extLst>
                </p:cNvPr>
                <p:cNvSpPr/>
                <p:nvPr/>
              </p:nvSpPr>
              <p:spPr>
                <a:xfrm>
                  <a:off x="10442114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62" name="object 855">
                  <a:extLst>
                    <a:ext uri="{FF2B5EF4-FFF2-40B4-BE49-F238E27FC236}">
                      <a16:creationId xmlns:a16="http://schemas.microsoft.com/office/drawing/2014/main" id="{B4935FF4-E9CD-45FA-B1AB-150F34F63C19}"/>
                    </a:ext>
                  </a:extLst>
                </p:cNvPr>
                <p:cNvSpPr/>
                <p:nvPr/>
              </p:nvSpPr>
              <p:spPr>
                <a:xfrm>
                  <a:off x="10483383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63" name="object 856">
                  <a:extLst>
                    <a:ext uri="{FF2B5EF4-FFF2-40B4-BE49-F238E27FC236}">
                      <a16:creationId xmlns:a16="http://schemas.microsoft.com/office/drawing/2014/main" id="{5B79EE0A-FA17-4488-8E3F-D66A3EDAD78C}"/>
                    </a:ext>
                  </a:extLst>
                </p:cNvPr>
                <p:cNvSpPr/>
                <p:nvPr/>
              </p:nvSpPr>
              <p:spPr>
                <a:xfrm>
                  <a:off x="10483383" y="3649338"/>
                  <a:ext cx="82976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2390">
                      <a:moveTo>
                        <a:pt x="0" y="0"/>
                      </a:moveTo>
                      <a:lnTo>
                        <a:pt x="72009" y="0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64" name="object 857">
                  <a:extLst>
                    <a:ext uri="{FF2B5EF4-FFF2-40B4-BE49-F238E27FC236}">
                      <a16:creationId xmlns:a16="http://schemas.microsoft.com/office/drawing/2014/main" id="{2D60B82B-E96D-4BC4-AE85-0C971BEEB3CF}"/>
                    </a:ext>
                  </a:extLst>
                </p:cNvPr>
                <p:cNvSpPr/>
                <p:nvPr/>
              </p:nvSpPr>
              <p:spPr>
                <a:xfrm>
                  <a:off x="10524652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365" name="object 858">
                  <a:extLst>
                    <a:ext uri="{FF2B5EF4-FFF2-40B4-BE49-F238E27FC236}">
                      <a16:creationId xmlns:a16="http://schemas.microsoft.com/office/drawing/2014/main" id="{3684014B-FA3E-4347-84EE-2E5ECFC5CE80}"/>
                    </a:ext>
                  </a:extLst>
                </p:cNvPr>
                <p:cNvSpPr/>
                <p:nvPr/>
              </p:nvSpPr>
              <p:spPr>
                <a:xfrm>
                  <a:off x="11391317" y="3613372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89">
                      <a:moveTo>
                        <a:pt x="0" y="0"/>
                      </a:moveTo>
                      <a:lnTo>
                        <a:pt x="0" y="71932"/>
                      </a:lnTo>
                    </a:path>
                  </a:pathLst>
                </a:custGeom>
                <a:ln w="9525">
                  <a:solidFill>
                    <a:srgbClr val="192958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graphicFrame>
        <p:nvGraphicFramePr>
          <p:cNvPr id="666" name="object 6">
            <a:extLst>
              <a:ext uri="{FF2B5EF4-FFF2-40B4-BE49-F238E27FC236}">
                <a16:creationId xmlns:a16="http://schemas.microsoft.com/office/drawing/2014/main" id="{56FB1270-5CA2-4851-B053-3735CB4E8C7A}"/>
              </a:ext>
            </a:extLst>
          </p:cNvPr>
          <p:cNvGraphicFramePr>
            <a:graphicFrameLocks noGrp="1"/>
          </p:cNvGraphicFramePr>
          <p:nvPr/>
        </p:nvGraphicFramePr>
        <p:xfrm>
          <a:off x="945312" y="5679305"/>
          <a:ext cx="10389864" cy="581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4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1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20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354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47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455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3660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380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275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873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243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2918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7423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243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387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29903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74963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50315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5046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50315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44112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</a:tblGrid>
              <a:tr h="203496">
                <a:tc>
                  <a:txBody>
                    <a:bodyPr/>
                    <a:lstStyle/>
                    <a:p>
                      <a:pPr marL="66040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355</a:t>
                      </a: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R="63500" algn="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259</a:t>
                      </a: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R="63500" algn="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213</a:t>
                      </a: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126</a:t>
                      </a: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R="1587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R="14604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122555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635"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sz="15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7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R="1587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147320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R="163195"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sz="1500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1100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sz="1500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192958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14604" marB="0" anchor="ctr"/>
                </a:tc>
                <a:tc>
                  <a:txBody>
                    <a:bodyPr/>
                    <a:lstStyle/>
                    <a:p>
                      <a:pPr marL="170815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sz="700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192958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14604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892">
                <a:tc>
                  <a:txBody>
                    <a:bodyPr/>
                    <a:lstStyle/>
                    <a:p>
                      <a:pPr marL="64135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357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65405" algn="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259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185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65405" algn="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149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105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68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050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37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0650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9685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5415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65735"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GB" sz="1500" dirty="0">
                          <a:solidFill>
                            <a:srgbClr val="C7533A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0</a:t>
                      </a:r>
                      <a:endParaRPr sz="15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2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200" dirty="0">
                        <a:solidFill>
                          <a:srgbClr val="C7533A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892">
                <a:tc>
                  <a:txBody>
                    <a:bodyPr/>
                    <a:lstStyle/>
                    <a:p>
                      <a:pPr marL="65405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357</a:t>
                      </a: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218</a:t>
                      </a: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124</a:t>
                      </a: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64769" algn="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85</a:t>
                      </a: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</a:t>
                      </a:r>
                      <a:r>
                        <a:rPr lang="en-US" sz="3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62</a:t>
                      </a: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7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42</a:t>
                      </a: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6510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spc="-5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1285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sz="1500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</a:t>
                      </a:r>
                      <a:r>
                        <a:rPr lang="en-US" sz="700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US" sz="100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sz="1500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7780"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46050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sz="1500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64465" algn="l"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r>
                        <a:rPr lang="en-US" sz="1500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  </a:t>
                      </a:r>
                      <a:r>
                        <a:rPr sz="1500" dirty="0">
                          <a:solidFill>
                            <a:srgbClr val="76717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Bef>
                          <a:spcPts val="0"/>
                        </a:spcBef>
                      </a:pPr>
                      <a:endParaRPr sz="1500" dirty="0">
                        <a:solidFill>
                          <a:srgbClr val="76717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67" name="object 3">
            <a:extLst>
              <a:ext uri="{FF2B5EF4-FFF2-40B4-BE49-F238E27FC236}">
                <a16:creationId xmlns:a16="http://schemas.microsoft.com/office/drawing/2014/main" id="{14B00074-BECD-4C0B-ABD0-55398731BE83}"/>
              </a:ext>
            </a:extLst>
          </p:cNvPr>
          <p:cNvSpPr txBox="1"/>
          <p:nvPr/>
        </p:nvSpPr>
        <p:spPr>
          <a:xfrm>
            <a:off x="1323941" y="3934498"/>
            <a:ext cx="1966185" cy="230191"/>
          </a:xfrm>
          <a:prstGeom prst="rect">
            <a:avLst/>
          </a:prstGeom>
        </p:spPr>
        <p:txBody>
          <a:bodyPr vert="horz" wrap="square" lIns="0" tIns="24765" rIns="0" bIns="0" rtlCol="0">
            <a:spAutoFit/>
          </a:bodyPr>
          <a:lstStyle/>
          <a:p>
            <a:pPr marL="12700" marR="5080" algn="r" defTabSz="1219170">
              <a:lnSpc>
                <a:spcPts val="1631"/>
              </a:lnSpc>
              <a:spcBef>
                <a:spcPts val="195"/>
              </a:spcBef>
              <a:defRPr/>
            </a:pPr>
            <a:r>
              <a:rPr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Median</a:t>
            </a:r>
            <a:r>
              <a:rPr sz="1400" b="1" spc="-1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FS, mo</a:t>
            </a:r>
            <a:r>
              <a:rPr sz="1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(95%</a:t>
            </a:r>
            <a:r>
              <a:rPr sz="1400" b="1" spc="-2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400" b="1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CI)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68" name="LEN+EVE data and text">
            <a:extLst>
              <a:ext uri="{FF2B5EF4-FFF2-40B4-BE49-F238E27FC236}">
                <a16:creationId xmlns:a16="http://schemas.microsoft.com/office/drawing/2014/main" id="{3C6CFB5B-1B9B-408C-976A-1FAF3B035C8F}"/>
              </a:ext>
            </a:extLst>
          </p:cNvPr>
          <p:cNvGrpSpPr/>
          <p:nvPr/>
        </p:nvGrpSpPr>
        <p:grpSpPr>
          <a:xfrm>
            <a:off x="1141558" y="1606790"/>
            <a:ext cx="10297652" cy="3109776"/>
            <a:chOff x="1665432" y="1311361"/>
            <a:chExt cx="10297652" cy="3109775"/>
          </a:xfrm>
        </p:grpSpPr>
        <p:grpSp>
          <p:nvGrpSpPr>
            <p:cNvPr id="669" name="Group 668">
              <a:extLst>
                <a:ext uri="{FF2B5EF4-FFF2-40B4-BE49-F238E27FC236}">
                  <a16:creationId xmlns:a16="http://schemas.microsoft.com/office/drawing/2014/main" id="{0EDD0D55-757C-40A6-9196-5F3969385734}"/>
                </a:ext>
              </a:extLst>
            </p:cNvPr>
            <p:cNvGrpSpPr/>
            <p:nvPr/>
          </p:nvGrpSpPr>
          <p:grpSpPr>
            <a:xfrm>
              <a:off x="1793159" y="4175556"/>
              <a:ext cx="2468362" cy="245580"/>
              <a:chOff x="1793159" y="4175556"/>
              <a:chExt cx="2468362" cy="245580"/>
            </a:xfrm>
          </p:grpSpPr>
          <p:sp>
            <p:nvSpPr>
              <p:cNvPr id="1009" name="object 9">
                <a:extLst>
                  <a:ext uri="{FF2B5EF4-FFF2-40B4-BE49-F238E27FC236}">
                    <a16:creationId xmlns:a16="http://schemas.microsoft.com/office/drawing/2014/main" id="{69B3912D-D6EA-42E3-8270-59677C44BC5C}"/>
                  </a:ext>
                </a:extLst>
              </p:cNvPr>
              <p:cNvSpPr txBox="1"/>
              <p:nvPr/>
            </p:nvSpPr>
            <p:spPr>
              <a:xfrm>
                <a:off x="2895695" y="4175556"/>
                <a:ext cx="1365826" cy="245580"/>
              </a:xfrm>
              <a:prstGeom prst="rect">
                <a:avLst/>
              </a:prstGeom>
            </p:spPr>
            <p:txBody>
              <a:bodyPr vert="horz" wrap="square" lIns="0" tIns="29845" rIns="0" bIns="0" rtlCol="0">
                <a:spAutoFit/>
              </a:bodyPr>
              <a:lstStyle/>
              <a:p>
                <a:pPr marL="12700" defTabSz="1219170">
                  <a:spcBef>
                    <a:spcPts val="235"/>
                  </a:spcBef>
                  <a:tabLst>
                    <a:tab pos="1489037" algn="l"/>
                  </a:tabLst>
                  <a:defRPr/>
                </a:pPr>
                <a:r>
                  <a:rPr sz="1400" spc="-5" dirty="0">
                    <a:solidFill>
                      <a:srgbClr val="C7533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14.7 </a:t>
                </a:r>
                <a:r>
                  <a:rPr sz="1400" dirty="0">
                    <a:solidFill>
                      <a:srgbClr val="C7533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(11.1</a:t>
                </a:r>
                <a:r>
                  <a:rPr lang="en-GB" sz="1400" dirty="0">
                    <a:solidFill>
                      <a:srgbClr val="C7533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–</a:t>
                </a:r>
                <a:r>
                  <a:rPr sz="1400" spc="-5" dirty="0">
                    <a:solidFill>
                      <a:srgbClr val="C7533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16.7)</a:t>
                </a:r>
                <a:endParaRPr sz="2100" baseline="1984" dirty="0">
                  <a:solidFill>
                    <a:srgbClr val="767171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10" name="object 3">
                <a:extLst>
                  <a:ext uri="{FF2B5EF4-FFF2-40B4-BE49-F238E27FC236}">
                    <a16:creationId xmlns:a16="http://schemas.microsoft.com/office/drawing/2014/main" id="{CA883D72-7925-414F-BDC9-536EE26C1966}"/>
                  </a:ext>
                </a:extLst>
              </p:cNvPr>
              <p:cNvSpPr txBox="1"/>
              <p:nvPr/>
            </p:nvSpPr>
            <p:spPr>
              <a:xfrm>
                <a:off x="1793159" y="4185379"/>
                <a:ext cx="1059945" cy="228268"/>
              </a:xfrm>
              <a:prstGeom prst="rect">
                <a:avLst/>
              </a:prstGeom>
            </p:spPr>
            <p:txBody>
              <a:bodyPr vert="horz" wrap="square" lIns="0" tIns="12700" rIns="0" bIns="0" rtlCol="0">
                <a:spAutoFit/>
              </a:bodyPr>
              <a:lstStyle/>
              <a:p>
                <a:pPr marL="12700" algn="r" defTabSz="1219170">
                  <a:spcBef>
                    <a:spcPts val="100"/>
                  </a:spcBef>
                  <a:defRPr/>
                </a:pPr>
                <a:r>
                  <a:rPr lang="en-US" sz="1400" b="1" spc="-15" dirty="0">
                    <a:solidFill>
                      <a:srgbClr val="C7533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LEN</a:t>
                </a:r>
                <a:r>
                  <a:rPr sz="1400" b="1" spc="-15" dirty="0">
                    <a:solidFill>
                      <a:srgbClr val="C7533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sz="1400" b="1" dirty="0">
                    <a:solidFill>
                      <a:srgbClr val="C7533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:r>
                  <a:rPr sz="1400" b="1" spc="-120" dirty="0">
                    <a:solidFill>
                      <a:srgbClr val="C7533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400" b="1" spc="-15" dirty="0">
                    <a:solidFill>
                      <a:srgbClr val="C7533A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EVE</a:t>
                </a:r>
                <a:endParaRPr sz="1400" dirty="0">
                  <a:solidFill>
                    <a:srgbClr val="C7533A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670" name="object 4">
              <a:extLst>
                <a:ext uri="{FF2B5EF4-FFF2-40B4-BE49-F238E27FC236}">
                  <a16:creationId xmlns:a16="http://schemas.microsoft.com/office/drawing/2014/main" id="{036CD824-863E-4557-9DA7-F2A923BB727F}"/>
                </a:ext>
              </a:extLst>
            </p:cNvPr>
            <p:cNvSpPr txBox="1"/>
            <p:nvPr/>
          </p:nvSpPr>
          <p:spPr>
            <a:xfrm>
              <a:off x="9629567" y="3993769"/>
              <a:ext cx="2333517" cy="228268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 marL="12700" defTabSz="1219170">
                <a:spcBef>
                  <a:spcPts val="100"/>
                </a:spcBef>
                <a:defRPr/>
              </a:pPr>
              <a:r>
                <a:rPr lang="en-US" sz="1400" b="1" spc="-15" dirty="0">
                  <a:solidFill>
                    <a:srgbClr val="C7533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LEN</a:t>
              </a:r>
              <a:r>
                <a:rPr sz="1400" b="1" spc="-15" dirty="0">
                  <a:solidFill>
                    <a:srgbClr val="C7533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sz="1400" b="1" dirty="0">
                  <a:solidFill>
                    <a:srgbClr val="C7533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sz="1400" b="1" spc="-120" dirty="0">
                  <a:solidFill>
                    <a:srgbClr val="C7533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400" b="1" spc="-15" dirty="0">
                  <a:solidFill>
                    <a:srgbClr val="C7533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EVE</a:t>
              </a:r>
              <a:endParaRPr sz="1400" dirty="0">
                <a:solidFill>
                  <a:srgbClr val="C7533A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671" name="LEN+EVE data">
              <a:extLst>
                <a:ext uri="{FF2B5EF4-FFF2-40B4-BE49-F238E27FC236}">
                  <a16:creationId xmlns:a16="http://schemas.microsoft.com/office/drawing/2014/main" id="{39C51415-2556-4A1E-AF26-039012FCF98A}"/>
                </a:ext>
              </a:extLst>
            </p:cNvPr>
            <p:cNvGrpSpPr/>
            <p:nvPr/>
          </p:nvGrpSpPr>
          <p:grpSpPr>
            <a:xfrm>
              <a:off x="1665432" y="1311361"/>
              <a:ext cx="8763426" cy="2666482"/>
              <a:chOff x="1665432" y="1311361"/>
              <a:chExt cx="8763426" cy="2666482"/>
            </a:xfrm>
          </p:grpSpPr>
          <p:sp>
            <p:nvSpPr>
              <p:cNvPr id="672" name="LEN+EVE line">
                <a:extLst>
                  <a:ext uri="{FF2B5EF4-FFF2-40B4-BE49-F238E27FC236}">
                    <a16:creationId xmlns:a16="http://schemas.microsoft.com/office/drawing/2014/main" id="{A49B8C70-E2A6-429C-8004-48AC6DC6879A}"/>
                  </a:ext>
                </a:extLst>
              </p:cNvPr>
              <p:cNvSpPr/>
              <p:nvPr/>
            </p:nvSpPr>
            <p:spPr>
              <a:xfrm>
                <a:off x="1665432" y="1347327"/>
                <a:ext cx="8763426" cy="2590165"/>
              </a:xfrm>
              <a:custGeom>
                <a:avLst/>
                <a:gdLst/>
                <a:ahLst/>
                <a:cxnLst/>
                <a:rect l="l" t="t" r="r" b="b"/>
                <a:pathLst>
                  <a:path w="7645400" h="2590165">
                    <a:moveTo>
                      <a:pt x="0" y="0"/>
                    </a:moveTo>
                    <a:lnTo>
                      <a:pt x="24003" y="0"/>
                    </a:lnTo>
                    <a:lnTo>
                      <a:pt x="24003" y="11988"/>
                    </a:lnTo>
                    <a:lnTo>
                      <a:pt x="60007" y="11988"/>
                    </a:lnTo>
                    <a:lnTo>
                      <a:pt x="60007" y="23977"/>
                    </a:lnTo>
                    <a:lnTo>
                      <a:pt x="156019" y="23977"/>
                    </a:lnTo>
                    <a:lnTo>
                      <a:pt x="156019" y="35966"/>
                    </a:lnTo>
                    <a:lnTo>
                      <a:pt x="204025" y="35966"/>
                    </a:lnTo>
                    <a:lnTo>
                      <a:pt x="276034" y="35966"/>
                    </a:lnTo>
                    <a:lnTo>
                      <a:pt x="276034" y="47955"/>
                    </a:lnTo>
                    <a:lnTo>
                      <a:pt x="312039" y="47955"/>
                    </a:lnTo>
                    <a:lnTo>
                      <a:pt x="312039" y="59944"/>
                    </a:lnTo>
                    <a:lnTo>
                      <a:pt x="324040" y="59944"/>
                    </a:lnTo>
                    <a:lnTo>
                      <a:pt x="324040" y="71945"/>
                    </a:lnTo>
                    <a:lnTo>
                      <a:pt x="360045" y="71945"/>
                    </a:lnTo>
                    <a:lnTo>
                      <a:pt x="360045" y="95910"/>
                    </a:lnTo>
                    <a:lnTo>
                      <a:pt x="372046" y="95910"/>
                    </a:lnTo>
                    <a:lnTo>
                      <a:pt x="372046" y="107911"/>
                    </a:lnTo>
                    <a:lnTo>
                      <a:pt x="384048" y="107911"/>
                    </a:lnTo>
                    <a:lnTo>
                      <a:pt x="384048" y="119888"/>
                    </a:lnTo>
                    <a:lnTo>
                      <a:pt x="384048" y="131889"/>
                    </a:lnTo>
                    <a:lnTo>
                      <a:pt x="396049" y="131889"/>
                    </a:lnTo>
                    <a:lnTo>
                      <a:pt x="396049" y="155867"/>
                    </a:lnTo>
                    <a:lnTo>
                      <a:pt x="408051" y="155867"/>
                    </a:lnTo>
                    <a:lnTo>
                      <a:pt x="408051" y="191833"/>
                    </a:lnTo>
                    <a:lnTo>
                      <a:pt x="420052" y="191833"/>
                    </a:lnTo>
                    <a:lnTo>
                      <a:pt x="420052" y="239788"/>
                    </a:lnTo>
                    <a:lnTo>
                      <a:pt x="420052" y="275755"/>
                    </a:lnTo>
                    <a:lnTo>
                      <a:pt x="468058" y="275755"/>
                    </a:lnTo>
                    <a:lnTo>
                      <a:pt x="564070" y="275755"/>
                    </a:lnTo>
                    <a:lnTo>
                      <a:pt x="564070" y="287756"/>
                    </a:lnTo>
                    <a:lnTo>
                      <a:pt x="588073" y="287756"/>
                    </a:lnTo>
                    <a:lnTo>
                      <a:pt x="588073" y="299745"/>
                    </a:lnTo>
                    <a:lnTo>
                      <a:pt x="600075" y="299745"/>
                    </a:lnTo>
                    <a:lnTo>
                      <a:pt x="600075" y="323723"/>
                    </a:lnTo>
                    <a:lnTo>
                      <a:pt x="648081" y="323723"/>
                    </a:lnTo>
                    <a:lnTo>
                      <a:pt x="648081" y="335711"/>
                    </a:lnTo>
                    <a:lnTo>
                      <a:pt x="660082" y="335711"/>
                    </a:lnTo>
                    <a:lnTo>
                      <a:pt x="660082" y="347700"/>
                    </a:lnTo>
                    <a:lnTo>
                      <a:pt x="720090" y="347700"/>
                    </a:lnTo>
                    <a:lnTo>
                      <a:pt x="720090" y="359689"/>
                    </a:lnTo>
                    <a:lnTo>
                      <a:pt x="768096" y="359689"/>
                    </a:lnTo>
                    <a:lnTo>
                      <a:pt x="768096" y="383667"/>
                    </a:lnTo>
                    <a:lnTo>
                      <a:pt x="780097" y="383667"/>
                    </a:lnTo>
                    <a:lnTo>
                      <a:pt x="780097" y="395655"/>
                    </a:lnTo>
                    <a:lnTo>
                      <a:pt x="792099" y="395655"/>
                    </a:lnTo>
                    <a:lnTo>
                      <a:pt x="792099" y="407644"/>
                    </a:lnTo>
                    <a:lnTo>
                      <a:pt x="804100" y="407644"/>
                    </a:lnTo>
                    <a:lnTo>
                      <a:pt x="804100" y="419633"/>
                    </a:lnTo>
                    <a:lnTo>
                      <a:pt x="804100" y="443623"/>
                    </a:lnTo>
                    <a:lnTo>
                      <a:pt x="816102" y="443623"/>
                    </a:lnTo>
                    <a:lnTo>
                      <a:pt x="816102" y="455612"/>
                    </a:lnTo>
                    <a:lnTo>
                      <a:pt x="828103" y="455612"/>
                    </a:lnTo>
                    <a:lnTo>
                      <a:pt x="828103" y="515556"/>
                    </a:lnTo>
                    <a:lnTo>
                      <a:pt x="828103" y="539534"/>
                    </a:lnTo>
                    <a:lnTo>
                      <a:pt x="840105" y="539534"/>
                    </a:lnTo>
                    <a:lnTo>
                      <a:pt x="840105" y="551522"/>
                    </a:lnTo>
                    <a:lnTo>
                      <a:pt x="852106" y="551522"/>
                    </a:lnTo>
                    <a:lnTo>
                      <a:pt x="852106" y="587489"/>
                    </a:lnTo>
                    <a:lnTo>
                      <a:pt x="864108" y="587489"/>
                    </a:lnTo>
                    <a:lnTo>
                      <a:pt x="864108" y="599478"/>
                    </a:lnTo>
                    <a:lnTo>
                      <a:pt x="960119" y="599478"/>
                    </a:lnTo>
                    <a:lnTo>
                      <a:pt x="960119" y="611466"/>
                    </a:lnTo>
                    <a:lnTo>
                      <a:pt x="1044130" y="611466"/>
                    </a:lnTo>
                    <a:lnTo>
                      <a:pt x="1044130" y="623455"/>
                    </a:lnTo>
                    <a:lnTo>
                      <a:pt x="1080135" y="623455"/>
                    </a:lnTo>
                    <a:lnTo>
                      <a:pt x="1080135" y="635457"/>
                    </a:lnTo>
                    <a:lnTo>
                      <a:pt x="1092136" y="635457"/>
                    </a:lnTo>
                    <a:lnTo>
                      <a:pt x="1092136" y="647433"/>
                    </a:lnTo>
                    <a:lnTo>
                      <a:pt x="1116139" y="647433"/>
                    </a:lnTo>
                    <a:lnTo>
                      <a:pt x="1116139" y="659422"/>
                    </a:lnTo>
                    <a:lnTo>
                      <a:pt x="1164145" y="659422"/>
                    </a:lnTo>
                    <a:lnTo>
                      <a:pt x="1164145" y="671423"/>
                    </a:lnTo>
                    <a:lnTo>
                      <a:pt x="1164145" y="683412"/>
                    </a:lnTo>
                    <a:lnTo>
                      <a:pt x="1176147" y="683412"/>
                    </a:lnTo>
                    <a:lnTo>
                      <a:pt x="1176147" y="695401"/>
                    </a:lnTo>
                    <a:lnTo>
                      <a:pt x="1188148" y="695401"/>
                    </a:lnTo>
                    <a:lnTo>
                      <a:pt x="1188148" y="719378"/>
                    </a:lnTo>
                    <a:lnTo>
                      <a:pt x="1188148" y="743356"/>
                    </a:lnTo>
                    <a:lnTo>
                      <a:pt x="1200150" y="743356"/>
                    </a:lnTo>
                    <a:lnTo>
                      <a:pt x="1200150" y="767334"/>
                    </a:lnTo>
                    <a:lnTo>
                      <a:pt x="1200150" y="827290"/>
                    </a:lnTo>
                    <a:lnTo>
                      <a:pt x="1212151" y="827290"/>
                    </a:lnTo>
                    <a:lnTo>
                      <a:pt x="1212151" y="863257"/>
                    </a:lnTo>
                    <a:lnTo>
                      <a:pt x="1224153" y="863257"/>
                    </a:lnTo>
                    <a:lnTo>
                      <a:pt x="1224153" y="923201"/>
                    </a:lnTo>
                    <a:lnTo>
                      <a:pt x="1224153" y="959167"/>
                    </a:lnTo>
                    <a:lnTo>
                      <a:pt x="1236154" y="959167"/>
                    </a:lnTo>
                    <a:lnTo>
                      <a:pt x="1236154" y="983157"/>
                    </a:lnTo>
                    <a:lnTo>
                      <a:pt x="1236154" y="1007135"/>
                    </a:lnTo>
                    <a:lnTo>
                      <a:pt x="1248156" y="1007135"/>
                    </a:lnTo>
                    <a:lnTo>
                      <a:pt x="1248156" y="1019124"/>
                    </a:lnTo>
                    <a:lnTo>
                      <a:pt x="1260157" y="1019124"/>
                    </a:lnTo>
                    <a:lnTo>
                      <a:pt x="1260157" y="1031100"/>
                    </a:lnTo>
                    <a:lnTo>
                      <a:pt x="1260157" y="1043101"/>
                    </a:lnTo>
                    <a:lnTo>
                      <a:pt x="1272159" y="1043101"/>
                    </a:lnTo>
                    <a:lnTo>
                      <a:pt x="1272159" y="1055090"/>
                    </a:lnTo>
                    <a:lnTo>
                      <a:pt x="1296162" y="1055090"/>
                    </a:lnTo>
                    <a:lnTo>
                      <a:pt x="1296162" y="1067079"/>
                    </a:lnTo>
                    <a:lnTo>
                      <a:pt x="1332166" y="1067079"/>
                    </a:lnTo>
                    <a:lnTo>
                      <a:pt x="1332166" y="1079068"/>
                    </a:lnTo>
                    <a:lnTo>
                      <a:pt x="1368171" y="1079068"/>
                    </a:lnTo>
                    <a:lnTo>
                      <a:pt x="1368171" y="1091057"/>
                    </a:lnTo>
                    <a:lnTo>
                      <a:pt x="1428178" y="1091057"/>
                    </a:lnTo>
                    <a:lnTo>
                      <a:pt x="1428178" y="1103045"/>
                    </a:lnTo>
                    <a:lnTo>
                      <a:pt x="1488186" y="1103045"/>
                    </a:lnTo>
                    <a:lnTo>
                      <a:pt x="1488186" y="1115034"/>
                    </a:lnTo>
                    <a:lnTo>
                      <a:pt x="1572196" y="1115034"/>
                    </a:lnTo>
                    <a:lnTo>
                      <a:pt x="1572196" y="1127023"/>
                    </a:lnTo>
                    <a:lnTo>
                      <a:pt x="1584198" y="1127023"/>
                    </a:lnTo>
                    <a:lnTo>
                      <a:pt x="1584198" y="1151001"/>
                    </a:lnTo>
                    <a:lnTo>
                      <a:pt x="1608201" y="1151001"/>
                    </a:lnTo>
                    <a:lnTo>
                      <a:pt x="1608201" y="1162989"/>
                    </a:lnTo>
                    <a:lnTo>
                      <a:pt x="1608201" y="1174991"/>
                    </a:lnTo>
                    <a:lnTo>
                      <a:pt x="1620202" y="1174991"/>
                    </a:lnTo>
                    <a:lnTo>
                      <a:pt x="1620202" y="1210957"/>
                    </a:lnTo>
                    <a:lnTo>
                      <a:pt x="1620202" y="1222933"/>
                    </a:lnTo>
                    <a:lnTo>
                      <a:pt x="1632204" y="1222933"/>
                    </a:lnTo>
                    <a:lnTo>
                      <a:pt x="1632204" y="1234935"/>
                    </a:lnTo>
                    <a:lnTo>
                      <a:pt x="1644205" y="1234935"/>
                    </a:lnTo>
                    <a:lnTo>
                      <a:pt x="1644205" y="1246924"/>
                    </a:lnTo>
                    <a:lnTo>
                      <a:pt x="1680210" y="1246924"/>
                    </a:lnTo>
                    <a:lnTo>
                      <a:pt x="1680210" y="1258912"/>
                    </a:lnTo>
                    <a:lnTo>
                      <a:pt x="1740217" y="1258912"/>
                    </a:lnTo>
                    <a:lnTo>
                      <a:pt x="1740217" y="1270901"/>
                    </a:lnTo>
                    <a:lnTo>
                      <a:pt x="1824227" y="1270901"/>
                    </a:lnTo>
                    <a:lnTo>
                      <a:pt x="1824227" y="1282890"/>
                    </a:lnTo>
                    <a:lnTo>
                      <a:pt x="1836229" y="1282890"/>
                    </a:lnTo>
                    <a:lnTo>
                      <a:pt x="1836229" y="1294879"/>
                    </a:lnTo>
                    <a:lnTo>
                      <a:pt x="1872233" y="1294879"/>
                    </a:lnTo>
                    <a:lnTo>
                      <a:pt x="1872233" y="1306868"/>
                    </a:lnTo>
                    <a:lnTo>
                      <a:pt x="1944243" y="1306868"/>
                    </a:lnTo>
                    <a:lnTo>
                      <a:pt x="1944243" y="1318856"/>
                    </a:lnTo>
                    <a:lnTo>
                      <a:pt x="1944243" y="1330858"/>
                    </a:lnTo>
                    <a:lnTo>
                      <a:pt x="1968245" y="1330858"/>
                    </a:lnTo>
                    <a:lnTo>
                      <a:pt x="1968245" y="1342834"/>
                    </a:lnTo>
                    <a:lnTo>
                      <a:pt x="1992249" y="1342834"/>
                    </a:lnTo>
                    <a:lnTo>
                      <a:pt x="1992249" y="1354823"/>
                    </a:lnTo>
                    <a:lnTo>
                      <a:pt x="1992249" y="1378800"/>
                    </a:lnTo>
                    <a:lnTo>
                      <a:pt x="2028253" y="1378800"/>
                    </a:lnTo>
                    <a:lnTo>
                      <a:pt x="2028253" y="1402791"/>
                    </a:lnTo>
                    <a:lnTo>
                      <a:pt x="2040255" y="1402791"/>
                    </a:lnTo>
                    <a:lnTo>
                      <a:pt x="2040255" y="1426768"/>
                    </a:lnTo>
                    <a:lnTo>
                      <a:pt x="2052256" y="1426768"/>
                    </a:lnTo>
                    <a:lnTo>
                      <a:pt x="2052256" y="1438757"/>
                    </a:lnTo>
                    <a:lnTo>
                      <a:pt x="2064258" y="1438757"/>
                    </a:lnTo>
                    <a:lnTo>
                      <a:pt x="2064258" y="1450746"/>
                    </a:lnTo>
                    <a:lnTo>
                      <a:pt x="2088261" y="1450746"/>
                    </a:lnTo>
                    <a:lnTo>
                      <a:pt x="2088261" y="1462735"/>
                    </a:lnTo>
                    <a:lnTo>
                      <a:pt x="2136267" y="1462735"/>
                    </a:lnTo>
                    <a:lnTo>
                      <a:pt x="2136267" y="1474724"/>
                    </a:lnTo>
                    <a:lnTo>
                      <a:pt x="2292286" y="1474724"/>
                    </a:lnTo>
                    <a:lnTo>
                      <a:pt x="2292286" y="1498701"/>
                    </a:lnTo>
                    <a:lnTo>
                      <a:pt x="2352294" y="1498701"/>
                    </a:lnTo>
                    <a:lnTo>
                      <a:pt x="2352294" y="1510690"/>
                    </a:lnTo>
                    <a:lnTo>
                      <a:pt x="2424303" y="1510690"/>
                    </a:lnTo>
                    <a:lnTo>
                      <a:pt x="2424303" y="1522679"/>
                    </a:lnTo>
                    <a:lnTo>
                      <a:pt x="2436304" y="1522679"/>
                    </a:lnTo>
                    <a:lnTo>
                      <a:pt x="2436304" y="1558658"/>
                    </a:lnTo>
                    <a:lnTo>
                      <a:pt x="2448306" y="1558658"/>
                    </a:lnTo>
                    <a:lnTo>
                      <a:pt x="2448306" y="1570647"/>
                    </a:lnTo>
                    <a:lnTo>
                      <a:pt x="2520315" y="1570647"/>
                    </a:lnTo>
                    <a:lnTo>
                      <a:pt x="2520315" y="1582635"/>
                    </a:lnTo>
                    <a:lnTo>
                      <a:pt x="2532316" y="1582635"/>
                    </a:lnTo>
                    <a:lnTo>
                      <a:pt x="2532316" y="1594624"/>
                    </a:lnTo>
                    <a:lnTo>
                      <a:pt x="2796349" y="1594624"/>
                    </a:lnTo>
                    <a:lnTo>
                      <a:pt x="2796349" y="1606613"/>
                    </a:lnTo>
                    <a:lnTo>
                      <a:pt x="2808351" y="1606613"/>
                    </a:lnTo>
                    <a:lnTo>
                      <a:pt x="2808351" y="1618602"/>
                    </a:lnTo>
                    <a:lnTo>
                      <a:pt x="2808351" y="1630591"/>
                    </a:lnTo>
                    <a:lnTo>
                      <a:pt x="2820352" y="1630591"/>
                    </a:lnTo>
                    <a:lnTo>
                      <a:pt x="2820352" y="1642579"/>
                    </a:lnTo>
                    <a:lnTo>
                      <a:pt x="2844355" y="1642579"/>
                    </a:lnTo>
                    <a:lnTo>
                      <a:pt x="2844355" y="1678546"/>
                    </a:lnTo>
                    <a:lnTo>
                      <a:pt x="2844355" y="1702523"/>
                    </a:lnTo>
                    <a:lnTo>
                      <a:pt x="2880360" y="1702523"/>
                    </a:lnTo>
                    <a:lnTo>
                      <a:pt x="2880360" y="1714512"/>
                    </a:lnTo>
                    <a:lnTo>
                      <a:pt x="2952369" y="1714512"/>
                    </a:lnTo>
                    <a:lnTo>
                      <a:pt x="2952369" y="1726501"/>
                    </a:lnTo>
                    <a:lnTo>
                      <a:pt x="3216402" y="1726501"/>
                    </a:lnTo>
                    <a:lnTo>
                      <a:pt x="3216402" y="1750479"/>
                    </a:lnTo>
                    <a:lnTo>
                      <a:pt x="3216402" y="1762480"/>
                    </a:lnTo>
                    <a:lnTo>
                      <a:pt x="3228403" y="1762480"/>
                    </a:lnTo>
                    <a:lnTo>
                      <a:pt x="3228403" y="1774469"/>
                    </a:lnTo>
                    <a:lnTo>
                      <a:pt x="3240405" y="1774469"/>
                    </a:lnTo>
                    <a:lnTo>
                      <a:pt x="3240405" y="1786458"/>
                    </a:lnTo>
                    <a:lnTo>
                      <a:pt x="3240405" y="1822424"/>
                    </a:lnTo>
                    <a:lnTo>
                      <a:pt x="3252406" y="1822424"/>
                    </a:lnTo>
                    <a:lnTo>
                      <a:pt x="3252406" y="1834413"/>
                    </a:lnTo>
                    <a:lnTo>
                      <a:pt x="3336416" y="1834413"/>
                    </a:lnTo>
                    <a:lnTo>
                      <a:pt x="3336416" y="1846402"/>
                    </a:lnTo>
                    <a:lnTo>
                      <a:pt x="3600450" y="1846402"/>
                    </a:lnTo>
                    <a:lnTo>
                      <a:pt x="3600450" y="1870379"/>
                    </a:lnTo>
                    <a:lnTo>
                      <a:pt x="3624453" y="1870379"/>
                    </a:lnTo>
                    <a:lnTo>
                      <a:pt x="3624453" y="1894370"/>
                    </a:lnTo>
                    <a:lnTo>
                      <a:pt x="3636454" y="1894370"/>
                    </a:lnTo>
                    <a:lnTo>
                      <a:pt x="3636454" y="1930336"/>
                    </a:lnTo>
                    <a:lnTo>
                      <a:pt x="3648468" y="1930336"/>
                    </a:lnTo>
                    <a:lnTo>
                      <a:pt x="3648468" y="1942312"/>
                    </a:lnTo>
                    <a:lnTo>
                      <a:pt x="3660457" y="1942312"/>
                    </a:lnTo>
                    <a:lnTo>
                      <a:pt x="3660457" y="1966302"/>
                    </a:lnTo>
                    <a:lnTo>
                      <a:pt x="3660457" y="1978291"/>
                    </a:lnTo>
                    <a:lnTo>
                      <a:pt x="3732466" y="1978291"/>
                    </a:lnTo>
                    <a:lnTo>
                      <a:pt x="3732466" y="2002269"/>
                    </a:lnTo>
                    <a:lnTo>
                      <a:pt x="3744467" y="2002269"/>
                    </a:lnTo>
                    <a:lnTo>
                      <a:pt x="3744467" y="2014258"/>
                    </a:lnTo>
                    <a:lnTo>
                      <a:pt x="3948506" y="2014258"/>
                    </a:lnTo>
                    <a:lnTo>
                      <a:pt x="3948506" y="2038235"/>
                    </a:lnTo>
                    <a:lnTo>
                      <a:pt x="4008501" y="2038235"/>
                    </a:lnTo>
                    <a:lnTo>
                      <a:pt x="4008501" y="2050237"/>
                    </a:lnTo>
                    <a:lnTo>
                      <a:pt x="4020515" y="2050237"/>
                    </a:lnTo>
                    <a:lnTo>
                      <a:pt x="4020515" y="2074202"/>
                    </a:lnTo>
                    <a:lnTo>
                      <a:pt x="4044505" y="2074202"/>
                    </a:lnTo>
                    <a:lnTo>
                      <a:pt x="4044505" y="2086203"/>
                    </a:lnTo>
                    <a:lnTo>
                      <a:pt x="4056519" y="2086203"/>
                    </a:lnTo>
                    <a:lnTo>
                      <a:pt x="4056519" y="2110168"/>
                    </a:lnTo>
                    <a:lnTo>
                      <a:pt x="4056519" y="2122170"/>
                    </a:lnTo>
                    <a:lnTo>
                      <a:pt x="4104513" y="2122170"/>
                    </a:lnTo>
                    <a:lnTo>
                      <a:pt x="4104513" y="2146134"/>
                    </a:lnTo>
                    <a:lnTo>
                      <a:pt x="4116514" y="2146134"/>
                    </a:lnTo>
                    <a:lnTo>
                      <a:pt x="4116514" y="2158136"/>
                    </a:lnTo>
                    <a:lnTo>
                      <a:pt x="4128528" y="2158136"/>
                    </a:lnTo>
                    <a:lnTo>
                      <a:pt x="4128528" y="2182114"/>
                    </a:lnTo>
                    <a:lnTo>
                      <a:pt x="4344543" y="2182114"/>
                    </a:lnTo>
                    <a:lnTo>
                      <a:pt x="4344543" y="2194102"/>
                    </a:lnTo>
                    <a:lnTo>
                      <a:pt x="4440567" y="2194102"/>
                    </a:lnTo>
                    <a:lnTo>
                      <a:pt x="4440567" y="2218080"/>
                    </a:lnTo>
                    <a:lnTo>
                      <a:pt x="4452556" y="2218080"/>
                    </a:lnTo>
                    <a:lnTo>
                      <a:pt x="4452556" y="2242058"/>
                    </a:lnTo>
                    <a:lnTo>
                      <a:pt x="4464558" y="2242058"/>
                    </a:lnTo>
                    <a:lnTo>
                      <a:pt x="4464558" y="2302014"/>
                    </a:lnTo>
                    <a:lnTo>
                      <a:pt x="4860607" y="2302014"/>
                    </a:lnTo>
                    <a:lnTo>
                      <a:pt x="4860607" y="2325979"/>
                    </a:lnTo>
                    <a:lnTo>
                      <a:pt x="4872609" y="2325979"/>
                    </a:lnTo>
                    <a:lnTo>
                      <a:pt x="4872609" y="2349969"/>
                    </a:lnTo>
                    <a:lnTo>
                      <a:pt x="5232666" y="2349969"/>
                    </a:lnTo>
                    <a:lnTo>
                      <a:pt x="5232666" y="2373947"/>
                    </a:lnTo>
                    <a:lnTo>
                      <a:pt x="5280660" y="2373947"/>
                    </a:lnTo>
                    <a:lnTo>
                      <a:pt x="5280660" y="2397925"/>
                    </a:lnTo>
                    <a:lnTo>
                      <a:pt x="5292674" y="2397925"/>
                    </a:lnTo>
                    <a:lnTo>
                      <a:pt x="5292674" y="2433904"/>
                    </a:lnTo>
                    <a:lnTo>
                      <a:pt x="5304675" y="2433904"/>
                    </a:lnTo>
                    <a:lnTo>
                      <a:pt x="5304675" y="2469870"/>
                    </a:lnTo>
                    <a:lnTo>
                      <a:pt x="5664708" y="2469870"/>
                    </a:lnTo>
                    <a:lnTo>
                      <a:pt x="5664708" y="2541803"/>
                    </a:lnTo>
                    <a:lnTo>
                      <a:pt x="5712726" y="2541803"/>
                    </a:lnTo>
                    <a:lnTo>
                      <a:pt x="5712726" y="2589758"/>
                    </a:lnTo>
                    <a:lnTo>
                      <a:pt x="7644968" y="2589758"/>
                    </a:lnTo>
                  </a:path>
                </a:pathLst>
              </a:custGeom>
              <a:ln w="19050">
                <a:solidFill>
                  <a:srgbClr val="C7533A"/>
                </a:solidFill>
              </a:ln>
            </p:spPr>
            <p:txBody>
              <a:bodyPr wrap="square" lIns="0" tIns="0" rIns="0" bIns="0" rtlCol="0"/>
              <a:lstStyle/>
              <a:p>
                <a:pPr defTabSz="1219170">
                  <a:defRPr/>
                </a:pPr>
                <a:endParaRPr dirty="0">
                  <a:solidFill>
                    <a:srgbClr val="595454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73" name="LEN+EVE data">
                <a:extLst>
                  <a:ext uri="{FF2B5EF4-FFF2-40B4-BE49-F238E27FC236}">
                    <a16:creationId xmlns:a16="http://schemas.microsoft.com/office/drawing/2014/main" id="{31715559-CC11-4651-8297-B53291FC6917}"/>
                  </a:ext>
                </a:extLst>
              </p:cNvPr>
              <p:cNvGrpSpPr/>
              <p:nvPr/>
            </p:nvGrpSpPr>
            <p:grpSpPr>
              <a:xfrm>
                <a:off x="1679186" y="1311361"/>
                <a:ext cx="8749181" cy="2666482"/>
                <a:chOff x="1679186" y="1311361"/>
                <a:chExt cx="8749181" cy="2666482"/>
              </a:xfrm>
            </p:grpSpPr>
            <p:grpSp>
              <p:nvGrpSpPr>
                <p:cNvPr id="674" name="Group 673">
                  <a:extLst>
                    <a:ext uri="{FF2B5EF4-FFF2-40B4-BE49-F238E27FC236}">
                      <a16:creationId xmlns:a16="http://schemas.microsoft.com/office/drawing/2014/main" id="{7D75875D-1A13-4304-A6AB-9CDA23474003}"/>
                    </a:ext>
                  </a:extLst>
                </p:cNvPr>
                <p:cNvGrpSpPr/>
                <p:nvPr/>
              </p:nvGrpSpPr>
              <p:grpSpPr>
                <a:xfrm>
                  <a:off x="1679186" y="1311361"/>
                  <a:ext cx="206352" cy="108356"/>
                  <a:chOff x="1679186" y="1311361"/>
                  <a:chExt cx="206352" cy="108356"/>
                </a:xfrm>
              </p:grpSpPr>
              <p:sp>
                <p:nvSpPr>
                  <p:cNvPr id="1001" name="object 15">
                    <a:extLst>
                      <a:ext uri="{FF2B5EF4-FFF2-40B4-BE49-F238E27FC236}">
                        <a16:creationId xmlns:a16="http://schemas.microsoft.com/office/drawing/2014/main" id="{911B2120-B695-4B9D-BA2C-66B3F9A1CEEA}"/>
                      </a:ext>
                    </a:extLst>
                  </p:cNvPr>
                  <p:cNvSpPr/>
                  <p:nvPr/>
                </p:nvSpPr>
                <p:spPr>
                  <a:xfrm>
                    <a:off x="1679186" y="1311361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rgbClr val="3952A3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02" name="object 170">
                    <a:extLst>
                      <a:ext uri="{FF2B5EF4-FFF2-40B4-BE49-F238E27FC236}">
                        <a16:creationId xmlns:a16="http://schemas.microsoft.com/office/drawing/2014/main" id="{5BFD9970-82EC-4536-99E9-E3B694CD8B0D}"/>
                      </a:ext>
                    </a:extLst>
                  </p:cNvPr>
                  <p:cNvSpPr/>
                  <p:nvPr/>
                </p:nvSpPr>
                <p:spPr>
                  <a:xfrm>
                    <a:off x="1679186" y="1311361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rgbClr val="EC2123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03" name="object 171">
                    <a:extLst>
                      <a:ext uri="{FF2B5EF4-FFF2-40B4-BE49-F238E27FC236}">
                        <a16:creationId xmlns:a16="http://schemas.microsoft.com/office/drawing/2014/main" id="{2E76223B-27A8-4B0B-B81D-6DD472E8FC16}"/>
                      </a:ext>
                    </a:extLst>
                  </p:cNvPr>
                  <p:cNvSpPr/>
                  <p:nvPr/>
                </p:nvSpPr>
                <p:spPr>
                  <a:xfrm>
                    <a:off x="1885538" y="1347327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90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rgbClr val="EC2123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04" name="object 385">
                    <a:extLst>
                      <a:ext uri="{FF2B5EF4-FFF2-40B4-BE49-F238E27FC236}">
                        <a16:creationId xmlns:a16="http://schemas.microsoft.com/office/drawing/2014/main" id="{5116A494-4120-4B25-94A1-9E14791044EA}"/>
                      </a:ext>
                    </a:extLst>
                  </p:cNvPr>
                  <p:cNvSpPr/>
                  <p:nvPr/>
                </p:nvSpPr>
                <p:spPr>
                  <a:xfrm>
                    <a:off x="1679186" y="1311361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rgbClr val="000000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05" name="object 510">
                    <a:extLst>
                      <a:ext uri="{FF2B5EF4-FFF2-40B4-BE49-F238E27FC236}">
                        <a16:creationId xmlns:a16="http://schemas.microsoft.com/office/drawing/2014/main" id="{95296740-880E-48F7-84F7-DF31C6A82228}"/>
                      </a:ext>
                    </a:extLst>
                  </p:cNvPr>
                  <p:cNvSpPr/>
                  <p:nvPr/>
                </p:nvSpPr>
                <p:spPr>
                  <a:xfrm>
                    <a:off x="1679186" y="1311361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rgbClr val="3952A3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06" name="object 511">
                    <a:extLst>
                      <a:ext uri="{FF2B5EF4-FFF2-40B4-BE49-F238E27FC236}">
                        <a16:creationId xmlns:a16="http://schemas.microsoft.com/office/drawing/2014/main" id="{78C6E653-091A-4462-90F5-E136738D623B}"/>
                      </a:ext>
                    </a:extLst>
                  </p:cNvPr>
                  <p:cNvSpPr/>
                  <p:nvPr/>
                </p:nvSpPr>
                <p:spPr>
                  <a:xfrm>
                    <a:off x="1830507" y="1335334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90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rgbClr val="C7533A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07" name="object 660">
                    <a:extLst>
                      <a:ext uri="{FF2B5EF4-FFF2-40B4-BE49-F238E27FC236}">
                        <a16:creationId xmlns:a16="http://schemas.microsoft.com/office/drawing/2014/main" id="{7BD0D164-C854-4827-91D8-D4DA82F0BF23}"/>
                      </a:ext>
                    </a:extLst>
                  </p:cNvPr>
                  <p:cNvSpPr/>
                  <p:nvPr/>
                </p:nvSpPr>
                <p:spPr>
                  <a:xfrm>
                    <a:off x="1679186" y="1311361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  <a:path h="72390">
                        <a:moveTo>
                          <a:pt x="0" y="0"/>
                        </a:moveTo>
                        <a:lnTo>
                          <a:pt x="0" y="71932"/>
                        </a:lnTo>
                      </a:path>
                    </a:pathLst>
                  </a:custGeom>
                  <a:ln w="9525">
                    <a:solidFill>
                      <a:srgbClr val="C7533A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1008" name="object 661">
                    <a:extLst>
                      <a:ext uri="{FF2B5EF4-FFF2-40B4-BE49-F238E27FC236}">
                        <a16:creationId xmlns:a16="http://schemas.microsoft.com/office/drawing/2014/main" id="{7F4ED11E-7061-446B-840A-7781E0AAB3F8}"/>
                      </a:ext>
                    </a:extLst>
                  </p:cNvPr>
                  <p:cNvSpPr/>
                  <p:nvPr/>
                </p:nvSpPr>
                <p:spPr>
                  <a:xfrm>
                    <a:off x="1885538" y="1347327"/>
                    <a:ext cx="0" cy="7239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h="72390">
                        <a:moveTo>
                          <a:pt x="0" y="0"/>
                        </a:moveTo>
                        <a:lnTo>
                          <a:pt x="0" y="71945"/>
                        </a:lnTo>
                      </a:path>
                    </a:pathLst>
                  </a:custGeom>
                  <a:ln w="9525">
                    <a:solidFill>
                      <a:srgbClr val="C7533A"/>
                    </a:solidFill>
                  </a:ln>
                </p:spPr>
                <p:txBody>
                  <a:bodyPr wrap="square" lIns="0" tIns="0" rIns="0" bIns="0" rtlCol="0"/>
                  <a:lstStyle/>
                  <a:p>
                    <a:pPr defTabSz="1219170">
                      <a:defRPr/>
                    </a:pPr>
                    <a:endParaRPr dirty="0">
                      <a:solidFill>
                        <a:srgbClr val="595454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sp>
              <p:nvSpPr>
                <p:cNvPr id="675" name="object 512">
                  <a:extLst>
                    <a:ext uri="{FF2B5EF4-FFF2-40B4-BE49-F238E27FC236}">
                      <a16:creationId xmlns:a16="http://schemas.microsoft.com/office/drawing/2014/main" id="{918B9890-17BA-4551-A927-77F75B3B48C7}"/>
                    </a:ext>
                  </a:extLst>
                </p:cNvPr>
                <p:cNvSpPr/>
                <p:nvPr/>
              </p:nvSpPr>
              <p:spPr>
                <a:xfrm>
                  <a:off x="1981831" y="1359314"/>
                  <a:ext cx="0" cy="723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72390">
                      <a:moveTo>
                        <a:pt x="0" y="0"/>
                      </a:moveTo>
                      <a:lnTo>
                        <a:pt x="0" y="71945"/>
                      </a:lnTo>
                    </a:path>
                  </a:pathLst>
                </a:custGeom>
                <a:ln w="9525">
                  <a:solidFill>
                    <a:srgbClr val="C7533A"/>
                  </a:solidFill>
                </a:ln>
              </p:spPr>
              <p:txBody>
                <a:bodyPr wrap="square" lIns="0" tIns="0" rIns="0" bIns="0" rtlCol="0"/>
                <a:lstStyle/>
                <a:p>
                  <a:pPr defTabSz="1219170">
                    <a:defRPr/>
                  </a:pPr>
                  <a:endParaRPr dirty="0">
                    <a:solidFill>
                      <a:srgbClr val="595454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grpSp>
              <p:nvGrpSpPr>
                <p:cNvPr id="676" name="Group 675">
                  <a:extLst>
                    <a:ext uri="{FF2B5EF4-FFF2-40B4-BE49-F238E27FC236}">
                      <a16:creationId xmlns:a16="http://schemas.microsoft.com/office/drawing/2014/main" id="{6D83B0BE-0FC4-41E7-9E79-2F087AB90E65}"/>
                    </a:ext>
                  </a:extLst>
                </p:cNvPr>
                <p:cNvGrpSpPr/>
                <p:nvPr/>
              </p:nvGrpSpPr>
              <p:grpSpPr>
                <a:xfrm>
                  <a:off x="2009345" y="1359314"/>
                  <a:ext cx="8419022" cy="2618529"/>
                  <a:chOff x="2009345" y="1359314"/>
                  <a:chExt cx="8419022" cy="2618529"/>
                </a:xfrm>
              </p:grpSpPr>
              <p:grpSp>
                <p:nvGrpSpPr>
                  <p:cNvPr id="677" name="Group 676">
                    <a:extLst>
                      <a:ext uri="{FF2B5EF4-FFF2-40B4-BE49-F238E27FC236}">
                        <a16:creationId xmlns:a16="http://schemas.microsoft.com/office/drawing/2014/main" id="{B140423D-3260-41AB-AF12-EA3812AC92F8}"/>
                      </a:ext>
                    </a:extLst>
                  </p:cNvPr>
                  <p:cNvGrpSpPr/>
                  <p:nvPr/>
                </p:nvGrpSpPr>
                <p:grpSpPr>
                  <a:xfrm>
                    <a:off x="2146906" y="1587120"/>
                    <a:ext cx="8281461" cy="2390723"/>
                    <a:chOff x="2146906" y="1587120"/>
                    <a:chExt cx="8281461" cy="2390723"/>
                  </a:xfrm>
                </p:grpSpPr>
                <p:grpSp>
                  <p:nvGrpSpPr>
                    <p:cNvPr id="705" name="Group 704">
                      <a:extLst>
                        <a:ext uri="{FF2B5EF4-FFF2-40B4-BE49-F238E27FC236}">
                          <a16:creationId xmlns:a16="http://schemas.microsoft.com/office/drawing/2014/main" id="{42F2BD45-5119-4558-951A-C3CAE6221C3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46906" y="1587120"/>
                      <a:ext cx="206353" cy="96370"/>
                      <a:chOff x="2146906" y="1587120"/>
                      <a:chExt cx="206353" cy="96370"/>
                    </a:xfrm>
                  </p:grpSpPr>
                  <p:sp>
                    <p:nvSpPr>
                      <p:cNvPr id="983" name="object 22">
                        <a:extLst>
                          <a:ext uri="{FF2B5EF4-FFF2-40B4-BE49-F238E27FC236}">
                            <a16:creationId xmlns:a16="http://schemas.microsoft.com/office/drawing/2014/main" id="{FD4F785C-943D-4F90-9BAE-1128D54AED8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6906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84" name="object 23">
                        <a:extLst>
                          <a:ext uri="{FF2B5EF4-FFF2-40B4-BE49-F238E27FC236}">
                            <a16:creationId xmlns:a16="http://schemas.microsoft.com/office/drawing/2014/main" id="{36B2F042-CD04-4C19-BA62-740F7674D4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74420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85" name="object 24">
                        <a:extLst>
                          <a:ext uri="{FF2B5EF4-FFF2-40B4-BE49-F238E27FC236}">
                            <a16:creationId xmlns:a16="http://schemas.microsoft.com/office/drawing/2014/main" id="{64B93545-5CBA-437E-88A0-4D1686F2586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88183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86" name="object 25">
                        <a:extLst>
                          <a:ext uri="{FF2B5EF4-FFF2-40B4-BE49-F238E27FC236}">
                            <a16:creationId xmlns:a16="http://schemas.microsoft.com/office/drawing/2014/main" id="{2E79BCE4-8D7F-4566-BEEA-A4CA14C738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29451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87" name="object 26">
                        <a:extLst>
                          <a:ext uri="{FF2B5EF4-FFF2-40B4-BE49-F238E27FC236}">
                            <a16:creationId xmlns:a16="http://schemas.microsoft.com/office/drawing/2014/main" id="{5219AF46-DDA7-458A-B882-54BBCDC173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98229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88" name="object 27">
                        <a:extLst>
                          <a:ext uri="{FF2B5EF4-FFF2-40B4-BE49-F238E27FC236}">
                            <a16:creationId xmlns:a16="http://schemas.microsoft.com/office/drawing/2014/main" id="{6DE044DF-6292-4739-B87E-3D1885B02D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11989" y="1599107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89" name="object 28">
                        <a:extLst>
                          <a:ext uri="{FF2B5EF4-FFF2-40B4-BE49-F238E27FC236}">
                            <a16:creationId xmlns:a16="http://schemas.microsoft.com/office/drawing/2014/main" id="{0EFA79F3-BB2A-4E9F-AA4A-61EA8DF42F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5744" y="1599107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0" name="object 29">
                        <a:extLst>
                          <a:ext uri="{FF2B5EF4-FFF2-40B4-BE49-F238E27FC236}">
                            <a16:creationId xmlns:a16="http://schemas.microsoft.com/office/drawing/2014/main" id="{6A44DA60-FCC7-42BC-A2FD-13003E5619F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53259" y="161110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32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1" name="object 521">
                        <a:extLst>
                          <a:ext uri="{FF2B5EF4-FFF2-40B4-BE49-F238E27FC236}">
                            <a16:creationId xmlns:a16="http://schemas.microsoft.com/office/drawing/2014/main" id="{5E0E2CF5-49C9-4F0E-8D97-D802DBBD05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6906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2" name="object 522">
                        <a:extLst>
                          <a:ext uri="{FF2B5EF4-FFF2-40B4-BE49-F238E27FC236}">
                            <a16:creationId xmlns:a16="http://schemas.microsoft.com/office/drawing/2014/main" id="{F00D62C0-5682-45F6-BCA6-0FC37330FF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46906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C7533A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3" name="object 523">
                        <a:extLst>
                          <a:ext uri="{FF2B5EF4-FFF2-40B4-BE49-F238E27FC236}">
                            <a16:creationId xmlns:a16="http://schemas.microsoft.com/office/drawing/2014/main" id="{24168CE6-7403-4FF6-B373-FE5D75A522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74420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3952A3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4" name="object 524">
                        <a:extLst>
                          <a:ext uri="{FF2B5EF4-FFF2-40B4-BE49-F238E27FC236}">
                            <a16:creationId xmlns:a16="http://schemas.microsoft.com/office/drawing/2014/main" id="{406FB351-93F2-4668-8800-2559843B670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74420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C7533A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5" name="object 525">
                        <a:extLst>
                          <a:ext uri="{FF2B5EF4-FFF2-40B4-BE49-F238E27FC236}">
                            <a16:creationId xmlns:a16="http://schemas.microsoft.com/office/drawing/2014/main" id="{5E14BE3A-94D9-4372-A022-88AC27D152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188183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C7533A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6" name="object 526">
                        <a:extLst>
                          <a:ext uri="{FF2B5EF4-FFF2-40B4-BE49-F238E27FC236}">
                            <a16:creationId xmlns:a16="http://schemas.microsoft.com/office/drawing/2014/main" id="{BE92C07C-EA13-41F3-A8A5-0ECEBF817F5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29451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C7533A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7" name="object 527">
                        <a:extLst>
                          <a:ext uri="{FF2B5EF4-FFF2-40B4-BE49-F238E27FC236}">
                            <a16:creationId xmlns:a16="http://schemas.microsoft.com/office/drawing/2014/main" id="{0EF98828-74BF-4E61-B81C-E1C7C01A84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98229" y="158712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C7533A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8" name="object 528">
                        <a:extLst>
                          <a:ext uri="{FF2B5EF4-FFF2-40B4-BE49-F238E27FC236}">
                            <a16:creationId xmlns:a16="http://schemas.microsoft.com/office/drawing/2014/main" id="{E46BB40D-98F5-43F7-9772-9BF18ECAD0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11989" y="1599107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C7533A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999" name="object 529">
                        <a:extLst>
                          <a:ext uri="{FF2B5EF4-FFF2-40B4-BE49-F238E27FC236}">
                            <a16:creationId xmlns:a16="http://schemas.microsoft.com/office/drawing/2014/main" id="{6E09329A-A797-44F6-B982-EAD4F332C52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25744" y="1599107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45"/>
                            </a:lnTo>
                          </a:path>
                        </a:pathLst>
                      </a:custGeom>
                      <a:ln w="9525">
                        <a:solidFill>
                          <a:srgbClr val="C7533A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  <p:sp>
                    <p:nvSpPr>
                      <p:cNvPr id="1000" name="object 530">
                        <a:extLst>
                          <a:ext uri="{FF2B5EF4-FFF2-40B4-BE49-F238E27FC236}">
                            <a16:creationId xmlns:a16="http://schemas.microsoft.com/office/drawing/2014/main" id="{63E3A38D-C3A6-46DB-841E-4A450C6107A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53259" y="1611100"/>
                        <a:ext cx="0" cy="7239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h="72389">
                            <a:moveTo>
                              <a:pt x="0" y="0"/>
                            </a:moveTo>
                            <a:lnTo>
                              <a:pt x="0" y="71932"/>
                            </a:lnTo>
                          </a:path>
                        </a:pathLst>
                      </a:custGeom>
                      <a:ln w="9525">
                        <a:solidFill>
                          <a:srgbClr val="C7533A"/>
                        </a:solidFill>
                      </a:ln>
                    </p:spPr>
                    <p:txBody>
                      <a:bodyPr wrap="square" lIns="0" tIns="0" rIns="0" bIns="0" rtlCol="0"/>
                      <a:lstStyle/>
                      <a:p>
                        <a:pPr defTabSz="1219170">
                          <a:defRPr/>
                        </a:pPr>
                        <a:endParaRPr dirty="0">
                          <a:solidFill>
                            <a:srgbClr val="595454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endParaRPr>
                      </a:p>
                    </p:txBody>
                  </p:sp>
                </p:grpSp>
                <p:grpSp>
                  <p:nvGrpSpPr>
                    <p:cNvPr id="706" name="Group 705">
                      <a:extLst>
                        <a:ext uri="{FF2B5EF4-FFF2-40B4-BE49-F238E27FC236}">
                          <a16:creationId xmlns:a16="http://schemas.microsoft.com/office/drawing/2014/main" id="{C5F82BD7-F1C7-43BB-AEFE-C2C95C7DD06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9550" y="1663395"/>
                      <a:ext cx="7978817" cy="2314448"/>
                      <a:chOff x="2449550" y="1663395"/>
                      <a:chExt cx="7978817" cy="2314448"/>
                    </a:xfrm>
                  </p:grpSpPr>
                  <p:grpSp>
                    <p:nvGrpSpPr>
                      <p:cNvPr id="707" name="Group 706">
                        <a:extLst>
                          <a:ext uri="{FF2B5EF4-FFF2-40B4-BE49-F238E27FC236}">
                            <a16:creationId xmlns:a16="http://schemas.microsoft.com/office/drawing/2014/main" id="{02CE034A-D469-4751-AA10-FD2FC215376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449550" y="1663395"/>
                        <a:ext cx="165084" cy="240244"/>
                        <a:chOff x="2449550" y="1659060"/>
                        <a:chExt cx="165084" cy="240244"/>
                      </a:xfrm>
                    </p:grpSpPr>
                    <p:sp>
                      <p:nvSpPr>
                        <p:cNvPr id="969" name="object 30">
                          <a:extLst>
                            <a:ext uri="{FF2B5EF4-FFF2-40B4-BE49-F238E27FC236}">
                              <a16:creationId xmlns:a16="http://schemas.microsoft.com/office/drawing/2014/main" id="{A999F7D7-6029-4279-88D1-B8F22067FB0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49550" y="1659060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3952A3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0" name="object 31">
                          <a:extLst>
                            <a:ext uri="{FF2B5EF4-FFF2-40B4-BE49-F238E27FC236}">
                              <a16:creationId xmlns:a16="http://schemas.microsoft.com/office/drawing/2014/main" id="{1C0600BD-7B65-4479-884C-CE9823F0D9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45851" y="169502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1" name="object 32">
                          <a:extLst>
                            <a:ext uri="{FF2B5EF4-FFF2-40B4-BE49-F238E27FC236}">
                              <a16:creationId xmlns:a16="http://schemas.microsoft.com/office/drawing/2014/main" id="{3CE50E1D-1A71-454D-B4B3-D1FA640341B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59604" y="1707014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2" name="object 33">
                          <a:extLst>
                            <a:ext uri="{FF2B5EF4-FFF2-40B4-BE49-F238E27FC236}">
                              <a16:creationId xmlns:a16="http://schemas.microsoft.com/office/drawing/2014/main" id="{1A09BB69-529D-46B7-86DD-B745BF25B0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87119" y="1730993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3" name="object 34">
                          <a:extLst>
                            <a:ext uri="{FF2B5EF4-FFF2-40B4-BE49-F238E27FC236}">
                              <a16:creationId xmlns:a16="http://schemas.microsoft.com/office/drawing/2014/main" id="{7E084533-33C9-47A1-814F-1BCCC5027AB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87119" y="1754973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4" name="object 35">
                          <a:extLst>
                            <a:ext uri="{FF2B5EF4-FFF2-40B4-BE49-F238E27FC236}">
                              <a16:creationId xmlns:a16="http://schemas.microsoft.com/office/drawing/2014/main" id="{C93BA1FD-638A-4CF8-A806-2AEF7561AA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00874" y="176696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5" name="object 36">
                          <a:extLst>
                            <a:ext uri="{FF2B5EF4-FFF2-40B4-BE49-F238E27FC236}">
                              <a16:creationId xmlns:a16="http://schemas.microsoft.com/office/drawing/2014/main" id="{85816EB2-585A-4044-9485-A21C05B5791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14634" y="1826914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6" name="object 531">
                          <a:extLst>
                            <a:ext uri="{FF2B5EF4-FFF2-40B4-BE49-F238E27FC236}">
                              <a16:creationId xmlns:a16="http://schemas.microsoft.com/office/drawing/2014/main" id="{77379961-9961-4F88-B817-68C11D1160F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449550" y="1659060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7" name="object 532">
                          <a:extLst>
                            <a:ext uri="{FF2B5EF4-FFF2-40B4-BE49-F238E27FC236}">
                              <a16:creationId xmlns:a16="http://schemas.microsoft.com/office/drawing/2014/main" id="{3C6A04ED-F8B3-44AA-826C-553C970D999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45851" y="169502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8" name="object 533">
                          <a:extLst>
                            <a:ext uri="{FF2B5EF4-FFF2-40B4-BE49-F238E27FC236}">
                              <a16:creationId xmlns:a16="http://schemas.microsoft.com/office/drawing/2014/main" id="{44884D91-7DEA-4F76-8C4A-EDD4FFEBE4D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59604" y="1707014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79" name="object 534">
                          <a:extLst>
                            <a:ext uri="{FF2B5EF4-FFF2-40B4-BE49-F238E27FC236}">
                              <a16:creationId xmlns:a16="http://schemas.microsoft.com/office/drawing/2014/main" id="{A7804F99-5251-4201-ACC8-23D00595A7F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87119" y="1730993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80" name="object 535">
                          <a:extLst>
                            <a:ext uri="{FF2B5EF4-FFF2-40B4-BE49-F238E27FC236}">
                              <a16:creationId xmlns:a16="http://schemas.microsoft.com/office/drawing/2014/main" id="{0E308236-3B10-44D1-B647-2E542766525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587119" y="1754973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81" name="object 536">
                          <a:extLst>
                            <a:ext uri="{FF2B5EF4-FFF2-40B4-BE49-F238E27FC236}">
                              <a16:creationId xmlns:a16="http://schemas.microsoft.com/office/drawing/2014/main" id="{A19B766C-09E6-4F26-AB3A-9ADE921C022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00874" y="176696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82" name="object 537">
                          <a:extLst>
                            <a:ext uri="{FF2B5EF4-FFF2-40B4-BE49-F238E27FC236}">
                              <a16:creationId xmlns:a16="http://schemas.microsoft.com/office/drawing/2014/main" id="{57543BF1-4BE9-4AD7-9430-F18AE3A7F31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14634" y="1826914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708" name="Group 707">
                        <a:extLst>
                          <a:ext uri="{FF2B5EF4-FFF2-40B4-BE49-F238E27FC236}">
                            <a16:creationId xmlns:a16="http://schemas.microsoft.com/office/drawing/2014/main" id="{D3830B56-66C4-4AFE-A3EF-9DC311BB969D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793471" y="1927162"/>
                        <a:ext cx="233862" cy="180297"/>
                        <a:chOff x="2793471" y="1922827"/>
                        <a:chExt cx="233862" cy="180297"/>
                      </a:xfrm>
                    </p:grpSpPr>
                    <p:sp>
                      <p:nvSpPr>
                        <p:cNvPr id="957" name="object 37">
                          <a:extLst>
                            <a:ext uri="{FF2B5EF4-FFF2-40B4-BE49-F238E27FC236}">
                              <a16:creationId xmlns:a16="http://schemas.microsoft.com/office/drawing/2014/main" id="{B91782E1-F06C-4D10-8F67-01D5931FEB7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93471" y="192282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58" name="object 38">
                          <a:extLst>
                            <a:ext uri="{FF2B5EF4-FFF2-40B4-BE49-F238E27FC236}">
                              <a16:creationId xmlns:a16="http://schemas.microsoft.com/office/drawing/2014/main" id="{99CABCC7-6779-41C7-8A6B-5F8FCD1AAE9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764" y="1934821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59" name="object 39">
                          <a:extLst>
                            <a:ext uri="{FF2B5EF4-FFF2-40B4-BE49-F238E27FC236}">
                              <a16:creationId xmlns:a16="http://schemas.microsoft.com/office/drawing/2014/main" id="{169C76BE-402F-4966-AB53-03AACA0BBB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3518" y="1934821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60" name="object 40">
                          <a:extLst>
                            <a:ext uri="{FF2B5EF4-FFF2-40B4-BE49-F238E27FC236}">
                              <a16:creationId xmlns:a16="http://schemas.microsoft.com/office/drawing/2014/main" id="{647FEF8D-912C-4152-8378-04DB70A3B55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4795" y="197078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61" name="object 41">
                          <a:extLst>
                            <a:ext uri="{FF2B5EF4-FFF2-40B4-BE49-F238E27FC236}">
                              <a16:creationId xmlns:a16="http://schemas.microsoft.com/office/drawing/2014/main" id="{58FEAD80-43F7-42C2-9DCE-112510D4925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86063" y="197078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62" name="object 42">
                          <a:extLst>
                            <a:ext uri="{FF2B5EF4-FFF2-40B4-BE49-F238E27FC236}">
                              <a16:creationId xmlns:a16="http://schemas.microsoft.com/office/drawing/2014/main" id="{25CC0BD9-0221-404E-AA4D-A3000A110ED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27333" y="2030734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63" name="object 538">
                          <a:extLst>
                            <a:ext uri="{FF2B5EF4-FFF2-40B4-BE49-F238E27FC236}">
                              <a16:creationId xmlns:a16="http://schemas.microsoft.com/office/drawing/2014/main" id="{E58291FE-8386-499C-A074-CA6C3A7EFA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93471" y="192282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64" name="object 539">
                          <a:extLst>
                            <a:ext uri="{FF2B5EF4-FFF2-40B4-BE49-F238E27FC236}">
                              <a16:creationId xmlns:a16="http://schemas.microsoft.com/office/drawing/2014/main" id="{B200F269-2F37-4C69-99B4-B52E4021F22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889764" y="1934821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65" name="object 540">
                          <a:extLst>
                            <a:ext uri="{FF2B5EF4-FFF2-40B4-BE49-F238E27FC236}">
                              <a16:creationId xmlns:a16="http://schemas.microsoft.com/office/drawing/2014/main" id="{35365040-9D77-4670-BCC2-8C2FECD2CE7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3518" y="1934821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32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66" name="object 541">
                          <a:extLst>
                            <a:ext uri="{FF2B5EF4-FFF2-40B4-BE49-F238E27FC236}">
                              <a16:creationId xmlns:a16="http://schemas.microsoft.com/office/drawing/2014/main" id="{4786BD0C-0FB7-493B-A71F-10798A70069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44795" y="197078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67" name="object 542">
                          <a:extLst>
                            <a:ext uri="{FF2B5EF4-FFF2-40B4-BE49-F238E27FC236}">
                              <a16:creationId xmlns:a16="http://schemas.microsoft.com/office/drawing/2014/main" id="{E754C9F2-0662-4D81-B665-6939E1DED0E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86063" y="197078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968" name="object 543">
                          <a:extLst>
                            <a:ext uri="{FF2B5EF4-FFF2-40B4-BE49-F238E27FC236}">
                              <a16:creationId xmlns:a16="http://schemas.microsoft.com/office/drawing/2014/main" id="{39F3EB78-9455-4076-9F48-1975120C680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27333" y="2030734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709" name="Group 708">
                        <a:extLst>
                          <a:ext uri="{FF2B5EF4-FFF2-40B4-BE49-F238E27FC236}">
                            <a16:creationId xmlns:a16="http://schemas.microsoft.com/office/drawing/2014/main" id="{452D5EDC-98F9-4964-A764-629F87F35F7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068601" y="2238895"/>
                        <a:ext cx="7359766" cy="1738948"/>
                        <a:chOff x="3068601" y="2234560"/>
                        <a:chExt cx="7359766" cy="1738948"/>
                      </a:xfrm>
                    </p:grpSpPr>
                    <p:sp>
                      <p:nvSpPr>
                        <p:cNvPr id="710" name="object 43">
                          <a:extLst>
                            <a:ext uri="{FF2B5EF4-FFF2-40B4-BE49-F238E27FC236}">
                              <a16:creationId xmlns:a16="http://schemas.microsoft.com/office/drawing/2014/main" id="{4BDC972D-5D4A-432F-8159-3B4EA9A3014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68601" y="2234560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11" name="object 44">
                          <a:extLst>
                            <a:ext uri="{FF2B5EF4-FFF2-40B4-BE49-F238E27FC236}">
                              <a16:creationId xmlns:a16="http://schemas.microsoft.com/office/drawing/2014/main" id="{20C827DB-E3F1-40F5-A337-0514CD40E7C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68601" y="227052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12" name="object 45">
                          <a:extLst>
                            <a:ext uri="{FF2B5EF4-FFF2-40B4-BE49-F238E27FC236}">
                              <a16:creationId xmlns:a16="http://schemas.microsoft.com/office/drawing/2014/main" id="{CD6D549B-2100-42E3-BC09-C4F54B8AF94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82356" y="229450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13" name="object 46">
                          <a:extLst>
                            <a:ext uri="{FF2B5EF4-FFF2-40B4-BE49-F238E27FC236}">
                              <a16:creationId xmlns:a16="http://schemas.microsoft.com/office/drawing/2014/main" id="{B4CCDE19-1C9C-4A61-87EE-AEE935BAF36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82356" y="231848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14" name="object 47">
                          <a:extLst>
                            <a:ext uri="{FF2B5EF4-FFF2-40B4-BE49-F238E27FC236}">
                              <a16:creationId xmlns:a16="http://schemas.microsoft.com/office/drawing/2014/main" id="{BCE8E7CF-9608-429A-BF1A-D2AE0304DB0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09870" y="234246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15" name="object 48">
                          <a:extLst>
                            <a:ext uri="{FF2B5EF4-FFF2-40B4-BE49-F238E27FC236}">
                              <a16:creationId xmlns:a16="http://schemas.microsoft.com/office/drawing/2014/main" id="{0AA62308-97DC-4231-991A-41BECB13FEB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74946" y="2402413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16" name="object 544">
                          <a:extLst>
                            <a:ext uri="{FF2B5EF4-FFF2-40B4-BE49-F238E27FC236}">
                              <a16:creationId xmlns:a16="http://schemas.microsoft.com/office/drawing/2014/main" id="{CE29FF4A-C176-4374-B2CC-6530ECECD79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68601" y="2234560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17" name="object 545">
                          <a:extLst>
                            <a:ext uri="{FF2B5EF4-FFF2-40B4-BE49-F238E27FC236}">
                              <a16:creationId xmlns:a16="http://schemas.microsoft.com/office/drawing/2014/main" id="{427D1DCF-F0F8-45AB-8F6F-8A319A8C43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68601" y="2270527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18" name="object 546">
                          <a:extLst>
                            <a:ext uri="{FF2B5EF4-FFF2-40B4-BE49-F238E27FC236}">
                              <a16:creationId xmlns:a16="http://schemas.microsoft.com/office/drawing/2014/main" id="{E7C1AF47-4557-402B-8CEF-5168A79A564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82356" y="229450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19" name="object 547">
                          <a:extLst>
                            <a:ext uri="{FF2B5EF4-FFF2-40B4-BE49-F238E27FC236}">
                              <a16:creationId xmlns:a16="http://schemas.microsoft.com/office/drawing/2014/main" id="{40736FBF-6BA0-4537-8B80-351C95B2B93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082356" y="231848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20" name="object 548">
                          <a:extLst>
                            <a:ext uri="{FF2B5EF4-FFF2-40B4-BE49-F238E27FC236}">
                              <a16:creationId xmlns:a16="http://schemas.microsoft.com/office/drawing/2014/main" id="{6CDC983A-AF7D-49A8-937D-88FFE17A6E6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109870" y="2342466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sp>
                      <p:nvSpPr>
                        <p:cNvPr id="721" name="object 549">
                          <a:extLst>
                            <a:ext uri="{FF2B5EF4-FFF2-40B4-BE49-F238E27FC236}">
                              <a16:creationId xmlns:a16="http://schemas.microsoft.com/office/drawing/2014/main" id="{27C9731D-C7F7-483C-9BDC-9D44A18066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274946" y="2402413"/>
                          <a:ext cx="0" cy="72390"/>
                        </a:xfrm>
                        <a:custGeom>
                          <a:avLst/>
                          <a:gdLst/>
                          <a:ahLst/>
                          <a:cxnLst/>
                          <a:rect l="l" t="t" r="r" b="b"/>
                          <a:pathLst>
                            <a:path h="72389">
                              <a:moveTo>
                                <a:pt x="0" y="0"/>
                              </a:moveTo>
                              <a:lnTo>
                                <a:pt x="0" y="71945"/>
                              </a:lnTo>
                            </a:path>
                          </a:pathLst>
                        </a:custGeom>
                        <a:ln w="9525">
                          <a:solidFill>
                            <a:srgbClr val="C7533A"/>
                          </a:solidFill>
                        </a:ln>
                      </p:spPr>
                      <p:txBody>
                        <a:bodyPr wrap="square" lIns="0" tIns="0" rIns="0" bIns="0" rtlCol="0"/>
                        <a:lstStyle/>
                        <a:p>
                          <a:pPr defTabSz="1219170">
                            <a:defRPr/>
                          </a:pPr>
                          <a:endParaRPr dirty="0">
                            <a:solidFill>
                              <a:srgbClr val="595454"/>
                            </a:solidFill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p:txBody>
                    </p:sp>
                    <p:grpSp>
                      <p:nvGrpSpPr>
                        <p:cNvPr id="722" name="Group 721">
                          <a:extLst>
                            <a:ext uri="{FF2B5EF4-FFF2-40B4-BE49-F238E27FC236}">
                              <a16:creationId xmlns:a16="http://schemas.microsoft.com/office/drawing/2014/main" id="{A8927410-081B-4F97-BEAC-B2518169422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481298" y="2462359"/>
                          <a:ext cx="962957" cy="444070"/>
                          <a:chOff x="3481298" y="2462359"/>
                          <a:chExt cx="962957" cy="444070"/>
                        </a:xfrm>
                      </p:grpSpPr>
                      <p:sp>
                        <p:nvSpPr>
                          <p:cNvPr id="933" name="object 49">
                            <a:extLst>
                              <a:ext uri="{FF2B5EF4-FFF2-40B4-BE49-F238E27FC236}">
                                <a16:creationId xmlns:a16="http://schemas.microsoft.com/office/drawing/2014/main" id="{3FC8794D-D20F-44DB-8B11-B6016E457DB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481298" y="24623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34" name="object 50">
                            <a:extLst>
                              <a:ext uri="{FF2B5EF4-FFF2-40B4-BE49-F238E27FC236}">
                                <a16:creationId xmlns:a16="http://schemas.microsoft.com/office/drawing/2014/main" id="{04B805AF-7B12-400B-BEC3-EF49D4D383E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08807" y="248634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35" name="object 51">
                            <a:extLst>
                              <a:ext uri="{FF2B5EF4-FFF2-40B4-BE49-F238E27FC236}">
                                <a16:creationId xmlns:a16="http://schemas.microsoft.com/office/drawing/2014/main" id="{94A5822A-19EA-4AEE-B1AB-5A403898C23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36322" y="254629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36" name="object 52">
                            <a:extLst>
                              <a:ext uri="{FF2B5EF4-FFF2-40B4-BE49-F238E27FC236}">
                                <a16:creationId xmlns:a16="http://schemas.microsoft.com/office/drawing/2014/main" id="{5CC59C3A-5D0D-46D1-AAA9-715904901F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50074" y="255828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37" name="object 53">
                            <a:extLst>
                              <a:ext uri="{FF2B5EF4-FFF2-40B4-BE49-F238E27FC236}">
                                <a16:creationId xmlns:a16="http://schemas.microsoft.com/office/drawing/2014/main" id="{F772683F-6603-4F15-8650-DC057D4FCD8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935266" y="265419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38" name="object 54">
                            <a:extLst>
                              <a:ext uri="{FF2B5EF4-FFF2-40B4-BE49-F238E27FC236}">
                                <a16:creationId xmlns:a16="http://schemas.microsoft.com/office/drawing/2014/main" id="{EFD8A143-A90F-4B4E-B4DD-4029C5CDE2C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990288" y="271414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39" name="object 55">
                            <a:extLst>
                              <a:ext uri="{FF2B5EF4-FFF2-40B4-BE49-F238E27FC236}">
                                <a16:creationId xmlns:a16="http://schemas.microsoft.com/office/drawing/2014/main" id="{10B87698-34FE-4973-877C-838037D8476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031556" y="276210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0" name="object 56">
                            <a:extLst>
                              <a:ext uri="{FF2B5EF4-FFF2-40B4-BE49-F238E27FC236}">
                                <a16:creationId xmlns:a16="http://schemas.microsoft.com/office/drawing/2014/main" id="{1AF3B198-2838-4704-92A4-65ED41CFF5C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059073" y="277409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1" name="object 57">
                            <a:extLst>
                              <a:ext uri="{FF2B5EF4-FFF2-40B4-BE49-F238E27FC236}">
                                <a16:creationId xmlns:a16="http://schemas.microsoft.com/office/drawing/2014/main" id="{5A61AF67-5502-4228-9A1A-2F8412D3BFB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169125" y="27860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2" name="object 58">
                            <a:extLst>
                              <a:ext uri="{FF2B5EF4-FFF2-40B4-BE49-F238E27FC236}">
                                <a16:creationId xmlns:a16="http://schemas.microsoft.com/office/drawing/2014/main" id="{0E776FA8-0808-4125-A291-C6DEBF2383A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16741" y="282205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3" name="object 59">
                            <a:extLst>
                              <a:ext uri="{FF2B5EF4-FFF2-40B4-BE49-F238E27FC236}">
                                <a16:creationId xmlns:a16="http://schemas.microsoft.com/office/drawing/2014/main" id="{58D96759-BEE4-4CF7-9F4D-54A6FDC9A4C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30501" y="282205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4" name="object 60">
                            <a:extLst>
                              <a:ext uri="{FF2B5EF4-FFF2-40B4-BE49-F238E27FC236}">
                                <a16:creationId xmlns:a16="http://schemas.microsoft.com/office/drawing/2014/main" id="{7FD10234-EF07-4CD0-92E6-86E4EA746F7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44255" y="283403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5" name="object 550">
                            <a:extLst>
                              <a:ext uri="{FF2B5EF4-FFF2-40B4-BE49-F238E27FC236}">
                                <a16:creationId xmlns:a16="http://schemas.microsoft.com/office/drawing/2014/main" id="{F0952C37-868C-4D6A-9A3A-0CED2BA2228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481298" y="24623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6" name="object 551">
                            <a:extLst>
                              <a:ext uri="{FF2B5EF4-FFF2-40B4-BE49-F238E27FC236}">
                                <a16:creationId xmlns:a16="http://schemas.microsoft.com/office/drawing/2014/main" id="{536B9965-EA6F-4B9D-A0B9-1E7D02934CF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08807" y="248634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7" name="object 552">
                            <a:extLst>
                              <a:ext uri="{FF2B5EF4-FFF2-40B4-BE49-F238E27FC236}">
                                <a16:creationId xmlns:a16="http://schemas.microsoft.com/office/drawing/2014/main" id="{F0473D8E-FEEE-4640-A17C-63B05276622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36322" y="254629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8" name="object 553">
                            <a:extLst>
                              <a:ext uri="{FF2B5EF4-FFF2-40B4-BE49-F238E27FC236}">
                                <a16:creationId xmlns:a16="http://schemas.microsoft.com/office/drawing/2014/main" id="{C2AEAEB3-8EBF-4E2F-8F9E-1A6415161DC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550074" y="255828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49" name="object 554">
                            <a:extLst>
                              <a:ext uri="{FF2B5EF4-FFF2-40B4-BE49-F238E27FC236}">
                                <a16:creationId xmlns:a16="http://schemas.microsoft.com/office/drawing/2014/main" id="{62A3E377-B29B-40AE-8B19-CE9B9CCCA3A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935266" y="265419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50" name="object 555">
                            <a:extLst>
                              <a:ext uri="{FF2B5EF4-FFF2-40B4-BE49-F238E27FC236}">
                                <a16:creationId xmlns:a16="http://schemas.microsoft.com/office/drawing/2014/main" id="{DFC80DBC-D894-42A0-9344-F40AA7639BB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3990288" y="271414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51" name="object 556">
                            <a:extLst>
                              <a:ext uri="{FF2B5EF4-FFF2-40B4-BE49-F238E27FC236}">
                                <a16:creationId xmlns:a16="http://schemas.microsoft.com/office/drawing/2014/main" id="{F82D3B7D-3257-4B51-8737-757F7BC94A4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031556" y="276210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52" name="object 557">
                            <a:extLst>
                              <a:ext uri="{FF2B5EF4-FFF2-40B4-BE49-F238E27FC236}">
                                <a16:creationId xmlns:a16="http://schemas.microsoft.com/office/drawing/2014/main" id="{3D5417E9-CB97-458F-A54F-08BF680B9E5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059073" y="277409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53" name="object 558">
                            <a:extLst>
                              <a:ext uri="{FF2B5EF4-FFF2-40B4-BE49-F238E27FC236}">
                                <a16:creationId xmlns:a16="http://schemas.microsoft.com/office/drawing/2014/main" id="{6310F88D-D8F7-4B34-BCFD-0A0C7E4D3FB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169125" y="27860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54" name="object 559">
                            <a:extLst>
                              <a:ext uri="{FF2B5EF4-FFF2-40B4-BE49-F238E27FC236}">
                                <a16:creationId xmlns:a16="http://schemas.microsoft.com/office/drawing/2014/main" id="{3FEE0EBB-40EB-402C-AB58-A2A5165B2F7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16741" y="282205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55" name="object 560">
                            <a:extLst>
                              <a:ext uri="{FF2B5EF4-FFF2-40B4-BE49-F238E27FC236}">
                                <a16:creationId xmlns:a16="http://schemas.microsoft.com/office/drawing/2014/main" id="{24EB9BF8-1F2B-439E-ABC5-ACDCF3C86A1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30501" y="282205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56" name="object 561">
                            <a:extLst>
                              <a:ext uri="{FF2B5EF4-FFF2-40B4-BE49-F238E27FC236}">
                                <a16:creationId xmlns:a16="http://schemas.microsoft.com/office/drawing/2014/main" id="{E8C210E5-A779-42FF-AD95-88D42077732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44255" y="283403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23" name="Group 722">
                          <a:extLst>
                            <a:ext uri="{FF2B5EF4-FFF2-40B4-BE49-F238E27FC236}">
                              <a16:creationId xmlns:a16="http://schemas.microsoft.com/office/drawing/2014/main" id="{2815E3EA-79C9-4FA3-994D-19185F9973C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4444255" y="2881999"/>
                          <a:ext cx="1403177" cy="444070"/>
                          <a:chOff x="4444255" y="2881999"/>
                          <a:chExt cx="1403177" cy="444070"/>
                        </a:xfrm>
                      </p:grpSpPr>
                      <p:sp>
                        <p:nvSpPr>
                          <p:cNvPr id="871" name="object 61">
                            <a:extLst>
                              <a:ext uri="{FF2B5EF4-FFF2-40B4-BE49-F238E27FC236}">
                                <a16:creationId xmlns:a16="http://schemas.microsoft.com/office/drawing/2014/main" id="{E93B9C05-F5BE-4F51-915B-83B3EBE8FE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44255" y="2917972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2" name="object 62">
                            <a:extLst>
                              <a:ext uri="{FF2B5EF4-FFF2-40B4-BE49-F238E27FC236}">
                                <a16:creationId xmlns:a16="http://schemas.microsoft.com/office/drawing/2014/main" id="{7BB09652-62B9-4A81-88D6-0A26228916D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85524" y="288199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3" name="object 63">
                            <a:extLst>
                              <a:ext uri="{FF2B5EF4-FFF2-40B4-BE49-F238E27FC236}">
                                <a16:creationId xmlns:a16="http://schemas.microsoft.com/office/drawing/2014/main" id="{90B975B8-91BF-4420-8D44-1945D8CD544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58010" y="2917972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4" name="object 64">
                            <a:extLst>
                              <a:ext uri="{FF2B5EF4-FFF2-40B4-BE49-F238E27FC236}">
                                <a16:creationId xmlns:a16="http://schemas.microsoft.com/office/drawing/2014/main" id="{2B5966E7-49D6-4C1F-934E-B8F0EAD49E3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99286" y="288199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5" name="object 65">
                            <a:extLst>
                              <a:ext uri="{FF2B5EF4-FFF2-40B4-BE49-F238E27FC236}">
                                <a16:creationId xmlns:a16="http://schemas.microsoft.com/office/drawing/2014/main" id="{79B2F5D3-8FE3-4905-A9D3-1FA8B0DD1C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801929" y="290597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6" name="object 66">
                            <a:extLst>
                              <a:ext uri="{FF2B5EF4-FFF2-40B4-BE49-F238E27FC236}">
                                <a16:creationId xmlns:a16="http://schemas.microsoft.com/office/drawing/2014/main" id="{BDB4567C-755A-4347-B33F-21C8AF96929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870707" y="29179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7" name="object 67">
                            <a:extLst>
                              <a:ext uri="{FF2B5EF4-FFF2-40B4-BE49-F238E27FC236}">
                                <a16:creationId xmlns:a16="http://schemas.microsoft.com/office/drawing/2014/main" id="{73BE1E76-3CF2-496F-B1E2-836CDEFCF45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884469" y="292996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8" name="object 68">
                            <a:extLst>
                              <a:ext uri="{FF2B5EF4-FFF2-40B4-BE49-F238E27FC236}">
                                <a16:creationId xmlns:a16="http://schemas.microsoft.com/office/drawing/2014/main" id="{A5882AC6-DFAD-4010-BA66-57BD179856C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11976" y="295394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9" name="object 69">
                            <a:extLst>
                              <a:ext uri="{FF2B5EF4-FFF2-40B4-BE49-F238E27FC236}">
                                <a16:creationId xmlns:a16="http://schemas.microsoft.com/office/drawing/2014/main" id="{6CBCB4B4-9B06-4A83-BBFC-56D6FFA3398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25737" y="298990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0" name="object 70">
                            <a:extLst>
                              <a:ext uri="{FF2B5EF4-FFF2-40B4-BE49-F238E27FC236}">
                                <a16:creationId xmlns:a16="http://schemas.microsoft.com/office/drawing/2014/main" id="{EB4C948E-BCC9-4A6B-B618-7F10197C2B7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25737" y="30138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1" name="object 71">
                            <a:extLst>
                              <a:ext uri="{FF2B5EF4-FFF2-40B4-BE49-F238E27FC236}">
                                <a16:creationId xmlns:a16="http://schemas.microsoft.com/office/drawing/2014/main" id="{CB8767CF-ED58-4F1C-8F1D-E5AE84ED615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39491" y="30138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2" name="object 72">
                            <a:extLst>
                              <a:ext uri="{FF2B5EF4-FFF2-40B4-BE49-F238E27FC236}">
                                <a16:creationId xmlns:a16="http://schemas.microsoft.com/office/drawing/2014/main" id="{3BBD5000-767C-4665-BFAC-EE700F56C1C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67006" y="30138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3" name="object 73">
                            <a:extLst>
                              <a:ext uri="{FF2B5EF4-FFF2-40B4-BE49-F238E27FC236}">
                                <a16:creationId xmlns:a16="http://schemas.microsoft.com/office/drawing/2014/main" id="{995F40B6-D12C-426D-A36A-33FB9CBE32D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25737" y="3061845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4" name="object 74">
                            <a:extLst>
                              <a:ext uri="{FF2B5EF4-FFF2-40B4-BE49-F238E27FC236}">
                                <a16:creationId xmlns:a16="http://schemas.microsoft.com/office/drawing/2014/main" id="{3CD6D7CB-F1E7-465D-AE4A-08C43079644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67006" y="30258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5" name="object 75">
                            <a:extLst>
                              <a:ext uri="{FF2B5EF4-FFF2-40B4-BE49-F238E27FC236}">
                                <a16:creationId xmlns:a16="http://schemas.microsoft.com/office/drawing/2014/main" id="{61E400ED-D1CD-4776-9347-00050727461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242135" y="3073833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6" name="object 76">
                            <a:extLst>
                              <a:ext uri="{FF2B5EF4-FFF2-40B4-BE49-F238E27FC236}">
                                <a16:creationId xmlns:a16="http://schemas.microsoft.com/office/drawing/2014/main" id="{B88EAB10-1FF2-4E7C-8056-9BE43EBE390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283406" y="303786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7" name="object 77">
                            <a:extLst>
                              <a:ext uri="{FF2B5EF4-FFF2-40B4-BE49-F238E27FC236}">
                                <a16:creationId xmlns:a16="http://schemas.microsoft.com/office/drawing/2014/main" id="{5F53CF20-2484-4723-97D2-A7DEFAB20B0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52189" y="306184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8" name="object 78">
                            <a:extLst>
                              <a:ext uri="{FF2B5EF4-FFF2-40B4-BE49-F238E27FC236}">
                                <a16:creationId xmlns:a16="http://schemas.microsoft.com/office/drawing/2014/main" id="{AFCBE2E3-12E5-4C58-8D3D-1058509C95D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52189" y="307383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89" name="object 79">
                            <a:extLst>
                              <a:ext uri="{FF2B5EF4-FFF2-40B4-BE49-F238E27FC236}">
                                <a16:creationId xmlns:a16="http://schemas.microsoft.com/office/drawing/2014/main" id="{BB31FB50-A393-4522-8776-52429A9923E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79704" y="309781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0" name="object 80">
                            <a:extLst>
                              <a:ext uri="{FF2B5EF4-FFF2-40B4-BE49-F238E27FC236}">
                                <a16:creationId xmlns:a16="http://schemas.microsoft.com/office/drawing/2014/main" id="{72C06932-44D2-4C85-8612-2523EE6EAF4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79704" y="31337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1" name="object 81">
                            <a:extLst>
                              <a:ext uri="{FF2B5EF4-FFF2-40B4-BE49-F238E27FC236}">
                                <a16:creationId xmlns:a16="http://schemas.microsoft.com/office/drawing/2014/main" id="{6140A1A6-C95C-473A-9878-D24260DF883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79704" y="3181740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2" name="object 82">
                            <a:extLst>
                              <a:ext uri="{FF2B5EF4-FFF2-40B4-BE49-F238E27FC236}">
                                <a16:creationId xmlns:a16="http://schemas.microsoft.com/office/drawing/2014/main" id="{7A8863C5-A38D-4D48-B45B-FB04DE35685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420972" y="31457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3" name="object 83">
                            <a:extLst>
                              <a:ext uri="{FF2B5EF4-FFF2-40B4-BE49-F238E27FC236}">
                                <a16:creationId xmlns:a16="http://schemas.microsoft.com/office/drawing/2014/main" id="{4F512859-DD65-4F93-BE65-DB4A042CA0F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79704" y="3181740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4" name="object 84">
                            <a:extLst>
                              <a:ext uri="{FF2B5EF4-FFF2-40B4-BE49-F238E27FC236}">
                                <a16:creationId xmlns:a16="http://schemas.microsoft.com/office/drawing/2014/main" id="{A9ED6053-D902-436D-A93E-89713869247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420972" y="31457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5" name="object 85">
                            <a:extLst>
                              <a:ext uri="{FF2B5EF4-FFF2-40B4-BE49-F238E27FC236}">
                                <a16:creationId xmlns:a16="http://schemas.microsoft.com/office/drawing/2014/main" id="{0EB28032-8E2D-45C1-BD68-3DEB26B1EFC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448487" y="31457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6" name="object 86">
                            <a:extLst>
                              <a:ext uri="{FF2B5EF4-FFF2-40B4-BE49-F238E27FC236}">
                                <a16:creationId xmlns:a16="http://schemas.microsoft.com/office/drawing/2014/main" id="{36381002-CF86-41C2-9D72-AC6F5940BFF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503511" y="31577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7" name="object 87">
                            <a:extLst>
                              <a:ext uri="{FF2B5EF4-FFF2-40B4-BE49-F238E27FC236}">
                                <a16:creationId xmlns:a16="http://schemas.microsoft.com/office/drawing/2014/main" id="{F187BCA8-6F07-4A70-9422-358A7D46C72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599810" y="31577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8" name="object 88">
                            <a:extLst>
                              <a:ext uri="{FF2B5EF4-FFF2-40B4-BE49-F238E27FC236}">
                                <a16:creationId xmlns:a16="http://schemas.microsoft.com/office/drawing/2014/main" id="{0E352FA4-C162-41C5-897D-55A284B505F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613564" y="31577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99" name="object 89">
                            <a:extLst>
                              <a:ext uri="{FF2B5EF4-FFF2-40B4-BE49-F238E27FC236}">
                                <a16:creationId xmlns:a16="http://schemas.microsoft.com/office/drawing/2014/main" id="{E660D848-E1B5-4A15-8F92-13CBB6F3D83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792402" y="318174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0" name="object 90">
                            <a:extLst>
                              <a:ext uri="{FF2B5EF4-FFF2-40B4-BE49-F238E27FC236}">
                                <a16:creationId xmlns:a16="http://schemas.microsoft.com/office/drawing/2014/main" id="{23284738-F41E-484D-B3B9-9AF94D340CD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06162" y="318174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1" name="object 91">
                            <a:extLst>
                              <a:ext uri="{FF2B5EF4-FFF2-40B4-BE49-F238E27FC236}">
                                <a16:creationId xmlns:a16="http://schemas.microsoft.com/office/drawing/2014/main" id="{7BE1921E-6D2B-42B3-8BC7-D05FF6EDCFE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33669" y="324169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2" name="object 92">
                            <a:extLst>
                              <a:ext uri="{FF2B5EF4-FFF2-40B4-BE49-F238E27FC236}">
                                <a16:creationId xmlns:a16="http://schemas.microsoft.com/office/drawing/2014/main" id="{E205347A-231C-418E-B6D3-A9952186855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47432" y="325367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3" name="object 562">
                            <a:extLst>
                              <a:ext uri="{FF2B5EF4-FFF2-40B4-BE49-F238E27FC236}">
                                <a16:creationId xmlns:a16="http://schemas.microsoft.com/office/drawing/2014/main" id="{65BBDD0D-A188-409A-A33E-9C49F74DEEF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85524" y="288199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4" name="object 563">
                            <a:extLst>
                              <a:ext uri="{FF2B5EF4-FFF2-40B4-BE49-F238E27FC236}">
                                <a16:creationId xmlns:a16="http://schemas.microsoft.com/office/drawing/2014/main" id="{8C9C8B66-935D-4599-AB64-2F6C38861F8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499286" y="288199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5" name="object 564">
                            <a:extLst>
                              <a:ext uri="{FF2B5EF4-FFF2-40B4-BE49-F238E27FC236}">
                                <a16:creationId xmlns:a16="http://schemas.microsoft.com/office/drawing/2014/main" id="{63EBB93D-8599-4264-A7B3-5581D14E195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801929" y="290597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6" name="object 565">
                            <a:extLst>
                              <a:ext uri="{FF2B5EF4-FFF2-40B4-BE49-F238E27FC236}">
                                <a16:creationId xmlns:a16="http://schemas.microsoft.com/office/drawing/2014/main" id="{196C968D-E907-4A90-9FD1-A2B260332F1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870707" y="29179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7" name="object 566">
                            <a:extLst>
                              <a:ext uri="{FF2B5EF4-FFF2-40B4-BE49-F238E27FC236}">
                                <a16:creationId xmlns:a16="http://schemas.microsoft.com/office/drawing/2014/main" id="{6FA9119C-C4CD-42B1-8E9A-C4B2038A0E1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884469" y="292996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8" name="object 567">
                            <a:extLst>
                              <a:ext uri="{FF2B5EF4-FFF2-40B4-BE49-F238E27FC236}">
                                <a16:creationId xmlns:a16="http://schemas.microsoft.com/office/drawing/2014/main" id="{AF5AA452-DFF2-4A6B-885B-CDFADFA2525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11976" y="295394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09" name="object 568">
                            <a:extLst>
                              <a:ext uri="{FF2B5EF4-FFF2-40B4-BE49-F238E27FC236}">
                                <a16:creationId xmlns:a16="http://schemas.microsoft.com/office/drawing/2014/main" id="{CD552FA7-66D7-43E8-9DA8-22E28785932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25737" y="298990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0" name="object 569">
                            <a:extLst>
                              <a:ext uri="{FF2B5EF4-FFF2-40B4-BE49-F238E27FC236}">
                                <a16:creationId xmlns:a16="http://schemas.microsoft.com/office/drawing/2014/main" id="{C0E81108-4FA9-4526-8BF8-F7E2E6D35E6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25737" y="30138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1" name="object 570">
                            <a:extLst>
                              <a:ext uri="{FF2B5EF4-FFF2-40B4-BE49-F238E27FC236}">
                                <a16:creationId xmlns:a16="http://schemas.microsoft.com/office/drawing/2014/main" id="{739DF2CB-665F-4D5A-9825-09DF32CECEE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39491" y="30138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2" name="object 571">
                            <a:extLst>
                              <a:ext uri="{FF2B5EF4-FFF2-40B4-BE49-F238E27FC236}">
                                <a16:creationId xmlns:a16="http://schemas.microsoft.com/office/drawing/2014/main" id="{5CC00185-F7B7-4630-A615-4B4B9DA1FE0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67006" y="30138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3" name="object 572">
                            <a:extLst>
                              <a:ext uri="{FF2B5EF4-FFF2-40B4-BE49-F238E27FC236}">
                                <a16:creationId xmlns:a16="http://schemas.microsoft.com/office/drawing/2014/main" id="{BE13FDBB-290F-440A-A571-3C0AA8787BB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25737" y="3061845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4" name="object 573">
                            <a:extLst>
                              <a:ext uri="{FF2B5EF4-FFF2-40B4-BE49-F238E27FC236}">
                                <a16:creationId xmlns:a16="http://schemas.microsoft.com/office/drawing/2014/main" id="{C7DB9D05-B8E7-41C8-9ED0-2F4BBA073B4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4967006" y="30258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5" name="object 574">
                            <a:extLst>
                              <a:ext uri="{FF2B5EF4-FFF2-40B4-BE49-F238E27FC236}">
                                <a16:creationId xmlns:a16="http://schemas.microsoft.com/office/drawing/2014/main" id="{DAA14247-CDCE-45ED-A2CF-728A42683F7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242135" y="3073833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6" name="object 575">
                            <a:extLst>
                              <a:ext uri="{FF2B5EF4-FFF2-40B4-BE49-F238E27FC236}">
                                <a16:creationId xmlns:a16="http://schemas.microsoft.com/office/drawing/2014/main" id="{0EF54728-6999-4A73-9EDC-57A555B22B0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283406" y="303786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7" name="object 576">
                            <a:extLst>
                              <a:ext uri="{FF2B5EF4-FFF2-40B4-BE49-F238E27FC236}">
                                <a16:creationId xmlns:a16="http://schemas.microsoft.com/office/drawing/2014/main" id="{64230414-9CCD-4AB3-BFFD-DCF35C3C9F3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52189" y="306184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8" name="object 577">
                            <a:extLst>
                              <a:ext uri="{FF2B5EF4-FFF2-40B4-BE49-F238E27FC236}">
                                <a16:creationId xmlns:a16="http://schemas.microsoft.com/office/drawing/2014/main" id="{E098EA98-9F81-4C0B-9B7D-57694DB57A8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52189" y="307383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19" name="object 578">
                            <a:extLst>
                              <a:ext uri="{FF2B5EF4-FFF2-40B4-BE49-F238E27FC236}">
                                <a16:creationId xmlns:a16="http://schemas.microsoft.com/office/drawing/2014/main" id="{555261C7-D519-41CC-AD64-AB76BA82DF0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79704" y="3097813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0" name="object 579">
                            <a:extLst>
                              <a:ext uri="{FF2B5EF4-FFF2-40B4-BE49-F238E27FC236}">
                                <a16:creationId xmlns:a16="http://schemas.microsoft.com/office/drawing/2014/main" id="{B17109A4-5F89-484F-A0D0-48E95D4A8D9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79704" y="313378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1" name="object 580">
                            <a:extLst>
                              <a:ext uri="{FF2B5EF4-FFF2-40B4-BE49-F238E27FC236}">
                                <a16:creationId xmlns:a16="http://schemas.microsoft.com/office/drawing/2014/main" id="{8AA8FCB9-3466-4E16-AFBE-AC354D3D995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79704" y="3181740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2" name="object 581">
                            <a:extLst>
                              <a:ext uri="{FF2B5EF4-FFF2-40B4-BE49-F238E27FC236}">
                                <a16:creationId xmlns:a16="http://schemas.microsoft.com/office/drawing/2014/main" id="{999F6E1F-3FE3-4261-87FA-A70B28D095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420972" y="31457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3" name="object 582">
                            <a:extLst>
                              <a:ext uri="{FF2B5EF4-FFF2-40B4-BE49-F238E27FC236}">
                                <a16:creationId xmlns:a16="http://schemas.microsoft.com/office/drawing/2014/main" id="{B9C03A31-EA14-48E7-88C2-643ED25927B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379704" y="3181740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89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4" name="object 583">
                            <a:extLst>
                              <a:ext uri="{FF2B5EF4-FFF2-40B4-BE49-F238E27FC236}">
                                <a16:creationId xmlns:a16="http://schemas.microsoft.com/office/drawing/2014/main" id="{E68ED7A2-A34D-458D-97C8-4D7B22D30E7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420972" y="31457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5" name="object 584">
                            <a:extLst>
                              <a:ext uri="{FF2B5EF4-FFF2-40B4-BE49-F238E27FC236}">
                                <a16:creationId xmlns:a16="http://schemas.microsoft.com/office/drawing/2014/main" id="{10399729-2DF6-4C86-9BD0-CAC1753685A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448487" y="31457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6" name="object 585">
                            <a:extLst>
                              <a:ext uri="{FF2B5EF4-FFF2-40B4-BE49-F238E27FC236}">
                                <a16:creationId xmlns:a16="http://schemas.microsoft.com/office/drawing/2014/main" id="{CF5F38F5-6E75-4A2A-AD17-A1B28C6C84F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503511" y="31577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7" name="object 586">
                            <a:extLst>
                              <a:ext uri="{FF2B5EF4-FFF2-40B4-BE49-F238E27FC236}">
                                <a16:creationId xmlns:a16="http://schemas.microsoft.com/office/drawing/2014/main" id="{371C51B7-2417-436C-A70C-C7E292C18A1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599810" y="31577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8" name="object 587">
                            <a:extLst>
                              <a:ext uri="{FF2B5EF4-FFF2-40B4-BE49-F238E27FC236}">
                                <a16:creationId xmlns:a16="http://schemas.microsoft.com/office/drawing/2014/main" id="{7D02B4A5-FCD1-4D3C-84F3-41B7A1EE699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613564" y="31577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9" name="object 588">
                            <a:extLst>
                              <a:ext uri="{FF2B5EF4-FFF2-40B4-BE49-F238E27FC236}">
                                <a16:creationId xmlns:a16="http://schemas.microsoft.com/office/drawing/2014/main" id="{A4A5C3A4-1FE0-4A8D-97DC-E0361D9191C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792402" y="318174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30" name="object 589">
                            <a:extLst>
                              <a:ext uri="{FF2B5EF4-FFF2-40B4-BE49-F238E27FC236}">
                                <a16:creationId xmlns:a16="http://schemas.microsoft.com/office/drawing/2014/main" id="{D23C4E23-CBD6-409C-840F-87EBBC19E9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06162" y="3181740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31" name="object 590">
                            <a:extLst>
                              <a:ext uri="{FF2B5EF4-FFF2-40B4-BE49-F238E27FC236}">
                                <a16:creationId xmlns:a16="http://schemas.microsoft.com/office/drawing/2014/main" id="{0E8751A2-2C1D-47E8-BEF8-84D437FDD2F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33669" y="324169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32" name="object 591">
                            <a:extLst>
                              <a:ext uri="{FF2B5EF4-FFF2-40B4-BE49-F238E27FC236}">
                                <a16:creationId xmlns:a16="http://schemas.microsoft.com/office/drawing/2014/main" id="{6C2DD8E0-7501-4949-8738-F38E0C0583B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47432" y="325367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24" name="Group 723">
                          <a:extLst>
                            <a:ext uri="{FF2B5EF4-FFF2-40B4-BE49-F238E27FC236}">
                              <a16:creationId xmlns:a16="http://schemas.microsoft.com/office/drawing/2014/main" id="{5553C2B5-A048-4D8A-B131-5AE177232695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5861178" y="3277659"/>
                          <a:ext cx="1870898" cy="504022"/>
                          <a:chOff x="5861178" y="3277659"/>
                          <a:chExt cx="1870898" cy="504022"/>
                        </a:xfrm>
                      </p:grpSpPr>
                      <p:sp>
                        <p:nvSpPr>
                          <p:cNvPr id="811" name="object 93">
                            <a:extLst>
                              <a:ext uri="{FF2B5EF4-FFF2-40B4-BE49-F238E27FC236}">
                                <a16:creationId xmlns:a16="http://schemas.microsoft.com/office/drawing/2014/main" id="{5908E4BE-8627-43E4-A309-780E2EB4A5D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61178" y="32776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2" name="object 94">
                            <a:extLst>
                              <a:ext uri="{FF2B5EF4-FFF2-40B4-BE49-F238E27FC236}">
                                <a16:creationId xmlns:a16="http://schemas.microsoft.com/office/drawing/2014/main" id="{D1ECC573-1A61-4080-8920-7A4981FB7E3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88700" y="328964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3" name="object 95">
                            <a:extLst>
                              <a:ext uri="{FF2B5EF4-FFF2-40B4-BE49-F238E27FC236}">
                                <a16:creationId xmlns:a16="http://schemas.microsoft.com/office/drawing/2014/main" id="{199F40BF-48FE-4AC6-B42A-2E8AC8CB084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01391" y="338556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4" name="object 96">
                            <a:extLst>
                              <a:ext uri="{FF2B5EF4-FFF2-40B4-BE49-F238E27FC236}">
                                <a16:creationId xmlns:a16="http://schemas.microsoft.com/office/drawing/2014/main" id="{26ADDE5D-F24F-4268-8764-EF1029303F4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15151" y="34215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5" name="object 97">
                            <a:extLst>
                              <a:ext uri="{FF2B5EF4-FFF2-40B4-BE49-F238E27FC236}">
                                <a16:creationId xmlns:a16="http://schemas.microsoft.com/office/drawing/2014/main" id="{68989C14-BC87-4E6D-B685-14D0B2F3591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28898" y="343352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6" name="object 98">
                            <a:extLst>
                              <a:ext uri="{FF2B5EF4-FFF2-40B4-BE49-F238E27FC236}">
                                <a16:creationId xmlns:a16="http://schemas.microsoft.com/office/drawing/2014/main" id="{773DAC55-A2B2-48B2-86DB-855FE5F0F42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56421" y="343352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7" name="object 99">
                            <a:extLst>
                              <a:ext uri="{FF2B5EF4-FFF2-40B4-BE49-F238E27FC236}">
                                <a16:creationId xmlns:a16="http://schemas.microsoft.com/office/drawing/2014/main" id="{C201F55B-728C-4CFB-B9A1-1055C3EE840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04035" y="349346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8" name="object 100">
                            <a:extLst>
                              <a:ext uri="{FF2B5EF4-FFF2-40B4-BE49-F238E27FC236}">
                                <a16:creationId xmlns:a16="http://schemas.microsoft.com/office/drawing/2014/main" id="{670B3747-71B6-433D-B885-C3F44006DF9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17796" y="354142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9" name="object 101">
                            <a:extLst>
                              <a:ext uri="{FF2B5EF4-FFF2-40B4-BE49-F238E27FC236}">
                                <a16:creationId xmlns:a16="http://schemas.microsoft.com/office/drawing/2014/main" id="{6A413FF4-84F6-4EB9-8125-FFEE60C3E27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59064" y="35054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0" name="object 102">
                            <a:extLst>
                              <a:ext uri="{FF2B5EF4-FFF2-40B4-BE49-F238E27FC236}">
                                <a16:creationId xmlns:a16="http://schemas.microsoft.com/office/drawing/2014/main" id="{3A3EDA93-E741-4E2B-9384-5A450642651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72811" y="354142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21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1" name="object 103">
                            <a:extLst>
                              <a:ext uri="{FF2B5EF4-FFF2-40B4-BE49-F238E27FC236}">
                                <a16:creationId xmlns:a16="http://schemas.microsoft.com/office/drawing/2014/main" id="{B60EA14B-AA4E-4C8A-8102-9689C87AB9A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14095" y="35054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2" name="object 104">
                            <a:extLst>
                              <a:ext uri="{FF2B5EF4-FFF2-40B4-BE49-F238E27FC236}">
                                <a16:creationId xmlns:a16="http://schemas.microsoft.com/office/drawing/2014/main" id="{833B680F-4F79-4788-B309-C0AE1BE0C88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55364" y="352944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3" name="object 105">
                            <a:extLst>
                              <a:ext uri="{FF2B5EF4-FFF2-40B4-BE49-F238E27FC236}">
                                <a16:creationId xmlns:a16="http://schemas.microsoft.com/office/drawing/2014/main" id="{5B527DD9-E5A1-4414-930B-F64BE751A73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69111" y="355341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4" name="object 106">
                            <a:extLst>
                              <a:ext uri="{FF2B5EF4-FFF2-40B4-BE49-F238E27FC236}">
                                <a16:creationId xmlns:a16="http://schemas.microsoft.com/office/drawing/2014/main" id="{FC75EB22-5B4D-46CA-842A-C825B953E01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82872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5" name="object 107">
                            <a:extLst>
                              <a:ext uri="{FF2B5EF4-FFF2-40B4-BE49-F238E27FC236}">
                                <a16:creationId xmlns:a16="http://schemas.microsoft.com/office/drawing/2014/main" id="{64C65148-0C38-4206-A348-23D7836E247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96633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6" name="object 108">
                            <a:extLst>
                              <a:ext uri="{FF2B5EF4-FFF2-40B4-BE49-F238E27FC236}">
                                <a16:creationId xmlns:a16="http://schemas.microsoft.com/office/drawing/2014/main" id="{82902C72-BDC0-4A85-9562-9FCC99374E5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810380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7" name="object 109">
                            <a:extLst>
                              <a:ext uri="{FF2B5EF4-FFF2-40B4-BE49-F238E27FC236}">
                                <a16:creationId xmlns:a16="http://schemas.microsoft.com/office/drawing/2014/main" id="{2BFD76ED-D4F8-43E3-94DB-3A64570D8AD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96633" y="3649338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8" name="object 110">
                            <a:extLst>
                              <a:ext uri="{FF2B5EF4-FFF2-40B4-BE49-F238E27FC236}">
                                <a16:creationId xmlns:a16="http://schemas.microsoft.com/office/drawing/2014/main" id="{A5C66E68-C36A-456E-AC2B-D60320EEAE1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837903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29" name="object 111">
                            <a:extLst>
                              <a:ext uri="{FF2B5EF4-FFF2-40B4-BE49-F238E27FC236}">
                                <a16:creationId xmlns:a16="http://schemas.microsoft.com/office/drawing/2014/main" id="{A63FFBF5-C1BF-4547-A8A1-07D15FA7F28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824142" y="3649338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0" name="object 112">
                            <a:extLst>
                              <a:ext uri="{FF2B5EF4-FFF2-40B4-BE49-F238E27FC236}">
                                <a16:creationId xmlns:a16="http://schemas.microsoft.com/office/drawing/2014/main" id="{585594B0-BDF9-40F2-BF11-4CB74F88D69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865409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1" name="object 113">
                            <a:extLst>
                              <a:ext uri="{FF2B5EF4-FFF2-40B4-BE49-F238E27FC236}">
                                <a16:creationId xmlns:a16="http://schemas.microsoft.com/office/drawing/2014/main" id="{F20A2B8C-1F25-47B0-8C12-6D9010B3383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920440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2" name="object 114">
                            <a:extLst>
                              <a:ext uri="{FF2B5EF4-FFF2-40B4-BE49-F238E27FC236}">
                                <a16:creationId xmlns:a16="http://schemas.microsoft.com/office/drawing/2014/main" id="{90848A78-299E-4D01-9B1B-38BB70F4B4E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071756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3" name="object 115">
                            <a:extLst>
                              <a:ext uri="{FF2B5EF4-FFF2-40B4-BE49-F238E27FC236}">
                                <a16:creationId xmlns:a16="http://schemas.microsoft.com/office/drawing/2014/main" id="{9EA16660-DF5D-4C3C-839F-AC999AA8AEB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36832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4" name="object 116">
                            <a:extLst>
                              <a:ext uri="{FF2B5EF4-FFF2-40B4-BE49-F238E27FC236}">
                                <a16:creationId xmlns:a16="http://schemas.microsoft.com/office/drawing/2014/main" id="{879F2AFB-764C-46B7-95B0-9982F9AAE53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36832" y="363734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5" name="object 117">
                            <a:extLst>
                              <a:ext uri="{FF2B5EF4-FFF2-40B4-BE49-F238E27FC236}">
                                <a16:creationId xmlns:a16="http://schemas.microsoft.com/office/drawing/2014/main" id="{A7B8E1EF-8B03-4A01-A55D-03BFC261464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50594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6" name="object 118">
                            <a:extLst>
                              <a:ext uri="{FF2B5EF4-FFF2-40B4-BE49-F238E27FC236}">
                                <a16:creationId xmlns:a16="http://schemas.microsoft.com/office/drawing/2014/main" id="{73E1E50E-9D76-4684-B970-DE57267602D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78101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7" name="object 119">
                            <a:extLst>
                              <a:ext uri="{FF2B5EF4-FFF2-40B4-BE49-F238E27FC236}">
                                <a16:creationId xmlns:a16="http://schemas.microsoft.com/office/drawing/2014/main" id="{8F503E6C-1164-42C9-905A-94285215C0F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594507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8" name="object 120">
                            <a:extLst>
                              <a:ext uri="{FF2B5EF4-FFF2-40B4-BE49-F238E27FC236}">
                                <a16:creationId xmlns:a16="http://schemas.microsoft.com/office/drawing/2014/main" id="{899A0BA2-C137-4972-80A3-8E6775FEFF6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649537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39" name="object 121">
                            <a:extLst>
                              <a:ext uri="{FF2B5EF4-FFF2-40B4-BE49-F238E27FC236}">
                                <a16:creationId xmlns:a16="http://schemas.microsoft.com/office/drawing/2014/main" id="{CF68127C-F0A3-40F3-8227-C0B4C9DAC1D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663298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0" name="object 122">
                            <a:extLst>
                              <a:ext uri="{FF2B5EF4-FFF2-40B4-BE49-F238E27FC236}">
                                <a16:creationId xmlns:a16="http://schemas.microsoft.com/office/drawing/2014/main" id="{69962875-64D7-408D-8E3D-ADC827EBC98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690805" y="368530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1" name="object 123">
                            <a:extLst>
                              <a:ext uri="{FF2B5EF4-FFF2-40B4-BE49-F238E27FC236}">
                                <a16:creationId xmlns:a16="http://schemas.microsoft.com/office/drawing/2014/main" id="{49A2394B-E9C1-4DDB-86CE-4E01D1D288F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704566" y="368530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2" name="object 124">
                            <a:extLst>
                              <a:ext uri="{FF2B5EF4-FFF2-40B4-BE49-F238E27FC236}">
                                <a16:creationId xmlns:a16="http://schemas.microsoft.com/office/drawing/2014/main" id="{0E745063-A550-448F-8D51-14252C21718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732076" y="3709291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3" name="object 592">
                            <a:extLst>
                              <a:ext uri="{FF2B5EF4-FFF2-40B4-BE49-F238E27FC236}">
                                <a16:creationId xmlns:a16="http://schemas.microsoft.com/office/drawing/2014/main" id="{70A2048E-60E7-46C6-8B78-03ED4ADAE61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61178" y="32776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4" name="object 593">
                            <a:extLst>
                              <a:ext uri="{FF2B5EF4-FFF2-40B4-BE49-F238E27FC236}">
                                <a16:creationId xmlns:a16="http://schemas.microsoft.com/office/drawing/2014/main" id="{E0FDA87B-8B59-4A7B-A8A6-1B43896EE2D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888700" y="328964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5" name="object 594">
                            <a:extLst>
                              <a:ext uri="{FF2B5EF4-FFF2-40B4-BE49-F238E27FC236}">
                                <a16:creationId xmlns:a16="http://schemas.microsoft.com/office/drawing/2014/main" id="{BF259BF1-228D-4302-A3D7-71BC0165A1B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01391" y="338556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6" name="object 595">
                            <a:extLst>
                              <a:ext uri="{FF2B5EF4-FFF2-40B4-BE49-F238E27FC236}">
                                <a16:creationId xmlns:a16="http://schemas.microsoft.com/office/drawing/2014/main" id="{FB66C28C-BC14-42F3-B9C8-256B6ED1214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15151" y="34215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7" name="object 596">
                            <a:extLst>
                              <a:ext uri="{FF2B5EF4-FFF2-40B4-BE49-F238E27FC236}">
                                <a16:creationId xmlns:a16="http://schemas.microsoft.com/office/drawing/2014/main" id="{3A62E6A6-9FF9-4A7E-81D4-9BED2EDABA5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28898" y="343352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8" name="object 597">
                            <a:extLst>
                              <a:ext uri="{FF2B5EF4-FFF2-40B4-BE49-F238E27FC236}">
                                <a16:creationId xmlns:a16="http://schemas.microsoft.com/office/drawing/2014/main" id="{A01F7FE2-9419-4490-BA5A-7B49752E9F1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356421" y="343352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49" name="object 598">
                            <a:extLst>
                              <a:ext uri="{FF2B5EF4-FFF2-40B4-BE49-F238E27FC236}">
                                <a16:creationId xmlns:a16="http://schemas.microsoft.com/office/drawing/2014/main" id="{72BE3993-4E8E-4A9E-BC44-82C23212551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04035" y="349346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0" name="object 599">
                            <a:extLst>
                              <a:ext uri="{FF2B5EF4-FFF2-40B4-BE49-F238E27FC236}">
                                <a16:creationId xmlns:a16="http://schemas.microsoft.com/office/drawing/2014/main" id="{DCA0C3D4-6027-4E82-BEF9-E8B958BD08A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659064" y="35054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1" name="object 600">
                            <a:extLst>
                              <a:ext uri="{FF2B5EF4-FFF2-40B4-BE49-F238E27FC236}">
                                <a16:creationId xmlns:a16="http://schemas.microsoft.com/office/drawing/2014/main" id="{DCFF2AE6-CD4D-4882-80A6-791E5DE6E5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14095" y="35054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2" name="object 601">
                            <a:extLst>
                              <a:ext uri="{FF2B5EF4-FFF2-40B4-BE49-F238E27FC236}">
                                <a16:creationId xmlns:a16="http://schemas.microsoft.com/office/drawing/2014/main" id="{3640B6F2-1E39-40E2-932C-26DB05CFCCA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55364" y="352944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3" name="object 602">
                            <a:extLst>
                              <a:ext uri="{FF2B5EF4-FFF2-40B4-BE49-F238E27FC236}">
                                <a16:creationId xmlns:a16="http://schemas.microsoft.com/office/drawing/2014/main" id="{612916BB-E479-4F32-B7B6-52B28357248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69111" y="355341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4" name="object 603">
                            <a:extLst>
                              <a:ext uri="{FF2B5EF4-FFF2-40B4-BE49-F238E27FC236}">
                                <a16:creationId xmlns:a16="http://schemas.microsoft.com/office/drawing/2014/main" id="{4F65DE05-6CB7-4890-876B-526049D77D2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82872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5" name="object 604">
                            <a:extLst>
                              <a:ext uri="{FF2B5EF4-FFF2-40B4-BE49-F238E27FC236}">
                                <a16:creationId xmlns:a16="http://schemas.microsoft.com/office/drawing/2014/main" id="{3B0851A5-B878-4511-ADF3-3CD14E739DD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796633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6" name="object 605">
                            <a:extLst>
                              <a:ext uri="{FF2B5EF4-FFF2-40B4-BE49-F238E27FC236}">
                                <a16:creationId xmlns:a16="http://schemas.microsoft.com/office/drawing/2014/main" id="{45F480BC-A795-4564-8AD5-E7E3DAE8993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810380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7" name="object 606">
                            <a:extLst>
                              <a:ext uri="{FF2B5EF4-FFF2-40B4-BE49-F238E27FC236}">
                                <a16:creationId xmlns:a16="http://schemas.microsoft.com/office/drawing/2014/main" id="{6B0BBFD4-4A79-4B62-98ED-2E24C053638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837903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8" name="object 607">
                            <a:extLst>
                              <a:ext uri="{FF2B5EF4-FFF2-40B4-BE49-F238E27FC236}">
                                <a16:creationId xmlns:a16="http://schemas.microsoft.com/office/drawing/2014/main" id="{CDB6C893-23AE-4582-8816-B0AE84907AC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865409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59" name="object 608">
                            <a:extLst>
                              <a:ext uri="{FF2B5EF4-FFF2-40B4-BE49-F238E27FC236}">
                                <a16:creationId xmlns:a16="http://schemas.microsoft.com/office/drawing/2014/main" id="{D2C26D63-4E40-4305-88D8-C68BAF0B39C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6920440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0" name="object 609">
                            <a:extLst>
                              <a:ext uri="{FF2B5EF4-FFF2-40B4-BE49-F238E27FC236}">
                                <a16:creationId xmlns:a16="http://schemas.microsoft.com/office/drawing/2014/main" id="{973F8893-2951-4480-A8BB-495820FFE19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071756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1" name="object 610">
                            <a:extLst>
                              <a:ext uri="{FF2B5EF4-FFF2-40B4-BE49-F238E27FC236}">
                                <a16:creationId xmlns:a16="http://schemas.microsoft.com/office/drawing/2014/main" id="{63F58971-BB68-4767-B4CD-65C9F51BC03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36832" y="361337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2" name="object 611">
                            <a:extLst>
                              <a:ext uri="{FF2B5EF4-FFF2-40B4-BE49-F238E27FC236}">
                                <a16:creationId xmlns:a16="http://schemas.microsoft.com/office/drawing/2014/main" id="{431D09A2-6241-45D7-9818-9316BDDF906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36832" y="363734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3" name="object 612">
                            <a:extLst>
                              <a:ext uri="{FF2B5EF4-FFF2-40B4-BE49-F238E27FC236}">
                                <a16:creationId xmlns:a16="http://schemas.microsoft.com/office/drawing/2014/main" id="{DBA2240F-2E57-4FA1-9FF2-1B946A4D965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50594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4" name="object 613">
                            <a:extLst>
                              <a:ext uri="{FF2B5EF4-FFF2-40B4-BE49-F238E27FC236}">
                                <a16:creationId xmlns:a16="http://schemas.microsoft.com/office/drawing/2014/main" id="{B372361A-9050-41D8-92C7-86B3387C521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278101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5" name="object 614">
                            <a:extLst>
                              <a:ext uri="{FF2B5EF4-FFF2-40B4-BE49-F238E27FC236}">
                                <a16:creationId xmlns:a16="http://schemas.microsoft.com/office/drawing/2014/main" id="{2494C1EB-A1BE-4053-9D54-BD560003C7F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594507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6" name="object 615">
                            <a:extLst>
                              <a:ext uri="{FF2B5EF4-FFF2-40B4-BE49-F238E27FC236}">
                                <a16:creationId xmlns:a16="http://schemas.microsoft.com/office/drawing/2014/main" id="{0D39A595-7526-42C9-AFC0-BC7A099B29D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649537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7" name="object 616">
                            <a:extLst>
                              <a:ext uri="{FF2B5EF4-FFF2-40B4-BE49-F238E27FC236}">
                                <a16:creationId xmlns:a16="http://schemas.microsoft.com/office/drawing/2014/main" id="{3A60A293-0E4E-4E23-BA64-C1E2473F211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663298" y="3661332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8" name="object 617">
                            <a:extLst>
                              <a:ext uri="{FF2B5EF4-FFF2-40B4-BE49-F238E27FC236}">
                                <a16:creationId xmlns:a16="http://schemas.microsoft.com/office/drawing/2014/main" id="{964BA4C6-EB4A-43A8-9325-00478151B0B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690805" y="368530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69" name="object 618">
                            <a:extLst>
                              <a:ext uri="{FF2B5EF4-FFF2-40B4-BE49-F238E27FC236}">
                                <a16:creationId xmlns:a16="http://schemas.microsoft.com/office/drawing/2014/main" id="{3AF89442-6956-4270-9723-F38D899C2BC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704566" y="3685306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70" name="object 619">
                            <a:extLst>
                              <a:ext uri="{FF2B5EF4-FFF2-40B4-BE49-F238E27FC236}">
                                <a16:creationId xmlns:a16="http://schemas.microsoft.com/office/drawing/2014/main" id="{DF0FF58C-B98A-41B0-9CD3-EFC60EC83C0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732076" y="3709291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25" name="Group 724">
                          <a:extLst>
                            <a:ext uri="{FF2B5EF4-FFF2-40B4-BE49-F238E27FC236}">
                              <a16:creationId xmlns:a16="http://schemas.microsoft.com/office/drawing/2014/main" id="{F7DEE4DC-9BAA-404B-BB38-A653A6BDB01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7732076" y="3745259"/>
                          <a:ext cx="2696291" cy="228249"/>
                          <a:chOff x="7732076" y="3745259"/>
                          <a:chExt cx="2696291" cy="228249"/>
                        </a:xfrm>
                      </p:grpSpPr>
                      <p:sp>
                        <p:nvSpPr>
                          <p:cNvPr id="726" name="object 125">
                            <a:extLst>
                              <a:ext uri="{FF2B5EF4-FFF2-40B4-BE49-F238E27FC236}">
                                <a16:creationId xmlns:a16="http://schemas.microsoft.com/office/drawing/2014/main" id="{8ADF0FF0-D1E6-4DAD-9CE1-72BF583E53B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732076" y="37452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7" name="object 126">
                            <a:extLst>
                              <a:ext uri="{FF2B5EF4-FFF2-40B4-BE49-F238E27FC236}">
                                <a16:creationId xmlns:a16="http://schemas.microsoft.com/office/drawing/2014/main" id="{23ADF7B4-1DF3-4C8F-B875-97C7BCEA095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745836" y="378122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8" name="object 127">
                            <a:extLst>
                              <a:ext uri="{FF2B5EF4-FFF2-40B4-BE49-F238E27FC236}">
                                <a16:creationId xmlns:a16="http://schemas.microsoft.com/office/drawing/2014/main" id="{453F5A1C-09B5-4C2D-9AC6-16E58AA3CA1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03496" y="378122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29" name="object 128">
                            <a:extLst>
                              <a:ext uri="{FF2B5EF4-FFF2-40B4-BE49-F238E27FC236}">
                                <a16:creationId xmlns:a16="http://schemas.microsoft.com/office/drawing/2014/main" id="{2E9D92E9-1144-4D03-9190-81622BFC590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44765" y="378122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0" name="object 129">
                            <a:extLst>
                              <a:ext uri="{FF2B5EF4-FFF2-40B4-BE49-F238E27FC236}">
                                <a16:creationId xmlns:a16="http://schemas.microsoft.com/office/drawing/2014/main" id="{39968319-A38F-456E-B90F-120B02E8094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58527" y="38531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1" name="object 130">
                            <a:extLst>
                              <a:ext uri="{FF2B5EF4-FFF2-40B4-BE49-F238E27FC236}">
                                <a16:creationId xmlns:a16="http://schemas.microsoft.com/office/drawing/2014/main" id="{B494A9CB-74E1-484D-8DCE-4E6EE877BE6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72287" y="38531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2" name="object 131">
                            <a:extLst>
                              <a:ext uri="{FF2B5EF4-FFF2-40B4-BE49-F238E27FC236}">
                                <a16:creationId xmlns:a16="http://schemas.microsoft.com/office/drawing/2014/main" id="{9CF88364-CC8C-461A-BD54-7FE55283815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86034" y="38531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3" name="object 132">
                            <a:extLst>
                              <a:ext uri="{FF2B5EF4-FFF2-40B4-BE49-F238E27FC236}">
                                <a16:creationId xmlns:a16="http://schemas.microsoft.com/office/drawing/2014/main" id="{EB3D9A50-C3F5-4651-AAA6-D6BE96D73FE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447410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4" name="object 133">
                            <a:extLst>
                              <a:ext uri="{FF2B5EF4-FFF2-40B4-BE49-F238E27FC236}">
                                <a16:creationId xmlns:a16="http://schemas.microsoft.com/office/drawing/2014/main" id="{E77B9665-2781-40FE-9583-784A6E1BE6E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02440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5" name="object 134">
                            <a:extLst>
                              <a:ext uri="{FF2B5EF4-FFF2-40B4-BE49-F238E27FC236}">
                                <a16:creationId xmlns:a16="http://schemas.microsoft.com/office/drawing/2014/main" id="{DD728479-C716-4173-A730-AB88E0CFFCD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43710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6" name="object 135">
                            <a:extLst>
                              <a:ext uri="{FF2B5EF4-FFF2-40B4-BE49-F238E27FC236}">
                                <a16:creationId xmlns:a16="http://schemas.microsoft.com/office/drawing/2014/main" id="{153A53FB-1BD2-4622-BDAF-8A14B9D13B8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16201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7" name="object 136">
                            <a:extLst>
                              <a:ext uri="{FF2B5EF4-FFF2-40B4-BE49-F238E27FC236}">
                                <a16:creationId xmlns:a16="http://schemas.microsoft.com/office/drawing/2014/main" id="{0DFA0498-D709-4F4A-A8E3-962591DF2AC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57470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8" name="object 137">
                            <a:extLst>
                              <a:ext uri="{FF2B5EF4-FFF2-40B4-BE49-F238E27FC236}">
                                <a16:creationId xmlns:a16="http://schemas.microsoft.com/office/drawing/2014/main" id="{1BF618D2-0FDB-4D8C-91A5-70FC56990AE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43710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39" name="object 138">
                            <a:extLst>
                              <a:ext uri="{FF2B5EF4-FFF2-40B4-BE49-F238E27FC236}">
                                <a16:creationId xmlns:a16="http://schemas.microsoft.com/office/drawing/2014/main" id="{9CB415C1-CCCA-4CD7-94CC-843D78F04CE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84978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0" name="object 139">
                            <a:extLst>
                              <a:ext uri="{FF2B5EF4-FFF2-40B4-BE49-F238E27FC236}">
                                <a16:creationId xmlns:a16="http://schemas.microsoft.com/office/drawing/2014/main" id="{F3DB8734-6E24-4325-84E7-423F4200F27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84978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1" name="object 140">
                            <a:extLst>
                              <a:ext uri="{FF2B5EF4-FFF2-40B4-BE49-F238E27FC236}">
                                <a16:creationId xmlns:a16="http://schemas.microsoft.com/office/drawing/2014/main" id="{DBABDA99-D0BE-40F3-A703-B77E085A3F8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626248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2" name="object 141">
                            <a:extLst>
                              <a:ext uri="{FF2B5EF4-FFF2-40B4-BE49-F238E27FC236}">
                                <a16:creationId xmlns:a16="http://schemas.microsoft.com/office/drawing/2014/main" id="{93FED6BB-3E4E-4693-A85A-93C6C2F8C93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612500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3" name="object 142">
                            <a:extLst>
                              <a:ext uri="{FF2B5EF4-FFF2-40B4-BE49-F238E27FC236}">
                                <a16:creationId xmlns:a16="http://schemas.microsoft.com/office/drawing/2014/main" id="{19A4AC6F-23F5-4E80-96E1-B47A4B0475C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653769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4" name="object 143">
                            <a:extLst>
                              <a:ext uri="{FF2B5EF4-FFF2-40B4-BE49-F238E27FC236}">
                                <a16:creationId xmlns:a16="http://schemas.microsoft.com/office/drawing/2014/main" id="{13F74F7D-43D7-4F98-BC97-303B44AF8C5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640008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5" name="object 144">
                            <a:extLst>
                              <a:ext uri="{FF2B5EF4-FFF2-40B4-BE49-F238E27FC236}">
                                <a16:creationId xmlns:a16="http://schemas.microsoft.com/office/drawing/2014/main" id="{36F5F56D-FF1B-46AD-9BF1-3307899A132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681277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6" name="object 145">
                            <a:extLst>
                              <a:ext uri="{FF2B5EF4-FFF2-40B4-BE49-F238E27FC236}">
                                <a16:creationId xmlns:a16="http://schemas.microsoft.com/office/drawing/2014/main" id="{8FEA98E9-BD0F-48C4-9A3C-EE2179EF992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997683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7" name="object 146">
                            <a:extLst>
                              <a:ext uri="{FF2B5EF4-FFF2-40B4-BE49-F238E27FC236}">
                                <a16:creationId xmlns:a16="http://schemas.microsoft.com/office/drawing/2014/main" id="{BEBCCE43-600F-4177-92F8-C8CE888CCD7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38953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8" name="object 147">
                            <a:extLst>
                              <a:ext uri="{FF2B5EF4-FFF2-40B4-BE49-F238E27FC236}">
                                <a16:creationId xmlns:a16="http://schemas.microsoft.com/office/drawing/2014/main" id="{31330BF8-0076-4E2F-8E73-C6583199C92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38953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49" name="object 148">
                            <a:extLst>
                              <a:ext uri="{FF2B5EF4-FFF2-40B4-BE49-F238E27FC236}">
                                <a16:creationId xmlns:a16="http://schemas.microsoft.com/office/drawing/2014/main" id="{1E9F433B-EE0D-4574-9CD0-4F7B7F0CF60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80221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0" name="object 149">
                            <a:extLst>
                              <a:ext uri="{FF2B5EF4-FFF2-40B4-BE49-F238E27FC236}">
                                <a16:creationId xmlns:a16="http://schemas.microsoft.com/office/drawing/2014/main" id="{1D33B51C-1999-4CFE-B08E-46EC9687B79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52699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1" name="object 150">
                            <a:extLst>
                              <a:ext uri="{FF2B5EF4-FFF2-40B4-BE49-F238E27FC236}">
                                <a16:creationId xmlns:a16="http://schemas.microsoft.com/office/drawing/2014/main" id="{05B7D71C-819B-4B06-BE09-1F55627E9C1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93969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2" name="object 151">
                            <a:extLst>
                              <a:ext uri="{FF2B5EF4-FFF2-40B4-BE49-F238E27FC236}">
                                <a16:creationId xmlns:a16="http://schemas.microsoft.com/office/drawing/2014/main" id="{9029E139-135D-4849-B695-B2D6059C4D4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66459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3" name="object 152">
                            <a:extLst>
                              <a:ext uri="{FF2B5EF4-FFF2-40B4-BE49-F238E27FC236}">
                                <a16:creationId xmlns:a16="http://schemas.microsoft.com/office/drawing/2014/main" id="{4DC4623A-BABF-49D2-B6EA-ABB667C2361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107728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4" name="object 153">
                            <a:extLst>
                              <a:ext uri="{FF2B5EF4-FFF2-40B4-BE49-F238E27FC236}">
                                <a16:creationId xmlns:a16="http://schemas.microsoft.com/office/drawing/2014/main" id="{BE2BA934-5844-4033-83F2-8273819B49A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80221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5" name="object 154">
                            <a:extLst>
                              <a:ext uri="{FF2B5EF4-FFF2-40B4-BE49-F238E27FC236}">
                                <a16:creationId xmlns:a16="http://schemas.microsoft.com/office/drawing/2014/main" id="{77B30753-26AB-439A-9F2D-AB1627FEE90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121490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6" name="object 155">
                            <a:extLst>
                              <a:ext uri="{FF2B5EF4-FFF2-40B4-BE49-F238E27FC236}">
                                <a16:creationId xmlns:a16="http://schemas.microsoft.com/office/drawing/2014/main" id="{0D3DCB42-26A5-4CDB-B859-A04CE92614C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107728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7" name="object 156">
                            <a:extLst>
                              <a:ext uri="{FF2B5EF4-FFF2-40B4-BE49-F238E27FC236}">
                                <a16:creationId xmlns:a16="http://schemas.microsoft.com/office/drawing/2014/main" id="{5F864818-D786-49E7-8535-B0634535824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148998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8" name="object 157">
                            <a:extLst>
                              <a:ext uri="{FF2B5EF4-FFF2-40B4-BE49-F238E27FC236}">
                                <a16:creationId xmlns:a16="http://schemas.microsoft.com/office/drawing/2014/main" id="{197A02C0-97A3-4EC0-AFEE-871B70043E3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437882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21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59" name="object 158">
                            <a:extLst>
                              <a:ext uri="{FF2B5EF4-FFF2-40B4-BE49-F238E27FC236}">
                                <a16:creationId xmlns:a16="http://schemas.microsoft.com/office/drawing/2014/main" id="{D6EA3AB0-E905-4A80-85B1-8AC6E5AC03F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479165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0" name="object 159">
                            <a:extLst>
                              <a:ext uri="{FF2B5EF4-FFF2-40B4-BE49-F238E27FC236}">
                                <a16:creationId xmlns:a16="http://schemas.microsoft.com/office/drawing/2014/main" id="{FDEC5FF5-956D-4DAC-997C-6102A49E1C4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06672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1" name="object 160">
                            <a:extLst>
                              <a:ext uri="{FF2B5EF4-FFF2-40B4-BE49-F238E27FC236}">
                                <a16:creationId xmlns:a16="http://schemas.microsoft.com/office/drawing/2014/main" id="{039DBD52-512E-4FB1-A8BE-5BEA81CC60A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47941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2" name="object 161">
                            <a:extLst>
                              <a:ext uri="{FF2B5EF4-FFF2-40B4-BE49-F238E27FC236}">
                                <a16:creationId xmlns:a16="http://schemas.microsoft.com/office/drawing/2014/main" id="{DA80DB5F-4AC4-4C46-9AB2-9A3B76822D2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20435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3" name="object 162">
                            <a:extLst>
                              <a:ext uri="{FF2B5EF4-FFF2-40B4-BE49-F238E27FC236}">
                                <a16:creationId xmlns:a16="http://schemas.microsoft.com/office/drawing/2014/main" id="{25C5EEB0-FA41-4C90-8764-7F0731CDF6D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61703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4" name="object 163">
                            <a:extLst>
                              <a:ext uri="{FF2B5EF4-FFF2-40B4-BE49-F238E27FC236}">
                                <a16:creationId xmlns:a16="http://schemas.microsoft.com/office/drawing/2014/main" id="{81EC9F2B-E79C-459F-92AD-3907C5524562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61703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5" name="object 164">
                            <a:extLst>
                              <a:ext uri="{FF2B5EF4-FFF2-40B4-BE49-F238E27FC236}">
                                <a16:creationId xmlns:a16="http://schemas.microsoft.com/office/drawing/2014/main" id="{D736FDF5-6D58-4BE8-A0F0-56FC8FEE56B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602972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6" name="object 165">
                            <a:extLst>
                              <a:ext uri="{FF2B5EF4-FFF2-40B4-BE49-F238E27FC236}">
                                <a16:creationId xmlns:a16="http://schemas.microsoft.com/office/drawing/2014/main" id="{694323D2-4C5C-4F20-8EA2-96609DA8993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795556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7" name="object 166">
                            <a:extLst>
                              <a:ext uri="{FF2B5EF4-FFF2-40B4-BE49-F238E27FC236}">
                                <a16:creationId xmlns:a16="http://schemas.microsoft.com/office/drawing/2014/main" id="{487EC195-4323-4EC4-96BC-27EDC06688C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836825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8" name="object 167">
                            <a:extLst>
                              <a:ext uri="{FF2B5EF4-FFF2-40B4-BE49-F238E27FC236}">
                                <a16:creationId xmlns:a16="http://schemas.microsoft.com/office/drawing/2014/main" id="{04430D54-2471-4CB4-A94D-878B51C8D3B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015662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69" name="object 168">
                            <a:extLst>
                              <a:ext uri="{FF2B5EF4-FFF2-40B4-BE49-F238E27FC236}">
                                <a16:creationId xmlns:a16="http://schemas.microsoft.com/office/drawing/2014/main" id="{DAF4173B-1CEE-4ECC-9628-3DC4DD621969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056933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0" name="object 169">
                            <a:extLst>
                              <a:ext uri="{FF2B5EF4-FFF2-40B4-BE49-F238E27FC236}">
                                <a16:creationId xmlns:a16="http://schemas.microsoft.com/office/drawing/2014/main" id="{3EA20226-BF4C-4E68-976B-9F989D44037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428367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1" name="object 620">
                            <a:extLst>
                              <a:ext uri="{FF2B5EF4-FFF2-40B4-BE49-F238E27FC236}">
                                <a16:creationId xmlns:a16="http://schemas.microsoft.com/office/drawing/2014/main" id="{1352713F-1B70-4E8B-AB2A-1D7FF6E679F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732076" y="37452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2" name="object 621">
                            <a:extLst>
                              <a:ext uri="{FF2B5EF4-FFF2-40B4-BE49-F238E27FC236}">
                                <a16:creationId xmlns:a16="http://schemas.microsoft.com/office/drawing/2014/main" id="{075AE999-F1DA-48C3-A2DA-600F71E0419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7745836" y="378122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3" name="object 622">
                            <a:extLst>
                              <a:ext uri="{FF2B5EF4-FFF2-40B4-BE49-F238E27FC236}">
                                <a16:creationId xmlns:a16="http://schemas.microsoft.com/office/drawing/2014/main" id="{E428F6C0-C04F-4772-A85A-741F1264187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03496" y="378122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4" name="object 623">
                            <a:extLst>
                              <a:ext uri="{FF2B5EF4-FFF2-40B4-BE49-F238E27FC236}">
                                <a16:creationId xmlns:a16="http://schemas.microsoft.com/office/drawing/2014/main" id="{5BA06B62-E8E4-4FD2-8D0A-2B27988C12F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44765" y="3781225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5" name="object 624">
                            <a:extLst>
                              <a:ext uri="{FF2B5EF4-FFF2-40B4-BE49-F238E27FC236}">
                                <a16:creationId xmlns:a16="http://schemas.microsoft.com/office/drawing/2014/main" id="{81F05489-C041-438B-960D-3F714B47A98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58527" y="38531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6" name="object 625">
                            <a:extLst>
                              <a:ext uri="{FF2B5EF4-FFF2-40B4-BE49-F238E27FC236}">
                                <a16:creationId xmlns:a16="http://schemas.microsoft.com/office/drawing/2014/main" id="{59AD6B98-3115-4C8A-ABFC-D7F71C4E6A0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72287" y="38531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7" name="object 626">
                            <a:extLst>
                              <a:ext uri="{FF2B5EF4-FFF2-40B4-BE49-F238E27FC236}">
                                <a16:creationId xmlns:a16="http://schemas.microsoft.com/office/drawing/2014/main" id="{4B1E095B-F2C5-4DC1-A4B8-9F76BAB59EF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186034" y="3853159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45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8" name="object 627">
                            <a:extLst>
                              <a:ext uri="{FF2B5EF4-FFF2-40B4-BE49-F238E27FC236}">
                                <a16:creationId xmlns:a16="http://schemas.microsoft.com/office/drawing/2014/main" id="{E9B830D7-58F9-4B20-A6BF-B88304B003B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447410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79" name="object 628">
                            <a:extLst>
                              <a:ext uri="{FF2B5EF4-FFF2-40B4-BE49-F238E27FC236}">
                                <a16:creationId xmlns:a16="http://schemas.microsoft.com/office/drawing/2014/main" id="{0A1042D5-6208-40E5-A037-8CFC8193AD3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02440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0" name="object 629">
                            <a:extLst>
                              <a:ext uri="{FF2B5EF4-FFF2-40B4-BE49-F238E27FC236}">
                                <a16:creationId xmlns:a16="http://schemas.microsoft.com/office/drawing/2014/main" id="{45593A4B-EA21-40EB-A329-B37BAC7952E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43710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1" name="object 630">
                            <a:extLst>
                              <a:ext uri="{FF2B5EF4-FFF2-40B4-BE49-F238E27FC236}">
                                <a16:creationId xmlns:a16="http://schemas.microsoft.com/office/drawing/2014/main" id="{10EA0BE7-8E0E-4383-8D72-5A910BFB5B60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57470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2" name="object 631">
                            <a:extLst>
                              <a:ext uri="{FF2B5EF4-FFF2-40B4-BE49-F238E27FC236}">
                                <a16:creationId xmlns:a16="http://schemas.microsoft.com/office/drawing/2014/main" id="{68842A2E-922D-44A3-86CA-6293783DFF1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584978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3" name="object 632">
                            <a:extLst>
                              <a:ext uri="{FF2B5EF4-FFF2-40B4-BE49-F238E27FC236}">
                                <a16:creationId xmlns:a16="http://schemas.microsoft.com/office/drawing/2014/main" id="{859774BF-0FF8-4459-BEF0-E2088A04C14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626248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4" name="object 633">
                            <a:extLst>
                              <a:ext uri="{FF2B5EF4-FFF2-40B4-BE49-F238E27FC236}">
                                <a16:creationId xmlns:a16="http://schemas.microsoft.com/office/drawing/2014/main" id="{182452A6-79FF-45A7-B929-EACB87A0A87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653769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5" name="object 634">
                            <a:extLst>
                              <a:ext uri="{FF2B5EF4-FFF2-40B4-BE49-F238E27FC236}">
                                <a16:creationId xmlns:a16="http://schemas.microsoft.com/office/drawing/2014/main" id="{AD09D43C-C280-465C-ACC3-CD2E6BD8084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681277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6" name="object 635">
                            <a:extLst>
                              <a:ext uri="{FF2B5EF4-FFF2-40B4-BE49-F238E27FC236}">
                                <a16:creationId xmlns:a16="http://schemas.microsoft.com/office/drawing/2014/main" id="{61D08900-10A3-49E2-9C94-4B384EB2565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8997683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7" name="object 636">
                            <a:extLst>
                              <a:ext uri="{FF2B5EF4-FFF2-40B4-BE49-F238E27FC236}">
                                <a16:creationId xmlns:a16="http://schemas.microsoft.com/office/drawing/2014/main" id="{839615CA-E8D8-40A2-9CFF-E68A2984AEF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38953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8" name="object 637">
                            <a:extLst>
                              <a:ext uri="{FF2B5EF4-FFF2-40B4-BE49-F238E27FC236}">
                                <a16:creationId xmlns:a16="http://schemas.microsoft.com/office/drawing/2014/main" id="{6B72507C-0870-4B34-B03A-CE7AADADAC2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38953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89" name="object 638">
                            <a:extLst>
                              <a:ext uri="{FF2B5EF4-FFF2-40B4-BE49-F238E27FC236}">
                                <a16:creationId xmlns:a16="http://schemas.microsoft.com/office/drawing/2014/main" id="{E964E791-DA1C-4C49-9806-479D2C00A9A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80221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0" name="object 639">
                            <a:extLst>
                              <a:ext uri="{FF2B5EF4-FFF2-40B4-BE49-F238E27FC236}">
                                <a16:creationId xmlns:a16="http://schemas.microsoft.com/office/drawing/2014/main" id="{6DE0A1E4-F6BC-442D-8220-96A99AC2F6E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52699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1" name="object 640">
                            <a:extLst>
                              <a:ext uri="{FF2B5EF4-FFF2-40B4-BE49-F238E27FC236}">
                                <a16:creationId xmlns:a16="http://schemas.microsoft.com/office/drawing/2014/main" id="{4585847F-CBC9-4E20-BA48-193444132EC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93969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2" name="object 641">
                            <a:extLst>
                              <a:ext uri="{FF2B5EF4-FFF2-40B4-BE49-F238E27FC236}">
                                <a16:creationId xmlns:a16="http://schemas.microsoft.com/office/drawing/2014/main" id="{D8CD4BF3-DE1C-4C96-95D8-4DA6952976C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66459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3" name="object 642">
                            <a:extLst>
                              <a:ext uri="{FF2B5EF4-FFF2-40B4-BE49-F238E27FC236}">
                                <a16:creationId xmlns:a16="http://schemas.microsoft.com/office/drawing/2014/main" id="{ACD1F03A-C87A-4BEE-B5F2-1256A9507AB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107728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4" name="object 643">
                            <a:extLst>
                              <a:ext uri="{FF2B5EF4-FFF2-40B4-BE49-F238E27FC236}">
                                <a16:creationId xmlns:a16="http://schemas.microsoft.com/office/drawing/2014/main" id="{BF27B8E5-10E5-4007-A984-5F113439A08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080221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5" name="object 644">
                            <a:extLst>
                              <a:ext uri="{FF2B5EF4-FFF2-40B4-BE49-F238E27FC236}">
                                <a16:creationId xmlns:a16="http://schemas.microsoft.com/office/drawing/2014/main" id="{38881C16-5C7C-48B4-BB1E-4807D23E0BC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121490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6" name="object 645">
                            <a:extLst>
                              <a:ext uri="{FF2B5EF4-FFF2-40B4-BE49-F238E27FC236}">
                                <a16:creationId xmlns:a16="http://schemas.microsoft.com/office/drawing/2014/main" id="{6BB93634-0286-497D-A98D-F260978582DF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107728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7" name="object 646">
                            <a:extLst>
                              <a:ext uri="{FF2B5EF4-FFF2-40B4-BE49-F238E27FC236}">
                                <a16:creationId xmlns:a16="http://schemas.microsoft.com/office/drawing/2014/main" id="{72AECBE8-9F4D-4021-87A1-935FC2995A3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148998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8" name="object 647">
                            <a:extLst>
                              <a:ext uri="{FF2B5EF4-FFF2-40B4-BE49-F238E27FC236}">
                                <a16:creationId xmlns:a16="http://schemas.microsoft.com/office/drawing/2014/main" id="{CD6D3F3C-0EE1-4D03-BDE7-D2B4C84DA2A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437882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21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799" name="object 648">
                            <a:extLst>
                              <a:ext uri="{FF2B5EF4-FFF2-40B4-BE49-F238E27FC236}">
                                <a16:creationId xmlns:a16="http://schemas.microsoft.com/office/drawing/2014/main" id="{0AB46AF1-88C1-4E85-AE49-68A8440AD6A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479165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0" name="object 649">
                            <a:extLst>
                              <a:ext uri="{FF2B5EF4-FFF2-40B4-BE49-F238E27FC236}">
                                <a16:creationId xmlns:a16="http://schemas.microsoft.com/office/drawing/2014/main" id="{E73C8264-D226-4BB9-B06B-269643BEE30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06672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1" name="object 650">
                            <a:extLst>
                              <a:ext uri="{FF2B5EF4-FFF2-40B4-BE49-F238E27FC236}">
                                <a16:creationId xmlns:a16="http://schemas.microsoft.com/office/drawing/2014/main" id="{FB1A5840-EB16-446D-AFC8-E64F0975F9B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47941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2" name="object 651">
                            <a:extLst>
                              <a:ext uri="{FF2B5EF4-FFF2-40B4-BE49-F238E27FC236}">
                                <a16:creationId xmlns:a16="http://schemas.microsoft.com/office/drawing/2014/main" id="{B571295E-E0D4-4626-976A-FCB03E124DC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20435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3" name="object 652">
                            <a:extLst>
                              <a:ext uri="{FF2B5EF4-FFF2-40B4-BE49-F238E27FC236}">
                                <a16:creationId xmlns:a16="http://schemas.microsoft.com/office/drawing/2014/main" id="{5A7E9D1C-BF89-4F2D-A07A-D632A296C8A7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61703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4" name="object 653">
                            <a:extLst>
                              <a:ext uri="{FF2B5EF4-FFF2-40B4-BE49-F238E27FC236}">
                                <a16:creationId xmlns:a16="http://schemas.microsoft.com/office/drawing/2014/main" id="{C7629A42-D765-4D01-8BF7-459E750F932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561703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5" name="object 654">
                            <a:extLst>
                              <a:ext uri="{FF2B5EF4-FFF2-40B4-BE49-F238E27FC236}">
                                <a16:creationId xmlns:a16="http://schemas.microsoft.com/office/drawing/2014/main" id="{D9552F3B-BDEE-4CE8-9929-0C2E887C8D9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602972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6" name="object 655">
                            <a:extLst>
                              <a:ext uri="{FF2B5EF4-FFF2-40B4-BE49-F238E27FC236}">
                                <a16:creationId xmlns:a16="http://schemas.microsoft.com/office/drawing/2014/main" id="{2B02A7B5-C6A4-437F-A9BA-08BFA7F265E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795556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7" name="object 656">
                            <a:extLst>
                              <a:ext uri="{FF2B5EF4-FFF2-40B4-BE49-F238E27FC236}">
                                <a16:creationId xmlns:a16="http://schemas.microsoft.com/office/drawing/2014/main" id="{0D66B272-A8F3-4080-B9E4-B465A0D40C3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9836825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8" name="object 657">
                            <a:extLst>
                              <a:ext uri="{FF2B5EF4-FFF2-40B4-BE49-F238E27FC236}">
                                <a16:creationId xmlns:a16="http://schemas.microsoft.com/office/drawing/2014/main" id="{A54159AE-D372-4A96-9692-A4AFD2F460BD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015662" y="3937086"/>
                            <a:ext cx="82976" cy="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w="72390">
                                <a:moveTo>
                                  <a:pt x="0" y="0"/>
                                </a:moveTo>
                                <a:lnTo>
                                  <a:pt x="72009" y="0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09" name="object 658">
                            <a:extLst>
                              <a:ext uri="{FF2B5EF4-FFF2-40B4-BE49-F238E27FC236}">
                                <a16:creationId xmlns:a16="http://schemas.microsoft.com/office/drawing/2014/main" id="{9C40FA08-2CC1-42E4-A215-9AD1EC9D706C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056933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810" name="object 659">
                            <a:extLst>
                              <a:ext uri="{FF2B5EF4-FFF2-40B4-BE49-F238E27FC236}">
                                <a16:creationId xmlns:a16="http://schemas.microsoft.com/office/drawing/2014/main" id="{65A07AF8-E7E6-46ED-8BE2-3C92269BCFC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10428367" y="3901118"/>
                            <a:ext cx="0" cy="72390"/>
                          </a:xfrm>
                          <a:custGeom>
                            <a:avLst/>
                            <a:gdLst/>
                            <a:ahLst/>
                            <a:cxnLst/>
                            <a:rect l="l" t="t" r="r" b="b"/>
                            <a:pathLst>
                              <a:path h="72389">
                                <a:moveTo>
                                  <a:pt x="0" y="0"/>
                                </a:moveTo>
                                <a:lnTo>
                                  <a:pt x="0" y="71932"/>
                                </a:lnTo>
                              </a:path>
                            </a:pathLst>
                          </a:custGeom>
                          <a:ln w="9525">
                            <a:solidFill>
                              <a:srgbClr val="C7533A"/>
                            </a:solidFill>
                          </a:ln>
                        </p:spPr>
                        <p:txBody>
                          <a:bodyPr wrap="square" lIns="0" tIns="0" rIns="0" bIns="0" rtlCol="0"/>
                          <a:lstStyle/>
                          <a:p>
                            <a:pPr defTabSz="1219170">
                              <a:defRPr/>
                            </a:pPr>
                            <a:endParaRPr dirty="0">
                              <a:solidFill>
                                <a:srgbClr val="595454"/>
                              </a:solidFill>
                              <a:latin typeface="Calibri" panose="020F0502020204030204" pitchFamily="34" charset="0"/>
                              <a:cs typeface="Calibri" panose="020F050202020403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678" name="Group 677">
                    <a:extLst>
                      <a:ext uri="{FF2B5EF4-FFF2-40B4-BE49-F238E27FC236}">
                        <a16:creationId xmlns:a16="http://schemas.microsoft.com/office/drawing/2014/main" id="{F399C133-C6CE-4774-BAA4-D1F5E29902BC}"/>
                      </a:ext>
                    </a:extLst>
                  </p:cNvPr>
                  <p:cNvGrpSpPr/>
                  <p:nvPr/>
                </p:nvGrpSpPr>
                <p:grpSpPr>
                  <a:xfrm>
                    <a:off x="2009345" y="1359314"/>
                    <a:ext cx="137561" cy="216269"/>
                    <a:chOff x="2009345" y="1359314"/>
                    <a:chExt cx="137561" cy="216269"/>
                  </a:xfrm>
                </p:grpSpPr>
                <p:sp>
                  <p:nvSpPr>
                    <p:cNvPr id="679" name="object 17">
                      <a:extLst>
                        <a:ext uri="{FF2B5EF4-FFF2-40B4-BE49-F238E27FC236}">
                          <a16:creationId xmlns:a16="http://schemas.microsoft.com/office/drawing/2014/main" id="{68176EE5-84AD-4A67-A5DB-1FE6C1BECD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09345" y="13593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3952A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0" name="object 18">
                      <a:extLst>
                        <a:ext uri="{FF2B5EF4-FFF2-40B4-BE49-F238E27FC236}">
                          <a16:creationId xmlns:a16="http://schemas.microsoft.com/office/drawing/2014/main" id="{2E7BB4AF-D4B0-40D0-8727-238323E73E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91883" y="140727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3952A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1" name="object 19">
                      <a:extLst>
                        <a:ext uri="{FF2B5EF4-FFF2-40B4-BE49-F238E27FC236}">
                          <a16:creationId xmlns:a16="http://schemas.microsoft.com/office/drawing/2014/main" id="{ED69E8AC-795B-4510-A8CC-7D77EAAF48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43125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3952A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2" name="object 20">
                      <a:extLst>
                        <a:ext uri="{FF2B5EF4-FFF2-40B4-BE49-F238E27FC236}">
                          <a16:creationId xmlns:a16="http://schemas.microsoft.com/office/drawing/2014/main" id="{62476C32-0D70-4A00-AD52-90B103E79E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4432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3952A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3" name="object 21">
                      <a:extLst>
                        <a:ext uri="{FF2B5EF4-FFF2-40B4-BE49-F238E27FC236}">
                          <a16:creationId xmlns:a16="http://schemas.microsoft.com/office/drawing/2014/main" id="{FE895CC6-91D0-4B82-8B31-E6B46AB28A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3152" y="15031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3952A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4" name="object 172">
                      <a:extLst>
                        <a:ext uri="{FF2B5EF4-FFF2-40B4-BE49-F238E27FC236}">
                          <a16:creationId xmlns:a16="http://schemas.microsoft.com/office/drawing/2014/main" id="{4B88D853-9EF9-4767-A636-36E6FB92E8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3099" y="1395288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EC212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5" name="object 173">
                      <a:extLst>
                        <a:ext uri="{FF2B5EF4-FFF2-40B4-BE49-F238E27FC236}">
                          <a16:creationId xmlns:a16="http://schemas.microsoft.com/office/drawing/2014/main" id="{5DDED4EC-E952-49F8-9E37-E3BE7F2DEB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36860" y="1395288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EC212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6" name="object 174">
                      <a:extLst>
                        <a:ext uri="{FF2B5EF4-FFF2-40B4-BE49-F238E27FC236}">
                          <a16:creationId xmlns:a16="http://schemas.microsoft.com/office/drawing/2014/main" id="{80A00D7F-7EDC-4548-AA21-2F94D70D64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40727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EC212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7" name="object 175">
                      <a:extLst>
                        <a:ext uri="{FF2B5EF4-FFF2-40B4-BE49-F238E27FC236}">
                          <a16:creationId xmlns:a16="http://schemas.microsoft.com/office/drawing/2014/main" id="{2364166E-ADEE-44EC-876D-C83069890D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3152" y="14432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EC212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8" name="object 176">
                      <a:extLst>
                        <a:ext uri="{FF2B5EF4-FFF2-40B4-BE49-F238E27FC236}">
                          <a16:creationId xmlns:a16="http://schemas.microsoft.com/office/drawing/2014/main" id="{D0500BAC-8ECC-4293-92C2-F4E1D5D5D1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3152" y="147921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EC212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89" name="object 177">
                      <a:extLst>
                        <a:ext uri="{FF2B5EF4-FFF2-40B4-BE49-F238E27FC236}">
                          <a16:creationId xmlns:a16="http://schemas.microsoft.com/office/drawing/2014/main" id="{BEC19466-BC9C-4D9E-839D-0290582E031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6906" y="1491201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EC212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0" name="object 513">
                      <a:extLst>
                        <a:ext uri="{FF2B5EF4-FFF2-40B4-BE49-F238E27FC236}">
                          <a16:creationId xmlns:a16="http://schemas.microsoft.com/office/drawing/2014/main" id="{4BBC6FF5-CCD4-4B36-A86C-744909C5CD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09345" y="13593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3952A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1" name="object 514">
                      <a:extLst>
                        <a:ext uri="{FF2B5EF4-FFF2-40B4-BE49-F238E27FC236}">
                          <a16:creationId xmlns:a16="http://schemas.microsoft.com/office/drawing/2014/main" id="{FD25B9E8-CEA0-4C1A-8DA7-B2A9EE1CA4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09345" y="135931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2" name="object 515">
                      <a:extLst>
                        <a:ext uri="{FF2B5EF4-FFF2-40B4-BE49-F238E27FC236}">
                          <a16:creationId xmlns:a16="http://schemas.microsoft.com/office/drawing/2014/main" id="{C854878E-411E-46B7-9339-8F42AE1EEA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91883" y="140727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3952A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3" name="object 516">
                      <a:extLst>
                        <a:ext uri="{FF2B5EF4-FFF2-40B4-BE49-F238E27FC236}">
                          <a16:creationId xmlns:a16="http://schemas.microsoft.com/office/drawing/2014/main" id="{DE9ED538-24A5-46A9-B0C7-03EBF0FD71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91883" y="140727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4" name="object 517">
                      <a:extLst>
                        <a:ext uri="{FF2B5EF4-FFF2-40B4-BE49-F238E27FC236}">
                          <a16:creationId xmlns:a16="http://schemas.microsoft.com/office/drawing/2014/main" id="{2F72B81D-ADF1-4B66-B31E-5D402830BA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43125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3952A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5" name="object 518">
                      <a:extLst>
                        <a:ext uri="{FF2B5EF4-FFF2-40B4-BE49-F238E27FC236}">
                          <a16:creationId xmlns:a16="http://schemas.microsoft.com/office/drawing/2014/main" id="{9E03E2DE-CDF6-443A-8343-1A2A6AA95B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4432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6" name="object 519">
                      <a:extLst>
                        <a:ext uri="{FF2B5EF4-FFF2-40B4-BE49-F238E27FC236}">
                          <a16:creationId xmlns:a16="http://schemas.microsoft.com/office/drawing/2014/main" id="{E3A388EB-1187-4D84-90B1-FB621271D9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3152" y="15031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3952A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7" name="object 520">
                      <a:extLst>
                        <a:ext uri="{FF2B5EF4-FFF2-40B4-BE49-F238E27FC236}">
                          <a16:creationId xmlns:a16="http://schemas.microsoft.com/office/drawing/2014/main" id="{52D9DC5E-AD3D-4E79-B08B-FFCD6E527E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3152" y="150319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8" name="object 662">
                      <a:extLst>
                        <a:ext uri="{FF2B5EF4-FFF2-40B4-BE49-F238E27FC236}">
                          <a16:creationId xmlns:a16="http://schemas.microsoft.com/office/drawing/2014/main" id="{D02C0865-B0E2-45EE-A91A-43762EE01E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23099" y="1395288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699" name="object 663">
                      <a:extLst>
                        <a:ext uri="{FF2B5EF4-FFF2-40B4-BE49-F238E27FC236}">
                          <a16:creationId xmlns:a16="http://schemas.microsoft.com/office/drawing/2014/main" id="{86C69569-AF67-4A03-91A8-C2C7BBA437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36860" y="1395288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32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00" name="object 664">
                      <a:extLst>
                        <a:ext uri="{FF2B5EF4-FFF2-40B4-BE49-F238E27FC236}">
                          <a16:creationId xmlns:a16="http://schemas.microsoft.com/office/drawing/2014/main" id="{1D609E19-70E5-4A49-A19A-120FF183FF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05637" y="1407274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90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01" name="object 665">
                      <a:extLst>
                        <a:ext uri="{FF2B5EF4-FFF2-40B4-BE49-F238E27FC236}">
                          <a16:creationId xmlns:a16="http://schemas.microsoft.com/office/drawing/2014/main" id="{574E1A8B-AC7A-4F36-AA28-FA595D8F28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3152" y="1443240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02" name="object 666">
                      <a:extLst>
                        <a:ext uri="{FF2B5EF4-FFF2-40B4-BE49-F238E27FC236}">
                          <a16:creationId xmlns:a16="http://schemas.microsoft.com/office/drawing/2014/main" id="{870D6A93-6027-4E84-B720-FD924A593C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3152" y="147921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EC2123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03" name="object 667">
                      <a:extLst>
                        <a:ext uri="{FF2B5EF4-FFF2-40B4-BE49-F238E27FC236}">
                          <a16:creationId xmlns:a16="http://schemas.microsoft.com/office/drawing/2014/main" id="{87128A51-70A2-46C8-A966-60EC8E8C48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3152" y="1479213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  <p:sp>
                  <p:nvSpPr>
                    <p:cNvPr id="704" name="object 668">
                      <a:extLst>
                        <a:ext uri="{FF2B5EF4-FFF2-40B4-BE49-F238E27FC236}">
                          <a16:creationId xmlns:a16="http://schemas.microsoft.com/office/drawing/2014/main" id="{CDB76CB6-D5A9-489B-AB48-F514BB2930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46906" y="1491201"/>
                      <a:ext cx="0" cy="7239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h="72389">
                          <a:moveTo>
                            <a:pt x="0" y="0"/>
                          </a:moveTo>
                          <a:lnTo>
                            <a:pt x="0" y="71945"/>
                          </a:lnTo>
                        </a:path>
                      </a:pathLst>
                    </a:custGeom>
                    <a:ln w="9525">
                      <a:solidFill>
                        <a:srgbClr val="C7533A"/>
                      </a:solidFill>
                    </a:ln>
                  </p:spPr>
                  <p:txBody>
                    <a:bodyPr wrap="square" lIns="0" tIns="0" rIns="0" bIns="0" rtlCol="0"/>
                    <a:lstStyle/>
                    <a:p>
                      <a:pPr defTabSz="1219170">
                        <a:defRPr/>
                      </a:pPr>
                      <a:endParaRPr dirty="0">
                        <a:solidFill>
                          <a:srgbClr val="595454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1011" name="object 967">
            <a:extLst>
              <a:ext uri="{FF2B5EF4-FFF2-40B4-BE49-F238E27FC236}">
                <a16:creationId xmlns:a16="http://schemas.microsoft.com/office/drawing/2014/main" id="{B00C9946-9BD0-4196-9BEB-8AF885861D39}"/>
              </a:ext>
            </a:extLst>
          </p:cNvPr>
          <p:cNvSpPr/>
          <p:nvPr/>
        </p:nvSpPr>
        <p:spPr>
          <a:xfrm>
            <a:off x="1037502" y="1660013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2" name="object 968">
            <a:extLst>
              <a:ext uri="{FF2B5EF4-FFF2-40B4-BE49-F238E27FC236}">
                <a16:creationId xmlns:a16="http://schemas.microsoft.com/office/drawing/2014/main" id="{0A2AD911-F08C-402A-9B30-15863FEEA0D9}"/>
              </a:ext>
            </a:extLst>
          </p:cNvPr>
          <p:cNvSpPr/>
          <p:nvPr/>
        </p:nvSpPr>
        <p:spPr>
          <a:xfrm>
            <a:off x="1037502" y="2361527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3" name="object 969">
            <a:extLst>
              <a:ext uri="{FF2B5EF4-FFF2-40B4-BE49-F238E27FC236}">
                <a16:creationId xmlns:a16="http://schemas.microsoft.com/office/drawing/2014/main" id="{1F055296-52CD-4705-B532-17CC8B5FB07E}"/>
              </a:ext>
            </a:extLst>
          </p:cNvPr>
          <p:cNvSpPr/>
          <p:nvPr/>
        </p:nvSpPr>
        <p:spPr>
          <a:xfrm>
            <a:off x="1037502" y="2010783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4" name="object 970">
            <a:extLst>
              <a:ext uri="{FF2B5EF4-FFF2-40B4-BE49-F238E27FC236}">
                <a16:creationId xmlns:a16="http://schemas.microsoft.com/office/drawing/2014/main" id="{2CDDFE0B-8FBE-48E0-BA84-D86108EA0678}"/>
              </a:ext>
            </a:extLst>
          </p:cNvPr>
          <p:cNvSpPr/>
          <p:nvPr/>
        </p:nvSpPr>
        <p:spPr>
          <a:xfrm>
            <a:off x="1037502" y="2712296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5" name="object 971">
            <a:extLst>
              <a:ext uri="{FF2B5EF4-FFF2-40B4-BE49-F238E27FC236}">
                <a16:creationId xmlns:a16="http://schemas.microsoft.com/office/drawing/2014/main" id="{9A226250-7E9F-4184-81E2-3380143E8C0F}"/>
              </a:ext>
            </a:extLst>
          </p:cNvPr>
          <p:cNvSpPr/>
          <p:nvPr/>
        </p:nvSpPr>
        <p:spPr>
          <a:xfrm>
            <a:off x="1037502" y="3063055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6" name="object 972">
            <a:extLst>
              <a:ext uri="{FF2B5EF4-FFF2-40B4-BE49-F238E27FC236}">
                <a16:creationId xmlns:a16="http://schemas.microsoft.com/office/drawing/2014/main" id="{287ED114-B4A1-4E9A-8130-C6A1BD98A8C9}"/>
              </a:ext>
            </a:extLst>
          </p:cNvPr>
          <p:cNvSpPr/>
          <p:nvPr/>
        </p:nvSpPr>
        <p:spPr>
          <a:xfrm>
            <a:off x="1037502" y="3764548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7" name="object 973">
            <a:extLst>
              <a:ext uri="{FF2B5EF4-FFF2-40B4-BE49-F238E27FC236}">
                <a16:creationId xmlns:a16="http://schemas.microsoft.com/office/drawing/2014/main" id="{0D026ADC-DDFA-4AEB-A2F9-FB9280ED31E9}"/>
              </a:ext>
            </a:extLst>
          </p:cNvPr>
          <p:cNvSpPr/>
          <p:nvPr/>
        </p:nvSpPr>
        <p:spPr>
          <a:xfrm>
            <a:off x="1037502" y="4115336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8" name="object 974">
            <a:extLst>
              <a:ext uri="{FF2B5EF4-FFF2-40B4-BE49-F238E27FC236}">
                <a16:creationId xmlns:a16="http://schemas.microsoft.com/office/drawing/2014/main" id="{0C05C66D-4ACE-48BC-841B-E2069506C534}"/>
              </a:ext>
            </a:extLst>
          </p:cNvPr>
          <p:cNvSpPr/>
          <p:nvPr/>
        </p:nvSpPr>
        <p:spPr>
          <a:xfrm>
            <a:off x="1037502" y="3413787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19" name="object 975">
            <a:extLst>
              <a:ext uri="{FF2B5EF4-FFF2-40B4-BE49-F238E27FC236}">
                <a16:creationId xmlns:a16="http://schemas.microsoft.com/office/drawing/2014/main" id="{66F9878C-BA06-4464-B8DC-8EEBDE453ECB}"/>
              </a:ext>
            </a:extLst>
          </p:cNvPr>
          <p:cNvSpPr/>
          <p:nvPr/>
        </p:nvSpPr>
        <p:spPr>
          <a:xfrm>
            <a:off x="1037502" y="4466087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0" name="object 976">
            <a:extLst>
              <a:ext uri="{FF2B5EF4-FFF2-40B4-BE49-F238E27FC236}">
                <a16:creationId xmlns:a16="http://schemas.microsoft.com/office/drawing/2014/main" id="{2DA408E3-9945-4161-B8DB-058857B62D45}"/>
              </a:ext>
            </a:extLst>
          </p:cNvPr>
          <p:cNvSpPr/>
          <p:nvPr/>
        </p:nvSpPr>
        <p:spPr>
          <a:xfrm>
            <a:off x="1141557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1" name="object 977">
            <a:extLst>
              <a:ext uri="{FF2B5EF4-FFF2-40B4-BE49-F238E27FC236}">
                <a16:creationId xmlns:a16="http://schemas.microsoft.com/office/drawing/2014/main" id="{DF03545D-DF85-4526-A50E-CA15D6A5DDE3}"/>
              </a:ext>
            </a:extLst>
          </p:cNvPr>
          <p:cNvSpPr/>
          <p:nvPr/>
        </p:nvSpPr>
        <p:spPr>
          <a:xfrm>
            <a:off x="1650545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2" name="object 978">
            <a:extLst>
              <a:ext uri="{FF2B5EF4-FFF2-40B4-BE49-F238E27FC236}">
                <a16:creationId xmlns:a16="http://schemas.microsoft.com/office/drawing/2014/main" id="{592ECACD-0DAA-4BFD-9ECE-C2A49579E155}"/>
              </a:ext>
            </a:extLst>
          </p:cNvPr>
          <p:cNvSpPr/>
          <p:nvPr/>
        </p:nvSpPr>
        <p:spPr>
          <a:xfrm>
            <a:off x="214578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3" name="object 979">
            <a:extLst>
              <a:ext uri="{FF2B5EF4-FFF2-40B4-BE49-F238E27FC236}">
                <a16:creationId xmlns:a16="http://schemas.microsoft.com/office/drawing/2014/main" id="{DE437FDA-843E-4C92-8F1B-0BC04CBAF548}"/>
              </a:ext>
            </a:extLst>
          </p:cNvPr>
          <p:cNvSpPr/>
          <p:nvPr/>
        </p:nvSpPr>
        <p:spPr>
          <a:xfrm>
            <a:off x="2654779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4" name="object 980">
            <a:extLst>
              <a:ext uri="{FF2B5EF4-FFF2-40B4-BE49-F238E27FC236}">
                <a16:creationId xmlns:a16="http://schemas.microsoft.com/office/drawing/2014/main" id="{15AA38B0-C425-4DCA-879B-7C337DAD5B19}"/>
              </a:ext>
            </a:extLst>
          </p:cNvPr>
          <p:cNvSpPr/>
          <p:nvPr/>
        </p:nvSpPr>
        <p:spPr>
          <a:xfrm>
            <a:off x="3163768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5" name="object 981">
            <a:extLst>
              <a:ext uri="{FF2B5EF4-FFF2-40B4-BE49-F238E27FC236}">
                <a16:creationId xmlns:a16="http://schemas.microsoft.com/office/drawing/2014/main" id="{C0AE6D1E-3B31-4517-9A77-F72DD727CB71}"/>
              </a:ext>
            </a:extLst>
          </p:cNvPr>
          <p:cNvSpPr/>
          <p:nvPr/>
        </p:nvSpPr>
        <p:spPr>
          <a:xfrm>
            <a:off x="3659005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6" name="object 982">
            <a:extLst>
              <a:ext uri="{FF2B5EF4-FFF2-40B4-BE49-F238E27FC236}">
                <a16:creationId xmlns:a16="http://schemas.microsoft.com/office/drawing/2014/main" id="{DC9E370F-2034-4FF8-9138-6FABC0BC33E3}"/>
              </a:ext>
            </a:extLst>
          </p:cNvPr>
          <p:cNvSpPr/>
          <p:nvPr/>
        </p:nvSpPr>
        <p:spPr>
          <a:xfrm>
            <a:off x="416800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7" name="object 983">
            <a:extLst>
              <a:ext uri="{FF2B5EF4-FFF2-40B4-BE49-F238E27FC236}">
                <a16:creationId xmlns:a16="http://schemas.microsoft.com/office/drawing/2014/main" id="{BC2ACDBF-FEE4-42EE-BCF6-3A345931D24F}"/>
              </a:ext>
            </a:extLst>
          </p:cNvPr>
          <p:cNvSpPr/>
          <p:nvPr/>
        </p:nvSpPr>
        <p:spPr>
          <a:xfrm>
            <a:off x="4676991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8" name="object 984">
            <a:extLst>
              <a:ext uri="{FF2B5EF4-FFF2-40B4-BE49-F238E27FC236}">
                <a16:creationId xmlns:a16="http://schemas.microsoft.com/office/drawing/2014/main" id="{A48C1690-935D-4CA7-A047-D6088BE4613F}"/>
              </a:ext>
            </a:extLst>
          </p:cNvPr>
          <p:cNvSpPr/>
          <p:nvPr/>
        </p:nvSpPr>
        <p:spPr>
          <a:xfrm>
            <a:off x="5172228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29" name="object 985">
            <a:extLst>
              <a:ext uri="{FF2B5EF4-FFF2-40B4-BE49-F238E27FC236}">
                <a16:creationId xmlns:a16="http://schemas.microsoft.com/office/drawing/2014/main" id="{E024BC9C-94D2-4B17-9110-71752F888D2E}"/>
              </a:ext>
            </a:extLst>
          </p:cNvPr>
          <p:cNvSpPr/>
          <p:nvPr/>
        </p:nvSpPr>
        <p:spPr>
          <a:xfrm>
            <a:off x="5681217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0" name="object 986">
            <a:extLst>
              <a:ext uri="{FF2B5EF4-FFF2-40B4-BE49-F238E27FC236}">
                <a16:creationId xmlns:a16="http://schemas.microsoft.com/office/drawing/2014/main" id="{A658CD4D-344B-4166-A656-EEDD2A4A0F4C}"/>
              </a:ext>
            </a:extLst>
          </p:cNvPr>
          <p:cNvSpPr/>
          <p:nvPr/>
        </p:nvSpPr>
        <p:spPr>
          <a:xfrm>
            <a:off x="6176459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1" name="object 987">
            <a:extLst>
              <a:ext uri="{FF2B5EF4-FFF2-40B4-BE49-F238E27FC236}">
                <a16:creationId xmlns:a16="http://schemas.microsoft.com/office/drawing/2014/main" id="{0C7B80E6-17EE-4CF0-A871-EB6BD80314AF}"/>
              </a:ext>
            </a:extLst>
          </p:cNvPr>
          <p:cNvSpPr/>
          <p:nvPr/>
        </p:nvSpPr>
        <p:spPr>
          <a:xfrm>
            <a:off x="6685449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2" name="object 988">
            <a:extLst>
              <a:ext uri="{FF2B5EF4-FFF2-40B4-BE49-F238E27FC236}">
                <a16:creationId xmlns:a16="http://schemas.microsoft.com/office/drawing/2014/main" id="{39A88EC7-F0ED-4D0A-8117-A434AB337169}"/>
              </a:ext>
            </a:extLst>
          </p:cNvPr>
          <p:cNvSpPr/>
          <p:nvPr/>
        </p:nvSpPr>
        <p:spPr>
          <a:xfrm>
            <a:off x="7194439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3" name="object 989">
            <a:extLst>
              <a:ext uri="{FF2B5EF4-FFF2-40B4-BE49-F238E27FC236}">
                <a16:creationId xmlns:a16="http://schemas.microsoft.com/office/drawing/2014/main" id="{E6657ABB-18AA-47DF-867F-AC72C510B5A9}"/>
              </a:ext>
            </a:extLst>
          </p:cNvPr>
          <p:cNvSpPr/>
          <p:nvPr/>
        </p:nvSpPr>
        <p:spPr>
          <a:xfrm>
            <a:off x="768968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4" name="object 990">
            <a:extLst>
              <a:ext uri="{FF2B5EF4-FFF2-40B4-BE49-F238E27FC236}">
                <a16:creationId xmlns:a16="http://schemas.microsoft.com/office/drawing/2014/main" id="{5B8E4598-FF50-421B-B393-695DC740341B}"/>
              </a:ext>
            </a:extLst>
          </p:cNvPr>
          <p:cNvSpPr/>
          <p:nvPr/>
        </p:nvSpPr>
        <p:spPr>
          <a:xfrm>
            <a:off x="8198671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5" name="object 991">
            <a:extLst>
              <a:ext uri="{FF2B5EF4-FFF2-40B4-BE49-F238E27FC236}">
                <a16:creationId xmlns:a16="http://schemas.microsoft.com/office/drawing/2014/main" id="{2178804E-E0F6-408B-84C9-02ED585569B9}"/>
              </a:ext>
            </a:extLst>
          </p:cNvPr>
          <p:cNvSpPr/>
          <p:nvPr/>
        </p:nvSpPr>
        <p:spPr>
          <a:xfrm>
            <a:off x="870766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6" name="object 992">
            <a:extLst>
              <a:ext uri="{FF2B5EF4-FFF2-40B4-BE49-F238E27FC236}">
                <a16:creationId xmlns:a16="http://schemas.microsoft.com/office/drawing/2014/main" id="{7107BDED-CF77-48CD-844C-A591B1D2F46D}"/>
              </a:ext>
            </a:extLst>
          </p:cNvPr>
          <p:cNvSpPr/>
          <p:nvPr/>
        </p:nvSpPr>
        <p:spPr>
          <a:xfrm>
            <a:off x="9202905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7" name="object 993">
            <a:extLst>
              <a:ext uri="{FF2B5EF4-FFF2-40B4-BE49-F238E27FC236}">
                <a16:creationId xmlns:a16="http://schemas.microsoft.com/office/drawing/2014/main" id="{A1D31F7C-BD75-4FBA-BF04-BE1677E47BDB}"/>
              </a:ext>
            </a:extLst>
          </p:cNvPr>
          <p:cNvSpPr/>
          <p:nvPr/>
        </p:nvSpPr>
        <p:spPr>
          <a:xfrm>
            <a:off x="971189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8" name="object 994">
            <a:extLst>
              <a:ext uri="{FF2B5EF4-FFF2-40B4-BE49-F238E27FC236}">
                <a16:creationId xmlns:a16="http://schemas.microsoft.com/office/drawing/2014/main" id="{470D5E3F-C536-4D53-A8C4-1A5B1C5D22B7}"/>
              </a:ext>
            </a:extLst>
          </p:cNvPr>
          <p:cNvSpPr/>
          <p:nvPr/>
        </p:nvSpPr>
        <p:spPr>
          <a:xfrm>
            <a:off x="10220885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39" name="object 995">
            <a:extLst>
              <a:ext uri="{FF2B5EF4-FFF2-40B4-BE49-F238E27FC236}">
                <a16:creationId xmlns:a16="http://schemas.microsoft.com/office/drawing/2014/main" id="{B4E3BB0F-0905-442F-B265-32BBD45D25CD}"/>
              </a:ext>
            </a:extLst>
          </p:cNvPr>
          <p:cNvSpPr/>
          <p:nvPr/>
        </p:nvSpPr>
        <p:spPr>
          <a:xfrm>
            <a:off x="10716127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0" name="object 996">
            <a:extLst>
              <a:ext uri="{FF2B5EF4-FFF2-40B4-BE49-F238E27FC236}">
                <a16:creationId xmlns:a16="http://schemas.microsoft.com/office/drawing/2014/main" id="{E0210CAE-8D94-45A5-88E5-4888588E6D74}"/>
              </a:ext>
            </a:extLst>
          </p:cNvPr>
          <p:cNvSpPr/>
          <p:nvPr/>
        </p:nvSpPr>
        <p:spPr>
          <a:xfrm>
            <a:off x="11225116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1" name="object 997">
            <a:extLst>
              <a:ext uri="{FF2B5EF4-FFF2-40B4-BE49-F238E27FC236}">
                <a16:creationId xmlns:a16="http://schemas.microsoft.com/office/drawing/2014/main" id="{4148900A-801E-4124-86DD-A2AFB238473E}"/>
              </a:ext>
            </a:extLst>
          </p:cNvPr>
          <p:cNvSpPr/>
          <p:nvPr/>
        </p:nvSpPr>
        <p:spPr>
          <a:xfrm>
            <a:off x="1140405" y="5167625"/>
            <a:ext cx="10085219" cy="0"/>
          </a:xfrm>
          <a:custGeom>
            <a:avLst/>
            <a:gdLst/>
            <a:ahLst/>
            <a:cxnLst/>
            <a:rect l="l" t="t" r="r" b="b"/>
            <a:pathLst>
              <a:path w="8798560">
                <a:moveTo>
                  <a:pt x="0" y="0"/>
                </a:moveTo>
                <a:lnTo>
                  <a:pt x="8798115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2" name="object 998">
            <a:extLst>
              <a:ext uri="{FF2B5EF4-FFF2-40B4-BE49-F238E27FC236}">
                <a16:creationId xmlns:a16="http://schemas.microsoft.com/office/drawing/2014/main" id="{8697D4FD-8858-42EF-B1BA-22A65C71F92D}"/>
              </a:ext>
            </a:extLst>
          </p:cNvPr>
          <p:cNvSpPr/>
          <p:nvPr/>
        </p:nvSpPr>
        <p:spPr>
          <a:xfrm>
            <a:off x="1141557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3" name="object 999">
            <a:extLst>
              <a:ext uri="{FF2B5EF4-FFF2-40B4-BE49-F238E27FC236}">
                <a16:creationId xmlns:a16="http://schemas.microsoft.com/office/drawing/2014/main" id="{69CBC7A6-9162-4CF3-8C3D-0338B83D86B0}"/>
              </a:ext>
            </a:extLst>
          </p:cNvPr>
          <p:cNvSpPr/>
          <p:nvPr/>
        </p:nvSpPr>
        <p:spPr>
          <a:xfrm>
            <a:off x="1650545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4" name="object 1000">
            <a:extLst>
              <a:ext uri="{FF2B5EF4-FFF2-40B4-BE49-F238E27FC236}">
                <a16:creationId xmlns:a16="http://schemas.microsoft.com/office/drawing/2014/main" id="{154EDC07-2B39-415F-8B72-3AB3D6681DBD}"/>
              </a:ext>
            </a:extLst>
          </p:cNvPr>
          <p:cNvSpPr/>
          <p:nvPr/>
        </p:nvSpPr>
        <p:spPr>
          <a:xfrm>
            <a:off x="214578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5" name="object 1001">
            <a:extLst>
              <a:ext uri="{FF2B5EF4-FFF2-40B4-BE49-F238E27FC236}">
                <a16:creationId xmlns:a16="http://schemas.microsoft.com/office/drawing/2014/main" id="{D2F0A4E4-408F-48C1-A94F-AE00E1DC5FCE}"/>
              </a:ext>
            </a:extLst>
          </p:cNvPr>
          <p:cNvSpPr/>
          <p:nvPr/>
        </p:nvSpPr>
        <p:spPr>
          <a:xfrm>
            <a:off x="2654779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6" name="object 1002">
            <a:extLst>
              <a:ext uri="{FF2B5EF4-FFF2-40B4-BE49-F238E27FC236}">
                <a16:creationId xmlns:a16="http://schemas.microsoft.com/office/drawing/2014/main" id="{6B81458C-B8B4-4D91-8ADE-426700B16B77}"/>
              </a:ext>
            </a:extLst>
          </p:cNvPr>
          <p:cNvSpPr/>
          <p:nvPr/>
        </p:nvSpPr>
        <p:spPr>
          <a:xfrm>
            <a:off x="3163768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7" name="object 1003">
            <a:extLst>
              <a:ext uri="{FF2B5EF4-FFF2-40B4-BE49-F238E27FC236}">
                <a16:creationId xmlns:a16="http://schemas.microsoft.com/office/drawing/2014/main" id="{8846DC8A-96C2-4623-B524-1FFB60EC510C}"/>
              </a:ext>
            </a:extLst>
          </p:cNvPr>
          <p:cNvSpPr/>
          <p:nvPr/>
        </p:nvSpPr>
        <p:spPr>
          <a:xfrm>
            <a:off x="3659005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8" name="object 1004">
            <a:extLst>
              <a:ext uri="{FF2B5EF4-FFF2-40B4-BE49-F238E27FC236}">
                <a16:creationId xmlns:a16="http://schemas.microsoft.com/office/drawing/2014/main" id="{E6955A20-39A8-4D23-9775-F3D2EB36E6D2}"/>
              </a:ext>
            </a:extLst>
          </p:cNvPr>
          <p:cNvSpPr/>
          <p:nvPr/>
        </p:nvSpPr>
        <p:spPr>
          <a:xfrm>
            <a:off x="416800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49" name="object 1005">
            <a:extLst>
              <a:ext uri="{FF2B5EF4-FFF2-40B4-BE49-F238E27FC236}">
                <a16:creationId xmlns:a16="http://schemas.microsoft.com/office/drawing/2014/main" id="{9F542876-CFFD-4818-ACF6-D851576C57EE}"/>
              </a:ext>
            </a:extLst>
          </p:cNvPr>
          <p:cNvSpPr/>
          <p:nvPr/>
        </p:nvSpPr>
        <p:spPr>
          <a:xfrm>
            <a:off x="4676991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0" name="object 1006">
            <a:extLst>
              <a:ext uri="{FF2B5EF4-FFF2-40B4-BE49-F238E27FC236}">
                <a16:creationId xmlns:a16="http://schemas.microsoft.com/office/drawing/2014/main" id="{F1349D9E-E409-474F-BB28-C2FEA1D45132}"/>
              </a:ext>
            </a:extLst>
          </p:cNvPr>
          <p:cNvSpPr/>
          <p:nvPr/>
        </p:nvSpPr>
        <p:spPr>
          <a:xfrm>
            <a:off x="5172228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1" name="object 1007">
            <a:extLst>
              <a:ext uri="{FF2B5EF4-FFF2-40B4-BE49-F238E27FC236}">
                <a16:creationId xmlns:a16="http://schemas.microsoft.com/office/drawing/2014/main" id="{CBD5F746-AC07-41FC-85B6-9C405B35C39F}"/>
              </a:ext>
            </a:extLst>
          </p:cNvPr>
          <p:cNvSpPr/>
          <p:nvPr/>
        </p:nvSpPr>
        <p:spPr>
          <a:xfrm>
            <a:off x="5681217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2" name="object 1008">
            <a:extLst>
              <a:ext uri="{FF2B5EF4-FFF2-40B4-BE49-F238E27FC236}">
                <a16:creationId xmlns:a16="http://schemas.microsoft.com/office/drawing/2014/main" id="{0AF2A7E0-1492-48C9-9504-E102000F14AD}"/>
              </a:ext>
            </a:extLst>
          </p:cNvPr>
          <p:cNvSpPr/>
          <p:nvPr/>
        </p:nvSpPr>
        <p:spPr>
          <a:xfrm>
            <a:off x="6176459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3" name="object 1009">
            <a:extLst>
              <a:ext uri="{FF2B5EF4-FFF2-40B4-BE49-F238E27FC236}">
                <a16:creationId xmlns:a16="http://schemas.microsoft.com/office/drawing/2014/main" id="{5459BA59-3680-4F95-9F5C-D1558E5CDCDD}"/>
              </a:ext>
            </a:extLst>
          </p:cNvPr>
          <p:cNvSpPr/>
          <p:nvPr/>
        </p:nvSpPr>
        <p:spPr>
          <a:xfrm>
            <a:off x="6685449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4" name="object 1010">
            <a:extLst>
              <a:ext uri="{FF2B5EF4-FFF2-40B4-BE49-F238E27FC236}">
                <a16:creationId xmlns:a16="http://schemas.microsoft.com/office/drawing/2014/main" id="{63504CD0-D2C3-4AA0-8D6C-B0D8B820542D}"/>
              </a:ext>
            </a:extLst>
          </p:cNvPr>
          <p:cNvSpPr/>
          <p:nvPr/>
        </p:nvSpPr>
        <p:spPr>
          <a:xfrm>
            <a:off x="7194439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5" name="object 1011">
            <a:extLst>
              <a:ext uri="{FF2B5EF4-FFF2-40B4-BE49-F238E27FC236}">
                <a16:creationId xmlns:a16="http://schemas.microsoft.com/office/drawing/2014/main" id="{AA3CA7C6-AB73-414B-A229-0DB0538C8151}"/>
              </a:ext>
            </a:extLst>
          </p:cNvPr>
          <p:cNvSpPr/>
          <p:nvPr/>
        </p:nvSpPr>
        <p:spPr>
          <a:xfrm>
            <a:off x="768968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6" name="object 1012">
            <a:extLst>
              <a:ext uri="{FF2B5EF4-FFF2-40B4-BE49-F238E27FC236}">
                <a16:creationId xmlns:a16="http://schemas.microsoft.com/office/drawing/2014/main" id="{5B787BB3-5CA9-42D6-A1D0-41D7500F529B}"/>
              </a:ext>
            </a:extLst>
          </p:cNvPr>
          <p:cNvSpPr/>
          <p:nvPr/>
        </p:nvSpPr>
        <p:spPr>
          <a:xfrm>
            <a:off x="8198671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7" name="object 1013">
            <a:extLst>
              <a:ext uri="{FF2B5EF4-FFF2-40B4-BE49-F238E27FC236}">
                <a16:creationId xmlns:a16="http://schemas.microsoft.com/office/drawing/2014/main" id="{60383341-DCCF-41B2-A418-1AC0FBAA1ACD}"/>
              </a:ext>
            </a:extLst>
          </p:cNvPr>
          <p:cNvSpPr/>
          <p:nvPr/>
        </p:nvSpPr>
        <p:spPr>
          <a:xfrm>
            <a:off x="870766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8" name="object 1014">
            <a:extLst>
              <a:ext uri="{FF2B5EF4-FFF2-40B4-BE49-F238E27FC236}">
                <a16:creationId xmlns:a16="http://schemas.microsoft.com/office/drawing/2014/main" id="{363847AB-29B3-430A-B2B8-513359D47085}"/>
              </a:ext>
            </a:extLst>
          </p:cNvPr>
          <p:cNvSpPr/>
          <p:nvPr/>
        </p:nvSpPr>
        <p:spPr>
          <a:xfrm>
            <a:off x="9202905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59" name="object 1015">
            <a:extLst>
              <a:ext uri="{FF2B5EF4-FFF2-40B4-BE49-F238E27FC236}">
                <a16:creationId xmlns:a16="http://schemas.microsoft.com/office/drawing/2014/main" id="{66E5F9C4-D90F-460B-A1D9-33EF8F376166}"/>
              </a:ext>
            </a:extLst>
          </p:cNvPr>
          <p:cNvSpPr/>
          <p:nvPr/>
        </p:nvSpPr>
        <p:spPr>
          <a:xfrm>
            <a:off x="9711893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0" name="object 1016">
            <a:extLst>
              <a:ext uri="{FF2B5EF4-FFF2-40B4-BE49-F238E27FC236}">
                <a16:creationId xmlns:a16="http://schemas.microsoft.com/office/drawing/2014/main" id="{E4A9640E-9EC5-440B-AA40-0DE1B22DF25F}"/>
              </a:ext>
            </a:extLst>
          </p:cNvPr>
          <p:cNvSpPr/>
          <p:nvPr/>
        </p:nvSpPr>
        <p:spPr>
          <a:xfrm>
            <a:off x="10220885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1" name="object 1017">
            <a:extLst>
              <a:ext uri="{FF2B5EF4-FFF2-40B4-BE49-F238E27FC236}">
                <a16:creationId xmlns:a16="http://schemas.microsoft.com/office/drawing/2014/main" id="{6448B3CF-29C2-42AA-8059-CF62D074F420}"/>
              </a:ext>
            </a:extLst>
          </p:cNvPr>
          <p:cNvSpPr/>
          <p:nvPr/>
        </p:nvSpPr>
        <p:spPr>
          <a:xfrm>
            <a:off x="10716127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2" name="object 1018">
            <a:extLst>
              <a:ext uri="{FF2B5EF4-FFF2-40B4-BE49-F238E27FC236}">
                <a16:creationId xmlns:a16="http://schemas.microsoft.com/office/drawing/2014/main" id="{37F8A79D-38A1-4308-B353-12DE3D80E659}"/>
              </a:ext>
            </a:extLst>
          </p:cNvPr>
          <p:cNvSpPr/>
          <p:nvPr/>
        </p:nvSpPr>
        <p:spPr>
          <a:xfrm>
            <a:off x="11225116" y="5167626"/>
            <a:ext cx="0" cy="72391"/>
          </a:xfrm>
          <a:custGeom>
            <a:avLst/>
            <a:gdLst/>
            <a:ahLst/>
            <a:cxnLst/>
            <a:rect l="l" t="t" r="r" b="b"/>
            <a:pathLst>
              <a:path h="72389">
                <a:moveTo>
                  <a:pt x="0" y="0"/>
                </a:moveTo>
                <a:lnTo>
                  <a:pt x="0" y="71932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3" name="object 1019">
            <a:extLst>
              <a:ext uri="{FF2B5EF4-FFF2-40B4-BE49-F238E27FC236}">
                <a16:creationId xmlns:a16="http://schemas.microsoft.com/office/drawing/2014/main" id="{688EAEE2-85A6-4F22-A387-9FA5B199326A}"/>
              </a:ext>
            </a:extLst>
          </p:cNvPr>
          <p:cNvSpPr/>
          <p:nvPr/>
        </p:nvSpPr>
        <p:spPr>
          <a:xfrm>
            <a:off x="1037502" y="5167625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4" name="object 1020">
            <a:extLst>
              <a:ext uri="{FF2B5EF4-FFF2-40B4-BE49-F238E27FC236}">
                <a16:creationId xmlns:a16="http://schemas.microsoft.com/office/drawing/2014/main" id="{526E065D-8752-412F-A03F-06A5E0A5033D}"/>
              </a:ext>
            </a:extLst>
          </p:cNvPr>
          <p:cNvSpPr/>
          <p:nvPr/>
        </p:nvSpPr>
        <p:spPr>
          <a:xfrm>
            <a:off x="1037502" y="4816825"/>
            <a:ext cx="103356" cy="0"/>
          </a:xfrm>
          <a:custGeom>
            <a:avLst/>
            <a:gdLst/>
            <a:ahLst/>
            <a:cxnLst/>
            <a:rect l="l" t="t" r="r" b="b"/>
            <a:pathLst>
              <a:path w="90169">
                <a:moveTo>
                  <a:pt x="89776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5" name="object 1021">
            <a:extLst>
              <a:ext uri="{FF2B5EF4-FFF2-40B4-BE49-F238E27FC236}">
                <a16:creationId xmlns:a16="http://schemas.microsoft.com/office/drawing/2014/main" id="{FD5EE7A9-79AD-4DB7-AD46-E9C70834A8A3}"/>
              </a:ext>
            </a:extLst>
          </p:cNvPr>
          <p:cNvSpPr/>
          <p:nvPr/>
        </p:nvSpPr>
        <p:spPr>
          <a:xfrm>
            <a:off x="1140405" y="1659823"/>
            <a:ext cx="0" cy="3508375"/>
          </a:xfrm>
          <a:custGeom>
            <a:avLst/>
            <a:gdLst/>
            <a:ahLst/>
            <a:cxnLst/>
            <a:rect l="l" t="t" r="r" b="b"/>
            <a:pathLst>
              <a:path h="3508375">
                <a:moveTo>
                  <a:pt x="0" y="3507803"/>
                </a:moveTo>
                <a:lnTo>
                  <a:pt x="0" y="0"/>
                </a:lnTo>
              </a:path>
            </a:pathLst>
          </a:custGeom>
          <a:ln w="9525">
            <a:solidFill>
              <a:srgbClr val="221F1F"/>
            </a:solidFill>
          </a:ln>
        </p:spPr>
        <p:txBody>
          <a:bodyPr wrap="square" lIns="0" tIns="0" rIns="0" bIns="0" rtlCol="0"/>
          <a:lstStyle/>
          <a:p>
            <a:pPr defTabSz="1219170">
              <a:defRPr/>
            </a:pPr>
            <a:endParaRPr dirty="0">
              <a:solidFill>
                <a:srgbClr val="59545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66" name="object 1024">
            <a:extLst>
              <a:ext uri="{FF2B5EF4-FFF2-40B4-BE49-F238E27FC236}">
                <a16:creationId xmlns:a16="http://schemas.microsoft.com/office/drawing/2014/main" id="{563429DB-28DE-41C7-ADAB-FDF99D83F05C}"/>
              </a:ext>
            </a:extLst>
          </p:cNvPr>
          <p:cNvSpPr txBox="1"/>
          <p:nvPr/>
        </p:nvSpPr>
        <p:spPr>
          <a:xfrm>
            <a:off x="684092" y="1524443"/>
            <a:ext cx="323897" cy="379334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3970" algn="r" defTabSz="1219170">
              <a:spcBef>
                <a:spcPts val="100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14604" algn="r" defTabSz="1219170">
              <a:spcBef>
                <a:spcPts val="1080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0.9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14604" algn="r" defTabSz="1219170">
              <a:spcBef>
                <a:spcPts val="1080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0.8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14604" algn="r" defTabSz="1219170">
              <a:spcBef>
                <a:spcPts val="1085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0.7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14604" algn="r" defTabSz="1219170">
              <a:spcBef>
                <a:spcPts val="1080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0.6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14604" algn="r" defTabSz="1219170">
              <a:spcBef>
                <a:spcPts val="1085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0.5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14604" algn="r" defTabSz="1219170">
              <a:spcBef>
                <a:spcPts val="1080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0.4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14604" algn="r" defTabSz="1219170">
              <a:spcBef>
                <a:spcPts val="1080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0.3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14604" algn="r" defTabSz="1219170">
              <a:spcBef>
                <a:spcPts val="1085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13970" algn="r" defTabSz="1219170">
              <a:spcBef>
                <a:spcPts val="1080"/>
              </a:spcBef>
              <a:defRPr/>
            </a:pP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0.1</a:t>
            </a:r>
            <a:endParaRPr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5080" algn="r" defTabSz="1219170">
              <a:spcBef>
                <a:spcPts val="1080"/>
              </a:spcBef>
              <a:defRPr/>
            </a:pPr>
            <a:r>
              <a: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grpSp>
        <p:nvGrpSpPr>
          <p:cNvPr id="1067" name="Group 1066">
            <a:extLst>
              <a:ext uri="{FF2B5EF4-FFF2-40B4-BE49-F238E27FC236}">
                <a16:creationId xmlns:a16="http://schemas.microsoft.com/office/drawing/2014/main" id="{C1D996F4-A63B-4F80-935E-56ED4095DB74}"/>
              </a:ext>
            </a:extLst>
          </p:cNvPr>
          <p:cNvGrpSpPr/>
          <p:nvPr/>
        </p:nvGrpSpPr>
        <p:grpSpPr>
          <a:xfrm>
            <a:off x="1013172" y="5238855"/>
            <a:ext cx="10425349" cy="252377"/>
            <a:chOff x="1568945" y="4926520"/>
            <a:chExt cx="10425349" cy="252376"/>
          </a:xfrm>
        </p:grpSpPr>
        <p:sp>
          <p:nvSpPr>
            <p:cNvPr id="1068" name="object 69">
              <a:extLst>
                <a:ext uri="{FF2B5EF4-FFF2-40B4-BE49-F238E27FC236}">
                  <a16:creationId xmlns:a16="http://schemas.microsoft.com/office/drawing/2014/main" id="{EECCBA6C-A980-4567-B375-3075C7AD762A}"/>
                </a:ext>
              </a:extLst>
            </p:cNvPr>
            <p:cNvSpPr txBox="1"/>
            <p:nvPr/>
          </p:nvSpPr>
          <p:spPr>
            <a:xfrm>
              <a:off x="1568945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69" name="object 69">
              <a:extLst>
                <a:ext uri="{FF2B5EF4-FFF2-40B4-BE49-F238E27FC236}">
                  <a16:creationId xmlns:a16="http://schemas.microsoft.com/office/drawing/2014/main" id="{BA8556FE-E292-46B1-AB36-02AE3D0AFEB6}"/>
                </a:ext>
              </a:extLst>
            </p:cNvPr>
            <p:cNvSpPr txBox="1"/>
            <p:nvPr/>
          </p:nvSpPr>
          <p:spPr>
            <a:xfrm>
              <a:off x="2549161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0" name="object 69">
              <a:extLst>
                <a:ext uri="{FF2B5EF4-FFF2-40B4-BE49-F238E27FC236}">
                  <a16:creationId xmlns:a16="http://schemas.microsoft.com/office/drawing/2014/main" id="{2258215F-4620-4BC7-9DD5-01A0A8FE940A}"/>
                </a:ext>
              </a:extLst>
            </p:cNvPr>
            <p:cNvSpPr txBox="1"/>
            <p:nvPr/>
          </p:nvSpPr>
          <p:spPr>
            <a:xfrm>
              <a:off x="3580605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1" name="object 69">
              <a:extLst>
                <a:ext uri="{FF2B5EF4-FFF2-40B4-BE49-F238E27FC236}">
                  <a16:creationId xmlns:a16="http://schemas.microsoft.com/office/drawing/2014/main" id="{5A59CB8E-7DFB-4974-8A6A-9E6C10E8CB7A}"/>
                </a:ext>
              </a:extLst>
            </p:cNvPr>
            <p:cNvSpPr txBox="1"/>
            <p:nvPr/>
          </p:nvSpPr>
          <p:spPr>
            <a:xfrm>
              <a:off x="4586092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12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2" name="object 69">
              <a:extLst>
                <a:ext uri="{FF2B5EF4-FFF2-40B4-BE49-F238E27FC236}">
                  <a16:creationId xmlns:a16="http://schemas.microsoft.com/office/drawing/2014/main" id="{A82AA9D0-9E63-495D-B602-C4E95A4F5733}"/>
                </a:ext>
              </a:extLst>
            </p:cNvPr>
            <p:cNvSpPr txBox="1"/>
            <p:nvPr/>
          </p:nvSpPr>
          <p:spPr>
            <a:xfrm>
              <a:off x="5592284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16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3" name="object 69">
              <a:extLst>
                <a:ext uri="{FF2B5EF4-FFF2-40B4-BE49-F238E27FC236}">
                  <a16:creationId xmlns:a16="http://schemas.microsoft.com/office/drawing/2014/main" id="{FB197DEC-A535-4403-AD78-EDA4698136E9}"/>
                </a:ext>
              </a:extLst>
            </p:cNvPr>
            <p:cNvSpPr txBox="1"/>
            <p:nvPr/>
          </p:nvSpPr>
          <p:spPr>
            <a:xfrm>
              <a:off x="6591312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20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4" name="object 69">
              <a:extLst>
                <a:ext uri="{FF2B5EF4-FFF2-40B4-BE49-F238E27FC236}">
                  <a16:creationId xmlns:a16="http://schemas.microsoft.com/office/drawing/2014/main" id="{E5AF041A-A23C-4C7B-9E6A-0373064D039C}"/>
                </a:ext>
              </a:extLst>
            </p:cNvPr>
            <p:cNvSpPr txBox="1"/>
            <p:nvPr/>
          </p:nvSpPr>
          <p:spPr>
            <a:xfrm>
              <a:off x="7611107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24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5" name="object 69">
              <a:extLst>
                <a:ext uri="{FF2B5EF4-FFF2-40B4-BE49-F238E27FC236}">
                  <a16:creationId xmlns:a16="http://schemas.microsoft.com/office/drawing/2014/main" id="{6B27EFFB-5AE5-4918-ADB2-271A01B4FA6F}"/>
                </a:ext>
              </a:extLst>
            </p:cNvPr>
            <p:cNvSpPr txBox="1"/>
            <p:nvPr/>
          </p:nvSpPr>
          <p:spPr>
            <a:xfrm>
              <a:off x="8611710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28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6" name="object 69">
              <a:extLst>
                <a:ext uri="{FF2B5EF4-FFF2-40B4-BE49-F238E27FC236}">
                  <a16:creationId xmlns:a16="http://schemas.microsoft.com/office/drawing/2014/main" id="{CA1D8CCD-370C-4688-9544-87ED24C3AF80}"/>
                </a:ext>
              </a:extLst>
            </p:cNvPr>
            <p:cNvSpPr txBox="1"/>
            <p:nvPr/>
          </p:nvSpPr>
          <p:spPr>
            <a:xfrm>
              <a:off x="9641325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32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7" name="object 69">
              <a:extLst>
                <a:ext uri="{FF2B5EF4-FFF2-40B4-BE49-F238E27FC236}">
                  <a16:creationId xmlns:a16="http://schemas.microsoft.com/office/drawing/2014/main" id="{F15AC0E4-37C7-44C2-AAE4-609BEC771351}"/>
                </a:ext>
              </a:extLst>
            </p:cNvPr>
            <p:cNvSpPr txBox="1"/>
            <p:nvPr/>
          </p:nvSpPr>
          <p:spPr>
            <a:xfrm>
              <a:off x="10630179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36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78" name="object 69">
              <a:extLst>
                <a:ext uri="{FF2B5EF4-FFF2-40B4-BE49-F238E27FC236}">
                  <a16:creationId xmlns:a16="http://schemas.microsoft.com/office/drawing/2014/main" id="{0BA27174-F545-45A0-89E5-43D75FA2CFBA}"/>
                </a:ext>
              </a:extLst>
            </p:cNvPr>
            <p:cNvSpPr txBox="1"/>
            <p:nvPr/>
          </p:nvSpPr>
          <p:spPr>
            <a:xfrm>
              <a:off x="11646039" y="4926520"/>
              <a:ext cx="348255" cy="252376"/>
            </a:xfrm>
            <a:prstGeom prst="rect">
              <a:avLst/>
            </a:prstGeom>
          </p:spPr>
          <p:txBody>
            <a:bodyPr vert="horz" wrap="square" lIns="0" tIns="36576" rIns="0" bIns="0" rtlCol="0">
              <a:spAutoFit/>
            </a:bodyPr>
            <a:lstStyle/>
            <a:p>
              <a:pPr marR="66673" algn="ctr" defTabSz="1219170">
                <a:spcBef>
                  <a:spcPts val="495"/>
                </a:spcBef>
                <a:defRPr/>
              </a:pPr>
              <a:r>
                <a:rPr lang="en-US" sz="140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40</a:t>
              </a:r>
              <a:endPara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79" name="object 2">
            <a:extLst>
              <a:ext uri="{FF2B5EF4-FFF2-40B4-BE49-F238E27FC236}">
                <a16:creationId xmlns:a16="http://schemas.microsoft.com/office/drawing/2014/main" id="{19DBF9BC-3BCA-472E-85B8-82DF6F28730D}"/>
              </a:ext>
            </a:extLst>
          </p:cNvPr>
          <p:cNvSpPr txBox="1"/>
          <p:nvPr/>
        </p:nvSpPr>
        <p:spPr>
          <a:xfrm>
            <a:off x="8022245" y="2204851"/>
            <a:ext cx="3269615" cy="44460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 defTabSz="1219170">
              <a:lnSpc>
                <a:spcPct val="103600"/>
              </a:lnSpc>
              <a:spcBef>
                <a:spcPts val="40"/>
              </a:spcBef>
              <a:defRPr/>
            </a:pPr>
            <a:r>
              <a:rPr lang="en-US" sz="1400" b="1" spc="-15" dirty="0">
                <a:solidFill>
                  <a:srgbClr val="1929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</a:t>
            </a:r>
            <a:r>
              <a:rPr sz="1400" b="1" spc="-15" dirty="0">
                <a:solidFill>
                  <a:srgbClr val="1929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en-US" sz="1400" b="1" spc="-15" dirty="0">
                <a:solidFill>
                  <a:srgbClr val="1929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PEMBRO</a:t>
            </a:r>
            <a:r>
              <a:rPr sz="1400" b="1" spc="-15" dirty="0">
                <a:solidFill>
                  <a:srgbClr val="1929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400" dirty="0">
                <a:solidFill>
                  <a:srgbClr val="000C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</a:t>
            </a:r>
            <a:r>
              <a:rPr sz="1400" spc="-100" dirty="0">
                <a:solidFill>
                  <a:srgbClr val="000C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b="1" spc="-15" dirty="0">
                <a:solidFill>
                  <a:srgbClr val="7671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SUN</a:t>
            </a:r>
            <a:r>
              <a:rPr sz="1400" spc="-15" dirty="0">
                <a:solidFill>
                  <a:srgbClr val="000C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it-IT" sz="1400" spc="-15" dirty="0">
                <a:solidFill>
                  <a:srgbClr val="000C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br>
              <a:rPr lang="it-IT" sz="1400" spc="-15" dirty="0">
                <a:solidFill>
                  <a:srgbClr val="000C3A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HR </a:t>
            </a:r>
            <a:r>
              <a:rPr lang="it-IT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(95% </a:t>
            </a:r>
            <a:r>
              <a:rPr lang="it-IT"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CI): </a:t>
            </a:r>
            <a:r>
              <a:rPr lang="it-IT" sz="1400" b="1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0.39</a:t>
            </a:r>
            <a:r>
              <a:rPr lang="it-IT"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(0.32–</a:t>
            </a:r>
            <a:r>
              <a:rPr lang="it-IT"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0.49); </a:t>
            </a:r>
            <a:r>
              <a:rPr lang="it-IT"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it-IT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&lt;0.001</a:t>
            </a:r>
          </a:p>
        </p:txBody>
      </p:sp>
      <p:sp>
        <p:nvSpPr>
          <p:cNvPr id="1080" name="object 69">
            <a:extLst>
              <a:ext uri="{FF2B5EF4-FFF2-40B4-BE49-F238E27FC236}">
                <a16:creationId xmlns:a16="http://schemas.microsoft.com/office/drawing/2014/main" id="{4E7351B9-E21A-4BDA-9BCD-54073937684E}"/>
              </a:ext>
            </a:extLst>
          </p:cNvPr>
          <p:cNvSpPr txBox="1"/>
          <p:nvPr/>
        </p:nvSpPr>
        <p:spPr>
          <a:xfrm>
            <a:off x="4370315" y="5378915"/>
            <a:ext cx="3638856" cy="302647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R="66673" algn="ctr" defTabSz="1219170">
              <a:spcBef>
                <a:spcPts val="495"/>
              </a:spcBef>
              <a:defRPr/>
            </a:pPr>
            <a:r>
              <a:rPr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</a:t>
            </a:r>
            <a:r>
              <a:rPr sz="1500" b="1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(months)</a:t>
            </a:r>
            <a:endParaRPr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1" name="object 71">
            <a:extLst>
              <a:ext uri="{FF2B5EF4-FFF2-40B4-BE49-F238E27FC236}">
                <a16:creationId xmlns:a16="http://schemas.microsoft.com/office/drawing/2014/main" id="{C156FE42-11C3-4192-9420-AFC0EA360A7E}"/>
              </a:ext>
            </a:extLst>
          </p:cNvPr>
          <p:cNvSpPr txBox="1"/>
          <p:nvPr/>
        </p:nvSpPr>
        <p:spPr>
          <a:xfrm>
            <a:off x="302139" y="2341445"/>
            <a:ext cx="230832" cy="210312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algn="ctr" defTabSz="1219170">
              <a:lnSpc>
                <a:spcPts val="1760"/>
              </a:lnSpc>
              <a:defRPr/>
            </a:pPr>
            <a:r>
              <a:rPr lang="en-US"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Survival </a:t>
            </a:r>
            <a:r>
              <a:rPr sz="15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Probability</a:t>
            </a:r>
            <a:endParaRPr lang="en-US" sz="15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2" name="object 68">
            <a:extLst>
              <a:ext uri="{FF2B5EF4-FFF2-40B4-BE49-F238E27FC236}">
                <a16:creationId xmlns:a16="http://schemas.microsoft.com/office/drawing/2014/main" id="{0B8D0F1B-D0B7-4132-BEC5-1F58C3EC21F4}"/>
              </a:ext>
            </a:extLst>
          </p:cNvPr>
          <p:cNvSpPr txBox="1"/>
          <p:nvPr/>
        </p:nvSpPr>
        <p:spPr>
          <a:xfrm>
            <a:off x="-335496" y="5656685"/>
            <a:ext cx="1269453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r" defTabSz="1219170">
              <a:lnSpc>
                <a:spcPts val="1780"/>
              </a:lnSpc>
              <a:spcBef>
                <a:spcPts val="100"/>
              </a:spcBef>
              <a:defRPr/>
            </a:pPr>
            <a:r>
              <a:rPr sz="1500" b="1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No. at</a:t>
            </a:r>
            <a:r>
              <a:rPr sz="1500" b="1" spc="-2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500" b="1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endParaRPr sz="2100" baseline="1984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83" name="object 2">
            <a:extLst>
              <a:ext uri="{FF2B5EF4-FFF2-40B4-BE49-F238E27FC236}">
                <a16:creationId xmlns:a16="http://schemas.microsoft.com/office/drawing/2014/main" id="{0CFEAEC8-3D1E-47DA-9D80-7B6B1F89F46F}"/>
              </a:ext>
            </a:extLst>
          </p:cNvPr>
          <p:cNvSpPr txBox="1"/>
          <p:nvPr/>
        </p:nvSpPr>
        <p:spPr>
          <a:xfrm>
            <a:off x="8022243" y="2784915"/>
            <a:ext cx="3017520" cy="444609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7784" defTabSz="1219170">
              <a:lnSpc>
                <a:spcPct val="103600"/>
              </a:lnSpc>
              <a:spcBef>
                <a:spcPts val="1005"/>
              </a:spcBef>
              <a:defRPr/>
            </a:pPr>
            <a:r>
              <a:rPr lang="en-US" sz="1400" b="1" dirty="0">
                <a:solidFill>
                  <a:srgbClr val="C753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LEN</a:t>
            </a:r>
            <a:r>
              <a:rPr sz="1400" b="1" dirty="0">
                <a:solidFill>
                  <a:srgbClr val="C753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+ </a:t>
            </a:r>
            <a:r>
              <a:rPr lang="en-US" sz="1400" b="1" dirty="0">
                <a:solidFill>
                  <a:srgbClr val="C753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EVE</a:t>
            </a:r>
            <a:r>
              <a:rPr sz="1400" b="1" dirty="0">
                <a:solidFill>
                  <a:srgbClr val="C753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400" dirty="0">
                <a:solidFill>
                  <a:srgbClr val="000C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 </a:t>
            </a:r>
            <a:r>
              <a:rPr lang="en-US" sz="1400" b="1" spc="-15" dirty="0">
                <a:solidFill>
                  <a:srgbClr val="76717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SUN</a:t>
            </a:r>
            <a:r>
              <a:rPr sz="1400" spc="-15" dirty="0">
                <a:solidFill>
                  <a:srgbClr val="000C3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br>
              <a:rPr lang="en-US" sz="1400" spc="-15" dirty="0">
                <a:solidFill>
                  <a:srgbClr val="000C3A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r>
              <a:rPr lang="en-US"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(95% </a:t>
            </a: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CI): </a:t>
            </a:r>
            <a:r>
              <a:rPr sz="1400" b="1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0.65</a:t>
            </a: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(0.53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0.80)</a:t>
            </a:r>
            <a:r>
              <a:rPr lang="en-US"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r>
              <a:rPr sz="1400" spc="-5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sz="14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&lt;0.001</a:t>
            </a:r>
          </a:p>
        </p:txBody>
      </p:sp>
      <p:sp>
        <p:nvSpPr>
          <p:cNvPr id="1084" name="Rectangle 1083">
            <a:extLst>
              <a:ext uri="{FF2B5EF4-FFF2-40B4-BE49-F238E27FC236}">
                <a16:creationId xmlns:a16="http://schemas.microsoft.com/office/drawing/2014/main" id="{E1D9E92F-91D8-4800-BB5E-075D31B392A5}"/>
              </a:ext>
            </a:extLst>
          </p:cNvPr>
          <p:cNvSpPr/>
          <p:nvPr/>
        </p:nvSpPr>
        <p:spPr>
          <a:xfrm>
            <a:off x="8162888" y="6229196"/>
            <a:ext cx="3927835" cy="266658"/>
          </a:xfrm>
          <a:prstGeom prst="rect">
            <a:avLst/>
          </a:prstGeom>
        </p:spPr>
        <p:txBody>
          <a:bodyPr wrap="square" lIns="121901" tIns="60951" rIns="121901" bIns="60951">
            <a:spAutoFit/>
          </a:bodyPr>
          <a:lstStyle/>
          <a:p>
            <a:pPr algn="r" defTabSz="913922" eaLnBrk="0" fontAlgn="base" hangingPunct="0">
              <a:spcBef>
                <a:spcPts val="288"/>
              </a:spcBef>
              <a:spcAft>
                <a:spcPct val="0"/>
              </a:spcAft>
              <a:defRPr/>
            </a:pPr>
            <a:r>
              <a:rPr lang="en-US" sz="933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 from: </a:t>
            </a:r>
            <a:r>
              <a:rPr lang="da-DK" sz="933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Motzer R et al. ASCO-GU 2021</a:t>
            </a:r>
          </a:p>
        </p:txBody>
      </p:sp>
      <p:sp>
        <p:nvSpPr>
          <p:cNvPr id="1085" name="TextBox 1084">
            <a:extLst>
              <a:ext uri="{FF2B5EF4-FFF2-40B4-BE49-F238E27FC236}">
                <a16:creationId xmlns:a16="http://schemas.microsoft.com/office/drawing/2014/main" id="{B1874BFF-C286-2046-83F4-C6F2D3D8D01C}"/>
              </a:ext>
            </a:extLst>
          </p:cNvPr>
          <p:cNvSpPr txBox="1"/>
          <p:nvPr/>
        </p:nvSpPr>
        <p:spPr>
          <a:xfrm>
            <a:off x="5953917" y="6439527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140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ECD4304-E917-4A4C-A37F-0EB025AEBA90}"/>
              </a:ext>
            </a:extLst>
          </p:cNvPr>
          <p:cNvSpPr/>
          <p:nvPr/>
        </p:nvSpPr>
        <p:spPr>
          <a:xfrm>
            <a:off x="0" y="6176963"/>
            <a:ext cx="12192000" cy="681037"/>
          </a:xfrm>
          <a:prstGeom prst="rect">
            <a:avLst/>
          </a:prstGeom>
          <a:gradFill>
            <a:gsLst>
              <a:gs pos="0">
                <a:srgbClr val="F99612">
                  <a:lumMod val="99000"/>
                  <a:alpha val="25000"/>
                </a:srgbClr>
              </a:gs>
              <a:gs pos="57000">
                <a:schemeClr val="accent2">
                  <a:lumMod val="20000"/>
                  <a:lumOff val="80000"/>
                </a:schemeClr>
              </a:gs>
              <a:gs pos="100000">
                <a:srgbClr val="F79969">
                  <a:lumMod val="86000"/>
                </a:srgbClr>
              </a:gs>
              <a:gs pos="26019">
                <a:srgbClr val="FCCD8E"/>
              </a:gs>
              <a:gs pos="0">
                <a:srgbClr val="F36B24">
                  <a:lumMod val="60000"/>
                  <a:lumOff val="4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16015D-E3B7-F944-ABA3-FDA915B55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64" y="6035706"/>
            <a:ext cx="3938456" cy="8770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0721985-E34D-2843-8CB7-3E59A4A96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5472" y="6350004"/>
            <a:ext cx="1198120" cy="341237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948A200-C269-F143-8737-DD9C695688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665509" y="6409106"/>
            <a:ext cx="2348584" cy="282135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D4E0839-3653-4BAE-AAC9-72F7A2C0A424}"/>
              </a:ext>
            </a:extLst>
          </p:cNvPr>
          <p:cNvSpPr txBox="1">
            <a:spLocks/>
          </p:cNvSpPr>
          <p:nvPr/>
        </p:nvSpPr>
        <p:spPr>
          <a:xfrm>
            <a:off x="504859" y="232968"/>
            <a:ext cx="10515600" cy="657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 baseline="0">
                <a:solidFill>
                  <a:srgbClr val="000C3A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Overall </a:t>
            </a:r>
            <a:r>
              <a:rPr lang="en-US" sz="40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Survival</a:t>
            </a:r>
            <a:r>
              <a:rPr lang="en-US" sz="4000" b="1" baseline="30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endParaRPr lang="en-US" sz="4000" b="1" baseline="30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D6B4DF-B666-4137-9037-4D47D6E0850A}"/>
              </a:ext>
            </a:extLst>
          </p:cNvPr>
          <p:cNvSpPr txBox="1"/>
          <p:nvPr/>
        </p:nvSpPr>
        <p:spPr>
          <a:xfrm>
            <a:off x="743801" y="4893495"/>
            <a:ext cx="112266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Median duration of follow-up for OS was 33.7 months (95% CI, 32.8–34.4) in the LEN + PEMBRO arm and 33.4 months (95% CI, 32.5–34.1) in the SUN 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250 (70.4%) and 235 (65.8%) patients in the LEN + </a:t>
            </a:r>
            <a:r>
              <a:rPr lang="en-US" sz="1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PEMBRO and SUN arms were censored, respectively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0CDB9B-81D1-40B7-93F5-8E213C18BDF2}"/>
              </a:ext>
            </a:extLst>
          </p:cNvPr>
          <p:cNvSpPr txBox="1"/>
          <p:nvPr/>
        </p:nvSpPr>
        <p:spPr>
          <a:xfrm>
            <a:off x="745423" y="5948889"/>
            <a:ext cx="60943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CI, confidence interval; HR, hazard ratio; NE, not estimable; OS, overall survival.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0AFDC7-9C89-451F-A415-080C6ECD902A}"/>
              </a:ext>
            </a:extLst>
          </p:cNvPr>
          <p:cNvSpPr txBox="1"/>
          <p:nvPr/>
        </p:nvSpPr>
        <p:spPr>
          <a:xfrm>
            <a:off x="743801" y="5787964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0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Data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cutoff occurred on March 31, 2021.</a:t>
            </a:r>
            <a:endParaRPr lang="en-US" sz="1000" dirty="0"/>
          </a:p>
        </p:txBody>
      </p:sp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20155FB9-5851-4B80-A6A4-21F4CD8BEF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1920" y="985780"/>
            <a:ext cx="9128160" cy="383632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F49A8FA-A017-3944-BE23-6FD0C69583FA}"/>
              </a:ext>
            </a:extLst>
          </p:cNvPr>
          <p:cNvSpPr txBox="1"/>
          <p:nvPr/>
        </p:nvSpPr>
        <p:spPr>
          <a:xfrm>
            <a:off x="6078794" y="5846770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2629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ECD4304-E917-4A4C-A37F-0EB025AEBA90}"/>
              </a:ext>
            </a:extLst>
          </p:cNvPr>
          <p:cNvSpPr/>
          <p:nvPr/>
        </p:nvSpPr>
        <p:spPr>
          <a:xfrm>
            <a:off x="0" y="6176963"/>
            <a:ext cx="12192000" cy="681037"/>
          </a:xfrm>
          <a:prstGeom prst="rect">
            <a:avLst/>
          </a:prstGeom>
          <a:gradFill>
            <a:gsLst>
              <a:gs pos="0">
                <a:srgbClr val="F99612">
                  <a:lumMod val="99000"/>
                  <a:alpha val="25000"/>
                </a:srgbClr>
              </a:gs>
              <a:gs pos="57000">
                <a:schemeClr val="accent2">
                  <a:lumMod val="20000"/>
                  <a:lumOff val="80000"/>
                </a:schemeClr>
              </a:gs>
              <a:gs pos="100000">
                <a:srgbClr val="F79969">
                  <a:lumMod val="86000"/>
                </a:srgbClr>
              </a:gs>
              <a:gs pos="26019">
                <a:srgbClr val="FCCD8E"/>
              </a:gs>
              <a:gs pos="0">
                <a:srgbClr val="F36B24">
                  <a:lumMod val="60000"/>
                  <a:lumOff val="4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16015D-E3B7-F944-ABA3-FDA915B55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664" y="6035706"/>
            <a:ext cx="3938456" cy="87701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0721985-E34D-2843-8CB7-3E59A4A96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5472" y="6350004"/>
            <a:ext cx="1198120" cy="341237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948A200-C269-F143-8737-DD9C695688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5665509" y="6409106"/>
            <a:ext cx="2348584" cy="282135"/>
          </a:xfr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D87D53F-F0A9-4D2B-BAF2-35060A79B9DD}"/>
              </a:ext>
            </a:extLst>
          </p:cNvPr>
          <p:cNvSpPr txBox="1">
            <a:spLocks/>
          </p:cNvSpPr>
          <p:nvPr/>
        </p:nvSpPr>
        <p:spPr>
          <a:xfrm>
            <a:off x="334535" y="86517"/>
            <a:ext cx="10515600" cy="6574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0" i="0" kern="1200" baseline="0">
                <a:solidFill>
                  <a:srgbClr val="000C3A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40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Overall Survival in MSKCC and IMDC Risk </a:t>
            </a:r>
            <a:r>
              <a:rPr lang="en-US" sz="4000" b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Groups</a:t>
            </a:r>
            <a:r>
              <a:rPr lang="en-US" sz="4000" b="1" baseline="30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a,b</a:t>
            </a:r>
            <a:endParaRPr lang="en-US" sz="4000" b="1" baseline="30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933714-34BD-4FEE-9961-62C35238E283}"/>
              </a:ext>
            </a:extLst>
          </p:cNvPr>
          <p:cNvSpPr txBox="1"/>
          <p:nvPr/>
        </p:nvSpPr>
        <p:spPr>
          <a:xfrm>
            <a:off x="838200" y="4567068"/>
            <a:ext cx="1051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OS continues to favor LEN + PEMBRO over SUN in the MSKCC and IMDC intermediate and poor risk groups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Due to the low number of events and wide CI, interpretation of the HR is limited in the MSKCC and IMDC favorable risk groups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6B1940-188D-4D42-BAD0-5827B23EDF46}"/>
              </a:ext>
            </a:extLst>
          </p:cNvPr>
          <p:cNvSpPr txBox="1"/>
          <p:nvPr/>
        </p:nvSpPr>
        <p:spPr>
          <a:xfrm>
            <a:off x="485917" y="5663753"/>
            <a:ext cx="115359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CI, confidence interval; HR, hazard ratio; IMDC, International Metastatic Renal Cell Carcinoma Database Consortium;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IxRS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, interactive voice and web response system; MSKCC, Memorial Sloan Kettering Cancer Center; </a:t>
            </a:r>
          </a:p>
          <a:p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NE, not estimable; OS, overall survival.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4B7599-BAAC-4556-ACD6-BA2D236AEC88}"/>
              </a:ext>
            </a:extLst>
          </p:cNvPr>
          <p:cNvSpPr txBox="1"/>
          <p:nvPr/>
        </p:nvSpPr>
        <p:spPr>
          <a:xfrm>
            <a:off x="485916" y="5343702"/>
            <a:ext cx="98224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000" b="0" i="0" u="none" strike="noStrike" kern="1200" cap="none" spc="0" normalizeH="0" baseline="3000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Data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cutoff occurred on March 31, 2021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en-US" sz="1000" baseline="30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Patients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were stratified by MSKCC risk group but not IMDC risk group; </a:t>
            </a:r>
            <a:r>
              <a:rPr lang="en-US" sz="1000" baseline="30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IxRS</a:t>
            </a:r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r>
              <a:rPr lang="en-US" sz="1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endParaRPr lang="en-US" sz="1000" dirty="0"/>
          </a:p>
        </p:txBody>
      </p:sp>
      <p:pic>
        <p:nvPicPr>
          <p:cNvPr id="3" name="Picture 2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1C93951-66FD-42AB-AF65-504C5362DA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4654" y="803490"/>
            <a:ext cx="8602692" cy="36664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57C0455-D591-184F-AD93-77AA6A3FC2C1}"/>
              </a:ext>
            </a:extLst>
          </p:cNvPr>
          <p:cNvSpPr txBox="1"/>
          <p:nvPr/>
        </p:nvSpPr>
        <p:spPr>
          <a:xfrm>
            <a:off x="6078794" y="5846770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7162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5DC0C1-BC34-451B-8991-99A9572BA76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292"/>
          <a:stretch/>
        </p:blipFill>
        <p:spPr>
          <a:xfrm>
            <a:off x="2125135" y="37463"/>
            <a:ext cx="8693286" cy="456403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BEDEF3E-61C6-4213-803C-4B20B6F6664F}"/>
              </a:ext>
            </a:extLst>
          </p:cNvPr>
          <p:cNvSpPr txBox="1"/>
          <p:nvPr/>
        </p:nvSpPr>
        <p:spPr>
          <a:xfrm>
            <a:off x="262467" y="5867401"/>
            <a:ext cx="30818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ESMO </a:t>
            </a:r>
            <a:r>
              <a:rPr lang="en-US" sz="2400" dirty="0" err="1"/>
              <a:t>eupdate</a:t>
            </a:r>
            <a:r>
              <a:rPr lang="en-US" sz="2400" dirty="0"/>
              <a:t> Powles et al 2021 </a:t>
            </a:r>
            <a:endParaRPr lang="en-GB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AD81C1-907D-D744-87B5-3DBF0A0C059A}"/>
              </a:ext>
            </a:extLst>
          </p:cNvPr>
          <p:cNvSpPr txBox="1"/>
          <p:nvPr/>
        </p:nvSpPr>
        <p:spPr>
          <a:xfrm>
            <a:off x="6078794" y="6497372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A0E3B6-BF9F-5D45-893B-86B33E6AC0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698" t="67708" r="33851" b="3627"/>
          <a:stretch/>
        </p:blipFill>
        <p:spPr>
          <a:xfrm>
            <a:off x="4808520" y="4665947"/>
            <a:ext cx="3081867" cy="193217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D44E0CD-4FC8-384A-B92E-4BA01BE77E1F}"/>
              </a:ext>
            </a:extLst>
          </p:cNvPr>
          <p:cNvSpPr/>
          <p:nvPr/>
        </p:nvSpPr>
        <p:spPr>
          <a:xfrm>
            <a:off x="8804787" y="4277032"/>
            <a:ext cx="781665" cy="634181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600" spc="30" dirty="0" err="1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F7AA36-02D3-3440-8FB0-BCAABDC3F6E0}"/>
              </a:ext>
            </a:extLst>
          </p:cNvPr>
          <p:cNvSpPr/>
          <p:nvPr/>
        </p:nvSpPr>
        <p:spPr>
          <a:xfrm>
            <a:off x="7152968" y="5899354"/>
            <a:ext cx="663678" cy="634181"/>
          </a:xfrm>
          <a:prstGeom prst="rect">
            <a:avLst/>
          </a:prstGeom>
          <a:solidFill>
            <a:srgbClr val="4B81AD"/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kern="600" spc="30" dirty="0" err="1"/>
          </a:p>
        </p:txBody>
      </p:sp>
    </p:spTree>
    <p:extLst>
      <p:ext uri="{BB962C8B-B14F-4D97-AF65-F5344CB8AC3E}">
        <p14:creationId xmlns:p14="http://schemas.microsoft.com/office/powerpoint/2010/main" val="8754591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98868-529D-4B9A-A466-4DA503463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2301"/>
            <a:ext cx="10962753" cy="1146048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5D57F2"/>
                </a:solidFill>
              </a:rPr>
              <a:t>Avelumab and </a:t>
            </a:r>
            <a:r>
              <a:rPr lang="en-US" dirty="0" err="1">
                <a:solidFill>
                  <a:srgbClr val="5D57F2"/>
                </a:solidFill>
              </a:rPr>
              <a:t>axitinib</a:t>
            </a:r>
            <a:r>
              <a:rPr lang="en-US" dirty="0">
                <a:solidFill>
                  <a:srgbClr val="5D57F2"/>
                </a:solidFill>
              </a:rPr>
              <a:t> in first line clear cell</a:t>
            </a:r>
            <a:endParaRPr lang="en-GB" dirty="0">
              <a:solidFill>
                <a:srgbClr val="5D57F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6B9435-8D1C-4E5C-BB4D-EA56BEAC5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20686" y="1205391"/>
            <a:ext cx="8050645" cy="52351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978D5F-5BE5-1944-A92D-9FBC60BC4CCA}"/>
              </a:ext>
            </a:extLst>
          </p:cNvPr>
          <p:cNvSpPr txBox="1"/>
          <p:nvPr/>
        </p:nvSpPr>
        <p:spPr>
          <a:xfrm>
            <a:off x="8633590" y="6594707"/>
            <a:ext cx="3558410" cy="21544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400" kern="600" spc="30" dirty="0" err="1"/>
              <a:t>Haanen</a:t>
            </a:r>
            <a:r>
              <a:rPr lang="en-US" sz="1400" kern="600" spc="30" dirty="0"/>
              <a:t> J et al. ASCO 2021;Abstract 4574.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0C47AE-CE3D-5E45-B730-F22D5132ACCF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9424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734C84-A8B9-4E66-859A-A62BC6C2A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01" y="124641"/>
            <a:ext cx="10326407" cy="17125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DBFAC24-E1F7-422E-95F3-63FFF1200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716" y="1961830"/>
            <a:ext cx="9858375" cy="45577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BF77136-11AF-4B06-82DE-CC336872509C}"/>
              </a:ext>
            </a:extLst>
          </p:cNvPr>
          <p:cNvSpPr txBox="1"/>
          <p:nvPr/>
        </p:nvSpPr>
        <p:spPr>
          <a:xfrm>
            <a:off x="8239315" y="6625637"/>
            <a:ext cx="3952685" cy="21544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400" kern="600" spc="30" dirty="0"/>
              <a:t>Pal SK et al. J Clin Oncol 2021;39(33):3725-36.</a:t>
            </a:r>
            <a:endParaRPr lang="en-GB" sz="1400" kern="600" spc="30" dirty="0" err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7BECF2-3B2C-304F-B1AF-2D273FE8A8E9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1007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5EA453-CAB6-4F8B-9987-930488D0A6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734C84-A8B9-4E66-859A-A62BC6C2A2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77" y="338397"/>
            <a:ext cx="10326407" cy="17125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0C877B-4C0B-4C1F-82EF-173B3D1BFC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793" y="2318957"/>
            <a:ext cx="8787410" cy="410559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251920-7453-5745-A912-C53CF7B01055}"/>
              </a:ext>
            </a:extLst>
          </p:cNvPr>
          <p:cNvSpPr txBox="1"/>
          <p:nvPr/>
        </p:nvSpPr>
        <p:spPr>
          <a:xfrm>
            <a:off x="8239315" y="6625637"/>
            <a:ext cx="3952685" cy="21544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400" kern="600" spc="30" dirty="0"/>
              <a:t>Pal SK et al. J Clin Oncol 2021;39(33):3725-36.</a:t>
            </a:r>
            <a:endParaRPr lang="en-GB" sz="1400" kern="600" spc="30" dirty="0" err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A1510D-7732-524C-A00A-6E5C32A83BEA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216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99BDB-2A3D-4FEA-B503-F57850D74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0" dirty="0"/>
              <a:t>Primary Endpoint: DFS, ITT Population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989DF-2E49-4F2A-B60E-AD3426D91D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544732"/>
            <a:ext cx="12192000" cy="323615"/>
          </a:xfrm>
        </p:spPr>
        <p:txBody>
          <a:bodyPr/>
          <a:lstStyle/>
          <a:p>
            <a:pPr defTabSz="914081"/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ITT population included all randomized participants. DFS, disease-free survival; NR, not reached. D</a:t>
            </a:r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</a:rPr>
              <a:t>ata cutoff date: June 14, 2021.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407E795-A87E-4F44-992F-55FC2E8B9E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1062" y="1515377"/>
            <a:ext cx="9422461" cy="4829916"/>
          </a:xfrm>
          <a:prstGeom prst="rect">
            <a:avLst/>
          </a:prstGeom>
        </p:spPr>
      </p:pic>
      <p:graphicFrame>
        <p:nvGraphicFramePr>
          <p:cNvPr id="15" name="Table 9">
            <a:extLst>
              <a:ext uri="{FF2B5EF4-FFF2-40B4-BE49-F238E27FC236}">
                <a16:creationId xmlns:a16="http://schemas.microsoft.com/office/drawing/2014/main" id="{47547DD1-6C4A-4216-9011-F04A3C5029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0553830"/>
              </p:ext>
            </p:extLst>
          </p:nvPr>
        </p:nvGraphicFramePr>
        <p:xfrm>
          <a:off x="7031766" y="3606382"/>
          <a:ext cx="3987023" cy="7498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3623">
                  <a:extLst>
                    <a:ext uri="{9D8B030D-6E8A-4147-A177-3AD203B41FA5}">
                      <a16:colId xmlns:a16="http://schemas.microsoft.com/office/drawing/2014/main" val="1043208143"/>
                    </a:ext>
                  </a:extLst>
                </a:gridCol>
                <a:gridCol w="1231900">
                  <a:extLst>
                    <a:ext uri="{9D8B030D-6E8A-4147-A177-3AD203B41FA5}">
                      <a16:colId xmlns:a16="http://schemas.microsoft.com/office/drawing/2014/main" val="2466751192"/>
                    </a:ext>
                  </a:extLst>
                </a:gridCol>
                <a:gridCol w="1841500">
                  <a:extLst>
                    <a:ext uri="{9D8B030D-6E8A-4147-A177-3AD203B41FA5}">
                      <a16:colId xmlns:a16="http://schemas.microsoft.com/office/drawing/2014/main" val="2634492464"/>
                    </a:ext>
                  </a:extLst>
                </a:gridCol>
              </a:tblGrid>
              <a:tr h="25564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EB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 w/ Event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EB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Median, </a:t>
                      </a:r>
                      <a:r>
                        <a:rPr lang="en-US" sz="1200" b="1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(95% CI)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EB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0023375"/>
                  </a:ext>
                </a:extLst>
              </a:tr>
              <a:tr h="2324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en-US" sz="1200" b="1" dirty="0" err="1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Pembro</a:t>
                      </a:r>
                      <a:endParaRPr lang="en-US" sz="1200" b="1" dirty="0">
                        <a:solidFill>
                          <a:srgbClr val="00877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114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 (NR–NR)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559749"/>
                  </a:ext>
                </a:extLst>
              </a:tr>
              <a:tr h="23243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en-US" sz="1200" b="1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 (40.5–NR)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905052"/>
                  </a:ext>
                </a:extLst>
              </a:tr>
            </a:tbl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C9F5801-B14B-43DB-8710-72E408719DA1}"/>
              </a:ext>
            </a:extLst>
          </p:cNvPr>
          <p:cNvSpPr/>
          <p:nvPr/>
        </p:nvSpPr>
        <p:spPr>
          <a:xfrm>
            <a:off x="7051629" y="4436892"/>
            <a:ext cx="3954460" cy="509368"/>
          </a:xfrm>
          <a:prstGeom prst="round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kern="600" spc="30" dirty="0">
                <a:solidFill>
                  <a:schemeClr val="tx1"/>
                </a:solidFill>
              </a:rPr>
              <a:t>HR 0.63 (95% CI 0.50–0.80)</a:t>
            </a:r>
          </a:p>
          <a:p>
            <a:r>
              <a:rPr lang="it-IT" sz="1400" b="1" kern="600" spc="30" dirty="0">
                <a:solidFill>
                  <a:schemeClr val="tx1"/>
                </a:solidFill>
              </a:rPr>
              <a:t>Nominal </a:t>
            </a:r>
            <a:r>
              <a:rPr lang="it-IT" sz="1400" b="1" i="1" kern="600" spc="30" dirty="0">
                <a:solidFill>
                  <a:schemeClr val="tx1"/>
                </a:solidFill>
              </a:rPr>
              <a:t>P</a:t>
            </a:r>
            <a:r>
              <a:rPr lang="it-IT" sz="1400" b="1" kern="600" spc="30" dirty="0">
                <a:solidFill>
                  <a:schemeClr val="tx1"/>
                </a:solidFill>
              </a:rPr>
              <a:t> &lt; 0.0001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2CD27E-6689-4FD3-9149-610D8C33EDCE}"/>
              </a:ext>
            </a:extLst>
          </p:cNvPr>
          <p:cNvSpPr txBox="1"/>
          <p:nvPr/>
        </p:nvSpPr>
        <p:spPr>
          <a:xfrm>
            <a:off x="5856701" y="1724737"/>
            <a:ext cx="960519" cy="1532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24-mo rate</a:t>
            </a:r>
          </a:p>
          <a:p>
            <a:pPr>
              <a:lnSpc>
                <a:spcPct val="90000"/>
              </a:lnSpc>
            </a:pPr>
            <a:endParaRPr lang="en-US" sz="1200" b="1" dirty="0">
              <a:solidFill>
                <a:srgbClr val="0087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sz="1200" b="1" dirty="0">
              <a:solidFill>
                <a:srgbClr val="0087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b="1" dirty="0">
                <a:solidFill>
                  <a:srgbClr val="0087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78.3%</a:t>
            </a:r>
          </a:p>
          <a:p>
            <a:pPr>
              <a:lnSpc>
                <a:spcPct val="90000"/>
              </a:lnSpc>
            </a:pPr>
            <a:endParaRPr lang="en-US" sz="1200" b="1" dirty="0">
              <a:solidFill>
                <a:srgbClr val="6620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sz="1200" b="1" dirty="0">
              <a:solidFill>
                <a:srgbClr val="6620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sz="2000" b="1" dirty="0">
              <a:solidFill>
                <a:srgbClr val="6620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b="1" dirty="0">
                <a:solidFill>
                  <a:srgbClr val="6620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67.3%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6EC738-69F7-7841-9A1F-F031865A8A3B}"/>
              </a:ext>
            </a:extLst>
          </p:cNvPr>
          <p:cNvSpPr txBox="1"/>
          <p:nvPr/>
        </p:nvSpPr>
        <p:spPr>
          <a:xfrm>
            <a:off x="8799563" y="6308435"/>
            <a:ext cx="3290837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Choueiri K et al. ASCO GU 2022;Abstract 290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61E8DD-31EA-8E42-A2AB-1654D0D990BD}"/>
              </a:ext>
            </a:extLst>
          </p:cNvPr>
          <p:cNvSpPr txBox="1"/>
          <p:nvPr/>
        </p:nvSpPr>
        <p:spPr>
          <a:xfrm>
            <a:off x="6078794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0508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13A74-F6C8-416A-B5E6-82536890C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5571"/>
            <a:ext cx="11299199" cy="1146048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Belzutifan</a:t>
            </a:r>
            <a:r>
              <a:rPr lang="en-US" dirty="0"/>
              <a:t> in VHL driven primary renal tumors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CEE9EB-2CC3-4C65-82AD-4D8193AE9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0767" y="1356689"/>
            <a:ext cx="9194572" cy="49552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EC8B19D-BDAD-5F44-8234-A0F635CBCD3A}"/>
              </a:ext>
            </a:extLst>
          </p:cNvPr>
          <p:cNvSpPr txBox="1"/>
          <p:nvPr/>
        </p:nvSpPr>
        <p:spPr>
          <a:xfrm>
            <a:off x="7728599" y="6642556"/>
            <a:ext cx="4463401" cy="21544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400" kern="600" spc="30" dirty="0" err="1"/>
              <a:t>Jonasch</a:t>
            </a:r>
            <a:r>
              <a:rPr lang="en-US" sz="1400" kern="600" spc="30" dirty="0"/>
              <a:t> E et al. N </a:t>
            </a:r>
            <a:r>
              <a:rPr lang="en-US" sz="1400" kern="600" spc="30" dirty="0" err="1"/>
              <a:t>Engl</a:t>
            </a:r>
            <a:r>
              <a:rPr lang="en-US" sz="1400" kern="600" spc="30" dirty="0"/>
              <a:t> J Med 2021;385(22):2036-46.</a:t>
            </a:r>
            <a:endParaRPr lang="en-GB" sz="1400" kern="600" spc="30" dirty="0" err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CA91EE-8F9C-6C43-9E34-1FC580F0680A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9670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7419C-8D19-44A0-B603-7047009B7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283" y="155571"/>
            <a:ext cx="11178071" cy="1146048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Belzutifan</a:t>
            </a:r>
            <a:r>
              <a:rPr lang="en-US" dirty="0"/>
              <a:t> in heavily pretreated advanced RCC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04869-4F3E-4395-A176-66AF0AD5B41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Choueiri et at 2021 ASCOGU </a:t>
            </a:r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20237080-2757-4A55-B59D-5BD9AB8451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01" r="2132"/>
          <a:stretch/>
        </p:blipFill>
        <p:spPr bwMode="auto">
          <a:xfrm>
            <a:off x="619646" y="1301619"/>
            <a:ext cx="10651537" cy="4714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79664D-DFDE-1045-AB93-E3005843E6AC}"/>
              </a:ext>
            </a:extLst>
          </p:cNvPr>
          <p:cNvSpPr txBox="1"/>
          <p:nvPr/>
        </p:nvSpPr>
        <p:spPr>
          <a:xfrm>
            <a:off x="6078794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3837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D287A-5FB2-4C3F-B33C-3C988BDE7F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" y="6382503"/>
            <a:ext cx="10578012" cy="313265"/>
          </a:xfrm>
        </p:spPr>
        <p:txBody>
          <a:bodyPr/>
          <a:lstStyle/>
          <a:p>
            <a:r>
              <a:rPr lang="en-US" baseline="30000" dirty="0">
                <a:latin typeface="+mj-lt"/>
              </a:rPr>
              <a:t>a</a:t>
            </a:r>
            <a:r>
              <a:rPr lang="en-US" dirty="0">
                <a:latin typeface="+mj-lt"/>
              </a:rPr>
              <a:t>Follow-up = the time from first dose to the database cutoff date.</a:t>
            </a:r>
          </a:p>
          <a:p>
            <a:r>
              <a:rPr lang="en-US" dirty="0"/>
              <a:t>Data cutoff: May 3, 2021.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C11099-46E3-4940-B623-7A0DD7F89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733" dirty="0"/>
              <a:t>Phase 2 Study of </a:t>
            </a:r>
            <a:r>
              <a:rPr lang="en-US" sz="3733" dirty="0" err="1"/>
              <a:t>Belzutifan</a:t>
            </a:r>
            <a:r>
              <a:rPr lang="en-US" sz="3733" dirty="0"/>
              <a:t>, an Oral Hypoxia-Inducible Factor 2</a:t>
            </a:r>
            <a:r>
              <a:rPr lang="el-GR" sz="3733" dirty="0"/>
              <a:t>α </a:t>
            </a:r>
            <a:r>
              <a:rPr lang="en-US" sz="3733" dirty="0"/>
              <a:t>Inhibitor, Plus </a:t>
            </a:r>
            <a:r>
              <a:rPr lang="en-US" sz="3733" dirty="0" err="1"/>
              <a:t>Cabozantinib</a:t>
            </a:r>
            <a:endParaRPr lang="en-US" sz="3733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80CC47B-B628-4408-9071-E31501864441}"/>
              </a:ext>
            </a:extLst>
          </p:cNvPr>
          <p:cNvGrpSpPr/>
          <p:nvPr/>
        </p:nvGrpSpPr>
        <p:grpSpPr>
          <a:xfrm>
            <a:off x="188993" y="1568145"/>
            <a:ext cx="11915348" cy="4632292"/>
            <a:chOff x="141744" y="1297781"/>
            <a:chExt cx="8936511" cy="3474219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100F324-4385-4962-B26C-F1128AAC0D76}"/>
                </a:ext>
              </a:extLst>
            </p:cNvPr>
            <p:cNvCxnSpPr>
              <a:cxnSpLocks/>
            </p:cNvCxnSpPr>
            <p:nvPr/>
          </p:nvCxnSpPr>
          <p:spPr>
            <a:xfrm>
              <a:off x="5372267" y="1648995"/>
              <a:ext cx="907085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C776A2C-81C1-421D-B9C2-DD0615BA252F}"/>
                </a:ext>
              </a:extLst>
            </p:cNvPr>
            <p:cNvCxnSpPr>
              <a:cxnSpLocks/>
            </p:cNvCxnSpPr>
            <p:nvPr/>
          </p:nvCxnSpPr>
          <p:spPr>
            <a:xfrm>
              <a:off x="5372267" y="3247559"/>
              <a:ext cx="907085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95F57B8-DDD6-4CA3-9017-26284168E349}"/>
                </a:ext>
              </a:extLst>
            </p:cNvPr>
            <p:cNvCxnSpPr>
              <a:cxnSpLocks/>
            </p:cNvCxnSpPr>
            <p:nvPr/>
          </p:nvCxnSpPr>
          <p:spPr>
            <a:xfrm>
              <a:off x="1968756" y="2395365"/>
              <a:ext cx="907085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C99BB87-48DF-4128-8518-DDD8AF6506B8}"/>
                </a:ext>
              </a:extLst>
            </p:cNvPr>
            <p:cNvSpPr txBox="1"/>
            <p:nvPr/>
          </p:nvSpPr>
          <p:spPr>
            <a:xfrm>
              <a:off x="3282913" y="2763693"/>
              <a:ext cx="2599897" cy="992291"/>
            </a:xfrm>
            <a:prstGeom prst="rect">
              <a:avLst/>
            </a:prstGeom>
            <a:solidFill>
              <a:srgbClr val="F68D2E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Cohort 2: </a:t>
              </a:r>
              <a:b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Prior immunotherapy treatment </a:t>
              </a:r>
            </a:p>
            <a:p>
              <a:pPr algn="ctr"/>
              <a: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with or without prior targeted treatment </a:t>
              </a:r>
            </a:p>
            <a:p>
              <a:pPr algn="ctr"/>
              <a: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Belzutifan 120 mg/day PO + Cabozantinib 60 mg/day PO</a:t>
              </a:r>
            </a:p>
            <a:p>
              <a:pPr algn="ctr"/>
              <a: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≈ 50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2189538-FC7B-4589-88AD-7774A9565AF9}"/>
                </a:ext>
              </a:extLst>
            </p:cNvPr>
            <p:cNvSpPr txBox="1"/>
            <p:nvPr/>
          </p:nvSpPr>
          <p:spPr>
            <a:xfrm>
              <a:off x="141744" y="1489463"/>
              <a:ext cx="2304173" cy="2285241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Key Eligibility Criteria</a:t>
              </a:r>
            </a:p>
            <a:p>
              <a:pPr marL="171446" indent="-171446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Advanced or metastatic ccRCC</a:t>
              </a:r>
            </a:p>
            <a:p>
              <a:pPr marL="171446" indent="-171446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Being treatment naive or having previously received immunotherapy and ≤2 regimens for locally advanced or metastatic RCC</a:t>
              </a:r>
            </a:p>
            <a:p>
              <a:pPr marL="171446" indent="-171446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ECOG PS 0 or 1</a:t>
              </a:r>
            </a:p>
            <a:p>
              <a:pPr marL="171446" indent="-171446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All IMDC risk categories  (favorable/intermediate/poor) allowed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CBC41E5-D0DD-4170-A1BE-45D3EBEE5D50}"/>
                </a:ext>
              </a:extLst>
            </p:cNvPr>
            <p:cNvSpPr txBox="1"/>
            <p:nvPr/>
          </p:nvSpPr>
          <p:spPr>
            <a:xfrm>
              <a:off x="3302701" y="1297781"/>
              <a:ext cx="2560320" cy="838451"/>
            </a:xfrm>
            <a:prstGeom prst="rect">
              <a:avLst/>
            </a:prstGeom>
            <a:solidFill>
              <a:srgbClr val="66203A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Cohort 1: </a:t>
              </a:r>
              <a:b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Treatment-naive </a:t>
              </a:r>
            </a:p>
            <a:p>
              <a:pPr algn="ctr"/>
              <a: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Belzutifan 120 mg/day PO + Cabozantinib 60 mg/day PO</a:t>
              </a:r>
            </a:p>
            <a:p>
              <a:pPr algn="ctr"/>
              <a:r>
                <a:rPr lang="en-NZ" sz="1333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 ≈ 50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A4AAC3A-C31E-46CB-9447-CC5EBDA188F8}"/>
                </a:ext>
              </a:extLst>
            </p:cNvPr>
            <p:cNvSpPr txBox="1"/>
            <p:nvPr/>
          </p:nvSpPr>
          <p:spPr>
            <a:xfrm>
              <a:off x="6643101" y="1564368"/>
              <a:ext cx="2345360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Tumor Assessments  </a:t>
              </a:r>
            </a:p>
            <a:p>
              <a:pPr marL="285744" indent="-285744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Q8W after week 9 for </a:t>
              </a:r>
              <a:b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12 months and then Q12W thereafter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AF944C6-03C2-48DC-B428-07A0C74D98CD}"/>
                </a:ext>
              </a:extLst>
            </p:cNvPr>
            <p:cNvSpPr/>
            <p:nvPr/>
          </p:nvSpPr>
          <p:spPr>
            <a:xfrm>
              <a:off x="6732895" y="2592888"/>
              <a:ext cx="2345360" cy="8079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End Points  </a:t>
              </a:r>
            </a:p>
            <a:p>
              <a:pPr marL="285744" indent="-285744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Primary: ORR</a:t>
              </a:r>
            </a:p>
            <a:p>
              <a:pPr marL="285744" indent="-285744"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Secondary: PFS, TTR, DOR, OS, safety/tolerability, PK/PD 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DDB82CC-C873-4EE2-9982-D695DBA7381F}"/>
                </a:ext>
              </a:extLst>
            </p:cNvPr>
            <p:cNvSpPr txBox="1"/>
            <p:nvPr/>
          </p:nvSpPr>
          <p:spPr>
            <a:xfrm>
              <a:off x="2299699" y="3964086"/>
              <a:ext cx="4343403" cy="807914"/>
            </a:xfrm>
            <a:prstGeom prst="rect">
              <a:avLst/>
            </a:prstGeom>
            <a:solidFill>
              <a:srgbClr val="00877C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bg1"/>
                  </a:solidFill>
                </a:rPr>
                <a:t>Safety and tolerability were evaluated in the first 6 participants enrolled, irrespective of cohort</a:t>
              </a:r>
            </a:p>
            <a:p>
              <a:pPr marL="742932" lvl="1" indent="-285744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</a:rPr>
                <a:t>If tolerability was established, enrollment continued</a:t>
              </a:r>
            </a:p>
            <a:p>
              <a:pPr marL="742932" lvl="1" indent="-285744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bg1"/>
                  </a:solidFill>
                </a:rPr>
                <a:t>If tolerability was not established, dose was reviewed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931393-8BDD-4D8B-B59D-4635A3E072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78864" y="1648995"/>
              <a:ext cx="0" cy="173736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39BD987-2E25-41D0-8AFD-127A355B8F3A}"/>
                </a:ext>
              </a:extLst>
            </p:cNvPr>
            <p:cNvCxnSpPr>
              <a:cxnSpLocks/>
            </p:cNvCxnSpPr>
            <p:nvPr/>
          </p:nvCxnSpPr>
          <p:spPr>
            <a:xfrm>
              <a:off x="2875841" y="3366482"/>
              <a:ext cx="411480" cy="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FAB59B8-7681-4596-AB8A-4E137F4D40F4}"/>
                </a:ext>
              </a:extLst>
            </p:cNvPr>
            <p:cNvCxnSpPr>
              <a:cxnSpLocks/>
            </p:cNvCxnSpPr>
            <p:nvPr/>
          </p:nvCxnSpPr>
          <p:spPr>
            <a:xfrm>
              <a:off x="2875841" y="1648995"/>
              <a:ext cx="411480" cy="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2847B0F-4CE6-464A-85C5-C1E3FC3429F8}"/>
                </a:ext>
              </a:extLst>
            </p:cNvPr>
            <p:cNvCxnSpPr>
              <a:cxnSpLocks/>
            </p:cNvCxnSpPr>
            <p:nvPr/>
          </p:nvCxnSpPr>
          <p:spPr>
            <a:xfrm>
              <a:off x="6279352" y="1661365"/>
              <a:ext cx="0" cy="15861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80B554-38AD-4E16-A1A6-2DB963BB5324}"/>
                </a:ext>
              </a:extLst>
            </p:cNvPr>
            <p:cNvSpPr/>
            <p:nvPr/>
          </p:nvSpPr>
          <p:spPr>
            <a:xfrm>
              <a:off x="3157749" y="2670445"/>
              <a:ext cx="2856518" cy="1180172"/>
            </a:xfrm>
            <a:prstGeom prst="rect">
              <a:avLst/>
            </a:prstGeom>
            <a:noFill/>
            <a:ln w="1270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1A5D650-2A54-4692-A85A-C741C2B6702B}"/>
              </a:ext>
            </a:extLst>
          </p:cNvPr>
          <p:cNvSpPr txBox="1"/>
          <p:nvPr/>
        </p:nvSpPr>
        <p:spPr>
          <a:xfrm>
            <a:off x="8977193" y="4833544"/>
            <a:ext cx="32148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Median follow-up</a:t>
            </a:r>
            <a:r>
              <a:rPr lang="en-US" sz="1600" b="1" baseline="30000" dirty="0"/>
              <a:t>a</a:t>
            </a:r>
          </a:p>
          <a:p>
            <a:pPr marL="280409" indent="-280409">
              <a:buFont typeface="Arial" panose="020B0604020202020204" pitchFamily="34" charset="0"/>
              <a:buChar char="•"/>
            </a:pPr>
            <a:r>
              <a:rPr lang="en-US" sz="1600" dirty="0"/>
              <a:t>15.4 months (range, 8.7-30.6)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36D30D-5F41-9746-84C0-1FB28CCC0AB4}"/>
              </a:ext>
            </a:extLst>
          </p:cNvPr>
          <p:cNvSpPr txBox="1"/>
          <p:nvPr/>
        </p:nvSpPr>
        <p:spPr>
          <a:xfrm>
            <a:off x="8656456" y="6269287"/>
            <a:ext cx="3529171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McDermott D et al. ESMO 2021;Abstract 656MO.</a:t>
            </a:r>
            <a:endParaRPr lang="en-GB" sz="1200" kern="600" spc="30" dirty="0" err="1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CBA070-6110-C346-9A34-78FE35C79E22}"/>
              </a:ext>
            </a:extLst>
          </p:cNvPr>
          <p:cNvSpPr txBox="1"/>
          <p:nvPr/>
        </p:nvSpPr>
        <p:spPr>
          <a:xfrm>
            <a:off x="6072421" y="649882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8275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002004-091E-445E-A792-A0D4B1981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825" y="210031"/>
            <a:ext cx="11436349" cy="914660"/>
          </a:xfrm>
        </p:spPr>
        <p:txBody>
          <a:bodyPr>
            <a:normAutofit/>
          </a:bodyPr>
          <a:lstStyle/>
          <a:p>
            <a:r>
              <a:rPr lang="en-US" sz="3733" dirty="0"/>
              <a:t>Best Tumor Change From Baseline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36E968A-182A-4EDC-A117-A512F186E42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193882"/>
            <a:ext cx="12192000" cy="457200"/>
          </a:xfrm>
        </p:spPr>
        <p:txBody>
          <a:bodyPr/>
          <a:lstStyle/>
          <a:p>
            <a:r>
              <a:rPr lang="en-US" baseline="30000" dirty="0"/>
              <a:t>a</a:t>
            </a:r>
            <a:r>
              <a:rPr lang="en-US" dirty="0"/>
              <a:t>1 patient had a response of “not available” and was recorded as having no change from baseline value. </a:t>
            </a:r>
            <a:r>
              <a:rPr lang="en-US" baseline="30000" dirty="0"/>
              <a:t>b</a:t>
            </a:r>
            <a:r>
              <a:rPr lang="en-US" dirty="0"/>
              <a:t>Documented at a single time point before the data cutoff date; to be confirmed at a subsequent time point. Data cutoff: May 3, 2021. 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0C0EF35F-F253-4145-BB1C-BF32B2CFF377}"/>
              </a:ext>
            </a:extLst>
          </p:cNvPr>
          <p:cNvSpPr txBox="1"/>
          <p:nvPr/>
        </p:nvSpPr>
        <p:spPr>
          <a:xfrm>
            <a:off x="859705" y="1388692"/>
            <a:ext cx="10376060" cy="4753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594" indent="-228594">
              <a:buClr>
                <a:srgbClr val="00655D"/>
              </a:buClr>
              <a:buFont typeface="Arial" panose="020B0604020202020204" pitchFamily="34" charset="0"/>
              <a:buChar char="•"/>
            </a:pPr>
            <a:r>
              <a:rPr lang="en-US" sz="2489" dirty="0"/>
              <a:t>45 of 52 patients (86.5%) experienced a reduction in target lesion size</a:t>
            </a:r>
            <a:r>
              <a:rPr lang="en-US" sz="2489" baseline="30000" dirty="0"/>
              <a:t>a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43D6246A-B241-45E6-8654-4A127CDAA403}"/>
              </a:ext>
            </a:extLst>
          </p:cNvPr>
          <p:cNvGrpSpPr/>
          <p:nvPr/>
        </p:nvGrpSpPr>
        <p:grpSpPr>
          <a:xfrm>
            <a:off x="100802" y="1743326"/>
            <a:ext cx="6004804" cy="4470394"/>
            <a:chOff x="75601" y="1384921"/>
            <a:chExt cx="4503603" cy="3352795"/>
          </a:xfrm>
        </p:grpSpPr>
        <p:cxnSp>
          <p:nvCxnSpPr>
            <p:cNvPr id="831" name="Straight Connector 830">
              <a:extLst>
                <a:ext uri="{FF2B5EF4-FFF2-40B4-BE49-F238E27FC236}">
                  <a16:creationId xmlns:a16="http://schemas.microsoft.com/office/drawing/2014/main" id="{0A9E8F4C-7167-4AD6-B0AF-A9B34680258F}"/>
                </a:ext>
              </a:extLst>
            </p:cNvPr>
            <p:cNvCxnSpPr/>
            <p:nvPr/>
          </p:nvCxnSpPr>
          <p:spPr>
            <a:xfrm flipV="1">
              <a:off x="669871" y="3491382"/>
              <a:ext cx="3859508" cy="2687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3" name="Group 152">
              <a:extLst>
                <a:ext uri="{FF2B5EF4-FFF2-40B4-BE49-F238E27FC236}">
                  <a16:creationId xmlns:a16="http://schemas.microsoft.com/office/drawing/2014/main" id="{E6715890-009D-40A2-A4F5-AED9F5633BA6}"/>
                </a:ext>
              </a:extLst>
            </p:cNvPr>
            <p:cNvGrpSpPr/>
            <p:nvPr/>
          </p:nvGrpSpPr>
          <p:grpSpPr>
            <a:xfrm>
              <a:off x="254000" y="1600199"/>
              <a:ext cx="4297680" cy="2921533"/>
              <a:chOff x="273050" y="1581150"/>
              <a:chExt cx="4546600" cy="2840380"/>
            </a:xfrm>
          </p:grpSpPr>
          <p:sp>
            <p:nvSpPr>
              <p:cNvPr id="12" name="Line 5">
                <a:extLst>
                  <a:ext uri="{FF2B5EF4-FFF2-40B4-BE49-F238E27FC236}">
                    <a16:creationId xmlns:a16="http://schemas.microsoft.com/office/drawing/2014/main" id="{D0F89A37-FC54-47EF-BE26-1D07176C96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5963" y="3043238"/>
                <a:ext cx="4083050" cy="0"/>
              </a:xfrm>
              <a:prstGeom prst="line">
                <a:avLst/>
              </a:prstGeom>
              <a:noFill/>
              <a:ln w="3175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C1244D94-BF7C-4700-B0F7-EED2DFB5D3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21225" y="3043238"/>
                <a:ext cx="52388" cy="1346200"/>
              </a:xfrm>
              <a:prstGeom prst="rect">
                <a:avLst/>
              </a:prstGeom>
              <a:solidFill>
                <a:srgbClr val="F68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B1287473-BA43-47A7-A889-1A6C2AC44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0263" y="3043238"/>
                <a:ext cx="53975" cy="1271588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46922557-AB4D-4798-AB47-36636D523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0888" y="3043238"/>
                <a:ext cx="53975" cy="1208088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C060FB60-BE3B-4C9B-9907-78D344686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3100" y="3043238"/>
                <a:ext cx="53975" cy="1098550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430D54DE-1FC8-42B7-A774-4D290CB24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2138" y="3043238"/>
                <a:ext cx="53975" cy="955675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8" name="Rectangle 11">
                <a:extLst>
                  <a:ext uri="{FF2B5EF4-FFF2-40B4-BE49-F238E27FC236}">
                    <a16:creationId xmlns:a16="http://schemas.microsoft.com/office/drawing/2014/main" id="{A502A2FF-1CBC-4ACE-96B2-AB10ECE86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2763" y="3043238"/>
                <a:ext cx="53975" cy="690563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9" name="Rectangle 12">
                <a:extLst>
                  <a:ext uri="{FF2B5EF4-FFF2-40B4-BE49-F238E27FC236}">
                    <a16:creationId xmlns:a16="http://schemas.microsoft.com/office/drawing/2014/main" id="{E7453984-3C1E-4DE4-871A-8B5AF23CC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3388" y="3043238"/>
                <a:ext cx="52388" cy="636588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0" name="Rectangle 13">
                <a:extLst>
                  <a:ext uri="{FF2B5EF4-FFF2-40B4-BE49-F238E27FC236}">
                    <a16:creationId xmlns:a16="http://schemas.microsoft.com/office/drawing/2014/main" id="{669CE184-F48A-48A7-B458-8CA5FE5A4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4013" y="3043238"/>
                <a:ext cx="53975" cy="636588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1" name="Rectangle 14">
                <a:extLst>
                  <a:ext uri="{FF2B5EF4-FFF2-40B4-BE49-F238E27FC236}">
                    <a16:creationId xmlns:a16="http://schemas.microsoft.com/office/drawing/2014/main" id="{FF720D53-82D4-4690-B529-F7768E578E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3050" y="3043238"/>
                <a:ext cx="53975" cy="571500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2" name="Rectangle 15">
                <a:extLst>
                  <a:ext uri="{FF2B5EF4-FFF2-40B4-BE49-F238E27FC236}">
                    <a16:creationId xmlns:a16="http://schemas.microsoft.com/office/drawing/2014/main" id="{7245AA7B-DEC6-4665-8C05-DFBE987DD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5263" y="3043238"/>
                <a:ext cx="53975" cy="566738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3" name="Rectangle 16">
                <a:extLst>
                  <a:ext uri="{FF2B5EF4-FFF2-40B4-BE49-F238E27FC236}">
                    <a16:creationId xmlns:a16="http://schemas.microsoft.com/office/drawing/2014/main" id="{98B64E62-C383-4A8A-970F-E7E4CC426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4300" y="3043238"/>
                <a:ext cx="53975" cy="554038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4" name="Rectangle 17">
                <a:extLst>
                  <a:ext uri="{FF2B5EF4-FFF2-40B4-BE49-F238E27FC236}">
                    <a16:creationId xmlns:a16="http://schemas.microsoft.com/office/drawing/2014/main" id="{697F7639-F214-495E-94AF-84608CD52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4925" y="3043238"/>
                <a:ext cx="53975" cy="531813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5" name="Rectangle 18">
                <a:extLst>
                  <a:ext uri="{FF2B5EF4-FFF2-40B4-BE49-F238E27FC236}">
                    <a16:creationId xmlns:a16="http://schemas.microsoft.com/office/drawing/2014/main" id="{C68A8206-E39D-4FDE-9921-BE7793312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3963" y="3043238"/>
                <a:ext cx="53975" cy="517525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6" name="Rectangle 19">
                <a:extLst>
                  <a:ext uri="{FF2B5EF4-FFF2-40B4-BE49-F238E27FC236}">
                    <a16:creationId xmlns:a16="http://schemas.microsoft.com/office/drawing/2014/main" id="{020FF4B4-C386-4F8E-BE20-424884800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6175" y="3043238"/>
                <a:ext cx="53975" cy="477838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7" name="Rectangle 20">
                <a:extLst>
                  <a:ext uri="{FF2B5EF4-FFF2-40B4-BE49-F238E27FC236}">
                    <a16:creationId xmlns:a16="http://schemas.microsoft.com/office/drawing/2014/main" id="{46984861-0861-41F0-BB61-BA87AED0F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8388" y="3043238"/>
                <a:ext cx="52388" cy="46831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8" name="Rectangle 21">
                <a:extLst>
                  <a:ext uri="{FF2B5EF4-FFF2-40B4-BE49-F238E27FC236}">
                    <a16:creationId xmlns:a16="http://schemas.microsoft.com/office/drawing/2014/main" id="{DF7DA3A1-74C3-4E1C-8F5B-C5D2FADD9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7425" y="3043238"/>
                <a:ext cx="53975" cy="457200"/>
              </a:xfrm>
              <a:prstGeom prst="rect">
                <a:avLst/>
              </a:prstGeom>
              <a:solidFill>
                <a:srgbClr val="0087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29" name="Rectangle 22">
                <a:extLst>
                  <a:ext uri="{FF2B5EF4-FFF2-40B4-BE49-F238E27FC236}">
                    <a16:creationId xmlns:a16="http://schemas.microsoft.com/office/drawing/2014/main" id="{15857905-4AA3-4FF8-9FCE-E7B88B88F6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8050" y="3043238"/>
                <a:ext cx="53975" cy="43021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30" name="Rectangle 23">
                <a:extLst>
                  <a:ext uri="{FF2B5EF4-FFF2-40B4-BE49-F238E27FC236}">
                    <a16:creationId xmlns:a16="http://schemas.microsoft.com/office/drawing/2014/main" id="{85F9693F-F0B3-4314-800C-E35CA567B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7088" y="3043238"/>
                <a:ext cx="53975" cy="39846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31" name="Rectangle 24">
                <a:extLst>
                  <a:ext uri="{FF2B5EF4-FFF2-40B4-BE49-F238E27FC236}">
                    <a16:creationId xmlns:a16="http://schemas.microsoft.com/office/drawing/2014/main" id="{84E1528D-7966-401C-8884-DE949C14B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9300" y="3043238"/>
                <a:ext cx="53975" cy="371475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96" name="Rectangle 25">
                <a:extLst>
                  <a:ext uri="{FF2B5EF4-FFF2-40B4-BE49-F238E27FC236}">
                    <a16:creationId xmlns:a16="http://schemas.microsoft.com/office/drawing/2014/main" id="{FC36080F-750C-4DBF-BC2C-DFE5E36C2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8338" y="3043238"/>
                <a:ext cx="53975" cy="363538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97" name="Rectangle 26">
                <a:extLst>
                  <a:ext uri="{FF2B5EF4-FFF2-40B4-BE49-F238E27FC236}">
                    <a16:creationId xmlns:a16="http://schemas.microsoft.com/office/drawing/2014/main" id="{BC05DEBB-3AEF-42C5-855A-35E47EBE7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550" y="3043238"/>
                <a:ext cx="52388" cy="363538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98" name="Rectangle 27">
                <a:extLst>
                  <a:ext uri="{FF2B5EF4-FFF2-40B4-BE49-F238E27FC236}">
                    <a16:creationId xmlns:a16="http://schemas.microsoft.com/office/drawing/2014/main" id="{50DBE90E-6D61-4AD1-A943-558683E79F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9588" y="3043238"/>
                <a:ext cx="53975" cy="3190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99" name="Rectangle 28">
                <a:extLst>
                  <a:ext uri="{FF2B5EF4-FFF2-40B4-BE49-F238E27FC236}">
                    <a16:creationId xmlns:a16="http://schemas.microsoft.com/office/drawing/2014/main" id="{43F9F336-5BA1-464E-BA00-6DAAC60F0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0213" y="3043238"/>
                <a:ext cx="53975" cy="314325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0" name="Rectangle 29">
                <a:extLst>
                  <a:ext uri="{FF2B5EF4-FFF2-40B4-BE49-F238E27FC236}">
                    <a16:creationId xmlns:a16="http://schemas.microsoft.com/office/drawing/2014/main" id="{DD250FF7-0FD9-4A23-9A7D-C86B086C5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9250" y="3043238"/>
                <a:ext cx="53975" cy="306388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1" name="Rectangle 30">
                <a:extLst>
                  <a:ext uri="{FF2B5EF4-FFF2-40B4-BE49-F238E27FC236}">
                    <a16:creationId xmlns:a16="http://schemas.microsoft.com/office/drawing/2014/main" id="{5471E468-14DB-4017-8CF1-F7F26FE156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1463" y="3043238"/>
                <a:ext cx="53975" cy="306388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2" name="Rectangle 31">
                <a:extLst>
                  <a:ext uri="{FF2B5EF4-FFF2-40B4-BE49-F238E27FC236}">
                    <a16:creationId xmlns:a16="http://schemas.microsoft.com/office/drawing/2014/main" id="{FD3C3059-671E-494A-A9A9-09E7657767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2088" y="3043238"/>
                <a:ext cx="53975" cy="304800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3" name="Rectangle 32">
                <a:extLst>
                  <a:ext uri="{FF2B5EF4-FFF2-40B4-BE49-F238E27FC236}">
                    <a16:creationId xmlns:a16="http://schemas.microsoft.com/office/drawing/2014/main" id="{DA9B5F3C-DDA4-4591-A2C0-3EB6E0A11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1125" y="3043238"/>
                <a:ext cx="53975" cy="30321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4" name="Rectangle 33">
                <a:extLst>
                  <a:ext uri="{FF2B5EF4-FFF2-40B4-BE49-F238E27FC236}">
                    <a16:creationId xmlns:a16="http://schemas.microsoft.com/office/drawing/2014/main" id="{A383E9A5-027A-4E62-A86C-0C657A0C5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3338" y="3043238"/>
                <a:ext cx="53975" cy="295275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5" name="Rectangle 34">
                <a:extLst>
                  <a:ext uri="{FF2B5EF4-FFF2-40B4-BE49-F238E27FC236}">
                    <a16:creationId xmlns:a16="http://schemas.microsoft.com/office/drawing/2014/main" id="{9669166D-692C-49CB-8F7D-87FE08256C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2375" y="3043238"/>
                <a:ext cx="53975" cy="287338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6" name="Rectangle 35">
                <a:extLst>
                  <a:ext uri="{FF2B5EF4-FFF2-40B4-BE49-F238E27FC236}">
                    <a16:creationId xmlns:a16="http://schemas.microsoft.com/office/drawing/2014/main" id="{B3477766-F478-45F1-974C-49C492FA3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4588" y="3043238"/>
                <a:ext cx="53975" cy="273050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7" name="Rectangle 36">
                <a:extLst>
                  <a:ext uri="{FF2B5EF4-FFF2-40B4-BE49-F238E27FC236}">
                    <a16:creationId xmlns:a16="http://schemas.microsoft.com/office/drawing/2014/main" id="{12D3565B-E9A3-43DB-AB9B-ABD584D35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3625" y="3043238"/>
                <a:ext cx="53975" cy="250825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8" name="Rectangle 37">
                <a:extLst>
                  <a:ext uri="{FF2B5EF4-FFF2-40B4-BE49-F238E27FC236}">
                    <a16:creationId xmlns:a16="http://schemas.microsoft.com/office/drawing/2014/main" id="{A17B24B1-F543-4050-AD24-1F34344E39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250" y="3043238"/>
                <a:ext cx="53975" cy="249238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09" name="Rectangle 38">
                <a:extLst>
                  <a:ext uri="{FF2B5EF4-FFF2-40B4-BE49-F238E27FC236}">
                    <a16:creationId xmlns:a16="http://schemas.microsoft.com/office/drawing/2014/main" id="{AFB2493B-AC02-4B1C-B5C8-D271111E9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3288" y="3043238"/>
                <a:ext cx="53975" cy="24606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11" name="Rectangle 39">
                <a:extLst>
                  <a:ext uri="{FF2B5EF4-FFF2-40B4-BE49-F238E27FC236}">
                    <a16:creationId xmlns:a16="http://schemas.microsoft.com/office/drawing/2014/main" id="{9E2AF259-A731-4E97-B26E-60B2B4E00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5500" y="3043238"/>
                <a:ext cx="53975" cy="241300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12" name="Rectangle 40">
                <a:extLst>
                  <a:ext uri="{FF2B5EF4-FFF2-40B4-BE49-F238E27FC236}">
                    <a16:creationId xmlns:a16="http://schemas.microsoft.com/office/drawing/2014/main" id="{690EF82C-AB50-4AC6-89F2-57C4A9922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538" y="3043238"/>
                <a:ext cx="53975" cy="223838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13" name="Rectangle 41">
                <a:extLst>
                  <a:ext uri="{FF2B5EF4-FFF2-40B4-BE49-F238E27FC236}">
                    <a16:creationId xmlns:a16="http://schemas.microsoft.com/office/drawing/2014/main" id="{C96B63D3-B3D3-4BCD-80C0-428650933E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6750" y="3043238"/>
                <a:ext cx="53975" cy="196850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14" name="Rectangle 42">
                <a:extLst>
                  <a:ext uri="{FF2B5EF4-FFF2-40B4-BE49-F238E27FC236}">
                    <a16:creationId xmlns:a16="http://schemas.microsoft.com/office/drawing/2014/main" id="{C05B28D2-C23B-4514-9431-40155BC6E0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5788" y="3043238"/>
                <a:ext cx="53975" cy="190500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15" name="Rectangle 43">
                <a:extLst>
                  <a:ext uri="{FF2B5EF4-FFF2-40B4-BE49-F238E27FC236}">
                    <a16:creationId xmlns:a16="http://schemas.microsoft.com/office/drawing/2014/main" id="{6A30B3CE-4E1D-4AB2-92C8-780E644AF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6413" y="3043238"/>
                <a:ext cx="53975" cy="17621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16" name="Rectangle 44">
                <a:extLst>
                  <a:ext uri="{FF2B5EF4-FFF2-40B4-BE49-F238E27FC236}">
                    <a16:creationId xmlns:a16="http://schemas.microsoft.com/office/drawing/2014/main" id="{45EBD9B3-1D71-4213-B406-CDC97DBF27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8625" y="3043238"/>
                <a:ext cx="53975" cy="165100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17" name="Rectangle 45">
                <a:extLst>
                  <a:ext uri="{FF2B5EF4-FFF2-40B4-BE49-F238E27FC236}">
                    <a16:creationId xmlns:a16="http://schemas.microsoft.com/office/drawing/2014/main" id="{D3AE24C9-4D64-4693-8E6C-A425921200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663" y="3043238"/>
                <a:ext cx="53975" cy="16351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18" name="Rectangle 46">
                <a:extLst>
                  <a:ext uri="{FF2B5EF4-FFF2-40B4-BE49-F238E27FC236}">
                    <a16:creationId xmlns:a16="http://schemas.microsoft.com/office/drawing/2014/main" id="{E1026C60-3257-463B-A58D-86267B915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9875" y="3043238"/>
                <a:ext cx="52388" cy="13176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19" name="Rectangle 47">
                <a:extLst>
                  <a:ext uri="{FF2B5EF4-FFF2-40B4-BE49-F238E27FC236}">
                    <a16:creationId xmlns:a16="http://schemas.microsoft.com/office/drawing/2014/main" id="{D1F994FD-290C-4DBE-90B8-8F5708B3F9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8913" y="3043238"/>
                <a:ext cx="53975" cy="9366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20" name="Rectangle 48">
                <a:extLst>
                  <a:ext uri="{FF2B5EF4-FFF2-40B4-BE49-F238E27FC236}">
                    <a16:creationId xmlns:a16="http://schemas.microsoft.com/office/drawing/2014/main" id="{75C25A1C-3A66-434A-A5A6-A4A2B6E14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9538" y="3043238"/>
                <a:ext cx="53975" cy="88900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21" name="Rectangle 49">
                <a:extLst>
                  <a:ext uri="{FF2B5EF4-FFF2-40B4-BE49-F238E27FC236}">
                    <a16:creationId xmlns:a16="http://schemas.microsoft.com/office/drawing/2014/main" id="{58BB0456-8A67-4DEA-BDB0-6FB5E831E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8575" y="3043238"/>
                <a:ext cx="53975" cy="6191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22" name="Rectangle 50">
                <a:extLst>
                  <a:ext uri="{FF2B5EF4-FFF2-40B4-BE49-F238E27FC236}">
                    <a16:creationId xmlns:a16="http://schemas.microsoft.com/office/drawing/2014/main" id="{4404C5AA-1777-4897-A033-41FA1E9CC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0788" y="3043238"/>
                <a:ext cx="53975" cy="58738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23" name="Rectangle 51">
                <a:extLst>
                  <a:ext uri="{FF2B5EF4-FFF2-40B4-BE49-F238E27FC236}">
                    <a16:creationId xmlns:a16="http://schemas.microsoft.com/office/drawing/2014/main" id="{0410F7AD-BBE5-4577-9E1D-52DC8A05C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450" y="3040063"/>
                <a:ext cx="53975" cy="3175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24" name="Rectangle 52">
                <a:extLst>
                  <a:ext uri="{FF2B5EF4-FFF2-40B4-BE49-F238E27FC236}">
                    <a16:creationId xmlns:a16="http://schemas.microsoft.com/office/drawing/2014/main" id="{BF0F8A4D-17E9-49A5-A71A-612AA5D1A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2663" y="3025775"/>
                <a:ext cx="53975" cy="174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25" name="Rectangle 53">
                <a:extLst>
                  <a:ext uri="{FF2B5EF4-FFF2-40B4-BE49-F238E27FC236}">
                    <a16:creationId xmlns:a16="http://schemas.microsoft.com/office/drawing/2014/main" id="{8707942F-889F-4E3D-AD18-1CDE2F886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1700" y="2994025"/>
                <a:ext cx="53975" cy="49213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26" name="Rectangle 54">
                <a:extLst>
                  <a:ext uri="{FF2B5EF4-FFF2-40B4-BE49-F238E27FC236}">
                    <a16:creationId xmlns:a16="http://schemas.microsoft.com/office/drawing/2014/main" id="{23605D1A-9852-42DC-AAD2-BAD2ED86BC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913" y="2787650"/>
                <a:ext cx="53975" cy="255588"/>
              </a:xfrm>
              <a:prstGeom prst="rect">
                <a:avLst/>
              </a:prstGeom>
              <a:solidFill>
                <a:srgbClr val="3B62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27" name="Rectangle 55">
                <a:extLst>
                  <a:ext uri="{FF2B5EF4-FFF2-40B4-BE49-F238E27FC236}">
                    <a16:creationId xmlns:a16="http://schemas.microsoft.com/office/drawing/2014/main" id="{32948E42-A931-4D09-A5F9-A0AB20059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2950" y="2505075"/>
                <a:ext cx="53975" cy="5381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28" name="Line 56">
                <a:extLst>
                  <a:ext uri="{FF2B5EF4-FFF2-40B4-BE49-F238E27FC236}">
                    <a16:creationId xmlns:a16="http://schemas.microsoft.com/office/drawing/2014/main" id="{DF8098A8-D746-44BD-A80D-1464DE9291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5325" y="4389438"/>
                <a:ext cx="4124325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30" name="Rectangle 58">
                <a:extLst>
                  <a:ext uri="{FF2B5EF4-FFF2-40B4-BE49-F238E27FC236}">
                    <a16:creationId xmlns:a16="http://schemas.microsoft.com/office/drawing/2014/main" id="{82044206-31D1-4775-BDC5-9E19A1834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050" y="4271963"/>
                <a:ext cx="303981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100</a:t>
                </a:r>
                <a:endParaRPr lang="en-US" altLang="en-US" sz="1333" dirty="0"/>
              </a:p>
            </p:txBody>
          </p:sp>
          <p:sp>
            <p:nvSpPr>
              <p:cNvPr id="131" name="Rectangle 59">
                <a:extLst>
                  <a:ext uri="{FF2B5EF4-FFF2-40B4-BE49-F238E27FC236}">
                    <a16:creationId xmlns:a16="http://schemas.microsoft.com/office/drawing/2014/main" id="{F222ACE9-3901-4FA6-A8B4-8D845D9EDD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139" y="4137025"/>
                <a:ext cx="228940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90</a:t>
                </a:r>
                <a:endParaRPr lang="en-US" altLang="en-US" sz="1333" dirty="0"/>
              </a:p>
            </p:txBody>
          </p:sp>
          <p:sp>
            <p:nvSpPr>
              <p:cNvPr id="132" name="Rectangle 60">
                <a:extLst>
                  <a:ext uri="{FF2B5EF4-FFF2-40B4-BE49-F238E27FC236}">
                    <a16:creationId xmlns:a16="http://schemas.microsoft.com/office/drawing/2014/main" id="{CA042AE7-27E6-4F0F-BEBF-B6BD46DA9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139" y="4003675"/>
                <a:ext cx="228940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80</a:t>
                </a:r>
                <a:endParaRPr lang="en-US" altLang="en-US" sz="1333" dirty="0"/>
              </a:p>
            </p:txBody>
          </p:sp>
          <p:sp>
            <p:nvSpPr>
              <p:cNvPr id="133" name="Rectangle 61">
                <a:extLst>
                  <a:ext uri="{FF2B5EF4-FFF2-40B4-BE49-F238E27FC236}">
                    <a16:creationId xmlns:a16="http://schemas.microsoft.com/office/drawing/2014/main" id="{85F32C18-A3A6-4958-B2D4-FB1F30542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139" y="3868738"/>
                <a:ext cx="228940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70</a:t>
                </a:r>
                <a:endParaRPr lang="en-US" altLang="en-US" sz="1333" dirty="0"/>
              </a:p>
            </p:txBody>
          </p:sp>
          <p:sp>
            <p:nvSpPr>
              <p:cNvPr id="134" name="Rectangle 62">
                <a:extLst>
                  <a:ext uri="{FF2B5EF4-FFF2-40B4-BE49-F238E27FC236}">
                    <a16:creationId xmlns:a16="http://schemas.microsoft.com/office/drawing/2014/main" id="{68CAA021-F1D1-4553-AD9B-3CE9348CE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139" y="3733800"/>
                <a:ext cx="228940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60</a:t>
                </a:r>
                <a:endParaRPr lang="en-US" altLang="en-US" sz="1333" dirty="0"/>
              </a:p>
            </p:txBody>
          </p:sp>
          <p:sp>
            <p:nvSpPr>
              <p:cNvPr id="135" name="Rectangle 63">
                <a:extLst>
                  <a:ext uri="{FF2B5EF4-FFF2-40B4-BE49-F238E27FC236}">
                    <a16:creationId xmlns:a16="http://schemas.microsoft.com/office/drawing/2014/main" id="{4A7B52A7-99BD-420C-A7D3-7730EEF2B8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139" y="3598863"/>
                <a:ext cx="228940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50</a:t>
                </a:r>
                <a:endParaRPr lang="en-US" altLang="en-US" sz="1333" dirty="0"/>
              </a:p>
            </p:txBody>
          </p:sp>
          <p:sp>
            <p:nvSpPr>
              <p:cNvPr id="136" name="Rectangle 64">
                <a:extLst>
                  <a:ext uri="{FF2B5EF4-FFF2-40B4-BE49-F238E27FC236}">
                    <a16:creationId xmlns:a16="http://schemas.microsoft.com/office/drawing/2014/main" id="{5B81CFB8-9FC1-4BB5-9C77-0B8637969A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139" y="3465513"/>
                <a:ext cx="228940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40</a:t>
                </a:r>
                <a:endParaRPr lang="en-US" altLang="en-US" sz="1333" dirty="0"/>
              </a:p>
            </p:txBody>
          </p:sp>
          <p:sp>
            <p:nvSpPr>
              <p:cNvPr id="137" name="Rectangle 65">
                <a:extLst>
                  <a:ext uri="{FF2B5EF4-FFF2-40B4-BE49-F238E27FC236}">
                    <a16:creationId xmlns:a16="http://schemas.microsoft.com/office/drawing/2014/main" id="{91C725D8-9608-4CD4-B297-7158338474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139" y="3330575"/>
                <a:ext cx="228940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30</a:t>
                </a:r>
                <a:endParaRPr lang="en-US" altLang="en-US" sz="1333" dirty="0"/>
              </a:p>
            </p:txBody>
          </p:sp>
          <p:sp>
            <p:nvSpPr>
              <p:cNvPr id="138" name="Rectangle 66">
                <a:extLst>
                  <a:ext uri="{FF2B5EF4-FFF2-40B4-BE49-F238E27FC236}">
                    <a16:creationId xmlns:a16="http://schemas.microsoft.com/office/drawing/2014/main" id="{50EB1FDE-8C96-40F9-A3D9-CB5B83C0F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139" y="3195638"/>
                <a:ext cx="228940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20</a:t>
                </a:r>
                <a:endParaRPr lang="en-US" altLang="en-US" sz="1333" dirty="0"/>
              </a:p>
            </p:txBody>
          </p:sp>
          <p:sp>
            <p:nvSpPr>
              <p:cNvPr id="139" name="Rectangle 67">
                <a:extLst>
                  <a:ext uri="{FF2B5EF4-FFF2-40B4-BE49-F238E27FC236}">
                    <a16:creationId xmlns:a16="http://schemas.microsoft.com/office/drawing/2014/main" id="{28B3FEAC-DDBF-400F-BE8D-BF13464D92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139" y="3060700"/>
                <a:ext cx="228940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  <a:cs typeface="Arial" panose="020B0604020202020204" pitchFamily="34" charset="0"/>
                  </a:rPr>
                  <a:t>−</a:t>
                </a:r>
                <a:r>
                  <a:rPr lang="en-US" altLang="en-US" sz="1333" b="1" dirty="0">
                    <a:solidFill>
                      <a:srgbClr val="000000"/>
                    </a:solidFill>
                  </a:rPr>
                  <a:t>10</a:t>
                </a:r>
                <a:endParaRPr lang="en-US" altLang="en-US" sz="1333" dirty="0"/>
              </a:p>
            </p:txBody>
          </p:sp>
          <p:sp>
            <p:nvSpPr>
              <p:cNvPr id="140" name="Rectangle 68">
                <a:extLst>
                  <a:ext uri="{FF2B5EF4-FFF2-40B4-BE49-F238E27FC236}">
                    <a16:creationId xmlns:a16="http://schemas.microsoft.com/office/drawing/2014/main" id="{FB0ACD2B-FE92-4160-941A-1B1BC75A6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438" y="2925763"/>
                <a:ext cx="7504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0</a:t>
                </a:r>
                <a:endParaRPr lang="en-US" altLang="en-US" sz="1333" dirty="0"/>
              </a:p>
            </p:txBody>
          </p:sp>
          <p:sp>
            <p:nvSpPr>
              <p:cNvPr id="141" name="Rectangle 69">
                <a:extLst>
                  <a:ext uri="{FF2B5EF4-FFF2-40B4-BE49-F238E27FC236}">
                    <a16:creationId xmlns:a16="http://schemas.microsoft.com/office/drawing/2014/main" id="{0E925211-56DC-46C4-AA2E-9A57FCDACF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413" y="2792413"/>
                <a:ext cx="15008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10</a:t>
                </a:r>
                <a:endParaRPr lang="en-US" altLang="en-US" sz="1333" dirty="0"/>
              </a:p>
            </p:txBody>
          </p:sp>
          <p:sp>
            <p:nvSpPr>
              <p:cNvPr id="142" name="Rectangle 70">
                <a:extLst>
                  <a:ext uri="{FF2B5EF4-FFF2-40B4-BE49-F238E27FC236}">
                    <a16:creationId xmlns:a16="http://schemas.microsoft.com/office/drawing/2014/main" id="{AAFB9C51-D9B4-4D20-BD17-00B4666735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413" y="2657475"/>
                <a:ext cx="15008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20</a:t>
                </a:r>
                <a:endParaRPr lang="en-US" altLang="en-US" sz="1333" dirty="0"/>
              </a:p>
            </p:txBody>
          </p:sp>
          <p:sp>
            <p:nvSpPr>
              <p:cNvPr id="143" name="Rectangle 71">
                <a:extLst>
                  <a:ext uri="{FF2B5EF4-FFF2-40B4-BE49-F238E27FC236}">
                    <a16:creationId xmlns:a16="http://schemas.microsoft.com/office/drawing/2014/main" id="{97F33713-3B4A-4AE4-84CD-03A017FA3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413" y="2522538"/>
                <a:ext cx="15008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30</a:t>
                </a:r>
                <a:endParaRPr lang="en-US" altLang="en-US" sz="1333" dirty="0"/>
              </a:p>
            </p:txBody>
          </p:sp>
          <p:sp>
            <p:nvSpPr>
              <p:cNvPr id="144" name="Rectangle 72">
                <a:extLst>
                  <a:ext uri="{FF2B5EF4-FFF2-40B4-BE49-F238E27FC236}">
                    <a16:creationId xmlns:a16="http://schemas.microsoft.com/office/drawing/2014/main" id="{99EC2014-9922-4EE2-84F8-D0C1252BD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413" y="2387600"/>
                <a:ext cx="15008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40</a:t>
                </a:r>
                <a:endParaRPr lang="en-US" altLang="en-US" sz="1333" dirty="0"/>
              </a:p>
            </p:txBody>
          </p:sp>
          <p:sp>
            <p:nvSpPr>
              <p:cNvPr id="145" name="Rectangle 73">
                <a:extLst>
                  <a:ext uri="{FF2B5EF4-FFF2-40B4-BE49-F238E27FC236}">
                    <a16:creationId xmlns:a16="http://schemas.microsoft.com/office/drawing/2014/main" id="{38E8CFAA-93CF-4562-99DB-A3F573A37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413" y="2254250"/>
                <a:ext cx="15008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50</a:t>
                </a:r>
                <a:endParaRPr lang="en-US" altLang="en-US" sz="1333" dirty="0"/>
              </a:p>
            </p:txBody>
          </p:sp>
          <p:sp>
            <p:nvSpPr>
              <p:cNvPr id="146" name="Rectangle 74">
                <a:extLst>
                  <a:ext uri="{FF2B5EF4-FFF2-40B4-BE49-F238E27FC236}">
                    <a16:creationId xmlns:a16="http://schemas.microsoft.com/office/drawing/2014/main" id="{0BE37619-3F85-47DA-9DE8-B4473A9A98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413" y="2119313"/>
                <a:ext cx="15008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60</a:t>
                </a:r>
                <a:endParaRPr lang="en-US" altLang="en-US" sz="1333" dirty="0"/>
              </a:p>
            </p:txBody>
          </p:sp>
          <p:sp>
            <p:nvSpPr>
              <p:cNvPr id="147" name="Rectangle 75">
                <a:extLst>
                  <a:ext uri="{FF2B5EF4-FFF2-40B4-BE49-F238E27FC236}">
                    <a16:creationId xmlns:a16="http://schemas.microsoft.com/office/drawing/2014/main" id="{64040546-0C19-48E9-9CB9-91FACBA36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413" y="1984375"/>
                <a:ext cx="15008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70</a:t>
                </a:r>
                <a:endParaRPr lang="en-US" altLang="en-US" sz="1333" dirty="0"/>
              </a:p>
            </p:txBody>
          </p:sp>
          <p:sp>
            <p:nvSpPr>
              <p:cNvPr id="148" name="Rectangle 76">
                <a:extLst>
                  <a:ext uri="{FF2B5EF4-FFF2-40B4-BE49-F238E27FC236}">
                    <a16:creationId xmlns:a16="http://schemas.microsoft.com/office/drawing/2014/main" id="{B05C0BC0-2720-40B9-8468-5CF10A337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413" y="1849438"/>
                <a:ext cx="15008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80</a:t>
                </a:r>
                <a:endParaRPr lang="en-US" altLang="en-US" sz="1333" dirty="0"/>
              </a:p>
            </p:txBody>
          </p:sp>
          <p:sp>
            <p:nvSpPr>
              <p:cNvPr id="149" name="Rectangle 77">
                <a:extLst>
                  <a:ext uri="{FF2B5EF4-FFF2-40B4-BE49-F238E27FC236}">
                    <a16:creationId xmlns:a16="http://schemas.microsoft.com/office/drawing/2014/main" id="{02F0F238-6EC9-4472-A6A8-879418F7DC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413" y="1716088"/>
                <a:ext cx="150082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90</a:t>
                </a:r>
                <a:endParaRPr lang="en-US" altLang="en-US" sz="1333" dirty="0"/>
              </a:p>
            </p:txBody>
          </p:sp>
          <p:sp>
            <p:nvSpPr>
              <p:cNvPr id="150" name="Rectangle 78">
                <a:extLst>
                  <a:ext uri="{FF2B5EF4-FFF2-40B4-BE49-F238E27FC236}">
                    <a16:creationId xmlns:a16="http://schemas.microsoft.com/office/drawing/2014/main" id="{F3363218-3A97-4361-A122-CFE758AF6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738" y="1581150"/>
                <a:ext cx="225124" cy="1495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1219170"/>
                <a:r>
                  <a:rPr lang="en-US" altLang="en-US" sz="1333" b="1" dirty="0">
                    <a:solidFill>
                      <a:srgbClr val="000000"/>
                    </a:solidFill>
                  </a:rPr>
                  <a:t>100</a:t>
                </a:r>
                <a:endParaRPr lang="en-US" altLang="en-US" sz="1333" dirty="0"/>
              </a:p>
            </p:txBody>
          </p:sp>
          <p:sp>
            <p:nvSpPr>
              <p:cNvPr id="151" name="Freeform 79">
                <a:extLst>
                  <a:ext uri="{FF2B5EF4-FFF2-40B4-BE49-F238E27FC236}">
                    <a16:creationId xmlns:a16="http://schemas.microsoft.com/office/drawing/2014/main" id="{F621C3D8-9FA7-40BC-AFA2-AD0E4D1542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95313" y="1676400"/>
                <a:ext cx="120650" cy="2732088"/>
              </a:xfrm>
              <a:custGeom>
                <a:avLst/>
                <a:gdLst>
                  <a:gd name="T0" fmla="*/ 76 w 76"/>
                  <a:gd name="T1" fmla="*/ 1721 h 1721"/>
                  <a:gd name="T2" fmla="*/ 76 w 76"/>
                  <a:gd name="T3" fmla="*/ 0 h 1721"/>
                  <a:gd name="T4" fmla="*/ 76 w 76"/>
                  <a:gd name="T5" fmla="*/ 1709 h 1721"/>
                  <a:gd name="T6" fmla="*/ 0 w 76"/>
                  <a:gd name="T7" fmla="*/ 1709 h 1721"/>
                  <a:gd name="T8" fmla="*/ 76 w 76"/>
                  <a:gd name="T9" fmla="*/ 1624 h 1721"/>
                  <a:gd name="T10" fmla="*/ 0 w 76"/>
                  <a:gd name="T11" fmla="*/ 1624 h 1721"/>
                  <a:gd name="T12" fmla="*/ 76 w 76"/>
                  <a:gd name="T13" fmla="*/ 1539 h 1721"/>
                  <a:gd name="T14" fmla="*/ 0 w 76"/>
                  <a:gd name="T15" fmla="*/ 1539 h 1721"/>
                  <a:gd name="T16" fmla="*/ 76 w 76"/>
                  <a:gd name="T17" fmla="*/ 1454 h 1721"/>
                  <a:gd name="T18" fmla="*/ 0 w 76"/>
                  <a:gd name="T19" fmla="*/ 1454 h 1721"/>
                  <a:gd name="T20" fmla="*/ 76 w 76"/>
                  <a:gd name="T21" fmla="*/ 1370 h 1721"/>
                  <a:gd name="T22" fmla="*/ 0 w 76"/>
                  <a:gd name="T23" fmla="*/ 1370 h 1721"/>
                  <a:gd name="T24" fmla="*/ 76 w 76"/>
                  <a:gd name="T25" fmla="*/ 1285 h 1721"/>
                  <a:gd name="T26" fmla="*/ 0 w 76"/>
                  <a:gd name="T27" fmla="*/ 1285 h 1721"/>
                  <a:gd name="T28" fmla="*/ 76 w 76"/>
                  <a:gd name="T29" fmla="*/ 1200 h 1721"/>
                  <a:gd name="T30" fmla="*/ 0 w 76"/>
                  <a:gd name="T31" fmla="*/ 1200 h 1721"/>
                  <a:gd name="T32" fmla="*/ 76 w 76"/>
                  <a:gd name="T33" fmla="*/ 1115 h 1721"/>
                  <a:gd name="T34" fmla="*/ 0 w 76"/>
                  <a:gd name="T35" fmla="*/ 1115 h 1721"/>
                  <a:gd name="T36" fmla="*/ 76 w 76"/>
                  <a:gd name="T37" fmla="*/ 1030 h 1721"/>
                  <a:gd name="T38" fmla="*/ 0 w 76"/>
                  <a:gd name="T39" fmla="*/ 1030 h 1721"/>
                  <a:gd name="T40" fmla="*/ 76 w 76"/>
                  <a:gd name="T41" fmla="*/ 946 h 1721"/>
                  <a:gd name="T42" fmla="*/ 0 w 76"/>
                  <a:gd name="T43" fmla="*/ 946 h 1721"/>
                  <a:gd name="T44" fmla="*/ 76 w 76"/>
                  <a:gd name="T45" fmla="*/ 776 h 1721"/>
                  <a:gd name="T46" fmla="*/ 0 w 76"/>
                  <a:gd name="T47" fmla="*/ 776 h 1721"/>
                  <a:gd name="T48" fmla="*/ 76 w 76"/>
                  <a:gd name="T49" fmla="*/ 691 h 1721"/>
                  <a:gd name="T50" fmla="*/ 0 w 76"/>
                  <a:gd name="T51" fmla="*/ 691 h 1721"/>
                  <a:gd name="T52" fmla="*/ 76 w 76"/>
                  <a:gd name="T53" fmla="*/ 607 h 1721"/>
                  <a:gd name="T54" fmla="*/ 0 w 76"/>
                  <a:gd name="T55" fmla="*/ 607 h 1721"/>
                  <a:gd name="T56" fmla="*/ 76 w 76"/>
                  <a:gd name="T57" fmla="*/ 522 h 1721"/>
                  <a:gd name="T58" fmla="*/ 0 w 76"/>
                  <a:gd name="T59" fmla="*/ 522 h 1721"/>
                  <a:gd name="T60" fmla="*/ 76 w 76"/>
                  <a:gd name="T61" fmla="*/ 437 h 1721"/>
                  <a:gd name="T62" fmla="*/ 0 w 76"/>
                  <a:gd name="T63" fmla="*/ 437 h 1721"/>
                  <a:gd name="T64" fmla="*/ 76 w 76"/>
                  <a:gd name="T65" fmla="*/ 352 h 1721"/>
                  <a:gd name="T66" fmla="*/ 0 w 76"/>
                  <a:gd name="T67" fmla="*/ 352 h 1721"/>
                  <a:gd name="T68" fmla="*/ 76 w 76"/>
                  <a:gd name="T69" fmla="*/ 267 h 1721"/>
                  <a:gd name="T70" fmla="*/ 0 w 76"/>
                  <a:gd name="T71" fmla="*/ 267 h 1721"/>
                  <a:gd name="T72" fmla="*/ 76 w 76"/>
                  <a:gd name="T73" fmla="*/ 183 h 1721"/>
                  <a:gd name="T74" fmla="*/ 0 w 76"/>
                  <a:gd name="T75" fmla="*/ 183 h 1721"/>
                  <a:gd name="T76" fmla="*/ 76 w 76"/>
                  <a:gd name="T77" fmla="*/ 98 h 1721"/>
                  <a:gd name="T78" fmla="*/ 0 w 76"/>
                  <a:gd name="T79" fmla="*/ 98 h 1721"/>
                  <a:gd name="T80" fmla="*/ 76 w 76"/>
                  <a:gd name="T81" fmla="*/ 13 h 1721"/>
                  <a:gd name="T82" fmla="*/ 0 w 76"/>
                  <a:gd name="T83" fmla="*/ 13 h 1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6" h="1721">
                    <a:moveTo>
                      <a:pt x="76" y="1721"/>
                    </a:moveTo>
                    <a:lnTo>
                      <a:pt x="76" y="0"/>
                    </a:lnTo>
                    <a:moveTo>
                      <a:pt x="76" y="1709"/>
                    </a:moveTo>
                    <a:lnTo>
                      <a:pt x="0" y="1709"/>
                    </a:lnTo>
                    <a:moveTo>
                      <a:pt x="76" y="1624"/>
                    </a:moveTo>
                    <a:lnTo>
                      <a:pt x="0" y="1624"/>
                    </a:lnTo>
                    <a:moveTo>
                      <a:pt x="76" y="1539"/>
                    </a:moveTo>
                    <a:lnTo>
                      <a:pt x="0" y="1539"/>
                    </a:lnTo>
                    <a:moveTo>
                      <a:pt x="76" y="1454"/>
                    </a:moveTo>
                    <a:lnTo>
                      <a:pt x="0" y="1454"/>
                    </a:lnTo>
                    <a:moveTo>
                      <a:pt x="76" y="1370"/>
                    </a:moveTo>
                    <a:lnTo>
                      <a:pt x="0" y="1370"/>
                    </a:lnTo>
                    <a:moveTo>
                      <a:pt x="76" y="1285"/>
                    </a:moveTo>
                    <a:lnTo>
                      <a:pt x="0" y="1285"/>
                    </a:lnTo>
                    <a:moveTo>
                      <a:pt x="76" y="1200"/>
                    </a:moveTo>
                    <a:lnTo>
                      <a:pt x="0" y="1200"/>
                    </a:lnTo>
                    <a:moveTo>
                      <a:pt x="76" y="1115"/>
                    </a:moveTo>
                    <a:lnTo>
                      <a:pt x="0" y="1115"/>
                    </a:lnTo>
                    <a:moveTo>
                      <a:pt x="76" y="1030"/>
                    </a:moveTo>
                    <a:lnTo>
                      <a:pt x="0" y="1030"/>
                    </a:lnTo>
                    <a:moveTo>
                      <a:pt x="76" y="946"/>
                    </a:moveTo>
                    <a:lnTo>
                      <a:pt x="0" y="946"/>
                    </a:lnTo>
                    <a:moveTo>
                      <a:pt x="76" y="776"/>
                    </a:moveTo>
                    <a:lnTo>
                      <a:pt x="0" y="776"/>
                    </a:lnTo>
                    <a:moveTo>
                      <a:pt x="76" y="691"/>
                    </a:moveTo>
                    <a:lnTo>
                      <a:pt x="0" y="691"/>
                    </a:lnTo>
                    <a:moveTo>
                      <a:pt x="76" y="607"/>
                    </a:moveTo>
                    <a:lnTo>
                      <a:pt x="0" y="607"/>
                    </a:lnTo>
                    <a:moveTo>
                      <a:pt x="76" y="522"/>
                    </a:moveTo>
                    <a:lnTo>
                      <a:pt x="0" y="522"/>
                    </a:lnTo>
                    <a:moveTo>
                      <a:pt x="76" y="437"/>
                    </a:moveTo>
                    <a:lnTo>
                      <a:pt x="0" y="437"/>
                    </a:lnTo>
                    <a:moveTo>
                      <a:pt x="76" y="352"/>
                    </a:moveTo>
                    <a:lnTo>
                      <a:pt x="0" y="352"/>
                    </a:lnTo>
                    <a:moveTo>
                      <a:pt x="76" y="267"/>
                    </a:moveTo>
                    <a:lnTo>
                      <a:pt x="0" y="267"/>
                    </a:lnTo>
                    <a:moveTo>
                      <a:pt x="76" y="183"/>
                    </a:moveTo>
                    <a:lnTo>
                      <a:pt x="0" y="183"/>
                    </a:lnTo>
                    <a:moveTo>
                      <a:pt x="76" y="98"/>
                    </a:moveTo>
                    <a:lnTo>
                      <a:pt x="0" y="98"/>
                    </a:lnTo>
                    <a:moveTo>
                      <a:pt x="76" y="13"/>
                    </a:moveTo>
                    <a:lnTo>
                      <a:pt x="0" y="13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  <p:sp>
            <p:nvSpPr>
              <p:cNvPr id="152" name="Line 80">
                <a:extLst>
                  <a:ext uri="{FF2B5EF4-FFF2-40B4-BE49-F238E27FC236}">
                    <a16:creationId xmlns:a16="http://schemas.microsoft.com/office/drawing/2014/main" id="{6A2E71DF-FD80-41C5-9BA2-4BA27A0B6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95313" y="3043238"/>
                <a:ext cx="120650" cy="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dirty="0"/>
              </a:p>
            </p:txBody>
          </p: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B5C5D12C-1D3B-4891-B3B3-68FC579C8E6D}"/>
                </a:ext>
              </a:extLst>
            </p:cNvPr>
            <p:cNvSpPr txBox="1"/>
            <p:nvPr/>
          </p:nvSpPr>
          <p:spPr>
            <a:xfrm rot="16200000">
              <a:off x="-1413177" y="2873699"/>
              <a:ext cx="3131398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b="1" kern="600" spc="40" dirty="0">
                  <a:solidFill>
                    <a:srgbClr val="000000"/>
                  </a:solidFill>
                </a:rPr>
                <a:t>Maximum Percentage Decrease From Baseline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95E577A5-5745-410F-A794-5F007CA4D02B}"/>
                </a:ext>
              </a:extLst>
            </p:cNvPr>
            <p:cNvSpPr txBox="1"/>
            <p:nvPr/>
          </p:nvSpPr>
          <p:spPr>
            <a:xfrm>
              <a:off x="2191279" y="4583875"/>
              <a:ext cx="876300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b="1" kern="600" spc="40" dirty="0"/>
                <a:t>Patients</a:t>
              </a:r>
            </a:p>
          </p:txBody>
        </p:sp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EA679B33-91CF-4E00-A9DD-1C978EA1DB62}"/>
                </a:ext>
              </a:extLst>
            </p:cNvPr>
            <p:cNvSpPr/>
            <p:nvPr/>
          </p:nvSpPr>
          <p:spPr>
            <a:xfrm>
              <a:off x="856099" y="1683793"/>
              <a:ext cx="91440" cy="91440"/>
            </a:xfrm>
            <a:prstGeom prst="rect">
              <a:avLst/>
            </a:prstGeom>
            <a:solidFill>
              <a:srgbClr val="F68D2E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82D0E3FF-B137-44DC-ACFF-45742E097DDE}"/>
                </a:ext>
              </a:extLst>
            </p:cNvPr>
            <p:cNvSpPr/>
            <p:nvPr/>
          </p:nvSpPr>
          <p:spPr>
            <a:xfrm>
              <a:off x="856099" y="1833397"/>
              <a:ext cx="91440" cy="91440"/>
            </a:xfrm>
            <a:prstGeom prst="rect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E7D4F362-A7B3-4E94-A3D7-902A6AC6A21C}"/>
                </a:ext>
              </a:extLst>
            </p:cNvPr>
            <p:cNvSpPr/>
            <p:nvPr/>
          </p:nvSpPr>
          <p:spPr>
            <a:xfrm>
              <a:off x="856099" y="1980756"/>
              <a:ext cx="91440" cy="91440"/>
            </a:xfrm>
            <a:prstGeom prst="rect">
              <a:avLst/>
            </a:prstGeom>
            <a:solidFill>
              <a:srgbClr val="3B62AE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F6A7872C-0022-429C-84CC-9D559A512A2C}"/>
                </a:ext>
              </a:extLst>
            </p:cNvPr>
            <p:cNvSpPr/>
            <p:nvPr/>
          </p:nvSpPr>
          <p:spPr>
            <a:xfrm>
              <a:off x="856099" y="2132712"/>
              <a:ext cx="91440" cy="91440"/>
            </a:xfrm>
            <a:prstGeom prst="rect">
              <a:avLst/>
            </a:prstGeom>
            <a:solidFill>
              <a:srgbClr val="000000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DAA5B3BD-1100-409A-8B26-44AF1495130C}"/>
                </a:ext>
              </a:extLst>
            </p:cNvPr>
            <p:cNvSpPr txBox="1"/>
            <p:nvPr/>
          </p:nvSpPr>
          <p:spPr>
            <a:xfrm>
              <a:off x="977731" y="1639927"/>
              <a:ext cx="2016126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kern="600" spc="40" dirty="0"/>
                <a:t>Unconfirmed complete response</a:t>
              </a:r>
              <a:r>
                <a:rPr lang="en-US" sz="1333" kern="600" spc="40" baseline="30000" dirty="0"/>
                <a:t>b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EB5FF772-3D2F-46D5-A738-B157D72F1647}"/>
                </a:ext>
              </a:extLst>
            </p:cNvPr>
            <p:cNvSpPr txBox="1"/>
            <p:nvPr/>
          </p:nvSpPr>
          <p:spPr>
            <a:xfrm>
              <a:off x="981025" y="1784574"/>
              <a:ext cx="2016126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kern="600" spc="40" dirty="0"/>
                <a:t>Confirmed partial response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BB575974-4ED7-4B93-BAF7-5B90CEE32B11}"/>
                </a:ext>
              </a:extLst>
            </p:cNvPr>
            <p:cNvSpPr txBox="1"/>
            <p:nvPr/>
          </p:nvSpPr>
          <p:spPr>
            <a:xfrm>
              <a:off x="988450" y="1947205"/>
              <a:ext cx="2016126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kern="600" spc="40" dirty="0"/>
                <a:t>Stable disease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AF04E031-7AC8-4ED0-8805-1DE649EA31D3}"/>
                </a:ext>
              </a:extLst>
            </p:cNvPr>
            <p:cNvSpPr txBox="1"/>
            <p:nvPr/>
          </p:nvSpPr>
          <p:spPr>
            <a:xfrm>
              <a:off x="991673" y="2097020"/>
              <a:ext cx="2016126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kern="600" spc="40" dirty="0"/>
                <a:t>Progressive disease</a:t>
              </a:r>
            </a:p>
          </p:txBody>
        </p:sp>
        <p:cxnSp>
          <p:nvCxnSpPr>
            <p:cNvPr id="830" name="Straight Connector 829">
              <a:extLst>
                <a:ext uri="{FF2B5EF4-FFF2-40B4-BE49-F238E27FC236}">
                  <a16:creationId xmlns:a16="http://schemas.microsoft.com/office/drawing/2014/main" id="{D6A0EEE2-F0BF-41F8-9A03-132728BE5E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2665" y="2799604"/>
              <a:ext cx="3859508" cy="26870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848E72D-20D6-495C-A550-61202DB8111D}"/>
                </a:ext>
              </a:extLst>
            </p:cNvPr>
            <p:cNvSpPr/>
            <p:nvPr/>
          </p:nvSpPr>
          <p:spPr>
            <a:xfrm>
              <a:off x="1115878" y="3071682"/>
              <a:ext cx="3463326" cy="1449355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C36F3D9-DD1F-420A-B1AE-0724C7101534}"/>
              </a:ext>
            </a:extLst>
          </p:cNvPr>
          <p:cNvGrpSpPr/>
          <p:nvPr/>
        </p:nvGrpSpPr>
        <p:grpSpPr>
          <a:xfrm>
            <a:off x="6153148" y="2020322"/>
            <a:ext cx="6024243" cy="4290671"/>
            <a:chOff x="4614860" y="1592668"/>
            <a:chExt cx="4518182" cy="3218003"/>
          </a:xfrm>
        </p:grpSpPr>
        <p:cxnSp>
          <p:nvCxnSpPr>
            <p:cNvPr id="809" name="Straight Connector 808">
              <a:extLst>
                <a:ext uri="{FF2B5EF4-FFF2-40B4-BE49-F238E27FC236}">
                  <a16:creationId xmlns:a16="http://schemas.microsoft.com/office/drawing/2014/main" id="{0B51683F-7949-4F49-A80D-878ADF23E3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55178" y="3452501"/>
              <a:ext cx="4011018" cy="351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7" name="TextBox 826">
              <a:extLst>
                <a:ext uri="{FF2B5EF4-FFF2-40B4-BE49-F238E27FC236}">
                  <a16:creationId xmlns:a16="http://schemas.microsoft.com/office/drawing/2014/main" id="{2287A71A-31DC-48B1-94B6-232FD9BCE558}"/>
                </a:ext>
              </a:extLst>
            </p:cNvPr>
            <p:cNvSpPr txBox="1"/>
            <p:nvPr/>
          </p:nvSpPr>
          <p:spPr>
            <a:xfrm>
              <a:off x="6914180" y="4656830"/>
              <a:ext cx="868760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b="1" kern="600" spc="40" dirty="0"/>
                <a:t>Months</a:t>
              </a:r>
            </a:p>
          </p:txBody>
        </p:sp>
        <p:sp>
          <p:nvSpPr>
            <p:cNvPr id="828" name="TextBox 827">
              <a:extLst>
                <a:ext uri="{FF2B5EF4-FFF2-40B4-BE49-F238E27FC236}">
                  <a16:creationId xmlns:a16="http://schemas.microsoft.com/office/drawing/2014/main" id="{ACF5185F-B856-4572-A796-32995E486ACD}"/>
                </a:ext>
              </a:extLst>
            </p:cNvPr>
            <p:cNvSpPr txBox="1"/>
            <p:nvPr/>
          </p:nvSpPr>
          <p:spPr>
            <a:xfrm rot="16200000">
              <a:off x="3481449" y="2844668"/>
              <a:ext cx="2420664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b="1" kern="600" spc="40" dirty="0"/>
                <a:t>Percentage Change From Baseline</a:t>
              </a:r>
            </a:p>
          </p:txBody>
        </p:sp>
        <p:sp>
          <p:nvSpPr>
            <p:cNvPr id="1332" name="Rectangle 5">
              <a:extLst>
                <a:ext uri="{FF2B5EF4-FFF2-40B4-BE49-F238E27FC236}">
                  <a16:creationId xmlns:a16="http://schemas.microsoft.com/office/drawing/2014/main" id="{C1B5398B-22CB-4972-849B-B8BB4F3BC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1084" y="4552383"/>
              <a:ext cx="70933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33" name="Rectangle 6">
              <a:extLst>
                <a:ext uri="{FF2B5EF4-FFF2-40B4-BE49-F238E27FC236}">
                  <a16:creationId xmlns:a16="http://schemas.microsoft.com/office/drawing/2014/main" id="{88E49F85-1AFF-4380-BB91-0403FB3E3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1247" y="4552383"/>
              <a:ext cx="70933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5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34" name="Rectangle 7">
              <a:extLst>
                <a:ext uri="{FF2B5EF4-FFF2-40B4-BE49-F238E27FC236}">
                  <a16:creationId xmlns:a16="http://schemas.microsoft.com/office/drawing/2014/main" id="{FE34F51A-0EB1-4229-A86A-16A9C6D0D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8302" y="4552383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10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35" name="Rectangle 8">
              <a:extLst>
                <a:ext uri="{FF2B5EF4-FFF2-40B4-BE49-F238E27FC236}">
                  <a16:creationId xmlns:a16="http://schemas.microsoft.com/office/drawing/2014/main" id="{980017AB-F36A-463B-A608-69175C799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6783" y="4552383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15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36" name="Rectangle 9">
              <a:extLst>
                <a:ext uri="{FF2B5EF4-FFF2-40B4-BE49-F238E27FC236}">
                  <a16:creationId xmlns:a16="http://schemas.microsoft.com/office/drawing/2014/main" id="{6F8ED8DD-3164-483D-86C0-7BCC4BED5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3980" y="4552383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20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37" name="Rectangle 10">
              <a:extLst>
                <a:ext uri="{FF2B5EF4-FFF2-40B4-BE49-F238E27FC236}">
                  <a16:creationId xmlns:a16="http://schemas.microsoft.com/office/drawing/2014/main" id="{26E4529D-2B2B-48EA-9711-94AD79150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1177" y="4552383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25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38" name="Freeform 11">
              <a:extLst>
                <a:ext uri="{FF2B5EF4-FFF2-40B4-BE49-F238E27FC236}">
                  <a16:creationId xmlns:a16="http://schemas.microsoft.com/office/drawing/2014/main" id="{0FFB6BB9-0C3F-4CA5-B9C4-5C9FD913E2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63523" y="4491671"/>
              <a:ext cx="4002673" cy="42161"/>
            </a:xfrm>
            <a:custGeom>
              <a:avLst/>
              <a:gdLst>
                <a:gd name="T0" fmla="*/ 0 w 3118"/>
                <a:gd name="T1" fmla="*/ 0 h 25"/>
                <a:gd name="T2" fmla="*/ 3118 w 3118"/>
                <a:gd name="T3" fmla="*/ 0 h 25"/>
                <a:gd name="T4" fmla="*/ 6 w 3118"/>
                <a:gd name="T5" fmla="*/ 0 h 25"/>
                <a:gd name="T6" fmla="*/ 6 w 3118"/>
                <a:gd name="T7" fmla="*/ 25 h 25"/>
                <a:gd name="T8" fmla="*/ 627 w 3118"/>
                <a:gd name="T9" fmla="*/ 0 h 25"/>
                <a:gd name="T10" fmla="*/ 627 w 3118"/>
                <a:gd name="T11" fmla="*/ 25 h 25"/>
                <a:gd name="T12" fmla="*/ 1248 w 3118"/>
                <a:gd name="T13" fmla="*/ 0 h 25"/>
                <a:gd name="T14" fmla="*/ 1248 w 3118"/>
                <a:gd name="T15" fmla="*/ 25 h 25"/>
                <a:gd name="T16" fmla="*/ 1869 w 3118"/>
                <a:gd name="T17" fmla="*/ 0 h 25"/>
                <a:gd name="T18" fmla="*/ 1869 w 3118"/>
                <a:gd name="T19" fmla="*/ 25 h 25"/>
                <a:gd name="T20" fmla="*/ 2490 w 3118"/>
                <a:gd name="T21" fmla="*/ 0 h 25"/>
                <a:gd name="T22" fmla="*/ 2490 w 3118"/>
                <a:gd name="T23" fmla="*/ 25 h 25"/>
                <a:gd name="T24" fmla="*/ 3112 w 3118"/>
                <a:gd name="T25" fmla="*/ 0 h 25"/>
                <a:gd name="T26" fmla="*/ 3112 w 3118"/>
                <a:gd name="T2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18" h="25">
                  <a:moveTo>
                    <a:pt x="0" y="0"/>
                  </a:moveTo>
                  <a:lnTo>
                    <a:pt x="3118" y="0"/>
                  </a:lnTo>
                  <a:moveTo>
                    <a:pt x="6" y="0"/>
                  </a:moveTo>
                  <a:lnTo>
                    <a:pt x="6" y="25"/>
                  </a:lnTo>
                  <a:moveTo>
                    <a:pt x="627" y="0"/>
                  </a:moveTo>
                  <a:lnTo>
                    <a:pt x="627" y="25"/>
                  </a:lnTo>
                  <a:moveTo>
                    <a:pt x="1248" y="0"/>
                  </a:moveTo>
                  <a:lnTo>
                    <a:pt x="1248" y="25"/>
                  </a:lnTo>
                  <a:moveTo>
                    <a:pt x="1869" y="0"/>
                  </a:moveTo>
                  <a:lnTo>
                    <a:pt x="1869" y="25"/>
                  </a:lnTo>
                  <a:moveTo>
                    <a:pt x="2490" y="0"/>
                  </a:moveTo>
                  <a:lnTo>
                    <a:pt x="2490" y="25"/>
                  </a:lnTo>
                  <a:moveTo>
                    <a:pt x="3112" y="0"/>
                  </a:moveTo>
                  <a:lnTo>
                    <a:pt x="3112" y="25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39" name="Rectangle 12">
              <a:extLst>
                <a:ext uri="{FF2B5EF4-FFF2-40B4-BE49-F238E27FC236}">
                  <a16:creationId xmlns:a16="http://schemas.microsoft.com/office/drawing/2014/main" id="{3B724AD0-6C8E-4186-9EF4-5D1112DA9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7579" y="4358441"/>
              <a:ext cx="287338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100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0" name="Rectangle 13">
              <a:extLst>
                <a:ext uri="{FF2B5EF4-FFF2-40B4-BE49-F238E27FC236}">
                  <a16:creationId xmlns:a16="http://schemas.microsoft.com/office/drawing/2014/main" id="{43DF99FE-1B35-493B-8775-38664BF59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9468" y="4220153"/>
              <a:ext cx="216406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90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1" name="Rectangle 14">
              <a:extLst>
                <a:ext uri="{FF2B5EF4-FFF2-40B4-BE49-F238E27FC236}">
                  <a16:creationId xmlns:a16="http://schemas.microsoft.com/office/drawing/2014/main" id="{AB3E0C5E-A35F-443B-A888-A853EA104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9468" y="4081864"/>
              <a:ext cx="216406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80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2" name="Rectangle 15">
              <a:extLst>
                <a:ext uri="{FF2B5EF4-FFF2-40B4-BE49-F238E27FC236}">
                  <a16:creationId xmlns:a16="http://schemas.microsoft.com/office/drawing/2014/main" id="{BD1A230D-CED6-44DA-92C0-FF055C18C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9468" y="3943575"/>
              <a:ext cx="216406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70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3" name="Rectangle 16">
              <a:extLst>
                <a:ext uri="{FF2B5EF4-FFF2-40B4-BE49-F238E27FC236}">
                  <a16:creationId xmlns:a16="http://schemas.microsoft.com/office/drawing/2014/main" id="{5DD98546-4564-417B-8FF2-528E6E132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9468" y="3805287"/>
              <a:ext cx="216406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60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4" name="Rectangle 17">
              <a:extLst>
                <a:ext uri="{FF2B5EF4-FFF2-40B4-BE49-F238E27FC236}">
                  <a16:creationId xmlns:a16="http://schemas.microsoft.com/office/drawing/2014/main" id="{C5A0E61A-DC33-4280-9454-135B7D1C9C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9468" y="3666998"/>
              <a:ext cx="216406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50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5" name="Rectangle 18">
              <a:extLst>
                <a:ext uri="{FF2B5EF4-FFF2-40B4-BE49-F238E27FC236}">
                  <a16:creationId xmlns:a16="http://schemas.microsoft.com/office/drawing/2014/main" id="{8C471882-FA0A-45CB-AC7D-62F62A257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9468" y="3530396"/>
              <a:ext cx="216406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40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6" name="Rectangle 19">
              <a:extLst>
                <a:ext uri="{FF2B5EF4-FFF2-40B4-BE49-F238E27FC236}">
                  <a16:creationId xmlns:a16="http://schemas.microsoft.com/office/drawing/2014/main" id="{D8EF66FF-F564-450E-872F-64072DC97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9468" y="3390421"/>
              <a:ext cx="216406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30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7" name="Rectangle 20">
              <a:extLst>
                <a:ext uri="{FF2B5EF4-FFF2-40B4-BE49-F238E27FC236}">
                  <a16:creationId xmlns:a16="http://schemas.microsoft.com/office/drawing/2014/main" id="{23756D7A-07D6-4172-A859-A2FE2B6C2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9468" y="3252132"/>
              <a:ext cx="216406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20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8" name="Rectangle 21">
              <a:extLst>
                <a:ext uri="{FF2B5EF4-FFF2-40B4-BE49-F238E27FC236}">
                  <a16:creationId xmlns:a16="http://schemas.microsoft.com/office/drawing/2014/main" id="{7B947A62-561C-49FC-B3C8-EDD18F636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9468" y="3113843"/>
              <a:ext cx="216406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cs typeface="Arial" panose="020B0604020202020204" pitchFamily="34" charset="0"/>
                </a:rPr>
                <a:t>−</a:t>
              </a:r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10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49" name="Rectangle 22">
              <a:extLst>
                <a:ext uri="{FF2B5EF4-FFF2-40B4-BE49-F238E27FC236}">
                  <a16:creationId xmlns:a16="http://schemas.microsoft.com/office/drawing/2014/main" id="{563460B7-4087-42F2-B9B3-D16274DEC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01879" y="2975555"/>
              <a:ext cx="70933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0" name="Rectangle 23">
              <a:extLst>
                <a:ext uri="{FF2B5EF4-FFF2-40B4-BE49-F238E27FC236}">
                  <a16:creationId xmlns:a16="http://schemas.microsoft.com/office/drawing/2014/main" id="{418256F8-585D-44D8-AFA0-9E304AC48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846" y="2837266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10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1" name="Rectangle 24">
              <a:extLst>
                <a:ext uri="{FF2B5EF4-FFF2-40B4-BE49-F238E27FC236}">
                  <a16:creationId xmlns:a16="http://schemas.microsoft.com/office/drawing/2014/main" id="{4F60719C-0063-4504-8E9B-1375F6F88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846" y="2698977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20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2" name="Rectangle 25">
              <a:extLst>
                <a:ext uri="{FF2B5EF4-FFF2-40B4-BE49-F238E27FC236}">
                  <a16:creationId xmlns:a16="http://schemas.microsoft.com/office/drawing/2014/main" id="{1EF99551-A7A1-4A5F-82EE-EFE3B9887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846" y="2562375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30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3" name="Rectangle 26">
              <a:extLst>
                <a:ext uri="{FF2B5EF4-FFF2-40B4-BE49-F238E27FC236}">
                  <a16:creationId xmlns:a16="http://schemas.microsoft.com/office/drawing/2014/main" id="{631073F0-1D6A-4232-A08B-44B04AE48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846" y="2422400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40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4" name="Rectangle 27">
              <a:extLst>
                <a:ext uri="{FF2B5EF4-FFF2-40B4-BE49-F238E27FC236}">
                  <a16:creationId xmlns:a16="http://schemas.microsoft.com/office/drawing/2014/main" id="{3214D61B-68D8-475C-BE72-0F4D50EDF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846" y="2284111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50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5" name="Rectangle 28">
              <a:extLst>
                <a:ext uri="{FF2B5EF4-FFF2-40B4-BE49-F238E27FC236}">
                  <a16:creationId xmlns:a16="http://schemas.microsoft.com/office/drawing/2014/main" id="{9FB3F56E-D5F5-41A9-A45C-A9A1246AD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846" y="2145823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60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6" name="Rectangle 29">
              <a:extLst>
                <a:ext uri="{FF2B5EF4-FFF2-40B4-BE49-F238E27FC236}">
                  <a16:creationId xmlns:a16="http://schemas.microsoft.com/office/drawing/2014/main" id="{8C2EF652-6E7C-4BC5-968B-C33AB2BC9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846" y="2007534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70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7" name="Rectangle 30">
              <a:extLst>
                <a:ext uri="{FF2B5EF4-FFF2-40B4-BE49-F238E27FC236}">
                  <a16:creationId xmlns:a16="http://schemas.microsoft.com/office/drawing/2014/main" id="{A56169C5-2711-4379-B799-CF500454E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846" y="1869245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80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8" name="Rectangle 31">
              <a:extLst>
                <a:ext uri="{FF2B5EF4-FFF2-40B4-BE49-F238E27FC236}">
                  <a16:creationId xmlns:a16="http://schemas.microsoft.com/office/drawing/2014/main" id="{8EC907F2-F7EE-42D6-B970-9BF0DE9024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5846" y="1730957"/>
              <a:ext cx="141865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90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59" name="Rectangle 32">
              <a:extLst>
                <a:ext uri="{FF2B5EF4-FFF2-40B4-BE49-F238E27FC236}">
                  <a16:creationId xmlns:a16="http://schemas.microsoft.com/office/drawing/2014/main" id="{B4F4DA1A-B505-40D6-ABF5-1A4ED0718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227" y="1592668"/>
              <a:ext cx="212799" cy="153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333" b="1" dirty="0">
                  <a:solidFill>
                    <a:srgbClr val="000000"/>
                  </a:solidFill>
                  <a:latin typeface="+mj-lt"/>
                </a:rPr>
                <a:t>100</a:t>
              </a:r>
              <a:endParaRPr lang="en-US" altLang="en-US" sz="1333" b="1" dirty="0">
                <a:latin typeface="+mj-lt"/>
              </a:endParaRPr>
            </a:p>
          </p:txBody>
        </p:sp>
        <p:sp>
          <p:nvSpPr>
            <p:cNvPr id="1360" name="Freeform 33">
              <a:extLst>
                <a:ext uri="{FF2B5EF4-FFF2-40B4-BE49-F238E27FC236}">
                  <a16:creationId xmlns:a16="http://schemas.microsoft.com/office/drawing/2014/main" id="{FC3C97B8-4EFD-4D98-9AF3-07884BB077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9132" y="1646634"/>
              <a:ext cx="32093" cy="2855155"/>
            </a:xfrm>
            <a:custGeom>
              <a:avLst/>
              <a:gdLst>
                <a:gd name="T0" fmla="*/ 25 w 25"/>
                <a:gd name="T1" fmla="*/ 1693 h 1693"/>
                <a:gd name="T2" fmla="*/ 25 w 25"/>
                <a:gd name="T3" fmla="*/ 0 h 1693"/>
                <a:gd name="T4" fmla="*/ 25 w 25"/>
                <a:gd name="T5" fmla="*/ 1646 h 1693"/>
                <a:gd name="T6" fmla="*/ 0 w 25"/>
                <a:gd name="T7" fmla="*/ 1646 h 1693"/>
                <a:gd name="T8" fmla="*/ 25 w 25"/>
                <a:gd name="T9" fmla="*/ 1564 h 1693"/>
                <a:gd name="T10" fmla="*/ 0 w 25"/>
                <a:gd name="T11" fmla="*/ 1564 h 1693"/>
                <a:gd name="T12" fmla="*/ 25 w 25"/>
                <a:gd name="T13" fmla="*/ 1482 h 1693"/>
                <a:gd name="T14" fmla="*/ 0 w 25"/>
                <a:gd name="T15" fmla="*/ 1482 h 1693"/>
                <a:gd name="T16" fmla="*/ 25 w 25"/>
                <a:gd name="T17" fmla="*/ 1400 h 1693"/>
                <a:gd name="T18" fmla="*/ 0 w 25"/>
                <a:gd name="T19" fmla="*/ 1400 h 1693"/>
                <a:gd name="T20" fmla="*/ 25 w 25"/>
                <a:gd name="T21" fmla="*/ 1318 h 1693"/>
                <a:gd name="T22" fmla="*/ 0 w 25"/>
                <a:gd name="T23" fmla="*/ 1318 h 1693"/>
                <a:gd name="T24" fmla="*/ 25 w 25"/>
                <a:gd name="T25" fmla="*/ 1236 h 1693"/>
                <a:gd name="T26" fmla="*/ 0 w 25"/>
                <a:gd name="T27" fmla="*/ 1236 h 1693"/>
                <a:gd name="T28" fmla="*/ 25 w 25"/>
                <a:gd name="T29" fmla="*/ 1154 h 1693"/>
                <a:gd name="T30" fmla="*/ 0 w 25"/>
                <a:gd name="T31" fmla="*/ 1154 h 1693"/>
                <a:gd name="T32" fmla="*/ 25 w 25"/>
                <a:gd name="T33" fmla="*/ 1072 h 1693"/>
                <a:gd name="T34" fmla="*/ 0 w 25"/>
                <a:gd name="T35" fmla="*/ 1072 h 1693"/>
                <a:gd name="T36" fmla="*/ 25 w 25"/>
                <a:gd name="T37" fmla="*/ 990 h 1693"/>
                <a:gd name="T38" fmla="*/ 0 w 25"/>
                <a:gd name="T39" fmla="*/ 990 h 1693"/>
                <a:gd name="T40" fmla="*/ 25 w 25"/>
                <a:gd name="T41" fmla="*/ 908 h 1693"/>
                <a:gd name="T42" fmla="*/ 0 w 25"/>
                <a:gd name="T43" fmla="*/ 908 h 1693"/>
                <a:gd name="T44" fmla="*/ 25 w 25"/>
                <a:gd name="T45" fmla="*/ 826 h 1693"/>
                <a:gd name="T46" fmla="*/ 0 w 25"/>
                <a:gd name="T47" fmla="*/ 826 h 1693"/>
                <a:gd name="T48" fmla="*/ 25 w 25"/>
                <a:gd name="T49" fmla="*/ 744 h 1693"/>
                <a:gd name="T50" fmla="*/ 0 w 25"/>
                <a:gd name="T51" fmla="*/ 744 h 1693"/>
                <a:gd name="T52" fmla="*/ 25 w 25"/>
                <a:gd name="T53" fmla="*/ 662 h 1693"/>
                <a:gd name="T54" fmla="*/ 0 w 25"/>
                <a:gd name="T55" fmla="*/ 662 h 1693"/>
                <a:gd name="T56" fmla="*/ 25 w 25"/>
                <a:gd name="T57" fmla="*/ 580 h 1693"/>
                <a:gd name="T58" fmla="*/ 0 w 25"/>
                <a:gd name="T59" fmla="*/ 580 h 1693"/>
                <a:gd name="T60" fmla="*/ 25 w 25"/>
                <a:gd name="T61" fmla="*/ 498 h 1693"/>
                <a:gd name="T62" fmla="*/ 0 w 25"/>
                <a:gd name="T63" fmla="*/ 498 h 1693"/>
                <a:gd name="T64" fmla="*/ 25 w 25"/>
                <a:gd name="T65" fmla="*/ 416 h 1693"/>
                <a:gd name="T66" fmla="*/ 0 w 25"/>
                <a:gd name="T67" fmla="*/ 416 h 1693"/>
                <a:gd name="T68" fmla="*/ 25 w 25"/>
                <a:gd name="T69" fmla="*/ 334 h 1693"/>
                <a:gd name="T70" fmla="*/ 0 w 25"/>
                <a:gd name="T71" fmla="*/ 334 h 1693"/>
                <a:gd name="T72" fmla="*/ 25 w 25"/>
                <a:gd name="T73" fmla="*/ 252 h 1693"/>
                <a:gd name="T74" fmla="*/ 0 w 25"/>
                <a:gd name="T75" fmla="*/ 252 h 1693"/>
                <a:gd name="T76" fmla="*/ 25 w 25"/>
                <a:gd name="T77" fmla="*/ 170 h 1693"/>
                <a:gd name="T78" fmla="*/ 0 w 25"/>
                <a:gd name="T79" fmla="*/ 170 h 1693"/>
                <a:gd name="T80" fmla="*/ 25 w 25"/>
                <a:gd name="T81" fmla="*/ 88 h 1693"/>
                <a:gd name="T82" fmla="*/ 0 w 25"/>
                <a:gd name="T83" fmla="*/ 88 h 1693"/>
                <a:gd name="T84" fmla="*/ 25 w 25"/>
                <a:gd name="T85" fmla="*/ 5 h 1693"/>
                <a:gd name="T86" fmla="*/ 0 w 25"/>
                <a:gd name="T87" fmla="*/ 5 h 1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" h="1693">
                  <a:moveTo>
                    <a:pt x="25" y="1693"/>
                  </a:moveTo>
                  <a:lnTo>
                    <a:pt x="25" y="0"/>
                  </a:lnTo>
                  <a:moveTo>
                    <a:pt x="25" y="1646"/>
                  </a:moveTo>
                  <a:lnTo>
                    <a:pt x="0" y="1646"/>
                  </a:lnTo>
                  <a:moveTo>
                    <a:pt x="25" y="1564"/>
                  </a:moveTo>
                  <a:lnTo>
                    <a:pt x="0" y="1564"/>
                  </a:lnTo>
                  <a:moveTo>
                    <a:pt x="25" y="1482"/>
                  </a:moveTo>
                  <a:lnTo>
                    <a:pt x="0" y="1482"/>
                  </a:lnTo>
                  <a:moveTo>
                    <a:pt x="25" y="1400"/>
                  </a:moveTo>
                  <a:lnTo>
                    <a:pt x="0" y="1400"/>
                  </a:lnTo>
                  <a:moveTo>
                    <a:pt x="25" y="1318"/>
                  </a:moveTo>
                  <a:lnTo>
                    <a:pt x="0" y="1318"/>
                  </a:lnTo>
                  <a:moveTo>
                    <a:pt x="25" y="1236"/>
                  </a:moveTo>
                  <a:lnTo>
                    <a:pt x="0" y="1236"/>
                  </a:lnTo>
                  <a:moveTo>
                    <a:pt x="25" y="1154"/>
                  </a:moveTo>
                  <a:lnTo>
                    <a:pt x="0" y="1154"/>
                  </a:lnTo>
                  <a:moveTo>
                    <a:pt x="25" y="1072"/>
                  </a:moveTo>
                  <a:lnTo>
                    <a:pt x="0" y="1072"/>
                  </a:lnTo>
                  <a:moveTo>
                    <a:pt x="25" y="990"/>
                  </a:moveTo>
                  <a:lnTo>
                    <a:pt x="0" y="990"/>
                  </a:lnTo>
                  <a:moveTo>
                    <a:pt x="25" y="908"/>
                  </a:moveTo>
                  <a:lnTo>
                    <a:pt x="0" y="908"/>
                  </a:lnTo>
                  <a:moveTo>
                    <a:pt x="25" y="826"/>
                  </a:moveTo>
                  <a:lnTo>
                    <a:pt x="0" y="826"/>
                  </a:lnTo>
                  <a:moveTo>
                    <a:pt x="25" y="744"/>
                  </a:moveTo>
                  <a:lnTo>
                    <a:pt x="0" y="744"/>
                  </a:lnTo>
                  <a:moveTo>
                    <a:pt x="25" y="662"/>
                  </a:moveTo>
                  <a:lnTo>
                    <a:pt x="0" y="662"/>
                  </a:lnTo>
                  <a:moveTo>
                    <a:pt x="25" y="580"/>
                  </a:moveTo>
                  <a:lnTo>
                    <a:pt x="0" y="580"/>
                  </a:lnTo>
                  <a:moveTo>
                    <a:pt x="25" y="498"/>
                  </a:moveTo>
                  <a:lnTo>
                    <a:pt x="0" y="498"/>
                  </a:lnTo>
                  <a:moveTo>
                    <a:pt x="25" y="416"/>
                  </a:moveTo>
                  <a:lnTo>
                    <a:pt x="0" y="416"/>
                  </a:lnTo>
                  <a:moveTo>
                    <a:pt x="25" y="334"/>
                  </a:moveTo>
                  <a:lnTo>
                    <a:pt x="0" y="334"/>
                  </a:lnTo>
                  <a:moveTo>
                    <a:pt x="25" y="252"/>
                  </a:moveTo>
                  <a:lnTo>
                    <a:pt x="0" y="252"/>
                  </a:lnTo>
                  <a:moveTo>
                    <a:pt x="25" y="170"/>
                  </a:moveTo>
                  <a:lnTo>
                    <a:pt x="0" y="170"/>
                  </a:lnTo>
                  <a:moveTo>
                    <a:pt x="25" y="88"/>
                  </a:moveTo>
                  <a:lnTo>
                    <a:pt x="0" y="88"/>
                  </a:lnTo>
                  <a:moveTo>
                    <a:pt x="25" y="5"/>
                  </a:moveTo>
                  <a:lnTo>
                    <a:pt x="0" y="5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61" name="Freeform 34">
              <a:extLst>
                <a:ext uri="{FF2B5EF4-FFF2-40B4-BE49-F238E27FC236}">
                  <a16:creationId xmlns:a16="http://schemas.microsoft.com/office/drawing/2014/main" id="{D31748A6-1317-4DAD-AF5E-F1421C57A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3039640"/>
              <a:ext cx="2319702" cy="1303624"/>
            </a:xfrm>
            <a:custGeom>
              <a:avLst/>
              <a:gdLst>
                <a:gd name="T0" fmla="*/ 0 w 1807"/>
                <a:gd name="T1" fmla="*/ 0 h 773"/>
                <a:gd name="T2" fmla="*/ 0 w 1807"/>
                <a:gd name="T3" fmla="*/ 0 h 773"/>
                <a:gd name="T4" fmla="*/ 0 w 1807"/>
                <a:gd name="T5" fmla="*/ 0 h 773"/>
                <a:gd name="T6" fmla="*/ 240 w 1807"/>
                <a:gd name="T7" fmla="*/ 216 h 773"/>
                <a:gd name="T8" fmla="*/ 240 w 1807"/>
                <a:gd name="T9" fmla="*/ 216 h 773"/>
                <a:gd name="T10" fmla="*/ 526 w 1807"/>
                <a:gd name="T11" fmla="*/ 275 h 773"/>
                <a:gd name="T12" fmla="*/ 526 w 1807"/>
                <a:gd name="T13" fmla="*/ 275 h 773"/>
                <a:gd name="T14" fmla="*/ 780 w 1807"/>
                <a:gd name="T15" fmla="*/ 773 h 773"/>
                <a:gd name="T16" fmla="*/ 780 w 1807"/>
                <a:gd name="T17" fmla="*/ 773 h 773"/>
                <a:gd name="T18" fmla="*/ 1009 w 1807"/>
                <a:gd name="T19" fmla="*/ 350 h 773"/>
                <a:gd name="T20" fmla="*/ 1009 w 1807"/>
                <a:gd name="T21" fmla="*/ 350 h 773"/>
                <a:gd name="T22" fmla="*/ 1238 w 1807"/>
                <a:gd name="T23" fmla="*/ 424 h 773"/>
                <a:gd name="T24" fmla="*/ 1238 w 1807"/>
                <a:gd name="T25" fmla="*/ 424 h 773"/>
                <a:gd name="T26" fmla="*/ 1466 w 1807"/>
                <a:gd name="T27" fmla="*/ 492 h 773"/>
                <a:gd name="T28" fmla="*/ 1466 w 1807"/>
                <a:gd name="T29" fmla="*/ 492 h 773"/>
                <a:gd name="T30" fmla="*/ 1807 w 1807"/>
                <a:gd name="T31" fmla="*/ 507 h 7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7" h="77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40" y="216"/>
                  </a:lnTo>
                  <a:lnTo>
                    <a:pt x="240" y="216"/>
                  </a:lnTo>
                  <a:lnTo>
                    <a:pt x="526" y="275"/>
                  </a:lnTo>
                  <a:lnTo>
                    <a:pt x="526" y="275"/>
                  </a:lnTo>
                  <a:lnTo>
                    <a:pt x="780" y="773"/>
                  </a:lnTo>
                  <a:lnTo>
                    <a:pt x="780" y="773"/>
                  </a:lnTo>
                  <a:lnTo>
                    <a:pt x="1009" y="350"/>
                  </a:lnTo>
                  <a:lnTo>
                    <a:pt x="1009" y="350"/>
                  </a:lnTo>
                  <a:lnTo>
                    <a:pt x="1238" y="424"/>
                  </a:lnTo>
                  <a:lnTo>
                    <a:pt x="1238" y="424"/>
                  </a:lnTo>
                  <a:lnTo>
                    <a:pt x="1466" y="492"/>
                  </a:lnTo>
                  <a:lnTo>
                    <a:pt x="1466" y="492"/>
                  </a:lnTo>
                  <a:lnTo>
                    <a:pt x="1807" y="507"/>
                  </a:lnTo>
                </a:path>
              </a:pathLst>
            </a:custGeom>
            <a:noFill/>
            <a:ln w="12700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62" name="Oval 35">
              <a:extLst>
                <a:ext uri="{FF2B5EF4-FFF2-40B4-BE49-F238E27FC236}">
                  <a16:creationId xmlns:a16="http://schemas.microsoft.com/office/drawing/2014/main" id="{AD846342-1F88-4446-A415-B59C742A0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6" y="3005911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63" name="Oval 36">
              <a:extLst>
                <a:ext uri="{FF2B5EF4-FFF2-40B4-BE49-F238E27FC236}">
                  <a16:creationId xmlns:a16="http://schemas.microsoft.com/office/drawing/2014/main" id="{49BC6F04-A23D-4230-AB99-24F89D2F0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6" y="3005911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64" name="Oval 37">
              <a:extLst>
                <a:ext uri="{FF2B5EF4-FFF2-40B4-BE49-F238E27FC236}">
                  <a16:creationId xmlns:a16="http://schemas.microsoft.com/office/drawing/2014/main" id="{4A39E721-DB21-453A-AD35-35751DBD9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4930" y="3370183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65" name="Oval 38">
              <a:extLst>
                <a:ext uri="{FF2B5EF4-FFF2-40B4-BE49-F238E27FC236}">
                  <a16:creationId xmlns:a16="http://schemas.microsoft.com/office/drawing/2014/main" id="{6904902F-811E-4949-BA93-239489E15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4930" y="3370183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66" name="Oval 39">
              <a:extLst>
                <a:ext uri="{FF2B5EF4-FFF2-40B4-BE49-F238E27FC236}">
                  <a16:creationId xmlns:a16="http://schemas.microsoft.com/office/drawing/2014/main" id="{00553CB7-03F0-4A84-BD6F-28664993B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2077" y="3471370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67" name="Oval 40">
              <a:extLst>
                <a:ext uri="{FF2B5EF4-FFF2-40B4-BE49-F238E27FC236}">
                  <a16:creationId xmlns:a16="http://schemas.microsoft.com/office/drawing/2014/main" id="{ECF0A80E-9DE6-4A93-B9C7-6F1C40E48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2077" y="3471370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68" name="Oval 41">
              <a:extLst>
                <a:ext uri="{FF2B5EF4-FFF2-40B4-BE49-F238E27FC236}">
                  <a16:creationId xmlns:a16="http://schemas.microsoft.com/office/drawing/2014/main" id="{83CC588F-3C1F-437F-A3C4-5BCA9576C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144" y="4311221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69" name="Oval 42">
              <a:extLst>
                <a:ext uri="{FF2B5EF4-FFF2-40B4-BE49-F238E27FC236}">
                  <a16:creationId xmlns:a16="http://schemas.microsoft.com/office/drawing/2014/main" id="{D1692228-9331-458A-9FA6-20B1341DC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8144" y="4311221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0" name="Oval 43">
              <a:extLst>
                <a:ext uri="{FF2B5EF4-FFF2-40B4-BE49-F238E27FC236}">
                  <a16:creationId xmlns:a16="http://schemas.microsoft.com/office/drawing/2014/main" id="{4055F5D3-05C1-487A-AED2-4D6186449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2119" y="3596167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1" name="Oval 44">
              <a:extLst>
                <a:ext uri="{FF2B5EF4-FFF2-40B4-BE49-F238E27FC236}">
                  <a16:creationId xmlns:a16="http://schemas.microsoft.com/office/drawing/2014/main" id="{2F4EE4A0-B59C-404B-9FBF-1A47E67E7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2119" y="3596167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2" name="Oval 45">
              <a:extLst>
                <a:ext uri="{FF2B5EF4-FFF2-40B4-BE49-F238E27FC236}">
                  <a16:creationId xmlns:a16="http://schemas.microsoft.com/office/drawing/2014/main" id="{7037120D-05BC-45D1-B994-44A832620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6093" y="3722651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3" name="Oval 46">
              <a:extLst>
                <a:ext uri="{FF2B5EF4-FFF2-40B4-BE49-F238E27FC236}">
                  <a16:creationId xmlns:a16="http://schemas.microsoft.com/office/drawing/2014/main" id="{E550179A-A3B0-47E5-B6F8-51F45F992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36093" y="3722651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4" name="Oval 47">
              <a:extLst>
                <a:ext uri="{FF2B5EF4-FFF2-40B4-BE49-F238E27FC236}">
                  <a16:creationId xmlns:a16="http://schemas.microsoft.com/office/drawing/2014/main" id="{ADD8A59E-54B7-4741-9D70-B44F67C5B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8784" y="3835643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5" name="Oval 48">
              <a:extLst>
                <a:ext uri="{FF2B5EF4-FFF2-40B4-BE49-F238E27FC236}">
                  <a16:creationId xmlns:a16="http://schemas.microsoft.com/office/drawing/2014/main" id="{497F83E6-0BD8-457C-A0A9-3B155B5D2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8784" y="3835643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6" name="Oval 49">
              <a:extLst>
                <a:ext uri="{FF2B5EF4-FFF2-40B4-BE49-F238E27FC236}">
                  <a16:creationId xmlns:a16="http://schemas.microsoft.com/office/drawing/2014/main" id="{387028EA-8E54-45BC-9E52-8C53BA401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536" y="3860939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7" name="Oval 50">
              <a:extLst>
                <a:ext uri="{FF2B5EF4-FFF2-40B4-BE49-F238E27FC236}">
                  <a16:creationId xmlns:a16="http://schemas.microsoft.com/office/drawing/2014/main" id="{DEB68C31-50EE-4234-B267-42A28C5D1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6536" y="3860939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8" name="Freeform 51">
              <a:extLst>
                <a:ext uri="{FF2B5EF4-FFF2-40B4-BE49-F238E27FC236}">
                  <a16:creationId xmlns:a16="http://schemas.microsoft.com/office/drawing/2014/main" id="{5A1FBCBA-E578-4E39-B2BB-6D7922829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3039640"/>
              <a:ext cx="825439" cy="303560"/>
            </a:xfrm>
            <a:custGeom>
              <a:avLst/>
              <a:gdLst>
                <a:gd name="T0" fmla="*/ 0 w 643"/>
                <a:gd name="T1" fmla="*/ 0 h 180"/>
                <a:gd name="T2" fmla="*/ 0 w 643"/>
                <a:gd name="T3" fmla="*/ 0 h 180"/>
                <a:gd name="T4" fmla="*/ 0 w 643"/>
                <a:gd name="T5" fmla="*/ 0 h 180"/>
                <a:gd name="T6" fmla="*/ 228 w 643"/>
                <a:gd name="T7" fmla="*/ 160 h 180"/>
                <a:gd name="T8" fmla="*/ 228 w 643"/>
                <a:gd name="T9" fmla="*/ 160 h 180"/>
                <a:gd name="T10" fmla="*/ 451 w 643"/>
                <a:gd name="T11" fmla="*/ 180 h 180"/>
                <a:gd name="T12" fmla="*/ 451 w 643"/>
                <a:gd name="T13" fmla="*/ 180 h 180"/>
                <a:gd name="T14" fmla="*/ 643 w 643"/>
                <a:gd name="T15" fmla="*/ 4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3" h="18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28" y="160"/>
                  </a:lnTo>
                  <a:lnTo>
                    <a:pt x="228" y="160"/>
                  </a:lnTo>
                  <a:lnTo>
                    <a:pt x="451" y="180"/>
                  </a:lnTo>
                  <a:lnTo>
                    <a:pt x="451" y="180"/>
                  </a:lnTo>
                  <a:lnTo>
                    <a:pt x="643" y="45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79" name="Freeform 52">
              <a:extLst>
                <a:ext uri="{FF2B5EF4-FFF2-40B4-BE49-F238E27FC236}">
                  <a16:creationId xmlns:a16="http://schemas.microsoft.com/office/drawing/2014/main" id="{9ED189AB-5DBD-411D-8180-A3DDDB4EA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0" name="Freeform 53">
              <a:extLst>
                <a:ext uri="{FF2B5EF4-FFF2-40B4-BE49-F238E27FC236}">
                  <a16:creationId xmlns:a16="http://schemas.microsoft.com/office/drawing/2014/main" id="{B5E2C9DE-FB9A-40B3-9FF0-AF2DE043F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1" name="Freeform 54">
              <a:extLst>
                <a:ext uri="{FF2B5EF4-FFF2-40B4-BE49-F238E27FC236}">
                  <a16:creationId xmlns:a16="http://schemas.microsoft.com/office/drawing/2014/main" id="{5026FC93-0B32-46DE-B1CA-7EA1EE9A77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9525" y="3275742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2" name="Freeform 55">
              <a:extLst>
                <a:ext uri="{FF2B5EF4-FFF2-40B4-BE49-F238E27FC236}">
                  <a16:creationId xmlns:a16="http://schemas.microsoft.com/office/drawing/2014/main" id="{53E6FEB6-B228-44F8-8710-B8F927298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9525" y="3275742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3" name="Freeform 56">
              <a:extLst>
                <a:ext uri="{FF2B5EF4-FFF2-40B4-BE49-F238E27FC236}">
                  <a16:creationId xmlns:a16="http://schemas.microsoft.com/office/drawing/2014/main" id="{3856D80D-AFA9-4076-AACC-6077D23E87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797" y="3311158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4" name="Freeform 57">
              <a:extLst>
                <a:ext uri="{FF2B5EF4-FFF2-40B4-BE49-F238E27FC236}">
                  <a16:creationId xmlns:a16="http://schemas.microsoft.com/office/drawing/2014/main" id="{F118BDC0-ACED-4910-A3F3-BE07C5641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797" y="3311158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5" name="Freeform 58">
              <a:extLst>
                <a:ext uri="{FF2B5EF4-FFF2-40B4-BE49-F238E27FC236}">
                  <a16:creationId xmlns:a16="http://schemas.microsoft.com/office/drawing/2014/main" id="{008F8392-6EF3-4089-B34F-B35BF1D646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273" y="3081801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6" name="Freeform 59">
              <a:extLst>
                <a:ext uri="{FF2B5EF4-FFF2-40B4-BE49-F238E27FC236}">
                  <a16:creationId xmlns:a16="http://schemas.microsoft.com/office/drawing/2014/main" id="{1D817DFE-C67C-497B-8B7B-17DB54C18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2273" y="3081801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7" name="Freeform 60">
              <a:extLst>
                <a:ext uri="{FF2B5EF4-FFF2-40B4-BE49-F238E27FC236}">
                  <a16:creationId xmlns:a16="http://schemas.microsoft.com/office/drawing/2014/main" id="{FE6B4314-0A38-4B91-B748-C32AFC1FA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3039640"/>
              <a:ext cx="1753576" cy="381137"/>
            </a:xfrm>
            <a:custGeom>
              <a:avLst/>
              <a:gdLst>
                <a:gd name="T0" fmla="*/ 0 w 1366"/>
                <a:gd name="T1" fmla="*/ 0 h 226"/>
                <a:gd name="T2" fmla="*/ 0 w 1366"/>
                <a:gd name="T3" fmla="*/ 0 h 226"/>
                <a:gd name="T4" fmla="*/ 0 w 1366"/>
                <a:gd name="T5" fmla="*/ 0 h 226"/>
                <a:gd name="T6" fmla="*/ 228 w 1366"/>
                <a:gd name="T7" fmla="*/ 115 h 226"/>
                <a:gd name="T8" fmla="*/ 228 w 1366"/>
                <a:gd name="T9" fmla="*/ 115 h 226"/>
                <a:gd name="T10" fmla="*/ 432 w 1366"/>
                <a:gd name="T11" fmla="*/ 153 h 226"/>
                <a:gd name="T12" fmla="*/ 432 w 1366"/>
                <a:gd name="T13" fmla="*/ 153 h 226"/>
                <a:gd name="T14" fmla="*/ 683 w 1366"/>
                <a:gd name="T15" fmla="*/ 226 h 226"/>
                <a:gd name="T16" fmla="*/ 683 w 1366"/>
                <a:gd name="T17" fmla="*/ 226 h 226"/>
                <a:gd name="T18" fmla="*/ 906 w 1366"/>
                <a:gd name="T19" fmla="*/ 183 h 226"/>
                <a:gd name="T20" fmla="*/ 906 w 1366"/>
                <a:gd name="T21" fmla="*/ 183 h 226"/>
                <a:gd name="T22" fmla="*/ 1135 w 1366"/>
                <a:gd name="T23" fmla="*/ 184 h 226"/>
                <a:gd name="T24" fmla="*/ 1135 w 1366"/>
                <a:gd name="T25" fmla="*/ 184 h 226"/>
                <a:gd name="T26" fmla="*/ 1366 w 1366"/>
                <a:gd name="T27" fmla="*/ 1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66" h="22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28" y="115"/>
                  </a:lnTo>
                  <a:lnTo>
                    <a:pt x="228" y="115"/>
                  </a:lnTo>
                  <a:lnTo>
                    <a:pt x="432" y="153"/>
                  </a:lnTo>
                  <a:lnTo>
                    <a:pt x="432" y="153"/>
                  </a:lnTo>
                  <a:lnTo>
                    <a:pt x="683" y="226"/>
                  </a:lnTo>
                  <a:lnTo>
                    <a:pt x="683" y="226"/>
                  </a:lnTo>
                  <a:lnTo>
                    <a:pt x="906" y="183"/>
                  </a:lnTo>
                  <a:lnTo>
                    <a:pt x="906" y="183"/>
                  </a:lnTo>
                  <a:lnTo>
                    <a:pt x="1135" y="184"/>
                  </a:lnTo>
                  <a:lnTo>
                    <a:pt x="1135" y="184"/>
                  </a:lnTo>
                  <a:lnTo>
                    <a:pt x="1366" y="184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8" name="Freeform 61">
              <a:extLst>
                <a:ext uri="{FF2B5EF4-FFF2-40B4-BE49-F238E27FC236}">
                  <a16:creationId xmlns:a16="http://schemas.microsoft.com/office/drawing/2014/main" id="{5F36B704-0082-4032-9CB0-C267069FA9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89" name="Freeform 62">
              <a:extLst>
                <a:ext uri="{FF2B5EF4-FFF2-40B4-BE49-F238E27FC236}">
                  <a16:creationId xmlns:a16="http://schemas.microsoft.com/office/drawing/2014/main" id="{6D630C0B-1D18-450C-8CD9-E3C037292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0" name="Freeform 63">
              <a:extLst>
                <a:ext uri="{FF2B5EF4-FFF2-40B4-BE49-F238E27FC236}">
                  <a16:creationId xmlns:a16="http://schemas.microsoft.com/office/drawing/2014/main" id="{25CF651A-06F9-4D5B-8923-15993D6F3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9525" y="3199852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1" name="Freeform 64">
              <a:extLst>
                <a:ext uri="{FF2B5EF4-FFF2-40B4-BE49-F238E27FC236}">
                  <a16:creationId xmlns:a16="http://schemas.microsoft.com/office/drawing/2014/main" id="{B30D6E94-D8F3-4E4D-8A84-66D16C8D7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9525" y="3199852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2" name="Freeform 65">
              <a:extLst>
                <a:ext uri="{FF2B5EF4-FFF2-40B4-BE49-F238E27FC236}">
                  <a16:creationId xmlns:a16="http://schemas.microsoft.com/office/drawing/2014/main" id="{0A1F0BB8-87FA-46A8-AED6-BA24F9C44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122" y="3265624"/>
              <a:ext cx="50066" cy="65771"/>
            </a:xfrm>
            <a:custGeom>
              <a:avLst/>
              <a:gdLst>
                <a:gd name="T0" fmla="*/ 20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2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20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3" name="Freeform 66">
              <a:extLst>
                <a:ext uri="{FF2B5EF4-FFF2-40B4-BE49-F238E27FC236}">
                  <a16:creationId xmlns:a16="http://schemas.microsoft.com/office/drawing/2014/main" id="{C341A53D-4A31-4977-BB73-FB159764A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122" y="3265624"/>
              <a:ext cx="50066" cy="65771"/>
            </a:xfrm>
            <a:custGeom>
              <a:avLst/>
              <a:gdLst>
                <a:gd name="T0" fmla="*/ 20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2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20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4" name="Freeform 67">
              <a:extLst>
                <a:ext uri="{FF2B5EF4-FFF2-40B4-BE49-F238E27FC236}">
                  <a16:creationId xmlns:a16="http://schemas.microsoft.com/office/drawing/2014/main" id="{16F87262-A006-4BD6-8D4B-6F2C6E379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3622" y="3387048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5" name="Freeform 68">
              <a:extLst>
                <a:ext uri="{FF2B5EF4-FFF2-40B4-BE49-F238E27FC236}">
                  <a16:creationId xmlns:a16="http://schemas.microsoft.com/office/drawing/2014/main" id="{62C36CDC-3001-4420-A5DE-E836A63CC93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3622" y="3387048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6" name="Freeform 69">
              <a:extLst>
                <a:ext uri="{FF2B5EF4-FFF2-40B4-BE49-F238E27FC236}">
                  <a16:creationId xmlns:a16="http://schemas.microsoft.com/office/drawing/2014/main" id="{5B9C09E8-80FE-4282-8E20-E1A21E57F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894" y="3314530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7" name="Freeform 70">
              <a:extLst>
                <a:ext uri="{FF2B5EF4-FFF2-40B4-BE49-F238E27FC236}">
                  <a16:creationId xmlns:a16="http://schemas.microsoft.com/office/drawing/2014/main" id="{B7CB3CB7-2615-4BF1-81D4-1C6F91D1F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9894" y="3314530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8" name="Freeform 71">
              <a:extLst>
                <a:ext uri="{FF2B5EF4-FFF2-40B4-BE49-F238E27FC236}">
                  <a16:creationId xmlns:a16="http://schemas.microsoft.com/office/drawing/2014/main" id="{7D43CBE4-02AF-491E-92D1-ED991AEE2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869" y="3317903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399" name="Freeform 72">
              <a:extLst>
                <a:ext uri="{FF2B5EF4-FFF2-40B4-BE49-F238E27FC236}">
                  <a16:creationId xmlns:a16="http://schemas.microsoft.com/office/drawing/2014/main" id="{5670129D-B320-4FC7-8FDC-ADA876732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869" y="3317903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0" name="Freeform 73">
              <a:extLst>
                <a:ext uri="{FF2B5EF4-FFF2-40B4-BE49-F238E27FC236}">
                  <a16:creationId xmlns:a16="http://schemas.microsoft.com/office/drawing/2014/main" id="{FC1DEEB8-0471-4AC5-8E74-60610097A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411" y="3317903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1" name="Freeform 74">
              <a:extLst>
                <a:ext uri="{FF2B5EF4-FFF2-40B4-BE49-F238E27FC236}">
                  <a16:creationId xmlns:a16="http://schemas.microsoft.com/office/drawing/2014/main" id="{50F24378-EB62-4366-8A1D-55F279BD2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411" y="3317903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2" name="Freeform 75">
              <a:extLst>
                <a:ext uri="{FF2B5EF4-FFF2-40B4-BE49-F238E27FC236}">
                  <a16:creationId xmlns:a16="http://schemas.microsoft.com/office/drawing/2014/main" id="{9E181F49-6DDD-486C-B7EF-56DA36F7A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3039640"/>
              <a:ext cx="296542" cy="293442"/>
            </a:xfrm>
            <a:custGeom>
              <a:avLst/>
              <a:gdLst>
                <a:gd name="T0" fmla="*/ 0 w 231"/>
                <a:gd name="T1" fmla="*/ 0 h 174"/>
                <a:gd name="T2" fmla="*/ 0 w 231"/>
                <a:gd name="T3" fmla="*/ 0 h 174"/>
                <a:gd name="T4" fmla="*/ 0 w 231"/>
                <a:gd name="T5" fmla="*/ 0 h 174"/>
                <a:gd name="T6" fmla="*/ 231 w 231"/>
                <a:gd name="T7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1" h="174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31" y="174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3" name="Freeform 76">
              <a:extLst>
                <a:ext uri="{FF2B5EF4-FFF2-40B4-BE49-F238E27FC236}">
                  <a16:creationId xmlns:a16="http://schemas.microsoft.com/office/drawing/2014/main" id="{8771C44E-A39D-4243-A6D4-8C6D65DED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4" name="Freeform 77">
              <a:extLst>
                <a:ext uri="{FF2B5EF4-FFF2-40B4-BE49-F238E27FC236}">
                  <a16:creationId xmlns:a16="http://schemas.microsoft.com/office/drawing/2014/main" id="{8E77DE71-15D4-4AD7-B898-E3EA7F83F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5" name="Freeform 78">
              <a:extLst>
                <a:ext uri="{FF2B5EF4-FFF2-40B4-BE49-F238E27FC236}">
                  <a16:creationId xmlns:a16="http://schemas.microsoft.com/office/drawing/2014/main" id="{E04C1E1A-C1AA-4CC4-A95B-E8F94F233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3376" y="3299352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6" name="Freeform 79">
              <a:extLst>
                <a:ext uri="{FF2B5EF4-FFF2-40B4-BE49-F238E27FC236}">
                  <a16:creationId xmlns:a16="http://schemas.microsoft.com/office/drawing/2014/main" id="{6A36F172-7F59-4DEB-A428-3C4A5C91E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3376" y="3299352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7" name="Freeform 80">
              <a:extLst>
                <a:ext uri="{FF2B5EF4-FFF2-40B4-BE49-F238E27FC236}">
                  <a16:creationId xmlns:a16="http://schemas.microsoft.com/office/drawing/2014/main" id="{DCDE58EA-E32A-4788-90F4-91950ACB4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2973868"/>
              <a:ext cx="576395" cy="246221"/>
            </a:xfrm>
            <a:custGeom>
              <a:avLst/>
              <a:gdLst>
                <a:gd name="T0" fmla="*/ 0 w 449"/>
                <a:gd name="T1" fmla="*/ 39 h 146"/>
                <a:gd name="T2" fmla="*/ 0 w 449"/>
                <a:gd name="T3" fmla="*/ 39 h 146"/>
                <a:gd name="T4" fmla="*/ 0 w 449"/>
                <a:gd name="T5" fmla="*/ 39 h 146"/>
                <a:gd name="T6" fmla="*/ 228 w 449"/>
                <a:gd name="T7" fmla="*/ 146 h 146"/>
                <a:gd name="T8" fmla="*/ 228 w 449"/>
                <a:gd name="T9" fmla="*/ 146 h 146"/>
                <a:gd name="T10" fmla="*/ 449 w 449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9" h="146">
                  <a:moveTo>
                    <a:pt x="0" y="39"/>
                  </a:moveTo>
                  <a:lnTo>
                    <a:pt x="0" y="39"/>
                  </a:lnTo>
                  <a:lnTo>
                    <a:pt x="0" y="39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449" y="0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8" name="Freeform 81">
              <a:extLst>
                <a:ext uri="{FF2B5EF4-FFF2-40B4-BE49-F238E27FC236}">
                  <a16:creationId xmlns:a16="http://schemas.microsoft.com/office/drawing/2014/main" id="{9D42D79E-3F77-4E8C-9CEA-EB84A9867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09" name="Freeform 82">
              <a:extLst>
                <a:ext uri="{FF2B5EF4-FFF2-40B4-BE49-F238E27FC236}">
                  <a16:creationId xmlns:a16="http://schemas.microsoft.com/office/drawing/2014/main" id="{56330CFF-3B8A-49EC-9396-6DF0F92599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0" name="Freeform 83">
              <a:extLst>
                <a:ext uri="{FF2B5EF4-FFF2-40B4-BE49-F238E27FC236}">
                  <a16:creationId xmlns:a16="http://schemas.microsoft.com/office/drawing/2014/main" id="{DB786A29-D1DF-4C8E-9F85-39FA07EF1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9525" y="3186360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1" name="Freeform 84">
              <a:extLst>
                <a:ext uri="{FF2B5EF4-FFF2-40B4-BE49-F238E27FC236}">
                  <a16:creationId xmlns:a16="http://schemas.microsoft.com/office/drawing/2014/main" id="{B5A43873-BC6C-4BB5-9B18-494E32DC5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9525" y="3186360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2" name="Freeform 85">
              <a:extLst>
                <a:ext uri="{FF2B5EF4-FFF2-40B4-BE49-F238E27FC236}">
                  <a16:creationId xmlns:a16="http://schemas.microsoft.com/office/drawing/2014/main" id="{65902163-707F-4A0F-A79B-5B10A4DA41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3229" y="2940139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3" name="Freeform 86">
              <a:extLst>
                <a:ext uri="{FF2B5EF4-FFF2-40B4-BE49-F238E27FC236}">
                  <a16:creationId xmlns:a16="http://schemas.microsoft.com/office/drawing/2014/main" id="{98ED31CC-1AD2-4ABD-8A8F-859BA4A25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3229" y="2940139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4" name="Freeform 87">
              <a:extLst>
                <a:ext uri="{FF2B5EF4-FFF2-40B4-BE49-F238E27FC236}">
                  <a16:creationId xmlns:a16="http://schemas.microsoft.com/office/drawing/2014/main" id="{E89212E7-6CC7-468B-9831-86931CCC9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3039640"/>
              <a:ext cx="2256799" cy="652655"/>
            </a:xfrm>
            <a:custGeom>
              <a:avLst/>
              <a:gdLst>
                <a:gd name="T0" fmla="*/ 0 w 1758"/>
                <a:gd name="T1" fmla="*/ 0 h 387"/>
                <a:gd name="T2" fmla="*/ 0 w 1758"/>
                <a:gd name="T3" fmla="*/ 0 h 387"/>
                <a:gd name="T4" fmla="*/ 0 w 1758"/>
                <a:gd name="T5" fmla="*/ 0 h 387"/>
                <a:gd name="T6" fmla="*/ 231 w 1758"/>
                <a:gd name="T7" fmla="*/ 256 h 387"/>
                <a:gd name="T8" fmla="*/ 231 w 1758"/>
                <a:gd name="T9" fmla="*/ 256 h 387"/>
                <a:gd name="T10" fmla="*/ 454 w 1758"/>
                <a:gd name="T11" fmla="*/ 262 h 387"/>
                <a:gd name="T12" fmla="*/ 454 w 1758"/>
                <a:gd name="T13" fmla="*/ 262 h 387"/>
                <a:gd name="T14" fmla="*/ 680 w 1758"/>
                <a:gd name="T15" fmla="*/ 323 h 387"/>
                <a:gd name="T16" fmla="*/ 680 w 1758"/>
                <a:gd name="T17" fmla="*/ 323 h 387"/>
                <a:gd name="T18" fmla="*/ 906 w 1758"/>
                <a:gd name="T19" fmla="*/ 333 h 387"/>
                <a:gd name="T20" fmla="*/ 906 w 1758"/>
                <a:gd name="T21" fmla="*/ 333 h 387"/>
                <a:gd name="T22" fmla="*/ 1135 w 1758"/>
                <a:gd name="T23" fmla="*/ 341 h 387"/>
                <a:gd name="T24" fmla="*/ 1135 w 1758"/>
                <a:gd name="T25" fmla="*/ 341 h 387"/>
                <a:gd name="T26" fmla="*/ 1364 w 1758"/>
                <a:gd name="T27" fmla="*/ 387 h 387"/>
                <a:gd name="T28" fmla="*/ 1364 w 1758"/>
                <a:gd name="T29" fmla="*/ 387 h 387"/>
                <a:gd name="T30" fmla="*/ 1758 w 1758"/>
                <a:gd name="T31" fmla="*/ 328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8" h="38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31" y="256"/>
                  </a:lnTo>
                  <a:lnTo>
                    <a:pt x="231" y="256"/>
                  </a:lnTo>
                  <a:lnTo>
                    <a:pt x="454" y="262"/>
                  </a:lnTo>
                  <a:lnTo>
                    <a:pt x="454" y="262"/>
                  </a:lnTo>
                  <a:lnTo>
                    <a:pt x="680" y="323"/>
                  </a:lnTo>
                  <a:lnTo>
                    <a:pt x="680" y="323"/>
                  </a:lnTo>
                  <a:lnTo>
                    <a:pt x="906" y="333"/>
                  </a:lnTo>
                  <a:lnTo>
                    <a:pt x="906" y="333"/>
                  </a:lnTo>
                  <a:lnTo>
                    <a:pt x="1135" y="341"/>
                  </a:lnTo>
                  <a:lnTo>
                    <a:pt x="1135" y="341"/>
                  </a:lnTo>
                  <a:lnTo>
                    <a:pt x="1364" y="387"/>
                  </a:lnTo>
                  <a:lnTo>
                    <a:pt x="1364" y="387"/>
                  </a:lnTo>
                  <a:lnTo>
                    <a:pt x="1758" y="328"/>
                  </a:lnTo>
                </a:path>
              </a:pathLst>
            </a:custGeom>
            <a:noFill/>
            <a:ln w="12700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5" name="Oval 88">
              <a:extLst>
                <a:ext uri="{FF2B5EF4-FFF2-40B4-BE49-F238E27FC236}">
                  <a16:creationId xmlns:a16="http://schemas.microsoft.com/office/drawing/2014/main" id="{50368810-B070-40EC-B970-CE45DE3FC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6" y="3005911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6" name="Oval 89">
              <a:extLst>
                <a:ext uri="{FF2B5EF4-FFF2-40B4-BE49-F238E27FC236}">
                  <a16:creationId xmlns:a16="http://schemas.microsoft.com/office/drawing/2014/main" id="{6A2EAB56-5DC2-46D9-B885-6F6EC4005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6" y="3005911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7" name="Oval 90">
              <a:extLst>
                <a:ext uri="{FF2B5EF4-FFF2-40B4-BE49-F238E27FC236}">
                  <a16:creationId xmlns:a16="http://schemas.microsoft.com/office/drawing/2014/main" id="{F39A52B0-0CDA-49CE-B3AB-30880E91A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376" y="3437641"/>
              <a:ext cx="50066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8" name="Oval 91">
              <a:extLst>
                <a:ext uri="{FF2B5EF4-FFF2-40B4-BE49-F238E27FC236}">
                  <a16:creationId xmlns:a16="http://schemas.microsoft.com/office/drawing/2014/main" id="{E2A372FF-A7C0-40D2-91EE-EB47BD27F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3376" y="3437641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19" name="Oval 92">
              <a:extLst>
                <a:ext uri="{FF2B5EF4-FFF2-40B4-BE49-F238E27FC236}">
                  <a16:creationId xmlns:a16="http://schemas.microsoft.com/office/drawing/2014/main" id="{DFF1DCBE-7DB8-4E09-A4B6-A4E83AC4F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9648" y="3447760"/>
              <a:ext cx="50066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0" name="Oval 93">
              <a:extLst>
                <a:ext uri="{FF2B5EF4-FFF2-40B4-BE49-F238E27FC236}">
                  <a16:creationId xmlns:a16="http://schemas.microsoft.com/office/drawing/2014/main" id="{A06E2FD8-4EB1-4CD0-87D9-75B58A578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9648" y="3447760"/>
              <a:ext cx="50066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1" name="Oval 94">
              <a:extLst>
                <a:ext uri="{FF2B5EF4-FFF2-40B4-BE49-F238E27FC236}">
                  <a16:creationId xmlns:a16="http://schemas.microsoft.com/office/drawing/2014/main" id="{1D4641AA-7A0A-431E-AB23-F81374E20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771" y="3550633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2" name="Oval 95">
              <a:extLst>
                <a:ext uri="{FF2B5EF4-FFF2-40B4-BE49-F238E27FC236}">
                  <a16:creationId xmlns:a16="http://schemas.microsoft.com/office/drawing/2014/main" id="{E467334B-E71B-43C5-8754-5889930D1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771" y="3550633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3" name="Oval 96">
              <a:extLst>
                <a:ext uri="{FF2B5EF4-FFF2-40B4-BE49-F238E27FC236}">
                  <a16:creationId xmlns:a16="http://schemas.microsoft.com/office/drawing/2014/main" id="{A0F83C49-D57C-4789-8670-3633B2377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9894" y="3567498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4" name="Oval 97">
              <a:extLst>
                <a:ext uri="{FF2B5EF4-FFF2-40B4-BE49-F238E27FC236}">
                  <a16:creationId xmlns:a16="http://schemas.microsoft.com/office/drawing/2014/main" id="{CAC11A14-5FDE-4DF0-AC2A-931248597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9894" y="3567498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5" name="Oval 98">
              <a:extLst>
                <a:ext uri="{FF2B5EF4-FFF2-40B4-BE49-F238E27FC236}">
                  <a16:creationId xmlns:a16="http://schemas.microsoft.com/office/drawing/2014/main" id="{9F4F5052-82D8-4603-937B-85C4B1995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3869" y="3580989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6" name="Oval 99">
              <a:extLst>
                <a:ext uri="{FF2B5EF4-FFF2-40B4-BE49-F238E27FC236}">
                  <a16:creationId xmlns:a16="http://schemas.microsoft.com/office/drawing/2014/main" id="{B51F3102-8D1B-4432-8A2F-D76ECB58A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3869" y="3580989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7" name="Oval 100">
              <a:extLst>
                <a:ext uri="{FF2B5EF4-FFF2-40B4-BE49-F238E27FC236}">
                  <a16:creationId xmlns:a16="http://schemas.microsoft.com/office/drawing/2014/main" id="{BDB0D7AB-5BC7-45A8-9E6C-281F88377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7843" y="3658566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8" name="Oval 101">
              <a:extLst>
                <a:ext uri="{FF2B5EF4-FFF2-40B4-BE49-F238E27FC236}">
                  <a16:creationId xmlns:a16="http://schemas.microsoft.com/office/drawing/2014/main" id="{D43AC34D-E11F-499A-BC35-33DA9E85A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6559" y="3658566"/>
              <a:ext cx="50066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29" name="Oval 102">
              <a:extLst>
                <a:ext uri="{FF2B5EF4-FFF2-40B4-BE49-F238E27FC236}">
                  <a16:creationId xmlns:a16="http://schemas.microsoft.com/office/drawing/2014/main" id="{BFB0051B-D1BF-409B-ABD3-8CDCAF05B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3633" y="3559065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0" name="Oval 103">
              <a:extLst>
                <a:ext uri="{FF2B5EF4-FFF2-40B4-BE49-F238E27FC236}">
                  <a16:creationId xmlns:a16="http://schemas.microsoft.com/office/drawing/2014/main" id="{C8EB5F66-A0CF-4F3E-93D6-07C14A399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3633" y="3559065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1" name="Freeform 104">
              <a:extLst>
                <a:ext uri="{FF2B5EF4-FFF2-40B4-BE49-F238E27FC236}">
                  <a16:creationId xmlns:a16="http://schemas.microsoft.com/office/drawing/2014/main" id="{F4E12486-343B-4A91-A286-F108F12D9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3039640"/>
              <a:ext cx="2183626" cy="408120"/>
            </a:xfrm>
            <a:custGeom>
              <a:avLst/>
              <a:gdLst>
                <a:gd name="T0" fmla="*/ 0 w 1701"/>
                <a:gd name="T1" fmla="*/ 0 h 242"/>
                <a:gd name="T2" fmla="*/ 0 w 1701"/>
                <a:gd name="T3" fmla="*/ 0 h 242"/>
                <a:gd name="T4" fmla="*/ 0 w 1701"/>
                <a:gd name="T5" fmla="*/ 0 h 242"/>
                <a:gd name="T6" fmla="*/ 222 w 1701"/>
                <a:gd name="T7" fmla="*/ 151 h 242"/>
                <a:gd name="T8" fmla="*/ 222 w 1701"/>
                <a:gd name="T9" fmla="*/ 151 h 242"/>
                <a:gd name="T10" fmla="*/ 451 w 1701"/>
                <a:gd name="T11" fmla="*/ 209 h 242"/>
                <a:gd name="T12" fmla="*/ 451 w 1701"/>
                <a:gd name="T13" fmla="*/ 209 h 242"/>
                <a:gd name="T14" fmla="*/ 680 w 1701"/>
                <a:gd name="T15" fmla="*/ 204 h 242"/>
                <a:gd name="T16" fmla="*/ 680 w 1701"/>
                <a:gd name="T17" fmla="*/ 204 h 242"/>
                <a:gd name="T18" fmla="*/ 903 w 1701"/>
                <a:gd name="T19" fmla="*/ 217 h 242"/>
                <a:gd name="T20" fmla="*/ 903 w 1701"/>
                <a:gd name="T21" fmla="*/ 217 h 242"/>
                <a:gd name="T22" fmla="*/ 1135 w 1701"/>
                <a:gd name="T23" fmla="*/ 145 h 242"/>
                <a:gd name="T24" fmla="*/ 1135 w 1701"/>
                <a:gd name="T25" fmla="*/ 145 h 242"/>
                <a:gd name="T26" fmla="*/ 1364 w 1701"/>
                <a:gd name="T27" fmla="*/ 200 h 242"/>
                <a:gd name="T28" fmla="*/ 1364 w 1701"/>
                <a:gd name="T29" fmla="*/ 200 h 242"/>
                <a:gd name="T30" fmla="*/ 1701 w 170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01" h="24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22" y="151"/>
                  </a:lnTo>
                  <a:lnTo>
                    <a:pt x="222" y="151"/>
                  </a:lnTo>
                  <a:lnTo>
                    <a:pt x="451" y="209"/>
                  </a:lnTo>
                  <a:lnTo>
                    <a:pt x="451" y="209"/>
                  </a:lnTo>
                  <a:lnTo>
                    <a:pt x="680" y="204"/>
                  </a:lnTo>
                  <a:lnTo>
                    <a:pt x="680" y="204"/>
                  </a:lnTo>
                  <a:lnTo>
                    <a:pt x="903" y="217"/>
                  </a:lnTo>
                  <a:lnTo>
                    <a:pt x="903" y="217"/>
                  </a:lnTo>
                  <a:lnTo>
                    <a:pt x="1135" y="145"/>
                  </a:lnTo>
                  <a:lnTo>
                    <a:pt x="1135" y="145"/>
                  </a:lnTo>
                  <a:lnTo>
                    <a:pt x="1364" y="200"/>
                  </a:lnTo>
                  <a:lnTo>
                    <a:pt x="1364" y="200"/>
                  </a:lnTo>
                  <a:lnTo>
                    <a:pt x="1701" y="242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2" name="Freeform 105">
              <a:extLst>
                <a:ext uri="{FF2B5EF4-FFF2-40B4-BE49-F238E27FC236}">
                  <a16:creationId xmlns:a16="http://schemas.microsoft.com/office/drawing/2014/main" id="{248088DE-DF0A-4106-94D1-88BA1C704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3" name="Freeform 106">
              <a:extLst>
                <a:ext uri="{FF2B5EF4-FFF2-40B4-BE49-F238E27FC236}">
                  <a16:creationId xmlns:a16="http://schemas.microsoft.com/office/drawing/2014/main" id="{85168831-E0D4-4BC4-84E2-2747715C9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4" name="Freeform 107">
              <a:extLst>
                <a:ext uri="{FF2B5EF4-FFF2-40B4-BE49-F238E27FC236}">
                  <a16:creationId xmlns:a16="http://schemas.microsoft.com/office/drawing/2014/main" id="{6696FA3A-0F64-48CC-92F6-7CCA6997B0A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1822" y="3260564"/>
              <a:ext cx="50066" cy="65771"/>
            </a:xfrm>
            <a:custGeom>
              <a:avLst/>
              <a:gdLst>
                <a:gd name="T0" fmla="*/ 19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19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5" name="Freeform 108">
              <a:extLst>
                <a:ext uri="{FF2B5EF4-FFF2-40B4-BE49-F238E27FC236}">
                  <a16:creationId xmlns:a16="http://schemas.microsoft.com/office/drawing/2014/main" id="{AFEA4A5F-F713-48CC-8632-5A20A0556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1822" y="3260564"/>
              <a:ext cx="50066" cy="65771"/>
            </a:xfrm>
            <a:custGeom>
              <a:avLst/>
              <a:gdLst>
                <a:gd name="T0" fmla="*/ 19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19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6" name="Freeform 109">
              <a:extLst>
                <a:ext uri="{FF2B5EF4-FFF2-40B4-BE49-F238E27FC236}">
                  <a16:creationId xmlns:a16="http://schemas.microsoft.com/office/drawing/2014/main" id="{503F816A-6426-453E-8803-14E4023617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797" y="3358378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7" name="Freeform 110">
              <a:extLst>
                <a:ext uri="{FF2B5EF4-FFF2-40B4-BE49-F238E27FC236}">
                  <a16:creationId xmlns:a16="http://schemas.microsoft.com/office/drawing/2014/main" id="{BD41538E-81DC-4D59-B875-5F93F623D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797" y="3358378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8" name="Freeform 111">
              <a:extLst>
                <a:ext uri="{FF2B5EF4-FFF2-40B4-BE49-F238E27FC236}">
                  <a16:creationId xmlns:a16="http://schemas.microsoft.com/office/drawing/2014/main" id="{6F0E8EE0-5426-464C-BEE7-3024F5B4B4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771" y="3349946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39" name="Freeform 112">
              <a:extLst>
                <a:ext uri="{FF2B5EF4-FFF2-40B4-BE49-F238E27FC236}">
                  <a16:creationId xmlns:a16="http://schemas.microsoft.com/office/drawing/2014/main" id="{5850A3F0-E88B-42ED-B7B6-1F6F37A6C9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771" y="3349946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0" name="Freeform 113">
              <a:extLst>
                <a:ext uri="{FF2B5EF4-FFF2-40B4-BE49-F238E27FC236}">
                  <a16:creationId xmlns:a16="http://schemas.microsoft.com/office/drawing/2014/main" id="{5488D6FD-BD3A-423D-B7C4-9BF3D67F8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6043" y="3373556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1" name="Freeform 114">
              <a:extLst>
                <a:ext uri="{FF2B5EF4-FFF2-40B4-BE49-F238E27FC236}">
                  <a16:creationId xmlns:a16="http://schemas.microsoft.com/office/drawing/2014/main" id="{F09EE66F-D169-479C-B9AA-60A9306D7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6043" y="3373556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2" name="Freeform 115">
              <a:extLst>
                <a:ext uri="{FF2B5EF4-FFF2-40B4-BE49-F238E27FC236}">
                  <a16:creationId xmlns:a16="http://schemas.microsoft.com/office/drawing/2014/main" id="{B5986FEC-6C43-48B5-87AE-66EFFF80E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869" y="3250445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3" name="Freeform 116">
              <a:extLst>
                <a:ext uri="{FF2B5EF4-FFF2-40B4-BE49-F238E27FC236}">
                  <a16:creationId xmlns:a16="http://schemas.microsoft.com/office/drawing/2014/main" id="{E7ABA83F-59C1-4BB5-9564-FBAF61A6BE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869" y="3250445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4" name="Freeform 117">
              <a:extLst>
                <a:ext uri="{FF2B5EF4-FFF2-40B4-BE49-F238E27FC236}">
                  <a16:creationId xmlns:a16="http://schemas.microsoft.com/office/drawing/2014/main" id="{3D645CD0-B848-4E40-95EB-89A1D1ED10F5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6559" y="3343200"/>
              <a:ext cx="50066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5" name="Freeform 118">
              <a:extLst>
                <a:ext uri="{FF2B5EF4-FFF2-40B4-BE49-F238E27FC236}">
                  <a16:creationId xmlns:a16="http://schemas.microsoft.com/office/drawing/2014/main" id="{93C21A0B-91BD-4834-8875-4CB4E77DEAA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6559" y="3343200"/>
              <a:ext cx="50066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6" name="Freeform 119">
              <a:extLst>
                <a:ext uri="{FF2B5EF4-FFF2-40B4-BE49-F238E27FC236}">
                  <a16:creationId xmlns:a16="http://schemas.microsoft.com/office/drawing/2014/main" id="{909588A9-9106-462F-B0AA-C95AF7C6F3E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460" y="3415717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7" name="Freeform 120">
              <a:extLst>
                <a:ext uri="{FF2B5EF4-FFF2-40B4-BE49-F238E27FC236}">
                  <a16:creationId xmlns:a16="http://schemas.microsoft.com/office/drawing/2014/main" id="{5E55E4B9-7557-4CEC-96B3-6877B35F1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460" y="3415717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8" name="Freeform 121">
              <a:extLst>
                <a:ext uri="{FF2B5EF4-FFF2-40B4-BE49-F238E27FC236}">
                  <a16:creationId xmlns:a16="http://schemas.microsoft.com/office/drawing/2014/main" id="{D9B439EF-A22E-4F0E-87A3-E3285F1CD89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3039640"/>
              <a:ext cx="2736914" cy="581824"/>
            </a:xfrm>
            <a:custGeom>
              <a:avLst/>
              <a:gdLst>
                <a:gd name="T0" fmla="*/ 0 w 2132"/>
                <a:gd name="T1" fmla="*/ 0 h 345"/>
                <a:gd name="T2" fmla="*/ 0 w 2132"/>
                <a:gd name="T3" fmla="*/ 0 h 345"/>
                <a:gd name="T4" fmla="*/ 0 w 2132"/>
                <a:gd name="T5" fmla="*/ 0 h 345"/>
                <a:gd name="T6" fmla="*/ 191 w 2132"/>
                <a:gd name="T7" fmla="*/ 250 h 345"/>
                <a:gd name="T8" fmla="*/ 191 w 2132"/>
                <a:gd name="T9" fmla="*/ 250 h 345"/>
                <a:gd name="T10" fmla="*/ 451 w 2132"/>
                <a:gd name="T11" fmla="*/ 341 h 345"/>
                <a:gd name="T12" fmla="*/ 451 w 2132"/>
                <a:gd name="T13" fmla="*/ 341 h 345"/>
                <a:gd name="T14" fmla="*/ 680 w 2132"/>
                <a:gd name="T15" fmla="*/ 313 h 345"/>
                <a:gd name="T16" fmla="*/ 680 w 2132"/>
                <a:gd name="T17" fmla="*/ 313 h 345"/>
                <a:gd name="T18" fmla="*/ 912 w 2132"/>
                <a:gd name="T19" fmla="*/ 305 h 345"/>
                <a:gd name="T20" fmla="*/ 912 w 2132"/>
                <a:gd name="T21" fmla="*/ 305 h 345"/>
                <a:gd name="T22" fmla="*/ 1140 w 2132"/>
                <a:gd name="T23" fmla="*/ 345 h 345"/>
                <a:gd name="T24" fmla="*/ 1140 w 2132"/>
                <a:gd name="T25" fmla="*/ 345 h 345"/>
                <a:gd name="T26" fmla="*/ 1364 w 2132"/>
                <a:gd name="T27" fmla="*/ 297 h 345"/>
                <a:gd name="T28" fmla="*/ 1364 w 2132"/>
                <a:gd name="T29" fmla="*/ 297 h 345"/>
                <a:gd name="T30" fmla="*/ 1733 w 2132"/>
                <a:gd name="T31" fmla="*/ 341 h 345"/>
                <a:gd name="T32" fmla="*/ 1733 w 2132"/>
                <a:gd name="T33" fmla="*/ 341 h 345"/>
                <a:gd name="T34" fmla="*/ 2132 w 2132"/>
                <a:gd name="T35" fmla="*/ 297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32" h="34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1" y="250"/>
                  </a:lnTo>
                  <a:lnTo>
                    <a:pt x="191" y="250"/>
                  </a:lnTo>
                  <a:lnTo>
                    <a:pt x="451" y="341"/>
                  </a:lnTo>
                  <a:lnTo>
                    <a:pt x="451" y="341"/>
                  </a:lnTo>
                  <a:lnTo>
                    <a:pt x="680" y="313"/>
                  </a:lnTo>
                  <a:lnTo>
                    <a:pt x="680" y="313"/>
                  </a:lnTo>
                  <a:lnTo>
                    <a:pt x="912" y="305"/>
                  </a:lnTo>
                  <a:lnTo>
                    <a:pt x="912" y="305"/>
                  </a:lnTo>
                  <a:lnTo>
                    <a:pt x="1140" y="345"/>
                  </a:lnTo>
                  <a:lnTo>
                    <a:pt x="1140" y="345"/>
                  </a:lnTo>
                  <a:lnTo>
                    <a:pt x="1364" y="297"/>
                  </a:lnTo>
                  <a:lnTo>
                    <a:pt x="1364" y="297"/>
                  </a:lnTo>
                  <a:lnTo>
                    <a:pt x="1733" y="341"/>
                  </a:lnTo>
                  <a:lnTo>
                    <a:pt x="1733" y="341"/>
                  </a:lnTo>
                  <a:lnTo>
                    <a:pt x="2132" y="297"/>
                  </a:lnTo>
                </a:path>
              </a:pathLst>
            </a:custGeom>
            <a:noFill/>
            <a:ln w="12700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49" name="Oval 122">
              <a:extLst>
                <a:ext uri="{FF2B5EF4-FFF2-40B4-BE49-F238E27FC236}">
                  <a16:creationId xmlns:a16="http://schemas.microsoft.com/office/drawing/2014/main" id="{B45CBE86-3FE5-4A4F-A94E-CE58EB4FB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6" y="3005911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0" name="Oval 123">
              <a:extLst>
                <a:ext uri="{FF2B5EF4-FFF2-40B4-BE49-F238E27FC236}">
                  <a16:creationId xmlns:a16="http://schemas.microsoft.com/office/drawing/2014/main" id="{9918A553-4CC0-4EEB-AAAC-AFD0C7C3B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6" y="3005911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1" name="Oval 124">
              <a:extLst>
                <a:ext uri="{FF2B5EF4-FFF2-40B4-BE49-F238E27FC236}">
                  <a16:creationId xmlns:a16="http://schemas.microsoft.com/office/drawing/2014/main" id="{9E2F42BB-0E42-4959-90DC-173D53ED3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027" y="3427522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2" name="Oval 125">
              <a:extLst>
                <a:ext uri="{FF2B5EF4-FFF2-40B4-BE49-F238E27FC236}">
                  <a16:creationId xmlns:a16="http://schemas.microsoft.com/office/drawing/2014/main" id="{1C8B8B7D-78D5-44E0-8D4A-54A888897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027" y="3427522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3" name="Oval 126">
              <a:extLst>
                <a:ext uri="{FF2B5EF4-FFF2-40B4-BE49-F238E27FC236}">
                  <a16:creationId xmlns:a16="http://schemas.microsoft.com/office/drawing/2014/main" id="{16214AFF-A975-4FBB-AA28-0EDB3BCC8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797" y="3580989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4" name="Oval 127">
              <a:extLst>
                <a:ext uri="{FF2B5EF4-FFF2-40B4-BE49-F238E27FC236}">
                  <a16:creationId xmlns:a16="http://schemas.microsoft.com/office/drawing/2014/main" id="{99C72614-D338-4FFE-8379-78C172D4D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5797" y="3580989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5" name="Oval 128">
              <a:extLst>
                <a:ext uri="{FF2B5EF4-FFF2-40B4-BE49-F238E27FC236}">
                  <a16:creationId xmlns:a16="http://schemas.microsoft.com/office/drawing/2014/main" id="{22AA2CD6-5A46-4370-B22E-8B860571E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771" y="3533769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6" name="Oval 129">
              <a:extLst>
                <a:ext uri="{FF2B5EF4-FFF2-40B4-BE49-F238E27FC236}">
                  <a16:creationId xmlns:a16="http://schemas.microsoft.com/office/drawing/2014/main" id="{1546AC8E-E464-446D-92E0-E7E38B424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19771" y="3533769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7" name="Oval 130">
              <a:extLst>
                <a:ext uri="{FF2B5EF4-FFF2-40B4-BE49-F238E27FC236}">
                  <a16:creationId xmlns:a16="http://schemas.microsoft.com/office/drawing/2014/main" id="{17EC6B01-C473-4E7B-BBA9-14F120398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7597" y="3520277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8" name="Oval 131">
              <a:extLst>
                <a:ext uri="{FF2B5EF4-FFF2-40B4-BE49-F238E27FC236}">
                  <a16:creationId xmlns:a16="http://schemas.microsoft.com/office/drawing/2014/main" id="{1DD9B25C-3663-4017-A320-6F8D46A6F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6313" y="3520277"/>
              <a:ext cx="50066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59" name="Oval 132">
              <a:extLst>
                <a:ext uri="{FF2B5EF4-FFF2-40B4-BE49-F238E27FC236}">
                  <a16:creationId xmlns:a16="http://schemas.microsoft.com/office/drawing/2014/main" id="{EF24F39F-D0C2-4EB7-B384-5B0627E9B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287" y="3587735"/>
              <a:ext cx="50066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0" name="Oval 133">
              <a:extLst>
                <a:ext uri="{FF2B5EF4-FFF2-40B4-BE49-F238E27FC236}">
                  <a16:creationId xmlns:a16="http://schemas.microsoft.com/office/drawing/2014/main" id="{86E3EE2F-BDB6-4F6A-AB72-50CBE346B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0287" y="3587735"/>
              <a:ext cx="50066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1" name="Oval 134">
              <a:extLst>
                <a:ext uri="{FF2B5EF4-FFF2-40B4-BE49-F238E27FC236}">
                  <a16:creationId xmlns:a16="http://schemas.microsoft.com/office/drawing/2014/main" id="{B12D2C34-D4FA-431D-AA5F-5D1A9E2FB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7843" y="3506785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2" name="Oval 135">
              <a:extLst>
                <a:ext uri="{FF2B5EF4-FFF2-40B4-BE49-F238E27FC236}">
                  <a16:creationId xmlns:a16="http://schemas.microsoft.com/office/drawing/2014/main" id="{56F2B536-1FC6-42EB-BD87-96E24CBDB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96559" y="3506785"/>
              <a:ext cx="50066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3" name="Oval 136">
              <a:extLst>
                <a:ext uri="{FF2B5EF4-FFF2-40B4-BE49-F238E27FC236}">
                  <a16:creationId xmlns:a16="http://schemas.microsoft.com/office/drawing/2014/main" id="{287339CB-C483-4139-A49B-78480DE00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1540" y="3580989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4" name="Oval 137">
              <a:extLst>
                <a:ext uri="{FF2B5EF4-FFF2-40B4-BE49-F238E27FC236}">
                  <a16:creationId xmlns:a16="http://schemas.microsoft.com/office/drawing/2014/main" id="{A3E7D430-3FBB-439D-8500-EBA16C931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71540" y="3580989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5" name="Oval 138">
              <a:extLst>
                <a:ext uri="{FF2B5EF4-FFF2-40B4-BE49-F238E27FC236}">
                  <a16:creationId xmlns:a16="http://schemas.microsoft.com/office/drawing/2014/main" id="{853FB027-A876-4670-87EC-FDF6DCB51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3748" y="3506785"/>
              <a:ext cx="50066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6" name="Oval 139">
              <a:extLst>
                <a:ext uri="{FF2B5EF4-FFF2-40B4-BE49-F238E27FC236}">
                  <a16:creationId xmlns:a16="http://schemas.microsoft.com/office/drawing/2014/main" id="{D8A1A1A2-7D13-4DFC-9D8D-6CA171768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3748" y="3506785"/>
              <a:ext cx="50066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7" name="Freeform 140">
              <a:extLst>
                <a:ext uri="{FF2B5EF4-FFF2-40B4-BE49-F238E27FC236}">
                  <a16:creationId xmlns:a16="http://schemas.microsoft.com/office/drawing/2014/main" id="{4B7BEA9F-D7A6-4F57-B221-2B385FDC2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2813656"/>
              <a:ext cx="3083522" cy="225984"/>
            </a:xfrm>
            <a:custGeom>
              <a:avLst/>
              <a:gdLst>
                <a:gd name="T0" fmla="*/ 0 w 2402"/>
                <a:gd name="T1" fmla="*/ 134 h 134"/>
                <a:gd name="T2" fmla="*/ 0 w 2402"/>
                <a:gd name="T3" fmla="*/ 134 h 134"/>
                <a:gd name="T4" fmla="*/ 0 w 2402"/>
                <a:gd name="T5" fmla="*/ 134 h 134"/>
                <a:gd name="T6" fmla="*/ 208 w 2402"/>
                <a:gd name="T7" fmla="*/ 79 h 134"/>
                <a:gd name="T8" fmla="*/ 208 w 2402"/>
                <a:gd name="T9" fmla="*/ 79 h 134"/>
                <a:gd name="T10" fmla="*/ 449 w 2402"/>
                <a:gd name="T11" fmla="*/ 72 h 134"/>
                <a:gd name="T12" fmla="*/ 449 w 2402"/>
                <a:gd name="T13" fmla="*/ 72 h 134"/>
                <a:gd name="T14" fmla="*/ 663 w 2402"/>
                <a:gd name="T15" fmla="*/ 50 h 134"/>
                <a:gd name="T16" fmla="*/ 663 w 2402"/>
                <a:gd name="T17" fmla="*/ 50 h 134"/>
                <a:gd name="T18" fmla="*/ 912 w 2402"/>
                <a:gd name="T19" fmla="*/ 104 h 134"/>
                <a:gd name="T20" fmla="*/ 912 w 2402"/>
                <a:gd name="T21" fmla="*/ 104 h 134"/>
                <a:gd name="T22" fmla="*/ 1144 w 2402"/>
                <a:gd name="T23" fmla="*/ 104 h 134"/>
                <a:gd name="T24" fmla="*/ 1144 w 2402"/>
                <a:gd name="T25" fmla="*/ 104 h 134"/>
                <a:gd name="T26" fmla="*/ 1364 w 2402"/>
                <a:gd name="T27" fmla="*/ 5 h 134"/>
                <a:gd name="T28" fmla="*/ 1364 w 2402"/>
                <a:gd name="T29" fmla="*/ 5 h 134"/>
                <a:gd name="T30" fmla="*/ 1707 w 2402"/>
                <a:gd name="T31" fmla="*/ 29 h 134"/>
                <a:gd name="T32" fmla="*/ 1707 w 2402"/>
                <a:gd name="T33" fmla="*/ 29 h 134"/>
                <a:gd name="T34" fmla="*/ 2030 w 2402"/>
                <a:gd name="T35" fmla="*/ 48 h 134"/>
                <a:gd name="T36" fmla="*/ 2030 w 2402"/>
                <a:gd name="T37" fmla="*/ 48 h 134"/>
                <a:gd name="T38" fmla="*/ 2402 w 2402"/>
                <a:gd name="T3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2" h="134">
                  <a:moveTo>
                    <a:pt x="0" y="134"/>
                  </a:moveTo>
                  <a:lnTo>
                    <a:pt x="0" y="134"/>
                  </a:lnTo>
                  <a:lnTo>
                    <a:pt x="0" y="134"/>
                  </a:lnTo>
                  <a:lnTo>
                    <a:pt x="208" y="79"/>
                  </a:lnTo>
                  <a:lnTo>
                    <a:pt x="208" y="79"/>
                  </a:lnTo>
                  <a:lnTo>
                    <a:pt x="449" y="72"/>
                  </a:lnTo>
                  <a:lnTo>
                    <a:pt x="449" y="72"/>
                  </a:lnTo>
                  <a:lnTo>
                    <a:pt x="663" y="50"/>
                  </a:lnTo>
                  <a:lnTo>
                    <a:pt x="663" y="50"/>
                  </a:lnTo>
                  <a:lnTo>
                    <a:pt x="912" y="104"/>
                  </a:lnTo>
                  <a:lnTo>
                    <a:pt x="912" y="104"/>
                  </a:lnTo>
                  <a:lnTo>
                    <a:pt x="1144" y="104"/>
                  </a:lnTo>
                  <a:lnTo>
                    <a:pt x="1144" y="104"/>
                  </a:lnTo>
                  <a:lnTo>
                    <a:pt x="1364" y="5"/>
                  </a:lnTo>
                  <a:lnTo>
                    <a:pt x="1364" y="5"/>
                  </a:lnTo>
                  <a:lnTo>
                    <a:pt x="1707" y="29"/>
                  </a:lnTo>
                  <a:lnTo>
                    <a:pt x="1707" y="29"/>
                  </a:lnTo>
                  <a:lnTo>
                    <a:pt x="2030" y="48"/>
                  </a:lnTo>
                  <a:lnTo>
                    <a:pt x="2030" y="48"/>
                  </a:lnTo>
                  <a:lnTo>
                    <a:pt x="2402" y="0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8" name="Freeform 141">
              <a:extLst>
                <a:ext uri="{FF2B5EF4-FFF2-40B4-BE49-F238E27FC236}">
                  <a16:creationId xmlns:a16="http://schemas.microsoft.com/office/drawing/2014/main" id="{4852A57C-0889-4259-B483-6A4DB8BBC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69" name="Freeform 142">
              <a:extLst>
                <a:ext uri="{FF2B5EF4-FFF2-40B4-BE49-F238E27FC236}">
                  <a16:creationId xmlns:a16="http://schemas.microsoft.com/office/drawing/2014/main" id="{2A8B7BE2-6537-4369-BC4D-A1F7D8EFA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0" name="Freeform 143">
              <a:extLst>
                <a:ext uri="{FF2B5EF4-FFF2-40B4-BE49-F238E27FC236}">
                  <a16:creationId xmlns:a16="http://schemas.microsoft.com/office/drawing/2014/main" id="{26E5E4E6-2FA5-41C4-B75A-CC3325C396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850" y="2914843"/>
              <a:ext cx="50066" cy="65771"/>
            </a:xfrm>
            <a:custGeom>
              <a:avLst/>
              <a:gdLst>
                <a:gd name="T0" fmla="*/ 19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19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1" name="Freeform 144">
              <a:extLst>
                <a:ext uri="{FF2B5EF4-FFF2-40B4-BE49-F238E27FC236}">
                  <a16:creationId xmlns:a16="http://schemas.microsoft.com/office/drawing/2014/main" id="{58903576-6026-4A86-B8ED-7F26C9D76C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850" y="2914843"/>
              <a:ext cx="50066" cy="65771"/>
            </a:xfrm>
            <a:custGeom>
              <a:avLst/>
              <a:gdLst>
                <a:gd name="T0" fmla="*/ 19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19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2" name="Freeform 145">
              <a:extLst>
                <a:ext uri="{FF2B5EF4-FFF2-40B4-BE49-F238E27FC236}">
                  <a16:creationId xmlns:a16="http://schemas.microsoft.com/office/drawing/2014/main" id="{DA004653-8580-4A27-9942-9307732AF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3229" y="290135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3" name="Freeform 146">
              <a:extLst>
                <a:ext uri="{FF2B5EF4-FFF2-40B4-BE49-F238E27FC236}">
                  <a16:creationId xmlns:a16="http://schemas.microsoft.com/office/drawing/2014/main" id="{0D407B04-00C0-41E6-8CB3-4016A6B800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3229" y="290135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4" name="Freeform 147">
              <a:extLst>
                <a:ext uri="{FF2B5EF4-FFF2-40B4-BE49-F238E27FC236}">
                  <a16:creationId xmlns:a16="http://schemas.microsoft.com/office/drawing/2014/main" id="{B1C01629-A0B5-40E0-A182-3A81723D72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948" y="2864249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5" name="Freeform 148">
              <a:extLst>
                <a:ext uri="{FF2B5EF4-FFF2-40B4-BE49-F238E27FC236}">
                  <a16:creationId xmlns:a16="http://schemas.microsoft.com/office/drawing/2014/main" id="{E0054038-5295-4DCF-A56B-F3D8D4397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948" y="2864249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6" name="Freeform 149">
              <a:extLst>
                <a:ext uri="{FF2B5EF4-FFF2-40B4-BE49-F238E27FC236}">
                  <a16:creationId xmlns:a16="http://schemas.microsoft.com/office/drawing/2014/main" id="{0A660BD7-B39B-4055-ADB9-5DA42664F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313" y="2955317"/>
              <a:ext cx="50066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7" name="Freeform 150">
              <a:extLst>
                <a:ext uri="{FF2B5EF4-FFF2-40B4-BE49-F238E27FC236}">
                  <a16:creationId xmlns:a16="http://schemas.microsoft.com/office/drawing/2014/main" id="{A639C973-60DF-4348-BEC6-ED6A03495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313" y="2955317"/>
              <a:ext cx="50066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8" name="Freeform 151">
              <a:extLst>
                <a:ext uri="{FF2B5EF4-FFF2-40B4-BE49-F238E27FC236}">
                  <a16:creationId xmlns:a16="http://schemas.microsoft.com/office/drawing/2014/main" id="{8316E989-012F-46B4-951A-1D1AD69D4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422" y="2955317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79" name="Freeform 152">
              <a:extLst>
                <a:ext uri="{FF2B5EF4-FFF2-40B4-BE49-F238E27FC236}">
                  <a16:creationId xmlns:a16="http://schemas.microsoft.com/office/drawing/2014/main" id="{5CD51C62-E270-42AE-8889-5C962D6D4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5422" y="2955317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0" name="Freeform 153">
              <a:extLst>
                <a:ext uri="{FF2B5EF4-FFF2-40B4-BE49-F238E27FC236}">
                  <a16:creationId xmlns:a16="http://schemas.microsoft.com/office/drawing/2014/main" id="{10BF40F1-631D-45C8-A9A5-98B2EC644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6559" y="2788359"/>
              <a:ext cx="50066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1" name="Freeform 154">
              <a:extLst>
                <a:ext uri="{FF2B5EF4-FFF2-40B4-BE49-F238E27FC236}">
                  <a16:creationId xmlns:a16="http://schemas.microsoft.com/office/drawing/2014/main" id="{A4CC702D-20AB-4309-9027-DE1C49A6B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6559" y="2788359"/>
              <a:ext cx="50066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2" name="Freeform 155">
              <a:extLst>
                <a:ext uri="{FF2B5EF4-FFF2-40B4-BE49-F238E27FC236}">
                  <a16:creationId xmlns:a16="http://schemas.microsoft.com/office/drawing/2014/main" id="{67AE846C-33D0-44B1-A1D3-B0F74430FAD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6879" y="2828834"/>
              <a:ext cx="50066" cy="65771"/>
            </a:xfrm>
            <a:custGeom>
              <a:avLst/>
              <a:gdLst>
                <a:gd name="T0" fmla="*/ 20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2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20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3" name="Freeform 156">
              <a:extLst>
                <a:ext uri="{FF2B5EF4-FFF2-40B4-BE49-F238E27FC236}">
                  <a16:creationId xmlns:a16="http://schemas.microsoft.com/office/drawing/2014/main" id="{CF2D81A4-5523-434D-886C-7271BBE02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6879" y="2828834"/>
              <a:ext cx="50066" cy="65771"/>
            </a:xfrm>
            <a:custGeom>
              <a:avLst/>
              <a:gdLst>
                <a:gd name="T0" fmla="*/ 20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2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20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4" name="Freeform 157">
              <a:extLst>
                <a:ext uri="{FF2B5EF4-FFF2-40B4-BE49-F238E27FC236}">
                  <a16:creationId xmlns:a16="http://schemas.microsoft.com/office/drawing/2014/main" id="{27D0BAB8-151D-484F-AABA-596085EC6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2808" y="2860876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5" name="Freeform 158">
              <a:extLst>
                <a:ext uri="{FF2B5EF4-FFF2-40B4-BE49-F238E27FC236}">
                  <a16:creationId xmlns:a16="http://schemas.microsoft.com/office/drawing/2014/main" id="{4AD612F7-1F43-4650-8D5E-A4E1A0EF6B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52808" y="2860876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6" name="Freeform 159">
              <a:extLst>
                <a:ext uri="{FF2B5EF4-FFF2-40B4-BE49-F238E27FC236}">
                  <a16:creationId xmlns:a16="http://schemas.microsoft.com/office/drawing/2014/main" id="{3EBA424F-1257-49DB-843F-FA3642EA3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072" y="2781613"/>
              <a:ext cx="50066" cy="65771"/>
            </a:xfrm>
            <a:custGeom>
              <a:avLst/>
              <a:gdLst>
                <a:gd name="T0" fmla="*/ 20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2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20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7" name="Freeform 160">
              <a:extLst>
                <a:ext uri="{FF2B5EF4-FFF2-40B4-BE49-F238E27FC236}">
                  <a16:creationId xmlns:a16="http://schemas.microsoft.com/office/drawing/2014/main" id="{E5C97E43-306E-4203-B055-3821FF18F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29072" y="2781613"/>
              <a:ext cx="50066" cy="65771"/>
            </a:xfrm>
            <a:custGeom>
              <a:avLst/>
              <a:gdLst>
                <a:gd name="T0" fmla="*/ 20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2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20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8" name="Freeform 161">
              <a:extLst>
                <a:ext uri="{FF2B5EF4-FFF2-40B4-BE49-F238E27FC236}">
                  <a16:creationId xmlns:a16="http://schemas.microsoft.com/office/drawing/2014/main" id="{A97F248F-B74A-40B4-8193-F277F1145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3039640"/>
              <a:ext cx="582814" cy="313679"/>
            </a:xfrm>
            <a:custGeom>
              <a:avLst/>
              <a:gdLst>
                <a:gd name="T0" fmla="*/ 0 w 454"/>
                <a:gd name="T1" fmla="*/ 0 h 186"/>
                <a:gd name="T2" fmla="*/ 0 w 454"/>
                <a:gd name="T3" fmla="*/ 0 h 186"/>
                <a:gd name="T4" fmla="*/ 0 w 454"/>
                <a:gd name="T5" fmla="*/ 0 h 186"/>
                <a:gd name="T6" fmla="*/ 231 w 454"/>
                <a:gd name="T7" fmla="*/ 186 h 186"/>
                <a:gd name="T8" fmla="*/ 231 w 454"/>
                <a:gd name="T9" fmla="*/ 186 h 186"/>
                <a:gd name="T10" fmla="*/ 454 w 454"/>
                <a:gd name="T11" fmla="*/ 17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4" h="18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31" y="186"/>
                  </a:lnTo>
                  <a:lnTo>
                    <a:pt x="231" y="186"/>
                  </a:lnTo>
                  <a:lnTo>
                    <a:pt x="454" y="176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89" name="Freeform 162">
              <a:extLst>
                <a:ext uri="{FF2B5EF4-FFF2-40B4-BE49-F238E27FC236}">
                  <a16:creationId xmlns:a16="http://schemas.microsoft.com/office/drawing/2014/main" id="{E12B66B1-04FE-422A-BC0A-2BA259A20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0" name="Freeform 163">
              <a:extLst>
                <a:ext uri="{FF2B5EF4-FFF2-40B4-BE49-F238E27FC236}">
                  <a16:creationId xmlns:a16="http://schemas.microsoft.com/office/drawing/2014/main" id="{DECBDCE5-754E-4991-AB26-F152A5D58D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1" name="Freeform 164">
              <a:extLst>
                <a:ext uri="{FF2B5EF4-FFF2-40B4-BE49-F238E27FC236}">
                  <a16:creationId xmlns:a16="http://schemas.microsoft.com/office/drawing/2014/main" id="{C18A8241-07DD-4B2F-8135-FDDA4C2066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3376" y="3319590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2" name="Freeform 165">
              <a:extLst>
                <a:ext uri="{FF2B5EF4-FFF2-40B4-BE49-F238E27FC236}">
                  <a16:creationId xmlns:a16="http://schemas.microsoft.com/office/drawing/2014/main" id="{935ED84D-3BF9-4F86-B489-DAB9C1381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3376" y="3319590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3" name="Freeform 166">
              <a:extLst>
                <a:ext uri="{FF2B5EF4-FFF2-40B4-BE49-F238E27FC236}">
                  <a16:creationId xmlns:a16="http://schemas.microsoft.com/office/drawing/2014/main" id="{DE8724E7-D200-4502-A8A0-FA756293AD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9648" y="3304412"/>
              <a:ext cx="50066" cy="65771"/>
            </a:xfrm>
            <a:custGeom>
              <a:avLst/>
              <a:gdLst>
                <a:gd name="T0" fmla="*/ 19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19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4" name="Freeform 167">
              <a:extLst>
                <a:ext uri="{FF2B5EF4-FFF2-40B4-BE49-F238E27FC236}">
                  <a16:creationId xmlns:a16="http://schemas.microsoft.com/office/drawing/2014/main" id="{5E25C09F-F3C8-4093-A2C5-240587D86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9648" y="3304412"/>
              <a:ext cx="50066" cy="65771"/>
            </a:xfrm>
            <a:custGeom>
              <a:avLst/>
              <a:gdLst>
                <a:gd name="T0" fmla="*/ 19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19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5" name="Freeform 168">
              <a:extLst>
                <a:ext uri="{FF2B5EF4-FFF2-40B4-BE49-F238E27FC236}">
                  <a16:creationId xmlns:a16="http://schemas.microsoft.com/office/drawing/2014/main" id="{E80E2238-B245-442E-A18C-CA138337D4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2612968"/>
              <a:ext cx="2675295" cy="517739"/>
            </a:xfrm>
            <a:custGeom>
              <a:avLst/>
              <a:gdLst>
                <a:gd name="T0" fmla="*/ 0 w 2084"/>
                <a:gd name="T1" fmla="*/ 253 h 307"/>
                <a:gd name="T2" fmla="*/ 0 w 2084"/>
                <a:gd name="T3" fmla="*/ 253 h 307"/>
                <a:gd name="T4" fmla="*/ 0 w 2084"/>
                <a:gd name="T5" fmla="*/ 253 h 307"/>
                <a:gd name="T6" fmla="*/ 203 w 2084"/>
                <a:gd name="T7" fmla="*/ 201 h 307"/>
                <a:gd name="T8" fmla="*/ 203 w 2084"/>
                <a:gd name="T9" fmla="*/ 201 h 307"/>
                <a:gd name="T10" fmla="*/ 440 w 2084"/>
                <a:gd name="T11" fmla="*/ 267 h 307"/>
                <a:gd name="T12" fmla="*/ 440 w 2084"/>
                <a:gd name="T13" fmla="*/ 267 h 307"/>
                <a:gd name="T14" fmla="*/ 666 w 2084"/>
                <a:gd name="T15" fmla="*/ 239 h 307"/>
                <a:gd name="T16" fmla="*/ 666 w 2084"/>
                <a:gd name="T17" fmla="*/ 239 h 307"/>
                <a:gd name="T18" fmla="*/ 892 w 2084"/>
                <a:gd name="T19" fmla="*/ 253 h 307"/>
                <a:gd name="T20" fmla="*/ 892 w 2084"/>
                <a:gd name="T21" fmla="*/ 253 h 307"/>
                <a:gd name="T22" fmla="*/ 1123 w 2084"/>
                <a:gd name="T23" fmla="*/ 253 h 307"/>
                <a:gd name="T24" fmla="*/ 1123 w 2084"/>
                <a:gd name="T25" fmla="*/ 253 h 307"/>
                <a:gd name="T26" fmla="*/ 1372 w 2084"/>
                <a:gd name="T27" fmla="*/ 307 h 307"/>
                <a:gd name="T28" fmla="*/ 1372 w 2084"/>
                <a:gd name="T29" fmla="*/ 307 h 307"/>
                <a:gd name="T30" fmla="*/ 1712 w 2084"/>
                <a:gd name="T31" fmla="*/ 162 h 307"/>
                <a:gd name="T32" fmla="*/ 1712 w 2084"/>
                <a:gd name="T33" fmla="*/ 162 h 307"/>
                <a:gd name="T34" fmla="*/ 2084 w 2084"/>
                <a:gd name="T35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84" h="307">
                  <a:moveTo>
                    <a:pt x="0" y="253"/>
                  </a:moveTo>
                  <a:lnTo>
                    <a:pt x="0" y="253"/>
                  </a:lnTo>
                  <a:lnTo>
                    <a:pt x="0" y="253"/>
                  </a:lnTo>
                  <a:lnTo>
                    <a:pt x="203" y="201"/>
                  </a:lnTo>
                  <a:lnTo>
                    <a:pt x="203" y="201"/>
                  </a:lnTo>
                  <a:lnTo>
                    <a:pt x="440" y="267"/>
                  </a:lnTo>
                  <a:lnTo>
                    <a:pt x="440" y="267"/>
                  </a:lnTo>
                  <a:lnTo>
                    <a:pt x="666" y="239"/>
                  </a:lnTo>
                  <a:lnTo>
                    <a:pt x="666" y="239"/>
                  </a:lnTo>
                  <a:lnTo>
                    <a:pt x="892" y="253"/>
                  </a:lnTo>
                  <a:lnTo>
                    <a:pt x="892" y="253"/>
                  </a:lnTo>
                  <a:lnTo>
                    <a:pt x="1123" y="253"/>
                  </a:lnTo>
                  <a:lnTo>
                    <a:pt x="1123" y="253"/>
                  </a:lnTo>
                  <a:lnTo>
                    <a:pt x="1372" y="307"/>
                  </a:lnTo>
                  <a:lnTo>
                    <a:pt x="1372" y="307"/>
                  </a:lnTo>
                  <a:lnTo>
                    <a:pt x="1712" y="162"/>
                  </a:lnTo>
                  <a:lnTo>
                    <a:pt x="1712" y="162"/>
                  </a:lnTo>
                  <a:lnTo>
                    <a:pt x="2084" y="0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6" name="Freeform 169">
              <a:extLst>
                <a:ext uri="{FF2B5EF4-FFF2-40B4-BE49-F238E27FC236}">
                  <a16:creationId xmlns:a16="http://schemas.microsoft.com/office/drawing/2014/main" id="{E5C59641-BC3E-412D-A013-F5524CBF2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7" name="Freeform 170">
              <a:extLst>
                <a:ext uri="{FF2B5EF4-FFF2-40B4-BE49-F238E27FC236}">
                  <a16:creationId xmlns:a16="http://schemas.microsoft.com/office/drawing/2014/main" id="{75C3D5B2-5E97-4888-8E57-F8585A263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6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8" name="Freeform 171">
              <a:extLst>
                <a:ext uri="{FF2B5EF4-FFF2-40B4-BE49-F238E27FC236}">
                  <a16:creationId xmlns:a16="http://schemas.microsoft.com/office/drawing/2014/main" id="{B4ACB5AF-7995-4193-B232-19B7BBD32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431" y="2918215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499" name="Freeform 172">
              <a:extLst>
                <a:ext uri="{FF2B5EF4-FFF2-40B4-BE49-F238E27FC236}">
                  <a16:creationId xmlns:a16="http://schemas.microsoft.com/office/drawing/2014/main" id="{ADD761D4-60B6-4DFC-9046-A3DCB8FF0E7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431" y="2918215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0" name="Freeform 173">
              <a:extLst>
                <a:ext uri="{FF2B5EF4-FFF2-40B4-BE49-F238E27FC236}">
                  <a16:creationId xmlns:a16="http://schemas.microsoft.com/office/drawing/2014/main" id="{61574D6A-F696-49C5-8095-7167DE07E7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676" y="3029521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1" name="Freeform 174">
              <a:extLst>
                <a:ext uri="{FF2B5EF4-FFF2-40B4-BE49-F238E27FC236}">
                  <a16:creationId xmlns:a16="http://schemas.microsoft.com/office/drawing/2014/main" id="{90239373-655F-4E8E-88C0-37ACDAE18FA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676" y="3029521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2" name="Freeform 175">
              <a:extLst>
                <a:ext uri="{FF2B5EF4-FFF2-40B4-BE49-F238E27FC236}">
                  <a16:creationId xmlns:a16="http://schemas.microsoft.com/office/drawing/2014/main" id="{D96B3407-71BA-479D-AB34-ADA7173E6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1799" y="2982300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3" name="Freeform 176">
              <a:extLst>
                <a:ext uri="{FF2B5EF4-FFF2-40B4-BE49-F238E27FC236}">
                  <a16:creationId xmlns:a16="http://schemas.microsoft.com/office/drawing/2014/main" id="{B4E82602-76CA-4B8D-8406-B208F52D9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1799" y="2982300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4" name="Freeform 177">
              <a:extLst>
                <a:ext uri="{FF2B5EF4-FFF2-40B4-BE49-F238E27FC236}">
                  <a16:creationId xmlns:a16="http://schemas.microsoft.com/office/drawing/2014/main" id="{B073131D-11BD-481B-B159-8A8F4B51F48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922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5" name="Freeform 178">
              <a:extLst>
                <a:ext uri="{FF2B5EF4-FFF2-40B4-BE49-F238E27FC236}">
                  <a16:creationId xmlns:a16="http://schemas.microsoft.com/office/drawing/2014/main" id="{D99E693B-B8CE-4236-8433-A6417BB3CC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1922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6" name="Freeform 179">
              <a:extLst>
                <a:ext uri="{FF2B5EF4-FFF2-40B4-BE49-F238E27FC236}">
                  <a16:creationId xmlns:a16="http://schemas.microsoft.com/office/drawing/2014/main" id="{FC7D9830-3E78-4A79-9861-F1F0AECA1F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46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7" name="Freeform 180">
              <a:extLst>
                <a:ext uri="{FF2B5EF4-FFF2-40B4-BE49-F238E27FC236}">
                  <a16:creationId xmlns:a16="http://schemas.microsoft.com/office/drawing/2014/main" id="{D2356D93-DAF3-44C2-AECB-CF4E44E40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846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8" name="Freeform 181">
              <a:extLst>
                <a:ext uri="{FF2B5EF4-FFF2-40B4-BE49-F238E27FC236}">
                  <a16:creationId xmlns:a16="http://schemas.microsoft.com/office/drawing/2014/main" id="{2701B630-2D60-4056-8B35-8F0B0C5912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113" y="3096979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09" name="Freeform 182">
              <a:extLst>
                <a:ext uri="{FF2B5EF4-FFF2-40B4-BE49-F238E27FC236}">
                  <a16:creationId xmlns:a16="http://schemas.microsoft.com/office/drawing/2014/main" id="{F420466E-60DC-4006-A2F6-3F7A5BE9E8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8113" y="3096979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0" name="Freeform 183">
              <a:extLst>
                <a:ext uri="{FF2B5EF4-FFF2-40B4-BE49-F238E27FC236}">
                  <a16:creationId xmlns:a16="http://schemas.microsoft.com/office/drawing/2014/main" id="{EB7FCABA-DCDC-4CB7-9409-313F7B69B3E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4581" y="2852444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1" name="Freeform 184">
              <a:extLst>
                <a:ext uri="{FF2B5EF4-FFF2-40B4-BE49-F238E27FC236}">
                  <a16:creationId xmlns:a16="http://schemas.microsoft.com/office/drawing/2014/main" id="{08B9AE2A-0417-4F3B-A9C3-3B4D79FE5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4581" y="2852444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2" name="Freeform 185">
              <a:extLst>
                <a:ext uri="{FF2B5EF4-FFF2-40B4-BE49-F238E27FC236}">
                  <a16:creationId xmlns:a16="http://schemas.microsoft.com/office/drawing/2014/main" id="{597609D4-BF14-4F1B-9186-15DFECACF85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2129" y="2579240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3" name="Freeform 186">
              <a:extLst>
                <a:ext uri="{FF2B5EF4-FFF2-40B4-BE49-F238E27FC236}">
                  <a16:creationId xmlns:a16="http://schemas.microsoft.com/office/drawing/2014/main" id="{29A758BB-41E0-4293-8CB1-6AC6A979FF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2129" y="2579240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4" name="Freeform 187">
              <a:extLst>
                <a:ext uri="{FF2B5EF4-FFF2-40B4-BE49-F238E27FC236}">
                  <a16:creationId xmlns:a16="http://schemas.microsoft.com/office/drawing/2014/main" id="{9F98E89A-2F26-423D-BF87-37F91F7CB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5" y="3039640"/>
              <a:ext cx="3512288" cy="544722"/>
            </a:xfrm>
            <a:custGeom>
              <a:avLst/>
              <a:gdLst>
                <a:gd name="T0" fmla="*/ 0 w 2736"/>
                <a:gd name="T1" fmla="*/ 0 h 323"/>
                <a:gd name="T2" fmla="*/ 0 w 2736"/>
                <a:gd name="T3" fmla="*/ 0 h 323"/>
                <a:gd name="T4" fmla="*/ 0 w 2736"/>
                <a:gd name="T5" fmla="*/ 0 h 323"/>
                <a:gd name="T6" fmla="*/ 199 w 2736"/>
                <a:gd name="T7" fmla="*/ 114 h 323"/>
                <a:gd name="T8" fmla="*/ 199 w 2736"/>
                <a:gd name="T9" fmla="*/ 114 h 323"/>
                <a:gd name="T10" fmla="*/ 432 w 2736"/>
                <a:gd name="T11" fmla="*/ 135 h 323"/>
                <a:gd name="T12" fmla="*/ 432 w 2736"/>
                <a:gd name="T13" fmla="*/ 135 h 323"/>
                <a:gd name="T14" fmla="*/ 663 w 2736"/>
                <a:gd name="T15" fmla="*/ 160 h 323"/>
                <a:gd name="T16" fmla="*/ 663 w 2736"/>
                <a:gd name="T17" fmla="*/ 160 h 323"/>
                <a:gd name="T18" fmla="*/ 892 w 2736"/>
                <a:gd name="T19" fmla="*/ 250 h 323"/>
                <a:gd name="T20" fmla="*/ 892 w 2736"/>
                <a:gd name="T21" fmla="*/ 250 h 323"/>
                <a:gd name="T22" fmla="*/ 1121 w 2736"/>
                <a:gd name="T23" fmla="*/ 260 h 323"/>
                <a:gd name="T24" fmla="*/ 1121 w 2736"/>
                <a:gd name="T25" fmla="*/ 260 h 323"/>
                <a:gd name="T26" fmla="*/ 1366 w 2736"/>
                <a:gd name="T27" fmla="*/ 223 h 323"/>
                <a:gd name="T28" fmla="*/ 1366 w 2736"/>
                <a:gd name="T29" fmla="*/ 223 h 323"/>
                <a:gd name="T30" fmla="*/ 1712 w 2736"/>
                <a:gd name="T31" fmla="*/ 323 h 323"/>
                <a:gd name="T32" fmla="*/ 1712 w 2736"/>
                <a:gd name="T33" fmla="*/ 323 h 323"/>
                <a:gd name="T34" fmla="*/ 2055 w 2736"/>
                <a:gd name="T35" fmla="*/ 293 h 323"/>
                <a:gd name="T36" fmla="*/ 2055 w 2736"/>
                <a:gd name="T37" fmla="*/ 293 h 323"/>
                <a:gd name="T38" fmla="*/ 2399 w 2736"/>
                <a:gd name="T39" fmla="*/ 228 h 323"/>
                <a:gd name="T40" fmla="*/ 2399 w 2736"/>
                <a:gd name="T41" fmla="*/ 228 h 323"/>
                <a:gd name="T42" fmla="*/ 2736 w 2736"/>
                <a:gd name="T43" fmla="*/ 238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36" h="32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9" y="114"/>
                  </a:lnTo>
                  <a:lnTo>
                    <a:pt x="199" y="114"/>
                  </a:lnTo>
                  <a:lnTo>
                    <a:pt x="432" y="135"/>
                  </a:lnTo>
                  <a:lnTo>
                    <a:pt x="432" y="135"/>
                  </a:lnTo>
                  <a:lnTo>
                    <a:pt x="663" y="160"/>
                  </a:lnTo>
                  <a:lnTo>
                    <a:pt x="663" y="160"/>
                  </a:lnTo>
                  <a:lnTo>
                    <a:pt x="892" y="250"/>
                  </a:lnTo>
                  <a:lnTo>
                    <a:pt x="892" y="250"/>
                  </a:lnTo>
                  <a:lnTo>
                    <a:pt x="1121" y="260"/>
                  </a:lnTo>
                  <a:lnTo>
                    <a:pt x="1121" y="260"/>
                  </a:lnTo>
                  <a:lnTo>
                    <a:pt x="1366" y="223"/>
                  </a:lnTo>
                  <a:lnTo>
                    <a:pt x="1366" y="223"/>
                  </a:lnTo>
                  <a:lnTo>
                    <a:pt x="1712" y="323"/>
                  </a:lnTo>
                  <a:lnTo>
                    <a:pt x="1712" y="323"/>
                  </a:lnTo>
                  <a:lnTo>
                    <a:pt x="2055" y="293"/>
                  </a:lnTo>
                  <a:lnTo>
                    <a:pt x="2055" y="293"/>
                  </a:lnTo>
                  <a:lnTo>
                    <a:pt x="2399" y="228"/>
                  </a:lnTo>
                  <a:lnTo>
                    <a:pt x="2399" y="228"/>
                  </a:lnTo>
                  <a:lnTo>
                    <a:pt x="2736" y="238"/>
                  </a:lnTo>
                </a:path>
              </a:pathLst>
            </a:custGeom>
            <a:noFill/>
            <a:ln w="12700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5" name="Oval 188">
              <a:extLst>
                <a:ext uri="{FF2B5EF4-FFF2-40B4-BE49-F238E27FC236}">
                  <a16:creationId xmlns:a16="http://schemas.microsoft.com/office/drawing/2014/main" id="{90679C37-9BA3-40C0-A35F-6F1739C61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6" y="3005911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6" name="Oval 189">
              <a:extLst>
                <a:ext uri="{FF2B5EF4-FFF2-40B4-BE49-F238E27FC236}">
                  <a16:creationId xmlns:a16="http://schemas.microsoft.com/office/drawing/2014/main" id="{279CAE95-5A73-4A6A-9429-FC5D3F05F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6" y="3005911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7" name="Oval 190">
              <a:extLst>
                <a:ext uri="{FF2B5EF4-FFF2-40B4-BE49-F238E27FC236}">
                  <a16:creationId xmlns:a16="http://schemas.microsoft.com/office/drawing/2014/main" id="{79358441-E741-4A41-9B78-B1DF555CE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297" y="3198166"/>
              <a:ext cx="50066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8" name="Oval 191">
              <a:extLst>
                <a:ext uri="{FF2B5EF4-FFF2-40B4-BE49-F238E27FC236}">
                  <a16:creationId xmlns:a16="http://schemas.microsoft.com/office/drawing/2014/main" id="{765554FC-D4CA-4F62-A4BC-F67F420E5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297" y="3198166"/>
              <a:ext cx="50066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19" name="Oval 192">
              <a:extLst>
                <a:ext uri="{FF2B5EF4-FFF2-40B4-BE49-F238E27FC236}">
                  <a16:creationId xmlns:a16="http://schemas.microsoft.com/office/drawing/2014/main" id="{4676C270-3114-4353-ACFF-B4B8D5455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0122" y="3235267"/>
              <a:ext cx="50066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0" name="Oval 193">
              <a:extLst>
                <a:ext uri="{FF2B5EF4-FFF2-40B4-BE49-F238E27FC236}">
                  <a16:creationId xmlns:a16="http://schemas.microsoft.com/office/drawing/2014/main" id="{9B5442E2-0798-4A6B-8738-FEA6B129E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0122" y="3235267"/>
              <a:ext cx="50066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1" name="Oval 194">
              <a:extLst>
                <a:ext uri="{FF2B5EF4-FFF2-40B4-BE49-F238E27FC236}">
                  <a16:creationId xmlns:a16="http://schemas.microsoft.com/office/drawing/2014/main" id="{F4BEB387-8E8A-4791-B124-31948FFB6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7948" y="3275742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2" name="Oval 195">
              <a:extLst>
                <a:ext uri="{FF2B5EF4-FFF2-40B4-BE49-F238E27FC236}">
                  <a16:creationId xmlns:a16="http://schemas.microsoft.com/office/drawing/2014/main" id="{2CDFB489-09D5-46D4-ABCF-D154AF02B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7948" y="3275742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3" name="Oval 196">
              <a:extLst>
                <a:ext uri="{FF2B5EF4-FFF2-40B4-BE49-F238E27FC236}">
                  <a16:creationId xmlns:a16="http://schemas.microsoft.com/office/drawing/2014/main" id="{9265CB6C-AAAF-408B-B6B1-F3AB11A9E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1922" y="3427522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4" name="Oval 197">
              <a:extLst>
                <a:ext uri="{FF2B5EF4-FFF2-40B4-BE49-F238E27FC236}">
                  <a16:creationId xmlns:a16="http://schemas.microsoft.com/office/drawing/2014/main" id="{975E3BAC-FA45-4403-91FC-12FC590D2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1922" y="3427522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5" name="Oval 198">
              <a:extLst>
                <a:ext uri="{FF2B5EF4-FFF2-40B4-BE49-F238E27FC236}">
                  <a16:creationId xmlns:a16="http://schemas.microsoft.com/office/drawing/2014/main" id="{9FAD07A0-F591-4F4E-A8CA-570AD6FF7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5896" y="3444387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6" name="Oval 199">
              <a:extLst>
                <a:ext uri="{FF2B5EF4-FFF2-40B4-BE49-F238E27FC236}">
                  <a16:creationId xmlns:a16="http://schemas.microsoft.com/office/drawing/2014/main" id="{3D197323-C5C5-4812-8EC7-557B1A05A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5896" y="3444387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7" name="Oval 200">
              <a:extLst>
                <a:ext uri="{FF2B5EF4-FFF2-40B4-BE49-F238E27FC236}">
                  <a16:creationId xmlns:a16="http://schemas.microsoft.com/office/drawing/2014/main" id="{6E00CB62-9BA2-4C3C-9703-481BFA430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0411" y="3381988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8" name="Oval 201">
              <a:extLst>
                <a:ext uri="{FF2B5EF4-FFF2-40B4-BE49-F238E27FC236}">
                  <a16:creationId xmlns:a16="http://schemas.microsoft.com/office/drawing/2014/main" id="{45C982E4-2EAE-4ACF-9E93-2BA97C6AC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0411" y="3381988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29" name="Oval 202">
              <a:extLst>
                <a:ext uri="{FF2B5EF4-FFF2-40B4-BE49-F238E27FC236}">
                  <a16:creationId xmlns:a16="http://schemas.microsoft.com/office/drawing/2014/main" id="{2CFA2F4E-1F08-47E2-A7E4-D9F6B0798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4581" y="3550633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30" name="Oval 203">
              <a:extLst>
                <a:ext uri="{FF2B5EF4-FFF2-40B4-BE49-F238E27FC236}">
                  <a16:creationId xmlns:a16="http://schemas.microsoft.com/office/drawing/2014/main" id="{56EB60B0-E7EA-4800-992D-40355ACAF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4581" y="3550633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1531" name="Oval 204">
              <a:extLst>
                <a:ext uri="{FF2B5EF4-FFF2-40B4-BE49-F238E27FC236}">
                  <a16:creationId xmlns:a16="http://schemas.microsoft.com/office/drawing/2014/main" id="{0136F6A4-0DBA-4C3E-B8BA-108287BD0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4901" y="3500040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grpSp>
          <p:nvGrpSpPr>
            <p:cNvPr id="9" name="Group 406">
              <a:extLst>
                <a:ext uri="{FF2B5EF4-FFF2-40B4-BE49-F238E27FC236}">
                  <a16:creationId xmlns:a16="http://schemas.microsoft.com/office/drawing/2014/main" id="{17EA4ED0-9A6F-4BA3-B739-3E3C6369A58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6832" y="2528646"/>
              <a:ext cx="4005239" cy="1785947"/>
              <a:chOff x="2439" y="1848"/>
              <a:chExt cx="3120" cy="1059"/>
            </a:xfrm>
          </p:grpSpPr>
          <p:sp>
            <p:nvSpPr>
              <p:cNvPr id="1132" name="Oval 206">
                <a:extLst>
                  <a:ext uri="{FF2B5EF4-FFF2-40B4-BE49-F238E27FC236}">
                    <a16:creationId xmlns:a16="http://schemas.microsoft.com/office/drawing/2014/main" id="{97D5515E-0861-43CC-8B0C-7C82B6968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424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33" name="Oval 207">
                <a:extLst>
                  <a:ext uri="{FF2B5EF4-FFF2-40B4-BE49-F238E27FC236}">
                    <a16:creationId xmlns:a16="http://schemas.microsoft.com/office/drawing/2014/main" id="{5463133B-C549-4265-B505-539EC1D880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8" y="2359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34" name="Oval 208">
                <a:extLst>
                  <a:ext uri="{FF2B5EF4-FFF2-40B4-BE49-F238E27FC236}">
                    <a16:creationId xmlns:a16="http://schemas.microsoft.com/office/drawing/2014/main" id="{0AC48D5E-6D3D-4BFF-B344-9D734F2DE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8" y="2359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35" name="Oval 209">
                <a:extLst>
                  <a:ext uri="{FF2B5EF4-FFF2-40B4-BE49-F238E27FC236}">
                    <a16:creationId xmlns:a16="http://schemas.microsoft.com/office/drawing/2014/main" id="{73B2EA4D-22CA-4D4D-B9EE-79912BD43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2369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36" name="Oval 210">
                <a:extLst>
                  <a:ext uri="{FF2B5EF4-FFF2-40B4-BE49-F238E27FC236}">
                    <a16:creationId xmlns:a16="http://schemas.microsoft.com/office/drawing/2014/main" id="{E85943DB-E92C-49AA-A6D0-096A39679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5" y="2369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37" name="Freeform 211">
                <a:extLst>
                  <a:ext uri="{FF2B5EF4-FFF2-40B4-BE49-F238E27FC236}">
                    <a16:creationId xmlns:a16="http://schemas.microsoft.com/office/drawing/2014/main" id="{F3700D57-975F-4826-9E4D-BD40314D28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39"/>
                <a:ext cx="154" cy="12"/>
              </a:xfrm>
              <a:custGeom>
                <a:avLst/>
                <a:gdLst>
                  <a:gd name="T0" fmla="*/ 0 w 154"/>
                  <a:gd name="T1" fmla="*/ 12 h 12"/>
                  <a:gd name="T2" fmla="*/ 0 w 154"/>
                  <a:gd name="T3" fmla="*/ 12 h 12"/>
                  <a:gd name="T4" fmla="*/ 0 w 154"/>
                  <a:gd name="T5" fmla="*/ 12 h 12"/>
                  <a:gd name="T6" fmla="*/ 154 w 154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4" h="12">
                    <a:moveTo>
                      <a:pt x="0" y="12"/>
                    </a:moveTo>
                    <a:lnTo>
                      <a:pt x="0" y="12"/>
                    </a:lnTo>
                    <a:lnTo>
                      <a:pt x="0" y="12"/>
                    </a:lnTo>
                    <a:lnTo>
                      <a:pt x="154" y="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38" name="Rectangle 212">
                <a:extLst>
                  <a:ext uri="{FF2B5EF4-FFF2-40B4-BE49-F238E27FC236}">
                    <a16:creationId xmlns:a16="http://schemas.microsoft.com/office/drawing/2014/main" id="{1F94CB7E-913D-4320-8576-FE09BBEFB8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39" name="Rectangle 213">
                <a:extLst>
                  <a:ext uri="{FF2B5EF4-FFF2-40B4-BE49-F238E27FC236}">
                    <a16:creationId xmlns:a16="http://schemas.microsoft.com/office/drawing/2014/main" id="{AF5E079C-C846-42FA-A831-484E772031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0" name="Rectangle 214">
                <a:extLst>
                  <a:ext uri="{FF2B5EF4-FFF2-40B4-BE49-F238E27FC236}">
                    <a16:creationId xmlns:a16="http://schemas.microsoft.com/office/drawing/2014/main" id="{E7C7484F-2C05-442C-9CE0-C8B4D0295C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3" y="2120"/>
                <a:ext cx="38" cy="3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1" name="Rectangle 215">
                <a:extLst>
                  <a:ext uri="{FF2B5EF4-FFF2-40B4-BE49-F238E27FC236}">
                    <a16:creationId xmlns:a16="http://schemas.microsoft.com/office/drawing/2014/main" id="{4E51489A-DADE-494E-AB0E-E187B13D7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3" y="2120"/>
                <a:ext cx="38" cy="39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2" name="Freeform 216">
                <a:extLst>
                  <a:ext uri="{FF2B5EF4-FFF2-40B4-BE49-F238E27FC236}">
                    <a16:creationId xmlns:a16="http://schemas.microsoft.com/office/drawing/2014/main" id="{AFA7F18A-6D3D-446E-898F-A88B34740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41"/>
                <a:ext cx="2739" cy="130"/>
              </a:xfrm>
              <a:custGeom>
                <a:avLst/>
                <a:gdLst>
                  <a:gd name="T0" fmla="*/ 0 w 2739"/>
                  <a:gd name="T1" fmla="*/ 10 h 130"/>
                  <a:gd name="T2" fmla="*/ 0 w 2739"/>
                  <a:gd name="T3" fmla="*/ 10 h 130"/>
                  <a:gd name="T4" fmla="*/ 0 w 2739"/>
                  <a:gd name="T5" fmla="*/ 10 h 130"/>
                  <a:gd name="T6" fmla="*/ 228 w 2739"/>
                  <a:gd name="T7" fmla="*/ 68 h 130"/>
                  <a:gd name="T8" fmla="*/ 228 w 2739"/>
                  <a:gd name="T9" fmla="*/ 68 h 130"/>
                  <a:gd name="T10" fmla="*/ 454 w 2739"/>
                  <a:gd name="T11" fmla="*/ 72 h 130"/>
                  <a:gd name="T12" fmla="*/ 454 w 2739"/>
                  <a:gd name="T13" fmla="*/ 72 h 130"/>
                  <a:gd name="T14" fmla="*/ 683 w 2739"/>
                  <a:gd name="T15" fmla="*/ 130 h 130"/>
                  <a:gd name="T16" fmla="*/ 683 w 2739"/>
                  <a:gd name="T17" fmla="*/ 130 h 130"/>
                  <a:gd name="T18" fmla="*/ 912 w 2739"/>
                  <a:gd name="T19" fmla="*/ 76 h 130"/>
                  <a:gd name="T20" fmla="*/ 912 w 2739"/>
                  <a:gd name="T21" fmla="*/ 76 h 130"/>
                  <a:gd name="T22" fmla="*/ 1144 w 2739"/>
                  <a:gd name="T23" fmla="*/ 72 h 130"/>
                  <a:gd name="T24" fmla="*/ 1144 w 2739"/>
                  <a:gd name="T25" fmla="*/ 72 h 130"/>
                  <a:gd name="T26" fmla="*/ 1366 w 2739"/>
                  <a:gd name="T27" fmla="*/ 22 h 130"/>
                  <a:gd name="T28" fmla="*/ 1366 w 2739"/>
                  <a:gd name="T29" fmla="*/ 22 h 130"/>
                  <a:gd name="T30" fmla="*/ 1712 w 2739"/>
                  <a:gd name="T31" fmla="*/ 6 h 130"/>
                  <a:gd name="T32" fmla="*/ 1712 w 2739"/>
                  <a:gd name="T33" fmla="*/ 6 h 130"/>
                  <a:gd name="T34" fmla="*/ 2055 w 2739"/>
                  <a:gd name="T35" fmla="*/ 0 h 130"/>
                  <a:gd name="T36" fmla="*/ 2055 w 2739"/>
                  <a:gd name="T37" fmla="*/ 0 h 130"/>
                  <a:gd name="T38" fmla="*/ 2399 w 2739"/>
                  <a:gd name="T39" fmla="*/ 4 h 130"/>
                  <a:gd name="T40" fmla="*/ 2399 w 2739"/>
                  <a:gd name="T41" fmla="*/ 4 h 130"/>
                  <a:gd name="T42" fmla="*/ 2739 w 2739"/>
                  <a:gd name="T43" fmla="*/ 1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39" h="130">
                    <a:moveTo>
                      <a:pt x="0" y="10"/>
                    </a:moveTo>
                    <a:lnTo>
                      <a:pt x="0" y="10"/>
                    </a:lnTo>
                    <a:lnTo>
                      <a:pt x="0" y="10"/>
                    </a:lnTo>
                    <a:lnTo>
                      <a:pt x="228" y="68"/>
                    </a:lnTo>
                    <a:lnTo>
                      <a:pt x="228" y="68"/>
                    </a:lnTo>
                    <a:lnTo>
                      <a:pt x="454" y="72"/>
                    </a:lnTo>
                    <a:lnTo>
                      <a:pt x="454" y="72"/>
                    </a:lnTo>
                    <a:lnTo>
                      <a:pt x="683" y="130"/>
                    </a:lnTo>
                    <a:lnTo>
                      <a:pt x="683" y="130"/>
                    </a:lnTo>
                    <a:lnTo>
                      <a:pt x="912" y="76"/>
                    </a:lnTo>
                    <a:lnTo>
                      <a:pt x="912" y="76"/>
                    </a:lnTo>
                    <a:lnTo>
                      <a:pt x="1144" y="72"/>
                    </a:lnTo>
                    <a:lnTo>
                      <a:pt x="1144" y="72"/>
                    </a:lnTo>
                    <a:lnTo>
                      <a:pt x="1366" y="22"/>
                    </a:lnTo>
                    <a:lnTo>
                      <a:pt x="1366" y="22"/>
                    </a:lnTo>
                    <a:lnTo>
                      <a:pt x="1712" y="6"/>
                    </a:lnTo>
                    <a:lnTo>
                      <a:pt x="1712" y="6"/>
                    </a:lnTo>
                    <a:lnTo>
                      <a:pt x="2055" y="0"/>
                    </a:lnTo>
                    <a:lnTo>
                      <a:pt x="2055" y="0"/>
                    </a:lnTo>
                    <a:lnTo>
                      <a:pt x="2399" y="4"/>
                    </a:lnTo>
                    <a:lnTo>
                      <a:pt x="2399" y="4"/>
                    </a:lnTo>
                    <a:lnTo>
                      <a:pt x="2739" y="10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3" name="Freeform 217">
                <a:extLst>
                  <a:ext uri="{FF2B5EF4-FFF2-40B4-BE49-F238E27FC236}">
                    <a16:creationId xmlns:a16="http://schemas.microsoft.com/office/drawing/2014/main" id="{0ACD9145-2DC4-48FB-9961-10667DFBF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4" name="Freeform 218">
                <a:extLst>
                  <a:ext uri="{FF2B5EF4-FFF2-40B4-BE49-F238E27FC236}">
                    <a16:creationId xmlns:a16="http://schemas.microsoft.com/office/drawing/2014/main" id="{610F3C8A-4C94-4533-A560-86415267FE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5" name="Freeform 219">
                <a:extLst>
                  <a:ext uri="{FF2B5EF4-FFF2-40B4-BE49-F238E27FC236}">
                    <a16:creationId xmlns:a16="http://schemas.microsoft.com/office/drawing/2014/main" id="{B270255E-5242-4226-93B9-BAA3980AD3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2189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6" name="Freeform 220">
                <a:extLst>
                  <a:ext uri="{FF2B5EF4-FFF2-40B4-BE49-F238E27FC236}">
                    <a16:creationId xmlns:a16="http://schemas.microsoft.com/office/drawing/2014/main" id="{6E98D316-3EFD-42A9-B2B8-B91B75FD5E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2189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7" name="Freeform 221">
                <a:extLst>
                  <a:ext uri="{FF2B5EF4-FFF2-40B4-BE49-F238E27FC236}">
                    <a16:creationId xmlns:a16="http://schemas.microsoft.com/office/drawing/2014/main" id="{F798CD95-97DC-4C69-8B17-8678EC236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193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8" name="Freeform 222">
                <a:extLst>
                  <a:ext uri="{FF2B5EF4-FFF2-40B4-BE49-F238E27FC236}">
                    <a16:creationId xmlns:a16="http://schemas.microsoft.com/office/drawing/2014/main" id="{6BCA31C2-3931-41FC-8D53-01B9C7026A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193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49" name="Freeform 223">
                <a:extLst>
                  <a:ext uri="{FF2B5EF4-FFF2-40B4-BE49-F238E27FC236}">
                    <a16:creationId xmlns:a16="http://schemas.microsoft.com/office/drawing/2014/main" id="{50BA0E9C-2685-4ABD-89C6-AB7801F87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" y="225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0" name="Freeform 224">
                <a:extLst>
                  <a:ext uri="{FF2B5EF4-FFF2-40B4-BE49-F238E27FC236}">
                    <a16:creationId xmlns:a16="http://schemas.microsoft.com/office/drawing/2014/main" id="{D601601B-6D2E-4805-B940-1548B9268E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" y="225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1" name="Freeform 225">
                <a:extLst>
                  <a:ext uri="{FF2B5EF4-FFF2-40B4-BE49-F238E27FC236}">
                    <a16:creationId xmlns:a16="http://schemas.microsoft.com/office/drawing/2014/main" id="{25242C0D-20C3-46DA-8DC5-29F3BB8333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197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2" name="Freeform 226">
                <a:extLst>
                  <a:ext uri="{FF2B5EF4-FFF2-40B4-BE49-F238E27FC236}">
                    <a16:creationId xmlns:a16="http://schemas.microsoft.com/office/drawing/2014/main" id="{A99E775D-2EC8-4690-952C-E38D551DD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197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3" name="Freeform 227">
                <a:extLst>
                  <a:ext uri="{FF2B5EF4-FFF2-40B4-BE49-F238E27FC236}">
                    <a16:creationId xmlns:a16="http://schemas.microsoft.com/office/drawing/2014/main" id="{E54ECD40-0F7E-482D-8A5D-E5265C9D6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193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4" name="Freeform 228">
                <a:extLst>
                  <a:ext uri="{FF2B5EF4-FFF2-40B4-BE49-F238E27FC236}">
                    <a16:creationId xmlns:a16="http://schemas.microsoft.com/office/drawing/2014/main" id="{6C2A75EA-19B7-424D-87CE-C52E8289A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193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5" name="Freeform 229">
                <a:extLst>
                  <a:ext uri="{FF2B5EF4-FFF2-40B4-BE49-F238E27FC236}">
                    <a16:creationId xmlns:a16="http://schemas.microsoft.com/office/drawing/2014/main" id="{50D0A67B-FE19-44DB-912E-0F1C80778B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2143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6" name="Freeform 230">
                <a:extLst>
                  <a:ext uri="{FF2B5EF4-FFF2-40B4-BE49-F238E27FC236}">
                    <a16:creationId xmlns:a16="http://schemas.microsoft.com/office/drawing/2014/main" id="{252A2859-E4DE-4FAE-B010-E179D29D1F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2143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7" name="Freeform 231">
                <a:extLst>
                  <a:ext uri="{FF2B5EF4-FFF2-40B4-BE49-F238E27FC236}">
                    <a16:creationId xmlns:a16="http://schemas.microsoft.com/office/drawing/2014/main" id="{72456F90-EEAF-41F5-8E02-59389C2860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1" y="2127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8" name="Freeform 232">
                <a:extLst>
                  <a:ext uri="{FF2B5EF4-FFF2-40B4-BE49-F238E27FC236}">
                    <a16:creationId xmlns:a16="http://schemas.microsoft.com/office/drawing/2014/main" id="{1A9B41A1-45D5-4509-8F52-F1C1253982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1" y="2127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59" name="Freeform 233">
                <a:extLst>
                  <a:ext uri="{FF2B5EF4-FFF2-40B4-BE49-F238E27FC236}">
                    <a16:creationId xmlns:a16="http://schemas.microsoft.com/office/drawing/2014/main" id="{3FBDCFB9-88CA-41D7-B077-1B7318D98D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4" y="212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0" name="Freeform 234">
                <a:extLst>
                  <a:ext uri="{FF2B5EF4-FFF2-40B4-BE49-F238E27FC236}">
                    <a16:creationId xmlns:a16="http://schemas.microsoft.com/office/drawing/2014/main" id="{5F0BC997-D945-4986-B006-BBBE2B3C8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4" y="212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1" name="Freeform 235">
                <a:extLst>
                  <a:ext uri="{FF2B5EF4-FFF2-40B4-BE49-F238E27FC236}">
                    <a16:creationId xmlns:a16="http://schemas.microsoft.com/office/drawing/2014/main" id="{40B4D2AC-98DF-4019-9D67-3D346DBAF5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2125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2" name="Freeform 236">
                <a:extLst>
                  <a:ext uri="{FF2B5EF4-FFF2-40B4-BE49-F238E27FC236}">
                    <a16:creationId xmlns:a16="http://schemas.microsoft.com/office/drawing/2014/main" id="{959E6EE2-05E9-41FA-8EDC-70F2BFDD17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2125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3" name="Freeform 237">
                <a:extLst>
                  <a:ext uri="{FF2B5EF4-FFF2-40B4-BE49-F238E27FC236}">
                    <a16:creationId xmlns:a16="http://schemas.microsoft.com/office/drawing/2014/main" id="{8FEC5BDA-D334-4433-8BBF-9BC02878C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8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4" name="Freeform 238">
                <a:extLst>
                  <a:ext uri="{FF2B5EF4-FFF2-40B4-BE49-F238E27FC236}">
                    <a16:creationId xmlns:a16="http://schemas.microsoft.com/office/drawing/2014/main" id="{AAB39F49-64EC-4E06-B8D4-C944576B9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8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5" name="Freeform 239">
                <a:extLst>
                  <a:ext uri="{FF2B5EF4-FFF2-40B4-BE49-F238E27FC236}">
                    <a16:creationId xmlns:a16="http://schemas.microsoft.com/office/drawing/2014/main" id="{CE1533B2-4DBA-46A4-89BB-FEE0083B1F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894" cy="153"/>
              </a:xfrm>
              <a:custGeom>
                <a:avLst/>
                <a:gdLst>
                  <a:gd name="T0" fmla="*/ 0 w 894"/>
                  <a:gd name="T1" fmla="*/ 0 h 153"/>
                  <a:gd name="T2" fmla="*/ 0 w 894"/>
                  <a:gd name="T3" fmla="*/ 0 h 153"/>
                  <a:gd name="T4" fmla="*/ 0 w 894"/>
                  <a:gd name="T5" fmla="*/ 0 h 153"/>
                  <a:gd name="T6" fmla="*/ 211 w 894"/>
                  <a:gd name="T7" fmla="*/ 18 h 153"/>
                  <a:gd name="T8" fmla="*/ 211 w 894"/>
                  <a:gd name="T9" fmla="*/ 18 h 153"/>
                  <a:gd name="T10" fmla="*/ 440 w 894"/>
                  <a:gd name="T11" fmla="*/ 109 h 153"/>
                  <a:gd name="T12" fmla="*/ 440 w 894"/>
                  <a:gd name="T13" fmla="*/ 109 h 153"/>
                  <a:gd name="T14" fmla="*/ 666 w 894"/>
                  <a:gd name="T15" fmla="*/ 131 h 153"/>
                  <a:gd name="T16" fmla="*/ 666 w 894"/>
                  <a:gd name="T17" fmla="*/ 131 h 153"/>
                  <a:gd name="T18" fmla="*/ 894 w 894"/>
                  <a:gd name="T19" fmla="*/ 15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4" h="15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11" y="18"/>
                    </a:lnTo>
                    <a:lnTo>
                      <a:pt x="211" y="18"/>
                    </a:lnTo>
                    <a:lnTo>
                      <a:pt x="440" y="109"/>
                    </a:lnTo>
                    <a:lnTo>
                      <a:pt x="440" y="109"/>
                    </a:lnTo>
                    <a:lnTo>
                      <a:pt x="666" y="131"/>
                    </a:lnTo>
                    <a:lnTo>
                      <a:pt x="666" y="131"/>
                    </a:lnTo>
                    <a:lnTo>
                      <a:pt x="894" y="153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6" name="Freeform 240">
                <a:extLst>
                  <a:ext uri="{FF2B5EF4-FFF2-40B4-BE49-F238E27FC236}">
                    <a16:creationId xmlns:a16="http://schemas.microsoft.com/office/drawing/2014/main" id="{07A408A6-802F-410D-BC78-D36F34A9D3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7" name="Freeform 241">
                <a:extLst>
                  <a:ext uri="{FF2B5EF4-FFF2-40B4-BE49-F238E27FC236}">
                    <a16:creationId xmlns:a16="http://schemas.microsoft.com/office/drawing/2014/main" id="{D8C0DE55-F2A6-4D14-962E-3349873066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8" name="Freeform 242">
                <a:extLst>
                  <a:ext uri="{FF2B5EF4-FFF2-40B4-BE49-F238E27FC236}">
                    <a16:creationId xmlns:a16="http://schemas.microsoft.com/office/drawing/2014/main" id="{A78E001B-75E0-4C2E-86CB-E0158E5C6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0" y="214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69" name="Freeform 243">
                <a:extLst>
                  <a:ext uri="{FF2B5EF4-FFF2-40B4-BE49-F238E27FC236}">
                    <a16:creationId xmlns:a16="http://schemas.microsoft.com/office/drawing/2014/main" id="{82E9734C-17B5-4E33-BA33-A48B7769C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0" y="214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0" name="Freeform 244">
                <a:extLst>
                  <a:ext uri="{FF2B5EF4-FFF2-40B4-BE49-F238E27FC236}">
                    <a16:creationId xmlns:a16="http://schemas.microsoft.com/office/drawing/2014/main" id="{FCB30015-93C1-442C-93FC-D8183605E0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" y="2240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1" name="Freeform 245">
                <a:extLst>
                  <a:ext uri="{FF2B5EF4-FFF2-40B4-BE49-F238E27FC236}">
                    <a16:creationId xmlns:a16="http://schemas.microsoft.com/office/drawing/2014/main" id="{389ADDFF-DEB4-4ACA-9BB4-A480CA790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" y="2240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2" name="Freeform 246">
                <a:extLst>
                  <a:ext uri="{FF2B5EF4-FFF2-40B4-BE49-F238E27FC236}">
                    <a16:creationId xmlns:a16="http://schemas.microsoft.com/office/drawing/2014/main" id="{498563B0-B772-4097-A9CF-482C5CF962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5" y="2262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3" name="Freeform 247">
                <a:extLst>
                  <a:ext uri="{FF2B5EF4-FFF2-40B4-BE49-F238E27FC236}">
                    <a16:creationId xmlns:a16="http://schemas.microsoft.com/office/drawing/2014/main" id="{C947871A-D033-4272-8567-9CDCD86E2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5" y="2262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4" name="Freeform 248">
                <a:extLst>
                  <a:ext uri="{FF2B5EF4-FFF2-40B4-BE49-F238E27FC236}">
                    <a16:creationId xmlns:a16="http://schemas.microsoft.com/office/drawing/2014/main" id="{49FF9B1C-4608-4443-B1AB-C1C9237DF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3" y="2284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5" name="Freeform 249">
                <a:extLst>
                  <a:ext uri="{FF2B5EF4-FFF2-40B4-BE49-F238E27FC236}">
                    <a16:creationId xmlns:a16="http://schemas.microsoft.com/office/drawing/2014/main" id="{81FB01E3-5BA0-4D2B-BD4A-4AB70F7486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3" y="2284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6" name="Freeform 250">
                <a:extLst>
                  <a:ext uri="{FF2B5EF4-FFF2-40B4-BE49-F238E27FC236}">
                    <a16:creationId xmlns:a16="http://schemas.microsoft.com/office/drawing/2014/main" id="{E4830BA1-396E-491A-9A90-90BD59836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214" cy="221"/>
              </a:xfrm>
              <a:custGeom>
                <a:avLst/>
                <a:gdLst>
                  <a:gd name="T0" fmla="*/ 0 w 214"/>
                  <a:gd name="T1" fmla="*/ 0 h 221"/>
                  <a:gd name="T2" fmla="*/ 0 w 214"/>
                  <a:gd name="T3" fmla="*/ 0 h 221"/>
                  <a:gd name="T4" fmla="*/ 0 w 214"/>
                  <a:gd name="T5" fmla="*/ 0 h 221"/>
                  <a:gd name="T6" fmla="*/ 214 w 214"/>
                  <a:gd name="T7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4" h="22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14" y="221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7" name="Freeform 251">
                <a:extLst>
                  <a:ext uri="{FF2B5EF4-FFF2-40B4-BE49-F238E27FC236}">
                    <a16:creationId xmlns:a16="http://schemas.microsoft.com/office/drawing/2014/main" id="{59C8BB5C-A446-4CB4-B53E-A51B36DF90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8" name="Freeform 252">
                <a:extLst>
                  <a:ext uri="{FF2B5EF4-FFF2-40B4-BE49-F238E27FC236}">
                    <a16:creationId xmlns:a16="http://schemas.microsoft.com/office/drawing/2014/main" id="{5D7B9DBA-CE87-4279-B0A3-E02E46684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79" name="Freeform 253">
                <a:extLst>
                  <a:ext uri="{FF2B5EF4-FFF2-40B4-BE49-F238E27FC236}">
                    <a16:creationId xmlns:a16="http://schemas.microsoft.com/office/drawing/2014/main" id="{14566CB6-58E0-4E8F-9E05-DA682F3DB0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3" y="2352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0" name="Freeform 254">
                <a:extLst>
                  <a:ext uri="{FF2B5EF4-FFF2-40B4-BE49-F238E27FC236}">
                    <a16:creationId xmlns:a16="http://schemas.microsoft.com/office/drawing/2014/main" id="{42A2ED30-0CA2-4148-B290-63DE6FC352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3" y="2352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1" name="Freeform 255">
                <a:extLst>
                  <a:ext uri="{FF2B5EF4-FFF2-40B4-BE49-F238E27FC236}">
                    <a16:creationId xmlns:a16="http://schemas.microsoft.com/office/drawing/2014/main" id="{E93BF070-0A76-400B-A7B1-20D2BD7AB3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231" cy="262"/>
              </a:xfrm>
              <a:custGeom>
                <a:avLst/>
                <a:gdLst>
                  <a:gd name="T0" fmla="*/ 0 w 231"/>
                  <a:gd name="T1" fmla="*/ 0 h 262"/>
                  <a:gd name="T2" fmla="*/ 0 w 231"/>
                  <a:gd name="T3" fmla="*/ 0 h 262"/>
                  <a:gd name="T4" fmla="*/ 0 w 231"/>
                  <a:gd name="T5" fmla="*/ 0 h 262"/>
                  <a:gd name="T6" fmla="*/ 231 w 231"/>
                  <a:gd name="T7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1" h="26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31" y="262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2" name="Freeform 256">
                <a:extLst>
                  <a:ext uri="{FF2B5EF4-FFF2-40B4-BE49-F238E27FC236}">
                    <a16:creationId xmlns:a16="http://schemas.microsoft.com/office/drawing/2014/main" id="{C7047E26-FC69-490A-A3E6-24540C2D8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3" name="Freeform 257">
                <a:extLst>
                  <a:ext uri="{FF2B5EF4-FFF2-40B4-BE49-F238E27FC236}">
                    <a16:creationId xmlns:a16="http://schemas.microsoft.com/office/drawing/2014/main" id="{4424E439-B685-4F30-AB50-0281A8CCE5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4" name="Freeform 258">
                <a:extLst>
                  <a:ext uri="{FF2B5EF4-FFF2-40B4-BE49-F238E27FC236}">
                    <a16:creationId xmlns:a16="http://schemas.microsoft.com/office/drawing/2014/main" id="{93ED38E3-E1D6-442A-9B39-9BD74D0EFB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2393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5" name="Freeform 259">
                <a:extLst>
                  <a:ext uri="{FF2B5EF4-FFF2-40B4-BE49-F238E27FC236}">
                    <a16:creationId xmlns:a16="http://schemas.microsoft.com/office/drawing/2014/main" id="{607D61A4-C9C3-40BC-ABE5-506C4DA53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2393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6" name="Freeform 260">
                <a:extLst>
                  <a:ext uri="{FF2B5EF4-FFF2-40B4-BE49-F238E27FC236}">
                    <a16:creationId xmlns:a16="http://schemas.microsoft.com/office/drawing/2014/main" id="{CFAAA7E7-71F9-42B5-B10F-51F523A03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121" cy="581"/>
              </a:xfrm>
              <a:custGeom>
                <a:avLst/>
                <a:gdLst>
                  <a:gd name="T0" fmla="*/ 0 w 1121"/>
                  <a:gd name="T1" fmla="*/ 0 h 581"/>
                  <a:gd name="T2" fmla="*/ 0 w 1121"/>
                  <a:gd name="T3" fmla="*/ 0 h 581"/>
                  <a:gd name="T4" fmla="*/ 0 w 1121"/>
                  <a:gd name="T5" fmla="*/ 0 h 581"/>
                  <a:gd name="T6" fmla="*/ 231 w 1121"/>
                  <a:gd name="T7" fmla="*/ 397 h 581"/>
                  <a:gd name="T8" fmla="*/ 231 w 1121"/>
                  <a:gd name="T9" fmla="*/ 397 h 581"/>
                  <a:gd name="T10" fmla="*/ 432 w 1121"/>
                  <a:gd name="T11" fmla="*/ 362 h 581"/>
                  <a:gd name="T12" fmla="*/ 432 w 1121"/>
                  <a:gd name="T13" fmla="*/ 362 h 581"/>
                  <a:gd name="T14" fmla="*/ 651 w 1121"/>
                  <a:gd name="T15" fmla="*/ 362 h 581"/>
                  <a:gd name="T16" fmla="*/ 651 w 1121"/>
                  <a:gd name="T17" fmla="*/ 362 h 581"/>
                  <a:gd name="T18" fmla="*/ 886 w 1121"/>
                  <a:gd name="T19" fmla="*/ 581 h 581"/>
                  <a:gd name="T20" fmla="*/ 886 w 1121"/>
                  <a:gd name="T21" fmla="*/ 581 h 581"/>
                  <a:gd name="T22" fmla="*/ 1121 w 1121"/>
                  <a:gd name="T23" fmla="*/ 550 h 5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21" h="58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31" y="397"/>
                    </a:lnTo>
                    <a:lnTo>
                      <a:pt x="231" y="397"/>
                    </a:lnTo>
                    <a:lnTo>
                      <a:pt x="432" y="362"/>
                    </a:lnTo>
                    <a:lnTo>
                      <a:pt x="432" y="362"/>
                    </a:lnTo>
                    <a:lnTo>
                      <a:pt x="651" y="362"/>
                    </a:lnTo>
                    <a:lnTo>
                      <a:pt x="651" y="362"/>
                    </a:lnTo>
                    <a:lnTo>
                      <a:pt x="886" y="581"/>
                    </a:lnTo>
                    <a:lnTo>
                      <a:pt x="886" y="581"/>
                    </a:lnTo>
                    <a:lnTo>
                      <a:pt x="1121" y="550"/>
                    </a:lnTo>
                  </a:path>
                </a:pathLst>
              </a:custGeom>
              <a:noFill/>
              <a:ln w="12700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7" name="Oval 261">
                <a:extLst>
                  <a:ext uri="{FF2B5EF4-FFF2-40B4-BE49-F238E27FC236}">
                    <a16:creationId xmlns:a16="http://schemas.microsoft.com/office/drawing/2014/main" id="{AE3F8EBD-6294-4616-A7DD-8714FA990E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8" name="Oval 262">
                <a:extLst>
                  <a:ext uri="{FF2B5EF4-FFF2-40B4-BE49-F238E27FC236}">
                    <a16:creationId xmlns:a16="http://schemas.microsoft.com/office/drawing/2014/main" id="{D00A9726-73DE-4EFF-A2E4-562DFC043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89" name="Oval 263">
                <a:extLst>
                  <a:ext uri="{FF2B5EF4-FFF2-40B4-BE49-F238E27FC236}">
                    <a16:creationId xmlns:a16="http://schemas.microsoft.com/office/drawing/2014/main" id="{05F56ABD-965F-4689-A7FE-383896C7E2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" y="2529"/>
                <a:ext cx="39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0" name="Oval 264">
                <a:extLst>
                  <a:ext uri="{FF2B5EF4-FFF2-40B4-BE49-F238E27FC236}">
                    <a16:creationId xmlns:a16="http://schemas.microsoft.com/office/drawing/2014/main" id="{3C059F97-41D6-4021-AE9F-ABA9D33D3C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" y="2529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1" name="Oval 265">
                <a:extLst>
                  <a:ext uri="{FF2B5EF4-FFF2-40B4-BE49-F238E27FC236}">
                    <a16:creationId xmlns:a16="http://schemas.microsoft.com/office/drawing/2014/main" id="{E62F5EBB-BE62-430E-9E88-0279A2CD8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0" y="2494"/>
                <a:ext cx="39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2" name="Oval 266">
                <a:extLst>
                  <a:ext uri="{FF2B5EF4-FFF2-40B4-BE49-F238E27FC236}">
                    <a16:creationId xmlns:a16="http://schemas.microsoft.com/office/drawing/2014/main" id="{700C6C26-A1BB-4811-8B5D-82EEB9E761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0" y="2494"/>
                <a:ext cx="39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3" name="Oval 267">
                <a:extLst>
                  <a:ext uri="{FF2B5EF4-FFF2-40B4-BE49-F238E27FC236}">
                    <a16:creationId xmlns:a16="http://schemas.microsoft.com/office/drawing/2014/main" id="{E2E84416-054A-4CE7-AE6D-CCAC3108EE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0" y="2494"/>
                <a:ext cx="39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4" name="Oval 268">
                <a:extLst>
                  <a:ext uri="{FF2B5EF4-FFF2-40B4-BE49-F238E27FC236}">
                    <a16:creationId xmlns:a16="http://schemas.microsoft.com/office/drawing/2014/main" id="{705F2CA7-F680-433B-8FAC-BD1E15A07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0" y="2494"/>
                <a:ext cx="39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5" name="Oval 269">
                <a:extLst>
                  <a:ext uri="{FF2B5EF4-FFF2-40B4-BE49-F238E27FC236}">
                    <a16:creationId xmlns:a16="http://schemas.microsoft.com/office/drawing/2014/main" id="{48D4D8B2-4082-49F9-8553-434B3450EE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2713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6" name="Oval 270">
                <a:extLst>
                  <a:ext uri="{FF2B5EF4-FFF2-40B4-BE49-F238E27FC236}">
                    <a16:creationId xmlns:a16="http://schemas.microsoft.com/office/drawing/2014/main" id="{185C92D5-6A0D-4D68-BF82-5C1C20E70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5" y="2713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7" name="Oval 271">
                <a:extLst>
                  <a:ext uri="{FF2B5EF4-FFF2-40B4-BE49-F238E27FC236}">
                    <a16:creationId xmlns:a16="http://schemas.microsoft.com/office/drawing/2014/main" id="{3110CDB5-61D0-470A-B375-527AD2437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682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8" name="Oval 272">
                <a:extLst>
                  <a:ext uri="{FF2B5EF4-FFF2-40B4-BE49-F238E27FC236}">
                    <a16:creationId xmlns:a16="http://schemas.microsoft.com/office/drawing/2014/main" id="{AFC06B98-DDE9-4635-8C8A-805CE78F35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0" y="2682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99" name="Freeform 273">
                <a:extLst>
                  <a:ext uri="{FF2B5EF4-FFF2-40B4-BE49-F238E27FC236}">
                    <a16:creationId xmlns:a16="http://schemas.microsoft.com/office/drawing/2014/main" id="{79280B09-CB4A-4666-B4D2-85BEDB3D2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25"/>
                <a:ext cx="666" cy="26"/>
              </a:xfrm>
              <a:custGeom>
                <a:avLst/>
                <a:gdLst>
                  <a:gd name="T0" fmla="*/ 0 w 666"/>
                  <a:gd name="T1" fmla="*/ 26 h 26"/>
                  <a:gd name="T2" fmla="*/ 0 w 666"/>
                  <a:gd name="T3" fmla="*/ 26 h 26"/>
                  <a:gd name="T4" fmla="*/ 0 w 666"/>
                  <a:gd name="T5" fmla="*/ 26 h 26"/>
                  <a:gd name="T6" fmla="*/ 211 w 666"/>
                  <a:gd name="T7" fmla="*/ 12 h 26"/>
                  <a:gd name="T8" fmla="*/ 211 w 666"/>
                  <a:gd name="T9" fmla="*/ 12 h 26"/>
                  <a:gd name="T10" fmla="*/ 440 w 666"/>
                  <a:gd name="T11" fmla="*/ 23 h 26"/>
                  <a:gd name="T12" fmla="*/ 440 w 666"/>
                  <a:gd name="T13" fmla="*/ 23 h 26"/>
                  <a:gd name="T14" fmla="*/ 666 w 666"/>
                  <a:gd name="T1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6" h="26">
                    <a:moveTo>
                      <a:pt x="0" y="26"/>
                    </a:moveTo>
                    <a:lnTo>
                      <a:pt x="0" y="26"/>
                    </a:lnTo>
                    <a:lnTo>
                      <a:pt x="0" y="26"/>
                    </a:lnTo>
                    <a:lnTo>
                      <a:pt x="211" y="12"/>
                    </a:lnTo>
                    <a:lnTo>
                      <a:pt x="211" y="12"/>
                    </a:lnTo>
                    <a:lnTo>
                      <a:pt x="440" y="23"/>
                    </a:lnTo>
                    <a:lnTo>
                      <a:pt x="440" y="23"/>
                    </a:lnTo>
                    <a:lnTo>
                      <a:pt x="666" y="0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0" name="Freeform 274">
                <a:extLst>
                  <a:ext uri="{FF2B5EF4-FFF2-40B4-BE49-F238E27FC236}">
                    <a16:creationId xmlns:a16="http://schemas.microsoft.com/office/drawing/2014/main" id="{602D4B39-23FC-4BCB-9DAF-105DC40DA8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1" name="Freeform 275">
                <a:extLst>
                  <a:ext uri="{FF2B5EF4-FFF2-40B4-BE49-F238E27FC236}">
                    <a16:creationId xmlns:a16="http://schemas.microsoft.com/office/drawing/2014/main" id="{B167A4A6-C3C5-44B7-94B0-2CD3B2091B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2" name="Freeform 276">
                <a:extLst>
                  <a:ext uri="{FF2B5EF4-FFF2-40B4-BE49-F238E27FC236}">
                    <a16:creationId xmlns:a16="http://schemas.microsoft.com/office/drawing/2014/main" id="{427C29A9-BB8A-430E-AFDF-3821D9432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0" y="2118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3" name="Freeform 277">
                <a:extLst>
                  <a:ext uri="{FF2B5EF4-FFF2-40B4-BE49-F238E27FC236}">
                    <a16:creationId xmlns:a16="http://schemas.microsoft.com/office/drawing/2014/main" id="{14669D44-32D2-4C0F-A9CF-B990A39C7A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0" y="2118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4" name="Freeform 278">
                <a:extLst>
                  <a:ext uri="{FF2B5EF4-FFF2-40B4-BE49-F238E27FC236}">
                    <a16:creationId xmlns:a16="http://schemas.microsoft.com/office/drawing/2014/main" id="{5A861456-1CBE-4ADD-B683-616EB9F86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" y="2128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5" name="Freeform 279">
                <a:extLst>
                  <a:ext uri="{FF2B5EF4-FFF2-40B4-BE49-F238E27FC236}">
                    <a16:creationId xmlns:a16="http://schemas.microsoft.com/office/drawing/2014/main" id="{2C1B6F6D-89D0-45AB-B340-18CF25A33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" y="2128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6" name="Freeform 280">
                <a:extLst>
                  <a:ext uri="{FF2B5EF4-FFF2-40B4-BE49-F238E27FC236}">
                    <a16:creationId xmlns:a16="http://schemas.microsoft.com/office/drawing/2014/main" id="{752BD985-F413-4970-B8C2-E2050EBF23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5" y="210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7" name="Freeform 281">
                <a:extLst>
                  <a:ext uri="{FF2B5EF4-FFF2-40B4-BE49-F238E27FC236}">
                    <a16:creationId xmlns:a16="http://schemas.microsoft.com/office/drawing/2014/main" id="{7CE8AC87-BD1C-49EF-8F3D-1D8877E9C8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5" y="210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8" name="Freeform 282">
                <a:extLst>
                  <a:ext uri="{FF2B5EF4-FFF2-40B4-BE49-F238E27FC236}">
                    <a16:creationId xmlns:a16="http://schemas.microsoft.com/office/drawing/2014/main" id="{D7E8AC6B-BDC3-4481-B925-9A6C1A719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355" cy="191"/>
              </a:xfrm>
              <a:custGeom>
                <a:avLst/>
                <a:gdLst>
                  <a:gd name="T0" fmla="*/ 0 w 1355"/>
                  <a:gd name="T1" fmla="*/ 0 h 191"/>
                  <a:gd name="T2" fmla="*/ 0 w 1355"/>
                  <a:gd name="T3" fmla="*/ 0 h 191"/>
                  <a:gd name="T4" fmla="*/ 0 w 1355"/>
                  <a:gd name="T5" fmla="*/ 0 h 191"/>
                  <a:gd name="T6" fmla="*/ 222 w 1355"/>
                  <a:gd name="T7" fmla="*/ 163 h 191"/>
                  <a:gd name="T8" fmla="*/ 222 w 1355"/>
                  <a:gd name="T9" fmla="*/ 163 h 191"/>
                  <a:gd name="T10" fmla="*/ 440 w 1355"/>
                  <a:gd name="T11" fmla="*/ 163 h 191"/>
                  <a:gd name="T12" fmla="*/ 440 w 1355"/>
                  <a:gd name="T13" fmla="*/ 163 h 191"/>
                  <a:gd name="T14" fmla="*/ 688 w 1355"/>
                  <a:gd name="T15" fmla="*/ 149 h 191"/>
                  <a:gd name="T16" fmla="*/ 688 w 1355"/>
                  <a:gd name="T17" fmla="*/ 149 h 191"/>
                  <a:gd name="T18" fmla="*/ 912 w 1355"/>
                  <a:gd name="T19" fmla="*/ 178 h 191"/>
                  <a:gd name="T20" fmla="*/ 912 w 1355"/>
                  <a:gd name="T21" fmla="*/ 178 h 191"/>
                  <a:gd name="T22" fmla="*/ 1135 w 1355"/>
                  <a:gd name="T23" fmla="*/ 137 h 191"/>
                  <a:gd name="T24" fmla="*/ 1135 w 1355"/>
                  <a:gd name="T25" fmla="*/ 137 h 191"/>
                  <a:gd name="T26" fmla="*/ 1355 w 1355"/>
                  <a:gd name="T27" fmla="*/ 191 h 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55" h="19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22" y="163"/>
                    </a:lnTo>
                    <a:lnTo>
                      <a:pt x="222" y="163"/>
                    </a:lnTo>
                    <a:lnTo>
                      <a:pt x="440" y="163"/>
                    </a:lnTo>
                    <a:lnTo>
                      <a:pt x="440" y="163"/>
                    </a:lnTo>
                    <a:lnTo>
                      <a:pt x="688" y="149"/>
                    </a:lnTo>
                    <a:lnTo>
                      <a:pt x="688" y="149"/>
                    </a:lnTo>
                    <a:lnTo>
                      <a:pt x="912" y="178"/>
                    </a:lnTo>
                    <a:lnTo>
                      <a:pt x="912" y="178"/>
                    </a:lnTo>
                    <a:lnTo>
                      <a:pt x="1135" y="137"/>
                    </a:lnTo>
                    <a:lnTo>
                      <a:pt x="1135" y="137"/>
                    </a:lnTo>
                    <a:lnTo>
                      <a:pt x="1355" y="191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09" name="Freeform 283">
                <a:extLst>
                  <a:ext uri="{FF2B5EF4-FFF2-40B4-BE49-F238E27FC236}">
                    <a16:creationId xmlns:a16="http://schemas.microsoft.com/office/drawing/2014/main" id="{9A55E9CC-2692-48C0-8537-0D0FAD92F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0" name="Freeform 284">
                <a:extLst>
                  <a:ext uri="{FF2B5EF4-FFF2-40B4-BE49-F238E27FC236}">
                    <a16:creationId xmlns:a16="http://schemas.microsoft.com/office/drawing/2014/main" id="{183AC80D-9A01-4DE4-BB9D-980FD2B84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1" name="Freeform 285">
                <a:extLst>
                  <a:ext uri="{FF2B5EF4-FFF2-40B4-BE49-F238E27FC236}">
                    <a16:creationId xmlns:a16="http://schemas.microsoft.com/office/drawing/2014/main" id="{F87819AE-93C8-4950-83CF-8C1664EB0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294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2" name="Freeform 286">
                <a:extLst>
                  <a:ext uri="{FF2B5EF4-FFF2-40B4-BE49-F238E27FC236}">
                    <a16:creationId xmlns:a16="http://schemas.microsoft.com/office/drawing/2014/main" id="{B7FF9D8C-DF51-464F-84A2-56B4A2235D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294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3" name="Freeform 287">
                <a:extLst>
                  <a:ext uri="{FF2B5EF4-FFF2-40B4-BE49-F238E27FC236}">
                    <a16:creationId xmlns:a16="http://schemas.microsoft.com/office/drawing/2014/main" id="{449FC05F-0555-4A6F-9760-A1D5FB615A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" y="2294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4" name="Freeform 288">
                <a:extLst>
                  <a:ext uri="{FF2B5EF4-FFF2-40B4-BE49-F238E27FC236}">
                    <a16:creationId xmlns:a16="http://schemas.microsoft.com/office/drawing/2014/main" id="{EE782641-958C-4872-AF11-38A4F2D05B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9" y="2294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5" name="Freeform 289">
                <a:extLst>
                  <a:ext uri="{FF2B5EF4-FFF2-40B4-BE49-F238E27FC236}">
                    <a16:creationId xmlns:a16="http://schemas.microsoft.com/office/drawing/2014/main" id="{79AA2BC0-1968-4D54-832C-17B87CC8A3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7" y="2281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6" name="Freeform 290">
                <a:extLst>
                  <a:ext uri="{FF2B5EF4-FFF2-40B4-BE49-F238E27FC236}">
                    <a16:creationId xmlns:a16="http://schemas.microsoft.com/office/drawing/2014/main" id="{14E0B2F6-A4E2-4689-B0DD-079E206EDF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7" y="2281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7" name="Freeform 291">
                <a:extLst>
                  <a:ext uri="{FF2B5EF4-FFF2-40B4-BE49-F238E27FC236}">
                    <a16:creationId xmlns:a16="http://schemas.microsoft.com/office/drawing/2014/main" id="{6908D4BF-EAD2-4911-BB33-9648552ED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310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8" name="Freeform 292">
                <a:extLst>
                  <a:ext uri="{FF2B5EF4-FFF2-40B4-BE49-F238E27FC236}">
                    <a16:creationId xmlns:a16="http://schemas.microsoft.com/office/drawing/2014/main" id="{DD1ECBC1-59E7-4208-838F-6EA54BE80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310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19" name="Freeform 293">
                <a:extLst>
                  <a:ext uri="{FF2B5EF4-FFF2-40B4-BE49-F238E27FC236}">
                    <a16:creationId xmlns:a16="http://schemas.microsoft.com/office/drawing/2014/main" id="{BB759E2A-85A0-4216-8FDC-BEBEB2561D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269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0" name="Freeform 294">
                <a:extLst>
                  <a:ext uri="{FF2B5EF4-FFF2-40B4-BE49-F238E27FC236}">
                    <a16:creationId xmlns:a16="http://schemas.microsoft.com/office/drawing/2014/main" id="{E85C2F36-2851-4DE9-B3F5-19CA3E4648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269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1" name="Freeform 295">
                <a:extLst>
                  <a:ext uri="{FF2B5EF4-FFF2-40B4-BE49-F238E27FC236}">
                    <a16:creationId xmlns:a16="http://schemas.microsoft.com/office/drawing/2014/main" id="{CFF8711A-3AC3-4CB4-B4E0-C830B1EC9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2322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2" name="Freeform 296">
                <a:extLst>
                  <a:ext uri="{FF2B5EF4-FFF2-40B4-BE49-F238E27FC236}">
                    <a16:creationId xmlns:a16="http://schemas.microsoft.com/office/drawing/2014/main" id="{20F93A4D-1B77-4EFF-A112-87FFECBC1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2322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3" name="Freeform 297">
                <a:extLst>
                  <a:ext uri="{FF2B5EF4-FFF2-40B4-BE49-F238E27FC236}">
                    <a16:creationId xmlns:a16="http://schemas.microsoft.com/office/drawing/2014/main" id="{AE58A3D1-A045-4D3D-8093-A6BE92AF58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372" cy="669"/>
              </a:xfrm>
              <a:custGeom>
                <a:avLst/>
                <a:gdLst>
                  <a:gd name="T0" fmla="*/ 0 w 1372"/>
                  <a:gd name="T1" fmla="*/ 0 h 669"/>
                  <a:gd name="T2" fmla="*/ 0 w 1372"/>
                  <a:gd name="T3" fmla="*/ 0 h 669"/>
                  <a:gd name="T4" fmla="*/ 0 w 1372"/>
                  <a:gd name="T5" fmla="*/ 0 h 669"/>
                  <a:gd name="T6" fmla="*/ 203 w 1372"/>
                  <a:gd name="T7" fmla="*/ 388 h 669"/>
                  <a:gd name="T8" fmla="*/ 203 w 1372"/>
                  <a:gd name="T9" fmla="*/ 388 h 669"/>
                  <a:gd name="T10" fmla="*/ 434 w 1372"/>
                  <a:gd name="T11" fmla="*/ 431 h 669"/>
                  <a:gd name="T12" fmla="*/ 434 w 1372"/>
                  <a:gd name="T13" fmla="*/ 431 h 669"/>
                  <a:gd name="T14" fmla="*/ 683 w 1372"/>
                  <a:gd name="T15" fmla="*/ 409 h 669"/>
                  <a:gd name="T16" fmla="*/ 683 w 1372"/>
                  <a:gd name="T17" fmla="*/ 409 h 669"/>
                  <a:gd name="T18" fmla="*/ 892 w 1372"/>
                  <a:gd name="T19" fmla="*/ 412 h 669"/>
                  <a:gd name="T20" fmla="*/ 892 w 1372"/>
                  <a:gd name="T21" fmla="*/ 412 h 669"/>
                  <a:gd name="T22" fmla="*/ 1140 w 1372"/>
                  <a:gd name="T23" fmla="*/ 509 h 669"/>
                  <a:gd name="T24" fmla="*/ 1140 w 1372"/>
                  <a:gd name="T25" fmla="*/ 509 h 669"/>
                  <a:gd name="T26" fmla="*/ 1372 w 1372"/>
                  <a:gd name="T27" fmla="*/ 669 h 6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72" h="669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03" y="388"/>
                    </a:lnTo>
                    <a:lnTo>
                      <a:pt x="203" y="388"/>
                    </a:lnTo>
                    <a:lnTo>
                      <a:pt x="434" y="431"/>
                    </a:lnTo>
                    <a:lnTo>
                      <a:pt x="434" y="431"/>
                    </a:lnTo>
                    <a:lnTo>
                      <a:pt x="683" y="409"/>
                    </a:lnTo>
                    <a:lnTo>
                      <a:pt x="683" y="409"/>
                    </a:lnTo>
                    <a:lnTo>
                      <a:pt x="892" y="412"/>
                    </a:lnTo>
                    <a:lnTo>
                      <a:pt x="892" y="412"/>
                    </a:lnTo>
                    <a:lnTo>
                      <a:pt x="1140" y="509"/>
                    </a:lnTo>
                    <a:lnTo>
                      <a:pt x="1140" y="509"/>
                    </a:lnTo>
                    <a:lnTo>
                      <a:pt x="1372" y="669"/>
                    </a:lnTo>
                  </a:path>
                </a:pathLst>
              </a:custGeom>
              <a:noFill/>
              <a:ln w="12700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4" name="Oval 298">
                <a:extLst>
                  <a:ext uri="{FF2B5EF4-FFF2-40B4-BE49-F238E27FC236}">
                    <a16:creationId xmlns:a16="http://schemas.microsoft.com/office/drawing/2014/main" id="{FF5E5B66-3FB5-4981-A937-2564FED1D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5" name="Oval 299">
                <a:extLst>
                  <a:ext uri="{FF2B5EF4-FFF2-40B4-BE49-F238E27FC236}">
                    <a16:creationId xmlns:a16="http://schemas.microsoft.com/office/drawing/2014/main" id="{C7F5A97E-8AFC-4931-94D8-973761A90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6" name="Oval 300">
                <a:extLst>
                  <a:ext uri="{FF2B5EF4-FFF2-40B4-BE49-F238E27FC236}">
                    <a16:creationId xmlns:a16="http://schemas.microsoft.com/office/drawing/2014/main" id="{725C0C36-A164-4227-AC64-53CFC64E5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2" y="2519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7" name="Oval 301">
                <a:extLst>
                  <a:ext uri="{FF2B5EF4-FFF2-40B4-BE49-F238E27FC236}">
                    <a16:creationId xmlns:a16="http://schemas.microsoft.com/office/drawing/2014/main" id="{1FDBEFE2-E402-4481-A1D6-4DFF2BF60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2" y="2519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8" name="Oval 302">
                <a:extLst>
                  <a:ext uri="{FF2B5EF4-FFF2-40B4-BE49-F238E27FC236}">
                    <a16:creationId xmlns:a16="http://schemas.microsoft.com/office/drawing/2014/main" id="{084D55FE-8403-4178-864E-584B07855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3" y="2562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29" name="Oval 303">
                <a:extLst>
                  <a:ext uri="{FF2B5EF4-FFF2-40B4-BE49-F238E27FC236}">
                    <a16:creationId xmlns:a16="http://schemas.microsoft.com/office/drawing/2014/main" id="{C4425216-2197-4E0D-BD65-6B59C9BDB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3" y="2562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0" name="Oval 304">
                <a:extLst>
                  <a:ext uri="{FF2B5EF4-FFF2-40B4-BE49-F238E27FC236}">
                    <a16:creationId xmlns:a16="http://schemas.microsoft.com/office/drawing/2014/main" id="{4F9CFD99-F19C-4F51-8A51-0FEE35511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" y="2541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1" name="Oval 305">
                <a:extLst>
                  <a:ext uri="{FF2B5EF4-FFF2-40B4-BE49-F238E27FC236}">
                    <a16:creationId xmlns:a16="http://schemas.microsoft.com/office/drawing/2014/main" id="{C8CBF0DB-CFB8-4CFB-A52E-7910442AA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" y="254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2" name="Oval 306">
                <a:extLst>
                  <a:ext uri="{FF2B5EF4-FFF2-40B4-BE49-F238E27FC236}">
                    <a16:creationId xmlns:a16="http://schemas.microsoft.com/office/drawing/2014/main" id="{F6458C98-2643-4AEE-BD9F-F2828597B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2543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3" name="Oval 307">
                <a:extLst>
                  <a:ext uri="{FF2B5EF4-FFF2-40B4-BE49-F238E27FC236}">
                    <a16:creationId xmlns:a16="http://schemas.microsoft.com/office/drawing/2014/main" id="{5650C6FC-A33A-4742-B41F-8BAE4DC1D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1" y="2543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4" name="Oval 308">
                <a:extLst>
                  <a:ext uri="{FF2B5EF4-FFF2-40B4-BE49-F238E27FC236}">
                    <a16:creationId xmlns:a16="http://schemas.microsoft.com/office/drawing/2014/main" id="{38761F34-A9C3-4855-A6CD-042DFB4F0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9" y="2640"/>
                <a:ext cx="39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5" name="Oval 309">
                <a:extLst>
                  <a:ext uri="{FF2B5EF4-FFF2-40B4-BE49-F238E27FC236}">
                    <a16:creationId xmlns:a16="http://schemas.microsoft.com/office/drawing/2014/main" id="{A638F177-25CA-4526-B15E-CEC3B94B7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9" y="2640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6" name="Oval 310">
                <a:extLst>
                  <a:ext uri="{FF2B5EF4-FFF2-40B4-BE49-F238E27FC236}">
                    <a16:creationId xmlns:a16="http://schemas.microsoft.com/office/drawing/2014/main" id="{9E7BB285-4135-43D7-9800-A2E626A85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1" y="2800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7" name="Oval 311">
                <a:extLst>
                  <a:ext uri="{FF2B5EF4-FFF2-40B4-BE49-F238E27FC236}">
                    <a16:creationId xmlns:a16="http://schemas.microsoft.com/office/drawing/2014/main" id="{9CF82C55-0C6D-4756-A6FA-C906AD87B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1" y="2800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8" name="Freeform 312">
                <a:extLst>
                  <a:ext uri="{FF2B5EF4-FFF2-40B4-BE49-F238E27FC236}">
                    <a16:creationId xmlns:a16="http://schemas.microsoft.com/office/drawing/2014/main" id="{70D67D30-14AC-483B-8659-A65E80AF71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029"/>
                <a:ext cx="906" cy="157"/>
              </a:xfrm>
              <a:custGeom>
                <a:avLst/>
                <a:gdLst>
                  <a:gd name="T0" fmla="*/ 0 w 906"/>
                  <a:gd name="T1" fmla="*/ 122 h 157"/>
                  <a:gd name="T2" fmla="*/ 0 w 906"/>
                  <a:gd name="T3" fmla="*/ 122 h 157"/>
                  <a:gd name="T4" fmla="*/ 0 w 906"/>
                  <a:gd name="T5" fmla="*/ 122 h 157"/>
                  <a:gd name="T6" fmla="*/ 222 w 906"/>
                  <a:gd name="T7" fmla="*/ 124 h 157"/>
                  <a:gd name="T8" fmla="*/ 222 w 906"/>
                  <a:gd name="T9" fmla="*/ 124 h 157"/>
                  <a:gd name="T10" fmla="*/ 451 w 906"/>
                  <a:gd name="T11" fmla="*/ 157 h 157"/>
                  <a:gd name="T12" fmla="*/ 451 w 906"/>
                  <a:gd name="T13" fmla="*/ 157 h 157"/>
                  <a:gd name="T14" fmla="*/ 680 w 906"/>
                  <a:gd name="T15" fmla="*/ 120 h 157"/>
                  <a:gd name="T16" fmla="*/ 680 w 906"/>
                  <a:gd name="T17" fmla="*/ 120 h 157"/>
                  <a:gd name="T18" fmla="*/ 906 w 906"/>
                  <a:gd name="T1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6" h="157">
                    <a:moveTo>
                      <a:pt x="0" y="122"/>
                    </a:moveTo>
                    <a:lnTo>
                      <a:pt x="0" y="122"/>
                    </a:lnTo>
                    <a:lnTo>
                      <a:pt x="0" y="122"/>
                    </a:lnTo>
                    <a:lnTo>
                      <a:pt x="222" y="124"/>
                    </a:lnTo>
                    <a:lnTo>
                      <a:pt x="222" y="124"/>
                    </a:lnTo>
                    <a:lnTo>
                      <a:pt x="451" y="157"/>
                    </a:lnTo>
                    <a:lnTo>
                      <a:pt x="451" y="157"/>
                    </a:lnTo>
                    <a:lnTo>
                      <a:pt x="680" y="120"/>
                    </a:lnTo>
                    <a:lnTo>
                      <a:pt x="680" y="120"/>
                    </a:lnTo>
                    <a:lnTo>
                      <a:pt x="906" y="0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39" name="Freeform 313">
                <a:extLst>
                  <a:ext uri="{FF2B5EF4-FFF2-40B4-BE49-F238E27FC236}">
                    <a16:creationId xmlns:a16="http://schemas.microsoft.com/office/drawing/2014/main" id="{578CF8D7-4ED7-4B02-A9C0-C6E03D971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0" name="Freeform 314">
                <a:extLst>
                  <a:ext uri="{FF2B5EF4-FFF2-40B4-BE49-F238E27FC236}">
                    <a16:creationId xmlns:a16="http://schemas.microsoft.com/office/drawing/2014/main" id="{B88AC336-9446-448E-813A-4519B19ED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1" name="Freeform 315">
                <a:extLst>
                  <a:ext uri="{FF2B5EF4-FFF2-40B4-BE49-F238E27FC236}">
                    <a16:creationId xmlns:a16="http://schemas.microsoft.com/office/drawing/2014/main" id="{0A5F211D-7F3D-4630-835F-4B2415186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133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2" name="Freeform 316">
                <a:extLst>
                  <a:ext uri="{FF2B5EF4-FFF2-40B4-BE49-F238E27FC236}">
                    <a16:creationId xmlns:a16="http://schemas.microsoft.com/office/drawing/2014/main" id="{F7895B55-F5E4-4B8B-87C0-37107731C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133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3" name="Freeform 317">
                <a:extLst>
                  <a:ext uri="{FF2B5EF4-FFF2-40B4-BE49-F238E27FC236}">
                    <a16:creationId xmlns:a16="http://schemas.microsoft.com/office/drawing/2014/main" id="{FD7ADF6E-5BA0-4290-961D-82E29AD19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2166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4" name="Freeform 318">
                <a:extLst>
                  <a:ext uri="{FF2B5EF4-FFF2-40B4-BE49-F238E27FC236}">
                    <a16:creationId xmlns:a16="http://schemas.microsoft.com/office/drawing/2014/main" id="{9783F2D4-53A1-446E-9679-2889E026D4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2166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5" name="Freeform 319">
                <a:extLst>
                  <a:ext uri="{FF2B5EF4-FFF2-40B4-BE49-F238E27FC236}">
                    <a16:creationId xmlns:a16="http://schemas.microsoft.com/office/drawing/2014/main" id="{7B52F169-A60A-42C2-BB2C-3C83E14267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12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6" name="Freeform 320">
                <a:extLst>
                  <a:ext uri="{FF2B5EF4-FFF2-40B4-BE49-F238E27FC236}">
                    <a16:creationId xmlns:a16="http://schemas.microsoft.com/office/drawing/2014/main" id="{C9B1118A-DDDC-4E7B-9010-D82B5A022E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12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7" name="Freeform 321">
                <a:extLst>
                  <a:ext uri="{FF2B5EF4-FFF2-40B4-BE49-F238E27FC236}">
                    <a16:creationId xmlns:a16="http://schemas.microsoft.com/office/drawing/2014/main" id="{CAF4B1B2-9878-4693-B0C2-CF5CABF389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00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8" name="Freeform 322">
                <a:extLst>
                  <a:ext uri="{FF2B5EF4-FFF2-40B4-BE49-F238E27FC236}">
                    <a16:creationId xmlns:a16="http://schemas.microsoft.com/office/drawing/2014/main" id="{898597B2-FE2C-4898-9620-9521285A04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00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49" name="Freeform 323">
                <a:extLst>
                  <a:ext uri="{FF2B5EF4-FFF2-40B4-BE49-F238E27FC236}">
                    <a16:creationId xmlns:a16="http://schemas.microsoft.com/office/drawing/2014/main" id="{BCC8F018-CF76-499E-B1B4-4126D3E38A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3082" cy="166"/>
              </a:xfrm>
              <a:custGeom>
                <a:avLst/>
                <a:gdLst>
                  <a:gd name="T0" fmla="*/ 0 w 3082"/>
                  <a:gd name="T1" fmla="*/ 0 h 166"/>
                  <a:gd name="T2" fmla="*/ 0 w 3082"/>
                  <a:gd name="T3" fmla="*/ 0 h 166"/>
                  <a:gd name="T4" fmla="*/ 0 w 3082"/>
                  <a:gd name="T5" fmla="*/ 0 h 166"/>
                  <a:gd name="T6" fmla="*/ 237 w 3082"/>
                  <a:gd name="T7" fmla="*/ 29 h 166"/>
                  <a:gd name="T8" fmla="*/ 237 w 3082"/>
                  <a:gd name="T9" fmla="*/ 29 h 166"/>
                  <a:gd name="T10" fmla="*/ 460 w 3082"/>
                  <a:gd name="T11" fmla="*/ 50 h 166"/>
                  <a:gd name="T12" fmla="*/ 460 w 3082"/>
                  <a:gd name="T13" fmla="*/ 50 h 166"/>
                  <a:gd name="T14" fmla="*/ 692 w 3082"/>
                  <a:gd name="T15" fmla="*/ 100 h 166"/>
                  <a:gd name="T16" fmla="*/ 692 w 3082"/>
                  <a:gd name="T17" fmla="*/ 100 h 166"/>
                  <a:gd name="T18" fmla="*/ 921 w 3082"/>
                  <a:gd name="T19" fmla="*/ 100 h 166"/>
                  <a:gd name="T20" fmla="*/ 921 w 3082"/>
                  <a:gd name="T21" fmla="*/ 100 h 166"/>
                  <a:gd name="T22" fmla="*/ 1144 w 3082"/>
                  <a:gd name="T23" fmla="*/ 100 h 166"/>
                  <a:gd name="T24" fmla="*/ 1144 w 3082"/>
                  <a:gd name="T25" fmla="*/ 100 h 166"/>
                  <a:gd name="T26" fmla="*/ 1372 w 3082"/>
                  <a:gd name="T27" fmla="*/ 158 h 166"/>
                  <a:gd name="T28" fmla="*/ 1372 w 3082"/>
                  <a:gd name="T29" fmla="*/ 158 h 166"/>
                  <a:gd name="T30" fmla="*/ 1718 w 3082"/>
                  <a:gd name="T31" fmla="*/ 158 h 166"/>
                  <a:gd name="T32" fmla="*/ 1718 w 3082"/>
                  <a:gd name="T33" fmla="*/ 158 h 166"/>
                  <a:gd name="T34" fmla="*/ 2059 w 3082"/>
                  <a:gd name="T35" fmla="*/ 166 h 166"/>
                  <a:gd name="T36" fmla="*/ 2059 w 3082"/>
                  <a:gd name="T37" fmla="*/ 166 h 166"/>
                  <a:gd name="T38" fmla="*/ 2402 w 3082"/>
                  <a:gd name="T39" fmla="*/ 158 h 166"/>
                  <a:gd name="T40" fmla="*/ 2402 w 3082"/>
                  <a:gd name="T41" fmla="*/ 158 h 166"/>
                  <a:gd name="T42" fmla="*/ 2739 w 3082"/>
                  <a:gd name="T43" fmla="*/ 104 h 166"/>
                  <a:gd name="T44" fmla="*/ 2739 w 3082"/>
                  <a:gd name="T45" fmla="*/ 104 h 166"/>
                  <a:gd name="T46" fmla="*/ 3082 w 3082"/>
                  <a:gd name="T47" fmla="*/ 104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082" h="16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37" y="29"/>
                    </a:lnTo>
                    <a:lnTo>
                      <a:pt x="237" y="29"/>
                    </a:lnTo>
                    <a:lnTo>
                      <a:pt x="460" y="50"/>
                    </a:lnTo>
                    <a:lnTo>
                      <a:pt x="460" y="50"/>
                    </a:lnTo>
                    <a:lnTo>
                      <a:pt x="692" y="100"/>
                    </a:lnTo>
                    <a:lnTo>
                      <a:pt x="692" y="100"/>
                    </a:lnTo>
                    <a:lnTo>
                      <a:pt x="921" y="100"/>
                    </a:lnTo>
                    <a:lnTo>
                      <a:pt x="921" y="100"/>
                    </a:lnTo>
                    <a:lnTo>
                      <a:pt x="1144" y="100"/>
                    </a:lnTo>
                    <a:lnTo>
                      <a:pt x="1144" y="100"/>
                    </a:lnTo>
                    <a:lnTo>
                      <a:pt x="1372" y="158"/>
                    </a:lnTo>
                    <a:lnTo>
                      <a:pt x="1372" y="158"/>
                    </a:lnTo>
                    <a:lnTo>
                      <a:pt x="1718" y="158"/>
                    </a:lnTo>
                    <a:lnTo>
                      <a:pt x="1718" y="158"/>
                    </a:lnTo>
                    <a:lnTo>
                      <a:pt x="2059" y="166"/>
                    </a:lnTo>
                    <a:lnTo>
                      <a:pt x="2059" y="166"/>
                    </a:lnTo>
                    <a:lnTo>
                      <a:pt x="2402" y="158"/>
                    </a:lnTo>
                    <a:lnTo>
                      <a:pt x="2402" y="158"/>
                    </a:lnTo>
                    <a:lnTo>
                      <a:pt x="2739" y="104"/>
                    </a:lnTo>
                    <a:lnTo>
                      <a:pt x="2739" y="104"/>
                    </a:lnTo>
                    <a:lnTo>
                      <a:pt x="3082" y="104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0" name="Freeform 324">
                <a:extLst>
                  <a:ext uri="{FF2B5EF4-FFF2-40B4-BE49-F238E27FC236}">
                    <a16:creationId xmlns:a16="http://schemas.microsoft.com/office/drawing/2014/main" id="{6CA20ED1-EAF1-4025-B1A2-24213820E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1" name="Freeform 325">
                <a:extLst>
                  <a:ext uri="{FF2B5EF4-FFF2-40B4-BE49-F238E27FC236}">
                    <a16:creationId xmlns:a16="http://schemas.microsoft.com/office/drawing/2014/main" id="{367BD7D0-1153-45D8-8D78-6B9BB5A6D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2" name="Freeform 326">
                <a:extLst>
                  <a:ext uri="{FF2B5EF4-FFF2-40B4-BE49-F238E27FC236}">
                    <a16:creationId xmlns:a16="http://schemas.microsoft.com/office/drawing/2014/main" id="{B890160E-7F67-4F91-B786-656734E74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2160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3" name="Freeform 327">
                <a:extLst>
                  <a:ext uri="{FF2B5EF4-FFF2-40B4-BE49-F238E27FC236}">
                    <a16:creationId xmlns:a16="http://schemas.microsoft.com/office/drawing/2014/main" id="{1131FD8E-FDC6-4E4F-9BBA-E4EF57B4C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2160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4" name="Freeform 328">
                <a:extLst>
                  <a:ext uri="{FF2B5EF4-FFF2-40B4-BE49-F238E27FC236}">
                    <a16:creationId xmlns:a16="http://schemas.microsoft.com/office/drawing/2014/main" id="{F931B8FD-D0A8-41ED-8E5C-961CE469FF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9" y="218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5" name="Freeform 329">
                <a:extLst>
                  <a:ext uri="{FF2B5EF4-FFF2-40B4-BE49-F238E27FC236}">
                    <a16:creationId xmlns:a16="http://schemas.microsoft.com/office/drawing/2014/main" id="{57E24E4D-41D4-4E8F-A5A7-3F9C3C52A5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9" y="218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6" name="Freeform 330">
                <a:extLst>
                  <a:ext uri="{FF2B5EF4-FFF2-40B4-BE49-F238E27FC236}">
                    <a16:creationId xmlns:a16="http://schemas.microsoft.com/office/drawing/2014/main" id="{DB5CB4E5-B489-478E-B0D2-4330E4B2C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1" y="223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7" name="Freeform 331">
                <a:extLst>
                  <a:ext uri="{FF2B5EF4-FFF2-40B4-BE49-F238E27FC236}">
                    <a16:creationId xmlns:a16="http://schemas.microsoft.com/office/drawing/2014/main" id="{093C9DAA-FDA7-42C7-8326-CA15685AF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1" y="223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8" name="Freeform 332">
                <a:extLst>
                  <a:ext uri="{FF2B5EF4-FFF2-40B4-BE49-F238E27FC236}">
                    <a16:creationId xmlns:a16="http://schemas.microsoft.com/office/drawing/2014/main" id="{3ECF8D25-A520-49EA-BE48-7BE7D0E2AC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2231"/>
                <a:ext cx="39" cy="40"/>
              </a:xfrm>
              <a:custGeom>
                <a:avLst/>
                <a:gdLst>
                  <a:gd name="T0" fmla="*/ 20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20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59" name="Freeform 333">
                <a:extLst>
                  <a:ext uri="{FF2B5EF4-FFF2-40B4-BE49-F238E27FC236}">
                    <a16:creationId xmlns:a16="http://schemas.microsoft.com/office/drawing/2014/main" id="{CA47712D-40E4-4B87-845C-B9049CB0F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9" y="2231"/>
                <a:ext cx="39" cy="40"/>
              </a:xfrm>
              <a:custGeom>
                <a:avLst/>
                <a:gdLst>
                  <a:gd name="T0" fmla="*/ 20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20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0" name="Freeform 334">
                <a:extLst>
                  <a:ext uri="{FF2B5EF4-FFF2-40B4-BE49-F238E27FC236}">
                    <a16:creationId xmlns:a16="http://schemas.microsoft.com/office/drawing/2014/main" id="{D71C6171-96ED-4F8B-9D0E-195C2C807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23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1" name="Freeform 335">
                <a:extLst>
                  <a:ext uri="{FF2B5EF4-FFF2-40B4-BE49-F238E27FC236}">
                    <a16:creationId xmlns:a16="http://schemas.microsoft.com/office/drawing/2014/main" id="{725FA3A3-AB32-4A71-9E7C-9E49960048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23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2" name="Freeform 336">
                <a:extLst>
                  <a:ext uri="{FF2B5EF4-FFF2-40B4-BE49-F238E27FC236}">
                    <a16:creationId xmlns:a16="http://schemas.microsoft.com/office/drawing/2014/main" id="{62C333E3-5A44-4414-AFA3-59F74B9F0D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28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3" name="Freeform 337">
                <a:extLst>
                  <a:ext uri="{FF2B5EF4-FFF2-40B4-BE49-F238E27FC236}">
                    <a16:creationId xmlns:a16="http://schemas.microsoft.com/office/drawing/2014/main" id="{E613472D-1568-483A-A4C1-ECBA00836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28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4" name="Freeform 338">
                <a:extLst>
                  <a:ext uri="{FF2B5EF4-FFF2-40B4-BE49-F238E27FC236}">
                    <a16:creationId xmlns:a16="http://schemas.microsoft.com/office/drawing/2014/main" id="{22A7402F-3A40-4E01-8BF8-30DD0C5605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7" y="228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5" name="Freeform 339">
                <a:extLst>
                  <a:ext uri="{FF2B5EF4-FFF2-40B4-BE49-F238E27FC236}">
                    <a16:creationId xmlns:a16="http://schemas.microsoft.com/office/drawing/2014/main" id="{6EC9CF56-6E77-4421-B32A-BFCB9A8BC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57" y="228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6" name="Freeform 340">
                <a:extLst>
                  <a:ext uri="{FF2B5EF4-FFF2-40B4-BE49-F238E27FC236}">
                    <a16:creationId xmlns:a16="http://schemas.microsoft.com/office/drawing/2014/main" id="{D7CE7904-E6EB-44AC-B01C-B01E1B8E0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2298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7" name="Freeform 341">
                <a:extLst>
                  <a:ext uri="{FF2B5EF4-FFF2-40B4-BE49-F238E27FC236}">
                    <a16:creationId xmlns:a16="http://schemas.microsoft.com/office/drawing/2014/main" id="{96F46722-2D45-49DD-9E8D-B18B6AB75B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" y="2298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8" name="Freeform 342">
                <a:extLst>
                  <a:ext uri="{FF2B5EF4-FFF2-40B4-BE49-F238E27FC236}">
                    <a16:creationId xmlns:a16="http://schemas.microsoft.com/office/drawing/2014/main" id="{9DC807FC-31BF-4922-A30A-9C9A47A9FB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0" y="2289"/>
                <a:ext cx="39" cy="40"/>
              </a:xfrm>
              <a:custGeom>
                <a:avLst/>
                <a:gdLst>
                  <a:gd name="T0" fmla="*/ 20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20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69" name="Freeform 343">
                <a:extLst>
                  <a:ext uri="{FF2B5EF4-FFF2-40B4-BE49-F238E27FC236}">
                    <a16:creationId xmlns:a16="http://schemas.microsoft.com/office/drawing/2014/main" id="{ECAF2EC9-E40B-49DE-966A-04C7C4DC7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0" y="2289"/>
                <a:ext cx="39" cy="40"/>
              </a:xfrm>
              <a:custGeom>
                <a:avLst/>
                <a:gdLst>
                  <a:gd name="T0" fmla="*/ 20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20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0" name="Freeform 344">
                <a:extLst>
                  <a:ext uri="{FF2B5EF4-FFF2-40B4-BE49-F238E27FC236}">
                    <a16:creationId xmlns:a16="http://schemas.microsoft.com/office/drawing/2014/main" id="{DF2459D3-5A55-40C3-9E46-DAD4766693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8" y="223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1" name="Freeform 345">
                <a:extLst>
                  <a:ext uri="{FF2B5EF4-FFF2-40B4-BE49-F238E27FC236}">
                    <a16:creationId xmlns:a16="http://schemas.microsoft.com/office/drawing/2014/main" id="{3AE25707-BA1D-45A3-99AE-BE4E0C1907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8" y="223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2" name="Freeform 346">
                <a:extLst>
                  <a:ext uri="{FF2B5EF4-FFF2-40B4-BE49-F238E27FC236}">
                    <a16:creationId xmlns:a16="http://schemas.microsoft.com/office/drawing/2014/main" id="{123CE5AE-14E4-49FB-9244-BCCE73C70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1" y="223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3" name="Freeform 347">
                <a:extLst>
                  <a:ext uri="{FF2B5EF4-FFF2-40B4-BE49-F238E27FC236}">
                    <a16:creationId xmlns:a16="http://schemas.microsoft.com/office/drawing/2014/main" id="{D30F9E23-E543-4731-9BB4-3AD94E8B8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1" y="223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4" name="Freeform 348">
                <a:extLst>
                  <a:ext uri="{FF2B5EF4-FFF2-40B4-BE49-F238E27FC236}">
                    <a16:creationId xmlns:a16="http://schemas.microsoft.com/office/drawing/2014/main" id="{8F03A033-D5EA-4D8F-80D0-8874F99D75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912" cy="183"/>
              </a:xfrm>
              <a:custGeom>
                <a:avLst/>
                <a:gdLst>
                  <a:gd name="T0" fmla="*/ 0 w 912"/>
                  <a:gd name="T1" fmla="*/ 0 h 183"/>
                  <a:gd name="T2" fmla="*/ 0 w 912"/>
                  <a:gd name="T3" fmla="*/ 0 h 183"/>
                  <a:gd name="T4" fmla="*/ 0 w 912"/>
                  <a:gd name="T5" fmla="*/ 0 h 183"/>
                  <a:gd name="T6" fmla="*/ 228 w 912"/>
                  <a:gd name="T7" fmla="*/ 167 h 183"/>
                  <a:gd name="T8" fmla="*/ 228 w 912"/>
                  <a:gd name="T9" fmla="*/ 167 h 183"/>
                  <a:gd name="T10" fmla="*/ 454 w 912"/>
                  <a:gd name="T11" fmla="*/ 183 h 183"/>
                  <a:gd name="T12" fmla="*/ 454 w 912"/>
                  <a:gd name="T13" fmla="*/ 183 h 183"/>
                  <a:gd name="T14" fmla="*/ 683 w 912"/>
                  <a:gd name="T15" fmla="*/ 142 h 183"/>
                  <a:gd name="T16" fmla="*/ 683 w 912"/>
                  <a:gd name="T17" fmla="*/ 142 h 183"/>
                  <a:gd name="T18" fmla="*/ 912 w 912"/>
                  <a:gd name="T19" fmla="*/ 8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12" h="183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28" y="167"/>
                    </a:lnTo>
                    <a:lnTo>
                      <a:pt x="228" y="167"/>
                    </a:lnTo>
                    <a:lnTo>
                      <a:pt x="454" y="183"/>
                    </a:lnTo>
                    <a:lnTo>
                      <a:pt x="454" y="183"/>
                    </a:lnTo>
                    <a:lnTo>
                      <a:pt x="683" y="142"/>
                    </a:lnTo>
                    <a:lnTo>
                      <a:pt x="683" y="142"/>
                    </a:lnTo>
                    <a:lnTo>
                      <a:pt x="912" y="89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5" name="Freeform 349">
                <a:extLst>
                  <a:ext uri="{FF2B5EF4-FFF2-40B4-BE49-F238E27FC236}">
                    <a16:creationId xmlns:a16="http://schemas.microsoft.com/office/drawing/2014/main" id="{7FACB774-A050-413C-B270-6D9137E51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6" name="Freeform 350">
                <a:extLst>
                  <a:ext uri="{FF2B5EF4-FFF2-40B4-BE49-F238E27FC236}">
                    <a16:creationId xmlns:a16="http://schemas.microsoft.com/office/drawing/2014/main" id="{5764FCA0-D3C1-44F8-9F72-F05BDE47E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7" name="Freeform 351">
                <a:extLst>
                  <a:ext uri="{FF2B5EF4-FFF2-40B4-BE49-F238E27FC236}">
                    <a16:creationId xmlns:a16="http://schemas.microsoft.com/office/drawing/2014/main" id="{7BCCA77C-D50B-4252-9AFF-5454440E5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2298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8" name="Freeform 352">
                <a:extLst>
                  <a:ext uri="{FF2B5EF4-FFF2-40B4-BE49-F238E27FC236}">
                    <a16:creationId xmlns:a16="http://schemas.microsoft.com/office/drawing/2014/main" id="{5B9A1274-A1B6-4B60-8C93-5DDE78F20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2298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79" name="Freeform 353">
                <a:extLst>
                  <a:ext uri="{FF2B5EF4-FFF2-40B4-BE49-F238E27FC236}">
                    <a16:creationId xmlns:a16="http://schemas.microsoft.com/office/drawing/2014/main" id="{23E882E9-7623-4E1A-A545-D9DEA40004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314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0" name="Freeform 354">
                <a:extLst>
                  <a:ext uri="{FF2B5EF4-FFF2-40B4-BE49-F238E27FC236}">
                    <a16:creationId xmlns:a16="http://schemas.microsoft.com/office/drawing/2014/main" id="{965B1010-2FB8-4CF1-A6DE-A7693B7220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314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1" name="Freeform 355">
                <a:extLst>
                  <a:ext uri="{FF2B5EF4-FFF2-40B4-BE49-F238E27FC236}">
                    <a16:creationId xmlns:a16="http://schemas.microsoft.com/office/drawing/2014/main" id="{2AB8E5F5-7996-4694-8025-A0D457959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" y="2273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2" name="Freeform 356">
                <a:extLst>
                  <a:ext uri="{FF2B5EF4-FFF2-40B4-BE49-F238E27FC236}">
                    <a16:creationId xmlns:a16="http://schemas.microsoft.com/office/drawing/2014/main" id="{ADEEA933-E556-4916-95B2-B3FA5F212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" y="2273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3" name="Freeform 357">
                <a:extLst>
                  <a:ext uri="{FF2B5EF4-FFF2-40B4-BE49-F238E27FC236}">
                    <a16:creationId xmlns:a16="http://schemas.microsoft.com/office/drawing/2014/main" id="{8DCDFD74-E8AD-4D61-899B-1545AFA0B7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220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4" name="Freeform 358">
                <a:extLst>
                  <a:ext uri="{FF2B5EF4-FFF2-40B4-BE49-F238E27FC236}">
                    <a16:creationId xmlns:a16="http://schemas.microsoft.com/office/drawing/2014/main" id="{D6FD211D-FFA5-4FDB-B747-BB8B6B16E5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220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5" name="Freeform 359">
                <a:extLst>
                  <a:ext uri="{FF2B5EF4-FFF2-40B4-BE49-F238E27FC236}">
                    <a16:creationId xmlns:a16="http://schemas.microsoft.com/office/drawing/2014/main" id="{7D4D31C5-6234-42C5-8099-E2FEF9365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22"/>
                <a:ext cx="906" cy="179"/>
              </a:xfrm>
              <a:custGeom>
                <a:avLst/>
                <a:gdLst>
                  <a:gd name="T0" fmla="*/ 0 w 906"/>
                  <a:gd name="T1" fmla="*/ 29 h 179"/>
                  <a:gd name="T2" fmla="*/ 0 w 906"/>
                  <a:gd name="T3" fmla="*/ 29 h 179"/>
                  <a:gd name="T4" fmla="*/ 0 w 906"/>
                  <a:gd name="T5" fmla="*/ 29 h 179"/>
                  <a:gd name="T6" fmla="*/ 222 w 906"/>
                  <a:gd name="T7" fmla="*/ 0 h 179"/>
                  <a:gd name="T8" fmla="*/ 222 w 906"/>
                  <a:gd name="T9" fmla="*/ 0 h 179"/>
                  <a:gd name="T10" fmla="*/ 451 w 906"/>
                  <a:gd name="T11" fmla="*/ 17 h 179"/>
                  <a:gd name="T12" fmla="*/ 451 w 906"/>
                  <a:gd name="T13" fmla="*/ 17 h 179"/>
                  <a:gd name="T14" fmla="*/ 680 w 906"/>
                  <a:gd name="T15" fmla="*/ 40 h 179"/>
                  <a:gd name="T16" fmla="*/ 680 w 906"/>
                  <a:gd name="T17" fmla="*/ 40 h 179"/>
                  <a:gd name="T18" fmla="*/ 906 w 906"/>
                  <a:gd name="T19" fmla="*/ 179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6" h="179">
                    <a:moveTo>
                      <a:pt x="0" y="29"/>
                    </a:moveTo>
                    <a:lnTo>
                      <a:pt x="0" y="29"/>
                    </a:lnTo>
                    <a:lnTo>
                      <a:pt x="0" y="29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451" y="17"/>
                    </a:lnTo>
                    <a:lnTo>
                      <a:pt x="451" y="17"/>
                    </a:lnTo>
                    <a:lnTo>
                      <a:pt x="680" y="40"/>
                    </a:lnTo>
                    <a:lnTo>
                      <a:pt x="680" y="40"/>
                    </a:lnTo>
                    <a:lnTo>
                      <a:pt x="906" y="179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6" name="Freeform 360">
                <a:extLst>
                  <a:ext uri="{FF2B5EF4-FFF2-40B4-BE49-F238E27FC236}">
                    <a16:creationId xmlns:a16="http://schemas.microsoft.com/office/drawing/2014/main" id="{350C12E5-5D5F-4167-B9DC-3952A32F6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7" name="Freeform 361">
                <a:extLst>
                  <a:ext uri="{FF2B5EF4-FFF2-40B4-BE49-F238E27FC236}">
                    <a16:creationId xmlns:a16="http://schemas.microsoft.com/office/drawing/2014/main" id="{9D562D44-661F-47FF-9935-2B362CFF79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8" name="Freeform 362">
                <a:extLst>
                  <a:ext uri="{FF2B5EF4-FFF2-40B4-BE49-F238E27FC236}">
                    <a16:creationId xmlns:a16="http://schemas.microsoft.com/office/drawing/2014/main" id="{C28866E5-AA47-45E4-A652-B38F91B91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102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89" name="Freeform 363">
                <a:extLst>
                  <a:ext uri="{FF2B5EF4-FFF2-40B4-BE49-F238E27FC236}">
                    <a16:creationId xmlns:a16="http://schemas.microsoft.com/office/drawing/2014/main" id="{378E93C6-E983-44C3-815C-B660AFD262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102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0" name="Freeform 364">
                <a:extLst>
                  <a:ext uri="{FF2B5EF4-FFF2-40B4-BE49-F238E27FC236}">
                    <a16:creationId xmlns:a16="http://schemas.microsoft.com/office/drawing/2014/main" id="{5DEE5438-6A05-4BD8-90D7-CB64F8DD3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2120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1" name="Freeform 365">
                <a:extLst>
                  <a:ext uri="{FF2B5EF4-FFF2-40B4-BE49-F238E27FC236}">
                    <a16:creationId xmlns:a16="http://schemas.microsoft.com/office/drawing/2014/main" id="{A1EEB64D-6524-4B73-AE19-6B774ED4AA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2120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2" name="Freeform 366">
                <a:extLst>
                  <a:ext uri="{FF2B5EF4-FFF2-40B4-BE49-F238E27FC236}">
                    <a16:creationId xmlns:a16="http://schemas.microsoft.com/office/drawing/2014/main" id="{8D8ECD80-D0A9-4929-ABC5-D88BC8C4F1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143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3" name="Freeform 367">
                <a:extLst>
                  <a:ext uri="{FF2B5EF4-FFF2-40B4-BE49-F238E27FC236}">
                    <a16:creationId xmlns:a16="http://schemas.microsoft.com/office/drawing/2014/main" id="{B79AA46E-8CD9-46C4-A443-16B856BC4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143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4" name="Freeform 368">
                <a:extLst>
                  <a:ext uri="{FF2B5EF4-FFF2-40B4-BE49-F238E27FC236}">
                    <a16:creationId xmlns:a16="http://schemas.microsoft.com/office/drawing/2014/main" id="{73075DF4-028D-4918-A5B7-52941131E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28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5" name="Freeform 369">
                <a:extLst>
                  <a:ext uri="{FF2B5EF4-FFF2-40B4-BE49-F238E27FC236}">
                    <a16:creationId xmlns:a16="http://schemas.microsoft.com/office/drawing/2014/main" id="{8FB26524-9203-4F3C-A6C9-D2939171FC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28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6" name="Freeform 370">
                <a:extLst>
                  <a:ext uri="{FF2B5EF4-FFF2-40B4-BE49-F238E27FC236}">
                    <a16:creationId xmlns:a16="http://schemas.microsoft.com/office/drawing/2014/main" id="{F58E9310-D94D-4BF5-AC9F-FF7CFB8138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072"/>
                <a:ext cx="1126" cy="117"/>
              </a:xfrm>
              <a:custGeom>
                <a:avLst/>
                <a:gdLst>
                  <a:gd name="T0" fmla="*/ 0 w 1126"/>
                  <a:gd name="T1" fmla="*/ 79 h 117"/>
                  <a:gd name="T2" fmla="*/ 0 w 1126"/>
                  <a:gd name="T3" fmla="*/ 79 h 117"/>
                  <a:gd name="T4" fmla="*/ 0 w 1126"/>
                  <a:gd name="T5" fmla="*/ 79 h 117"/>
                  <a:gd name="T6" fmla="*/ 203 w 1126"/>
                  <a:gd name="T7" fmla="*/ 117 h 117"/>
                  <a:gd name="T8" fmla="*/ 203 w 1126"/>
                  <a:gd name="T9" fmla="*/ 117 h 117"/>
                  <a:gd name="T10" fmla="*/ 443 w 1126"/>
                  <a:gd name="T11" fmla="*/ 92 h 117"/>
                  <a:gd name="T12" fmla="*/ 443 w 1126"/>
                  <a:gd name="T13" fmla="*/ 92 h 117"/>
                  <a:gd name="T14" fmla="*/ 688 w 1126"/>
                  <a:gd name="T15" fmla="*/ 62 h 117"/>
                  <a:gd name="T16" fmla="*/ 688 w 1126"/>
                  <a:gd name="T17" fmla="*/ 62 h 117"/>
                  <a:gd name="T18" fmla="*/ 912 w 1126"/>
                  <a:gd name="T19" fmla="*/ 0 h 117"/>
                  <a:gd name="T20" fmla="*/ 912 w 1126"/>
                  <a:gd name="T21" fmla="*/ 0 h 117"/>
                  <a:gd name="T22" fmla="*/ 1126 w 1126"/>
                  <a:gd name="T23" fmla="*/ 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26" h="117">
                    <a:moveTo>
                      <a:pt x="0" y="79"/>
                    </a:moveTo>
                    <a:lnTo>
                      <a:pt x="0" y="79"/>
                    </a:lnTo>
                    <a:lnTo>
                      <a:pt x="0" y="79"/>
                    </a:lnTo>
                    <a:lnTo>
                      <a:pt x="203" y="117"/>
                    </a:lnTo>
                    <a:lnTo>
                      <a:pt x="203" y="117"/>
                    </a:lnTo>
                    <a:lnTo>
                      <a:pt x="443" y="92"/>
                    </a:lnTo>
                    <a:lnTo>
                      <a:pt x="443" y="92"/>
                    </a:lnTo>
                    <a:lnTo>
                      <a:pt x="688" y="62"/>
                    </a:lnTo>
                    <a:lnTo>
                      <a:pt x="688" y="62"/>
                    </a:lnTo>
                    <a:lnTo>
                      <a:pt x="912" y="0"/>
                    </a:lnTo>
                    <a:lnTo>
                      <a:pt x="912" y="0"/>
                    </a:lnTo>
                    <a:lnTo>
                      <a:pt x="1126" y="17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7" name="Freeform 371">
                <a:extLst>
                  <a:ext uri="{FF2B5EF4-FFF2-40B4-BE49-F238E27FC236}">
                    <a16:creationId xmlns:a16="http://schemas.microsoft.com/office/drawing/2014/main" id="{6B6DF854-AD38-4555-904B-1DF39CF558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8" name="Freeform 372">
                <a:extLst>
                  <a:ext uri="{FF2B5EF4-FFF2-40B4-BE49-F238E27FC236}">
                    <a16:creationId xmlns:a16="http://schemas.microsoft.com/office/drawing/2014/main" id="{6D37176D-FB85-4233-9388-210F461FB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299" name="Freeform 373">
                <a:extLst>
                  <a:ext uri="{FF2B5EF4-FFF2-40B4-BE49-F238E27FC236}">
                    <a16:creationId xmlns:a16="http://schemas.microsoft.com/office/drawing/2014/main" id="{43764707-47A4-4C60-89B4-4AC330B52D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2" y="216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0" name="Freeform 374">
                <a:extLst>
                  <a:ext uri="{FF2B5EF4-FFF2-40B4-BE49-F238E27FC236}">
                    <a16:creationId xmlns:a16="http://schemas.microsoft.com/office/drawing/2014/main" id="{62B87D1E-D634-4F1D-9F4D-DF23E051EE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2" y="216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1" name="Freeform 375">
                <a:extLst>
                  <a:ext uri="{FF2B5EF4-FFF2-40B4-BE49-F238E27FC236}">
                    <a16:creationId xmlns:a16="http://schemas.microsoft.com/office/drawing/2014/main" id="{B309F58A-E202-46F9-9B21-C6E3D57193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" y="2144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2" name="Freeform 376">
                <a:extLst>
                  <a:ext uri="{FF2B5EF4-FFF2-40B4-BE49-F238E27FC236}">
                    <a16:creationId xmlns:a16="http://schemas.microsoft.com/office/drawing/2014/main" id="{75ADC9EE-2C87-4F20-AED3-9815625604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" y="2144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3" name="Freeform 377">
                <a:extLst>
                  <a:ext uri="{FF2B5EF4-FFF2-40B4-BE49-F238E27FC236}">
                    <a16:creationId xmlns:a16="http://schemas.microsoft.com/office/drawing/2014/main" id="{F0B8921A-DD53-4BF7-A9B5-1E643EB898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7" y="2114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4" name="Freeform 378">
                <a:extLst>
                  <a:ext uri="{FF2B5EF4-FFF2-40B4-BE49-F238E27FC236}">
                    <a16:creationId xmlns:a16="http://schemas.microsoft.com/office/drawing/2014/main" id="{5DDCD576-E38D-49EB-BBEE-6F7F33CFFA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7" y="2114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5" name="Freeform 379">
                <a:extLst>
                  <a:ext uri="{FF2B5EF4-FFF2-40B4-BE49-F238E27FC236}">
                    <a16:creationId xmlns:a16="http://schemas.microsoft.com/office/drawing/2014/main" id="{BE1B61AC-BDD8-47BF-A8A0-9E9184C81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052"/>
                <a:ext cx="39" cy="40"/>
              </a:xfrm>
              <a:custGeom>
                <a:avLst/>
                <a:gdLst>
                  <a:gd name="T0" fmla="*/ 20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20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6" name="Freeform 380">
                <a:extLst>
                  <a:ext uri="{FF2B5EF4-FFF2-40B4-BE49-F238E27FC236}">
                    <a16:creationId xmlns:a16="http://schemas.microsoft.com/office/drawing/2014/main" id="{12B2D3D0-EE62-488D-893B-FE368BAD5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052"/>
                <a:ext cx="39" cy="40"/>
              </a:xfrm>
              <a:custGeom>
                <a:avLst/>
                <a:gdLst>
                  <a:gd name="T0" fmla="*/ 20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20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20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7" name="Freeform 381">
                <a:extLst>
                  <a:ext uri="{FF2B5EF4-FFF2-40B4-BE49-F238E27FC236}">
                    <a16:creationId xmlns:a16="http://schemas.microsoft.com/office/drawing/2014/main" id="{21A374E4-FCC6-4D09-88D4-47724DD1DB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069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8" name="Freeform 382">
                <a:extLst>
                  <a:ext uri="{FF2B5EF4-FFF2-40B4-BE49-F238E27FC236}">
                    <a16:creationId xmlns:a16="http://schemas.microsoft.com/office/drawing/2014/main" id="{7E01C251-B264-4C9D-B462-D68A4895F7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069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09" name="Freeform 383">
                <a:extLst>
                  <a:ext uri="{FF2B5EF4-FFF2-40B4-BE49-F238E27FC236}">
                    <a16:creationId xmlns:a16="http://schemas.microsoft.com/office/drawing/2014/main" id="{15500B72-2BA3-4E4F-A689-402A58090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140" cy="736"/>
              </a:xfrm>
              <a:custGeom>
                <a:avLst/>
                <a:gdLst>
                  <a:gd name="T0" fmla="*/ 0 w 1140"/>
                  <a:gd name="T1" fmla="*/ 0 h 736"/>
                  <a:gd name="T2" fmla="*/ 0 w 1140"/>
                  <a:gd name="T3" fmla="*/ 0 h 736"/>
                  <a:gd name="T4" fmla="*/ 0 w 1140"/>
                  <a:gd name="T5" fmla="*/ 0 h 736"/>
                  <a:gd name="T6" fmla="*/ 228 w 1140"/>
                  <a:gd name="T7" fmla="*/ 559 h 736"/>
                  <a:gd name="T8" fmla="*/ 228 w 1140"/>
                  <a:gd name="T9" fmla="*/ 559 h 736"/>
                  <a:gd name="T10" fmla="*/ 454 w 1140"/>
                  <a:gd name="T11" fmla="*/ 715 h 736"/>
                  <a:gd name="T12" fmla="*/ 454 w 1140"/>
                  <a:gd name="T13" fmla="*/ 715 h 736"/>
                  <a:gd name="T14" fmla="*/ 683 w 1140"/>
                  <a:gd name="T15" fmla="*/ 733 h 736"/>
                  <a:gd name="T16" fmla="*/ 683 w 1140"/>
                  <a:gd name="T17" fmla="*/ 733 h 736"/>
                  <a:gd name="T18" fmla="*/ 903 w 1140"/>
                  <a:gd name="T19" fmla="*/ 736 h 736"/>
                  <a:gd name="T20" fmla="*/ 903 w 1140"/>
                  <a:gd name="T21" fmla="*/ 736 h 736"/>
                  <a:gd name="T22" fmla="*/ 1140 w 1140"/>
                  <a:gd name="T23" fmla="*/ 735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0" h="73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28" y="559"/>
                    </a:lnTo>
                    <a:lnTo>
                      <a:pt x="228" y="559"/>
                    </a:lnTo>
                    <a:lnTo>
                      <a:pt x="454" y="715"/>
                    </a:lnTo>
                    <a:lnTo>
                      <a:pt x="454" y="715"/>
                    </a:lnTo>
                    <a:lnTo>
                      <a:pt x="683" y="733"/>
                    </a:lnTo>
                    <a:lnTo>
                      <a:pt x="683" y="733"/>
                    </a:lnTo>
                    <a:lnTo>
                      <a:pt x="903" y="736"/>
                    </a:lnTo>
                    <a:lnTo>
                      <a:pt x="903" y="736"/>
                    </a:lnTo>
                    <a:lnTo>
                      <a:pt x="1140" y="735"/>
                    </a:lnTo>
                  </a:path>
                </a:pathLst>
              </a:custGeom>
              <a:noFill/>
              <a:ln w="12700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0" name="Oval 384">
                <a:extLst>
                  <a:ext uri="{FF2B5EF4-FFF2-40B4-BE49-F238E27FC236}">
                    <a16:creationId xmlns:a16="http://schemas.microsoft.com/office/drawing/2014/main" id="{5C4A238A-B475-44D7-AE99-B75172BDD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1" name="Oval 385">
                <a:extLst>
                  <a:ext uri="{FF2B5EF4-FFF2-40B4-BE49-F238E27FC236}">
                    <a16:creationId xmlns:a16="http://schemas.microsoft.com/office/drawing/2014/main" id="{4A59F576-FF4E-4385-87D8-FEAB78BD9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2" name="Oval 386">
                <a:extLst>
                  <a:ext uri="{FF2B5EF4-FFF2-40B4-BE49-F238E27FC236}">
                    <a16:creationId xmlns:a16="http://schemas.microsoft.com/office/drawing/2014/main" id="{92D01476-30BE-47D8-8FA9-04A625668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690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3" name="Oval 387">
                <a:extLst>
                  <a:ext uri="{FF2B5EF4-FFF2-40B4-BE49-F238E27FC236}">
                    <a16:creationId xmlns:a16="http://schemas.microsoft.com/office/drawing/2014/main" id="{369D6989-4288-49D0-8E61-36C71E1FC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690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4" name="Oval 388">
                <a:extLst>
                  <a:ext uri="{FF2B5EF4-FFF2-40B4-BE49-F238E27FC236}">
                    <a16:creationId xmlns:a16="http://schemas.microsoft.com/office/drawing/2014/main" id="{D71AD809-8A57-44B4-97B7-963DDB1BC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47"/>
                <a:ext cx="39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5" name="Oval 389">
                <a:extLst>
                  <a:ext uri="{FF2B5EF4-FFF2-40B4-BE49-F238E27FC236}">
                    <a16:creationId xmlns:a16="http://schemas.microsoft.com/office/drawing/2014/main" id="{DF214EA1-3872-4ED3-8226-AA5844C65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847"/>
                <a:ext cx="39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6" name="Oval 390">
                <a:extLst>
                  <a:ext uri="{FF2B5EF4-FFF2-40B4-BE49-F238E27FC236}">
                    <a16:creationId xmlns:a16="http://schemas.microsoft.com/office/drawing/2014/main" id="{7FB848CF-A599-435D-9E70-F714F6CCE8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" y="2864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7" name="Oval 391">
                <a:extLst>
                  <a:ext uri="{FF2B5EF4-FFF2-40B4-BE49-F238E27FC236}">
                    <a16:creationId xmlns:a16="http://schemas.microsoft.com/office/drawing/2014/main" id="{3390E100-7173-4706-A43D-B18844727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" y="2864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8" name="Oval 392">
                <a:extLst>
                  <a:ext uri="{FF2B5EF4-FFF2-40B4-BE49-F238E27FC236}">
                    <a16:creationId xmlns:a16="http://schemas.microsoft.com/office/drawing/2014/main" id="{79959F18-F22A-4D67-9016-52D729EF9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2867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19" name="Oval 393">
                <a:extLst>
                  <a:ext uri="{FF2B5EF4-FFF2-40B4-BE49-F238E27FC236}">
                    <a16:creationId xmlns:a16="http://schemas.microsoft.com/office/drawing/2014/main" id="{9AC3D4C6-4D70-4D70-87A3-D70E327AF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2867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0" name="Oval 394">
                <a:extLst>
                  <a:ext uri="{FF2B5EF4-FFF2-40B4-BE49-F238E27FC236}">
                    <a16:creationId xmlns:a16="http://schemas.microsoft.com/office/drawing/2014/main" id="{84452968-9190-4192-BFF5-D9536C4F01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9" y="2866"/>
                <a:ext cx="39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1" name="Oval 395">
                <a:extLst>
                  <a:ext uri="{FF2B5EF4-FFF2-40B4-BE49-F238E27FC236}">
                    <a16:creationId xmlns:a16="http://schemas.microsoft.com/office/drawing/2014/main" id="{EACD9698-880B-4B2B-8949-3291DA4FE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9" y="2866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2" name="Freeform 396">
                <a:extLst>
                  <a:ext uri="{FF2B5EF4-FFF2-40B4-BE49-F238E27FC236}">
                    <a16:creationId xmlns:a16="http://schemas.microsoft.com/office/drawing/2014/main" id="{6EAC8D9B-1B50-4041-9781-4C567461CB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451" cy="101"/>
              </a:xfrm>
              <a:custGeom>
                <a:avLst/>
                <a:gdLst>
                  <a:gd name="T0" fmla="*/ 0 w 451"/>
                  <a:gd name="T1" fmla="*/ 0 h 101"/>
                  <a:gd name="T2" fmla="*/ 0 w 451"/>
                  <a:gd name="T3" fmla="*/ 0 h 101"/>
                  <a:gd name="T4" fmla="*/ 0 w 451"/>
                  <a:gd name="T5" fmla="*/ 0 h 101"/>
                  <a:gd name="T6" fmla="*/ 222 w 451"/>
                  <a:gd name="T7" fmla="*/ 32 h 101"/>
                  <a:gd name="T8" fmla="*/ 222 w 451"/>
                  <a:gd name="T9" fmla="*/ 32 h 101"/>
                  <a:gd name="T10" fmla="*/ 451 w 451"/>
                  <a:gd name="T11" fmla="*/ 10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1" h="10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22" y="32"/>
                    </a:lnTo>
                    <a:lnTo>
                      <a:pt x="222" y="32"/>
                    </a:lnTo>
                    <a:lnTo>
                      <a:pt x="451" y="101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3" name="Freeform 397">
                <a:extLst>
                  <a:ext uri="{FF2B5EF4-FFF2-40B4-BE49-F238E27FC236}">
                    <a16:creationId xmlns:a16="http://schemas.microsoft.com/office/drawing/2014/main" id="{AC096374-9369-4282-B906-6151AEA3B3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4" name="Freeform 398">
                <a:extLst>
                  <a:ext uri="{FF2B5EF4-FFF2-40B4-BE49-F238E27FC236}">
                    <a16:creationId xmlns:a16="http://schemas.microsoft.com/office/drawing/2014/main" id="{290AF139-E777-4171-9269-1A5518810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5" name="Freeform 399">
                <a:extLst>
                  <a:ext uri="{FF2B5EF4-FFF2-40B4-BE49-F238E27FC236}">
                    <a16:creationId xmlns:a16="http://schemas.microsoft.com/office/drawing/2014/main" id="{5D461144-0253-4D3D-9DE0-1C90BE9BB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163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6" name="Freeform 400">
                <a:extLst>
                  <a:ext uri="{FF2B5EF4-FFF2-40B4-BE49-F238E27FC236}">
                    <a16:creationId xmlns:a16="http://schemas.microsoft.com/office/drawing/2014/main" id="{36B4D2C2-9BF4-4F1D-A8BF-4779CDC3EC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163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7" name="Freeform 401">
                <a:extLst>
                  <a:ext uri="{FF2B5EF4-FFF2-40B4-BE49-F238E27FC236}">
                    <a16:creationId xmlns:a16="http://schemas.microsoft.com/office/drawing/2014/main" id="{9081803D-D189-44EE-9659-72088F9B9E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2232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8" name="Freeform 402">
                <a:extLst>
                  <a:ext uri="{FF2B5EF4-FFF2-40B4-BE49-F238E27FC236}">
                    <a16:creationId xmlns:a16="http://schemas.microsoft.com/office/drawing/2014/main" id="{A93E2775-E2B4-4758-8C6B-0ED4784D3B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2232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29" name="Freeform 403">
                <a:extLst>
                  <a:ext uri="{FF2B5EF4-FFF2-40B4-BE49-F238E27FC236}">
                    <a16:creationId xmlns:a16="http://schemas.microsoft.com/office/drawing/2014/main" id="{880C8052-8847-4403-9C51-880420326A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1848"/>
                <a:ext cx="434" cy="303"/>
              </a:xfrm>
              <a:custGeom>
                <a:avLst/>
                <a:gdLst>
                  <a:gd name="T0" fmla="*/ 0 w 434"/>
                  <a:gd name="T1" fmla="*/ 303 h 303"/>
                  <a:gd name="T2" fmla="*/ 0 w 434"/>
                  <a:gd name="T3" fmla="*/ 303 h 303"/>
                  <a:gd name="T4" fmla="*/ 0 w 434"/>
                  <a:gd name="T5" fmla="*/ 303 h 303"/>
                  <a:gd name="T6" fmla="*/ 166 w 434"/>
                  <a:gd name="T7" fmla="*/ 146 h 303"/>
                  <a:gd name="T8" fmla="*/ 166 w 434"/>
                  <a:gd name="T9" fmla="*/ 146 h 303"/>
                  <a:gd name="T10" fmla="*/ 434 w 434"/>
                  <a:gd name="T11" fmla="*/ 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4" h="303">
                    <a:moveTo>
                      <a:pt x="0" y="303"/>
                    </a:moveTo>
                    <a:lnTo>
                      <a:pt x="0" y="303"/>
                    </a:lnTo>
                    <a:lnTo>
                      <a:pt x="0" y="303"/>
                    </a:lnTo>
                    <a:lnTo>
                      <a:pt x="166" y="146"/>
                    </a:lnTo>
                    <a:lnTo>
                      <a:pt x="166" y="146"/>
                    </a:lnTo>
                    <a:lnTo>
                      <a:pt x="434" y="0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30" name="Freeform 404">
                <a:extLst>
                  <a:ext uri="{FF2B5EF4-FFF2-40B4-BE49-F238E27FC236}">
                    <a16:creationId xmlns:a16="http://schemas.microsoft.com/office/drawing/2014/main" id="{0E5F734B-7818-4D79-9422-170B5C341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331" name="Freeform 405">
                <a:extLst>
                  <a:ext uri="{FF2B5EF4-FFF2-40B4-BE49-F238E27FC236}">
                    <a16:creationId xmlns:a16="http://schemas.microsoft.com/office/drawing/2014/main" id="{1BFB22D4-FC42-4B3B-89D0-ED16B9DCB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</p:grpSp>
        <p:grpSp>
          <p:nvGrpSpPr>
            <p:cNvPr id="829" name="Group 607">
              <a:extLst>
                <a:ext uri="{FF2B5EF4-FFF2-40B4-BE49-F238E27FC236}">
                  <a16:creationId xmlns:a16="http://schemas.microsoft.com/office/drawing/2014/main" id="{6E91FAF8-BA79-4E67-90DD-027420B4EC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46832" y="2496604"/>
              <a:ext cx="3564920" cy="1925923"/>
              <a:chOff x="2439" y="1829"/>
              <a:chExt cx="2777" cy="1142"/>
            </a:xfrm>
          </p:grpSpPr>
          <p:sp>
            <p:nvSpPr>
              <p:cNvPr id="932" name="Freeform 407">
                <a:extLst>
                  <a:ext uri="{FF2B5EF4-FFF2-40B4-BE49-F238E27FC236}">
                    <a16:creationId xmlns:a16="http://schemas.microsoft.com/office/drawing/2014/main" id="{29921B80-C314-4FA4-93E4-DBA7207404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" y="1974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33" name="Freeform 408">
                <a:extLst>
                  <a:ext uri="{FF2B5EF4-FFF2-40B4-BE49-F238E27FC236}">
                    <a16:creationId xmlns:a16="http://schemas.microsoft.com/office/drawing/2014/main" id="{51C6A4B7-7403-46CD-B2E2-8B6057DA61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05" y="1974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34" name="Freeform 409">
                <a:extLst>
                  <a:ext uri="{FF2B5EF4-FFF2-40B4-BE49-F238E27FC236}">
                    <a16:creationId xmlns:a16="http://schemas.microsoft.com/office/drawing/2014/main" id="{416F6F19-652D-47B8-8783-549D7EBEFD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" y="1829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35" name="Freeform 410">
                <a:extLst>
                  <a:ext uri="{FF2B5EF4-FFF2-40B4-BE49-F238E27FC236}">
                    <a16:creationId xmlns:a16="http://schemas.microsoft.com/office/drawing/2014/main" id="{58E34AF8-293B-4B1E-8E2A-D86FFD3FEA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3" y="1829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36" name="Freeform 411">
                <a:extLst>
                  <a:ext uri="{FF2B5EF4-FFF2-40B4-BE49-F238E27FC236}">
                    <a16:creationId xmlns:a16="http://schemas.microsoft.com/office/drawing/2014/main" id="{19926B25-2B4A-417D-9048-54DCC1E203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237" cy="147"/>
              </a:xfrm>
              <a:custGeom>
                <a:avLst/>
                <a:gdLst>
                  <a:gd name="T0" fmla="*/ 0 w 237"/>
                  <a:gd name="T1" fmla="*/ 0 h 147"/>
                  <a:gd name="T2" fmla="*/ 0 w 237"/>
                  <a:gd name="T3" fmla="*/ 0 h 147"/>
                  <a:gd name="T4" fmla="*/ 0 w 237"/>
                  <a:gd name="T5" fmla="*/ 0 h 147"/>
                  <a:gd name="T6" fmla="*/ 237 w 237"/>
                  <a:gd name="T7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7" h="14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37" y="147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37" name="Freeform 412">
                <a:extLst>
                  <a:ext uri="{FF2B5EF4-FFF2-40B4-BE49-F238E27FC236}">
                    <a16:creationId xmlns:a16="http://schemas.microsoft.com/office/drawing/2014/main" id="{D600839D-87B6-411B-8F67-63117A341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38" name="Freeform 413">
                <a:extLst>
                  <a:ext uri="{FF2B5EF4-FFF2-40B4-BE49-F238E27FC236}">
                    <a16:creationId xmlns:a16="http://schemas.microsoft.com/office/drawing/2014/main" id="{0209F8DA-CEA2-47A4-8910-BA0C45BAFB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39" name="Freeform 414">
                <a:extLst>
                  <a:ext uri="{FF2B5EF4-FFF2-40B4-BE49-F238E27FC236}">
                    <a16:creationId xmlns:a16="http://schemas.microsoft.com/office/drawing/2014/main" id="{0EE034AE-4759-4A07-B313-56B1938E2B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2278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0" name="Freeform 415">
                <a:extLst>
                  <a:ext uri="{FF2B5EF4-FFF2-40B4-BE49-F238E27FC236}">
                    <a16:creationId xmlns:a16="http://schemas.microsoft.com/office/drawing/2014/main" id="{ABDD5F53-307C-4BBA-ADD5-B09610AD44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6" y="2278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1" name="Freeform 416">
                <a:extLst>
                  <a:ext uri="{FF2B5EF4-FFF2-40B4-BE49-F238E27FC236}">
                    <a16:creationId xmlns:a16="http://schemas.microsoft.com/office/drawing/2014/main" id="{A779B741-9B5A-4B27-B5B4-B721D18DEA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372" cy="278"/>
              </a:xfrm>
              <a:custGeom>
                <a:avLst/>
                <a:gdLst>
                  <a:gd name="T0" fmla="*/ 0 w 1372"/>
                  <a:gd name="T1" fmla="*/ 0 h 278"/>
                  <a:gd name="T2" fmla="*/ 0 w 1372"/>
                  <a:gd name="T3" fmla="*/ 0 h 278"/>
                  <a:gd name="T4" fmla="*/ 0 w 1372"/>
                  <a:gd name="T5" fmla="*/ 0 h 278"/>
                  <a:gd name="T6" fmla="*/ 231 w 1372"/>
                  <a:gd name="T7" fmla="*/ 139 h 278"/>
                  <a:gd name="T8" fmla="*/ 231 w 1372"/>
                  <a:gd name="T9" fmla="*/ 139 h 278"/>
                  <a:gd name="T10" fmla="*/ 460 w 1372"/>
                  <a:gd name="T11" fmla="*/ 194 h 278"/>
                  <a:gd name="T12" fmla="*/ 460 w 1372"/>
                  <a:gd name="T13" fmla="*/ 194 h 278"/>
                  <a:gd name="T14" fmla="*/ 674 w 1372"/>
                  <a:gd name="T15" fmla="*/ 207 h 278"/>
                  <a:gd name="T16" fmla="*/ 674 w 1372"/>
                  <a:gd name="T17" fmla="*/ 207 h 278"/>
                  <a:gd name="T18" fmla="*/ 906 w 1372"/>
                  <a:gd name="T19" fmla="*/ 262 h 278"/>
                  <a:gd name="T20" fmla="*/ 906 w 1372"/>
                  <a:gd name="T21" fmla="*/ 262 h 278"/>
                  <a:gd name="T22" fmla="*/ 1144 w 1372"/>
                  <a:gd name="T23" fmla="*/ 274 h 278"/>
                  <a:gd name="T24" fmla="*/ 1144 w 1372"/>
                  <a:gd name="T25" fmla="*/ 274 h 278"/>
                  <a:gd name="T26" fmla="*/ 1372 w 1372"/>
                  <a:gd name="T27" fmla="*/ 27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72" h="27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31" y="139"/>
                    </a:lnTo>
                    <a:lnTo>
                      <a:pt x="231" y="139"/>
                    </a:lnTo>
                    <a:lnTo>
                      <a:pt x="460" y="194"/>
                    </a:lnTo>
                    <a:lnTo>
                      <a:pt x="460" y="194"/>
                    </a:lnTo>
                    <a:lnTo>
                      <a:pt x="674" y="207"/>
                    </a:lnTo>
                    <a:lnTo>
                      <a:pt x="674" y="207"/>
                    </a:lnTo>
                    <a:lnTo>
                      <a:pt x="906" y="262"/>
                    </a:lnTo>
                    <a:lnTo>
                      <a:pt x="906" y="262"/>
                    </a:lnTo>
                    <a:lnTo>
                      <a:pt x="1144" y="274"/>
                    </a:lnTo>
                    <a:lnTo>
                      <a:pt x="1144" y="274"/>
                    </a:lnTo>
                    <a:lnTo>
                      <a:pt x="1372" y="278"/>
                    </a:lnTo>
                  </a:path>
                </a:pathLst>
              </a:custGeom>
              <a:noFill/>
              <a:ln w="12700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2" name="Oval 417">
                <a:extLst>
                  <a:ext uri="{FF2B5EF4-FFF2-40B4-BE49-F238E27FC236}">
                    <a16:creationId xmlns:a16="http://schemas.microsoft.com/office/drawing/2014/main" id="{E4791BD6-02D8-4949-A41E-2EC01E647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3" name="Oval 418">
                <a:extLst>
                  <a:ext uri="{FF2B5EF4-FFF2-40B4-BE49-F238E27FC236}">
                    <a16:creationId xmlns:a16="http://schemas.microsoft.com/office/drawing/2014/main" id="{9B6C127A-376A-4E90-B831-4816C66E5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4" name="Oval 419">
                <a:extLst>
                  <a:ext uri="{FF2B5EF4-FFF2-40B4-BE49-F238E27FC236}">
                    <a16:creationId xmlns:a16="http://schemas.microsoft.com/office/drawing/2014/main" id="{3BF3DA1C-BEE6-4F5B-8CE9-6127DD498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" y="2271"/>
                <a:ext cx="39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5" name="Oval 420">
                <a:extLst>
                  <a:ext uri="{FF2B5EF4-FFF2-40B4-BE49-F238E27FC236}">
                    <a16:creationId xmlns:a16="http://schemas.microsoft.com/office/drawing/2014/main" id="{85681284-A381-4BAF-AF05-44DE19F4F7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" y="227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6" name="Oval 421">
                <a:extLst>
                  <a:ext uri="{FF2B5EF4-FFF2-40B4-BE49-F238E27FC236}">
                    <a16:creationId xmlns:a16="http://schemas.microsoft.com/office/drawing/2014/main" id="{39A0AE45-07DE-493A-B29A-30B78F63E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9" y="2325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7" name="Oval 422">
                <a:extLst>
                  <a:ext uri="{FF2B5EF4-FFF2-40B4-BE49-F238E27FC236}">
                    <a16:creationId xmlns:a16="http://schemas.microsoft.com/office/drawing/2014/main" id="{D0DFF009-FF7A-4BAF-B9FB-32C7ADEA70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9" y="2325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8" name="Oval 423">
                <a:extLst>
                  <a:ext uri="{FF2B5EF4-FFF2-40B4-BE49-F238E27FC236}">
                    <a16:creationId xmlns:a16="http://schemas.microsoft.com/office/drawing/2014/main" id="{F3FD2A78-383E-451B-A155-A7BBB9C85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3" y="2338"/>
                <a:ext cx="39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49" name="Oval 424">
                <a:extLst>
                  <a:ext uri="{FF2B5EF4-FFF2-40B4-BE49-F238E27FC236}">
                    <a16:creationId xmlns:a16="http://schemas.microsoft.com/office/drawing/2014/main" id="{814CEA80-230C-48F4-A411-C7135A481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3" y="2338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0" name="Oval 425">
                <a:extLst>
                  <a:ext uri="{FF2B5EF4-FFF2-40B4-BE49-F238E27FC236}">
                    <a16:creationId xmlns:a16="http://schemas.microsoft.com/office/drawing/2014/main" id="{8406B1E2-8936-470B-A6B0-2F78BBDB61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393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1" name="Oval 426">
                <a:extLst>
                  <a:ext uri="{FF2B5EF4-FFF2-40B4-BE49-F238E27FC236}">
                    <a16:creationId xmlns:a16="http://schemas.microsoft.com/office/drawing/2014/main" id="{D30FF47D-B63A-42A3-9281-111564413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393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2" name="Oval 427">
                <a:extLst>
                  <a:ext uri="{FF2B5EF4-FFF2-40B4-BE49-F238E27FC236}">
                    <a16:creationId xmlns:a16="http://schemas.microsoft.com/office/drawing/2014/main" id="{5A595C04-73D9-4134-ACFB-624B0B7AB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3" y="2405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3" name="Oval 428">
                <a:extLst>
                  <a:ext uri="{FF2B5EF4-FFF2-40B4-BE49-F238E27FC236}">
                    <a16:creationId xmlns:a16="http://schemas.microsoft.com/office/drawing/2014/main" id="{473B1811-10F2-4D4F-B963-08503240C9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3" y="2405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4" name="Oval 429">
                <a:extLst>
                  <a:ext uri="{FF2B5EF4-FFF2-40B4-BE49-F238E27FC236}">
                    <a16:creationId xmlns:a16="http://schemas.microsoft.com/office/drawing/2014/main" id="{B8DB0FF6-C0FC-4270-AFDE-0A9E7B417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1" y="2409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5" name="Oval 430">
                <a:extLst>
                  <a:ext uri="{FF2B5EF4-FFF2-40B4-BE49-F238E27FC236}">
                    <a16:creationId xmlns:a16="http://schemas.microsoft.com/office/drawing/2014/main" id="{8D7FC555-E9F6-448E-BE13-6AD3D7BFED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1" y="2409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6" name="Freeform 431">
                <a:extLst>
                  <a:ext uri="{FF2B5EF4-FFF2-40B4-BE49-F238E27FC236}">
                    <a16:creationId xmlns:a16="http://schemas.microsoft.com/office/drawing/2014/main" id="{E5FEBEA8-EBC8-4026-915B-3BB4DF16CD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140" cy="194"/>
              </a:xfrm>
              <a:custGeom>
                <a:avLst/>
                <a:gdLst>
                  <a:gd name="T0" fmla="*/ 0 w 1140"/>
                  <a:gd name="T1" fmla="*/ 0 h 194"/>
                  <a:gd name="T2" fmla="*/ 0 w 1140"/>
                  <a:gd name="T3" fmla="*/ 0 h 194"/>
                  <a:gd name="T4" fmla="*/ 0 w 1140"/>
                  <a:gd name="T5" fmla="*/ 0 h 194"/>
                  <a:gd name="T6" fmla="*/ 222 w 1140"/>
                  <a:gd name="T7" fmla="*/ 94 h 194"/>
                  <a:gd name="T8" fmla="*/ 222 w 1140"/>
                  <a:gd name="T9" fmla="*/ 94 h 194"/>
                  <a:gd name="T10" fmla="*/ 451 w 1140"/>
                  <a:gd name="T11" fmla="*/ 153 h 194"/>
                  <a:gd name="T12" fmla="*/ 451 w 1140"/>
                  <a:gd name="T13" fmla="*/ 153 h 194"/>
                  <a:gd name="T14" fmla="*/ 666 w 1140"/>
                  <a:gd name="T15" fmla="*/ 157 h 194"/>
                  <a:gd name="T16" fmla="*/ 666 w 1140"/>
                  <a:gd name="T17" fmla="*/ 157 h 194"/>
                  <a:gd name="T18" fmla="*/ 906 w 1140"/>
                  <a:gd name="T19" fmla="*/ 194 h 194"/>
                  <a:gd name="T20" fmla="*/ 906 w 1140"/>
                  <a:gd name="T21" fmla="*/ 194 h 194"/>
                  <a:gd name="T22" fmla="*/ 1140 w 1140"/>
                  <a:gd name="T23" fmla="*/ 193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40" h="194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22" y="94"/>
                    </a:lnTo>
                    <a:lnTo>
                      <a:pt x="222" y="94"/>
                    </a:lnTo>
                    <a:lnTo>
                      <a:pt x="451" y="153"/>
                    </a:lnTo>
                    <a:lnTo>
                      <a:pt x="451" y="153"/>
                    </a:lnTo>
                    <a:lnTo>
                      <a:pt x="666" y="157"/>
                    </a:lnTo>
                    <a:lnTo>
                      <a:pt x="666" y="157"/>
                    </a:lnTo>
                    <a:lnTo>
                      <a:pt x="906" y="194"/>
                    </a:lnTo>
                    <a:lnTo>
                      <a:pt x="906" y="194"/>
                    </a:lnTo>
                    <a:lnTo>
                      <a:pt x="1140" y="193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7" name="Rectangle 432">
                <a:extLst>
                  <a:ext uri="{FF2B5EF4-FFF2-40B4-BE49-F238E27FC236}">
                    <a16:creationId xmlns:a16="http://schemas.microsoft.com/office/drawing/2014/main" id="{D3207D14-00B5-4230-9D02-800F9191F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8" name="Rectangle 433">
                <a:extLst>
                  <a:ext uri="{FF2B5EF4-FFF2-40B4-BE49-F238E27FC236}">
                    <a16:creationId xmlns:a16="http://schemas.microsoft.com/office/drawing/2014/main" id="{37E2BAB1-8723-414B-8E97-AE16F8522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59" name="Rectangle 434">
                <a:extLst>
                  <a:ext uri="{FF2B5EF4-FFF2-40B4-BE49-F238E27FC236}">
                    <a16:creationId xmlns:a16="http://schemas.microsoft.com/office/drawing/2014/main" id="{E325B73D-DD9E-4CB9-A5A3-0BBEDDA7F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1" y="2225"/>
                <a:ext cx="39" cy="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0" name="Rectangle 435">
                <a:extLst>
                  <a:ext uri="{FF2B5EF4-FFF2-40B4-BE49-F238E27FC236}">
                    <a16:creationId xmlns:a16="http://schemas.microsoft.com/office/drawing/2014/main" id="{86CC0C8D-6F97-449F-8094-71DDE94E66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1" y="2225"/>
                <a:ext cx="39" cy="40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1" name="Rectangle 436">
                <a:extLst>
                  <a:ext uri="{FF2B5EF4-FFF2-40B4-BE49-F238E27FC236}">
                    <a16:creationId xmlns:a16="http://schemas.microsoft.com/office/drawing/2014/main" id="{2A27AEF6-F8D7-4018-BDC3-F37059808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2284"/>
                <a:ext cx="38" cy="3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2" name="Rectangle 437">
                <a:extLst>
                  <a:ext uri="{FF2B5EF4-FFF2-40B4-BE49-F238E27FC236}">
                    <a16:creationId xmlns:a16="http://schemas.microsoft.com/office/drawing/2014/main" id="{CE8461B7-9E33-49D0-B15F-1C4E94F14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0" y="2284"/>
                <a:ext cx="38" cy="39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3" name="Rectangle 438">
                <a:extLst>
                  <a:ext uri="{FF2B5EF4-FFF2-40B4-BE49-F238E27FC236}">
                    <a16:creationId xmlns:a16="http://schemas.microsoft.com/office/drawing/2014/main" id="{D37A9D7B-BD7E-473F-B6E0-366C29FDF0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" y="2288"/>
                <a:ext cx="38" cy="3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4" name="Rectangle 439">
                <a:extLst>
                  <a:ext uri="{FF2B5EF4-FFF2-40B4-BE49-F238E27FC236}">
                    <a16:creationId xmlns:a16="http://schemas.microsoft.com/office/drawing/2014/main" id="{1438D9F8-3861-4BBB-8286-3639800DB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5" y="2288"/>
                <a:ext cx="38" cy="39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5" name="Rectangle 440">
                <a:extLst>
                  <a:ext uri="{FF2B5EF4-FFF2-40B4-BE49-F238E27FC236}">
                    <a16:creationId xmlns:a16="http://schemas.microsoft.com/office/drawing/2014/main" id="{55EBD66E-2F39-4CDD-9514-F31BD8D2D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325"/>
                <a:ext cx="38" cy="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6" name="Rectangle 441">
                <a:extLst>
                  <a:ext uri="{FF2B5EF4-FFF2-40B4-BE49-F238E27FC236}">
                    <a16:creationId xmlns:a16="http://schemas.microsoft.com/office/drawing/2014/main" id="{04F5FC35-330A-4F59-A4F8-E85C1C391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325"/>
                <a:ext cx="38" cy="40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7" name="Rectangle 442">
                <a:extLst>
                  <a:ext uri="{FF2B5EF4-FFF2-40B4-BE49-F238E27FC236}">
                    <a16:creationId xmlns:a16="http://schemas.microsoft.com/office/drawing/2014/main" id="{631230C8-BA88-4769-AD1C-FD4D23539D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9" y="2324"/>
                <a:ext cx="39" cy="4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8" name="Rectangle 443">
                <a:extLst>
                  <a:ext uri="{FF2B5EF4-FFF2-40B4-BE49-F238E27FC236}">
                    <a16:creationId xmlns:a16="http://schemas.microsoft.com/office/drawing/2014/main" id="{EEB58A35-4633-4660-A15C-659DCB6D82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9" y="2324"/>
                <a:ext cx="39" cy="40"/>
              </a:xfrm>
              <a:prstGeom prst="rect">
                <a:avLst/>
              </a:prstGeom>
              <a:noFill/>
              <a:ln w="1588" cap="flat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69" name="Freeform 444">
                <a:extLst>
                  <a:ext uri="{FF2B5EF4-FFF2-40B4-BE49-F238E27FC236}">
                    <a16:creationId xmlns:a16="http://schemas.microsoft.com/office/drawing/2014/main" id="{38335D2B-9116-4B9B-82A3-A97B78BDA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391" cy="285"/>
              </a:xfrm>
              <a:custGeom>
                <a:avLst/>
                <a:gdLst>
                  <a:gd name="T0" fmla="*/ 0 w 391"/>
                  <a:gd name="T1" fmla="*/ 0 h 285"/>
                  <a:gd name="T2" fmla="*/ 0 w 391"/>
                  <a:gd name="T3" fmla="*/ 0 h 285"/>
                  <a:gd name="T4" fmla="*/ 0 w 391"/>
                  <a:gd name="T5" fmla="*/ 0 h 285"/>
                  <a:gd name="T6" fmla="*/ 231 w 391"/>
                  <a:gd name="T7" fmla="*/ 285 h 285"/>
                  <a:gd name="T8" fmla="*/ 231 w 391"/>
                  <a:gd name="T9" fmla="*/ 285 h 285"/>
                  <a:gd name="T10" fmla="*/ 391 w 391"/>
                  <a:gd name="T11" fmla="*/ 163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1" h="28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31" y="285"/>
                    </a:lnTo>
                    <a:lnTo>
                      <a:pt x="231" y="285"/>
                    </a:lnTo>
                    <a:lnTo>
                      <a:pt x="391" y="163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0" name="Freeform 445">
                <a:extLst>
                  <a:ext uri="{FF2B5EF4-FFF2-40B4-BE49-F238E27FC236}">
                    <a16:creationId xmlns:a16="http://schemas.microsoft.com/office/drawing/2014/main" id="{DE793E2D-3B55-4EFE-9D1E-A86D99896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1" name="Freeform 446">
                <a:extLst>
                  <a:ext uri="{FF2B5EF4-FFF2-40B4-BE49-F238E27FC236}">
                    <a16:creationId xmlns:a16="http://schemas.microsoft.com/office/drawing/2014/main" id="{85B25171-1278-4FF4-BF06-D13DF5B8E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2" name="Freeform 447">
                <a:extLst>
                  <a:ext uri="{FF2B5EF4-FFF2-40B4-BE49-F238E27FC236}">
                    <a16:creationId xmlns:a16="http://schemas.microsoft.com/office/drawing/2014/main" id="{89A38693-CE59-4F74-961B-D2F7E76079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2416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3" name="Freeform 448">
                <a:extLst>
                  <a:ext uri="{FF2B5EF4-FFF2-40B4-BE49-F238E27FC236}">
                    <a16:creationId xmlns:a16="http://schemas.microsoft.com/office/drawing/2014/main" id="{3DE2A20F-E869-473E-B983-5FBF63D877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2416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4" name="Freeform 449">
                <a:extLst>
                  <a:ext uri="{FF2B5EF4-FFF2-40B4-BE49-F238E27FC236}">
                    <a16:creationId xmlns:a16="http://schemas.microsoft.com/office/drawing/2014/main" id="{87BF2452-BE49-46BB-8080-A3359D42E7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0" y="2294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5" name="Freeform 450">
                <a:extLst>
                  <a:ext uri="{FF2B5EF4-FFF2-40B4-BE49-F238E27FC236}">
                    <a16:creationId xmlns:a16="http://schemas.microsoft.com/office/drawing/2014/main" id="{545FB2B9-F1E3-473D-80DB-66E8741F23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30" y="2294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6" name="Freeform 451">
                <a:extLst>
                  <a:ext uri="{FF2B5EF4-FFF2-40B4-BE49-F238E27FC236}">
                    <a16:creationId xmlns:a16="http://schemas.microsoft.com/office/drawing/2014/main" id="{926D78A5-7F32-4603-9214-29ED465908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684" cy="388"/>
              </a:xfrm>
              <a:custGeom>
                <a:avLst/>
                <a:gdLst>
                  <a:gd name="T0" fmla="*/ 0 w 1684"/>
                  <a:gd name="T1" fmla="*/ 0 h 388"/>
                  <a:gd name="T2" fmla="*/ 0 w 1684"/>
                  <a:gd name="T3" fmla="*/ 0 h 388"/>
                  <a:gd name="T4" fmla="*/ 0 w 1684"/>
                  <a:gd name="T5" fmla="*/ 0 h 388"/>
                  <a:gd name="T6" fmla="*/ 228 w 1684"/>
                  <a:gd name="T7" fmla="*/ 84 h 388"/>
                  <a:gd name="T8" fmla="*/ 228 w 1684"/>
                  <a:gd name="T9" fmla="*/ 84 h 388"/>
                  <a:gd name="T10" fmla="*/ 454 w 1684"/>
                  <a:gd name="T11" fmla="*/ 118 h 388"/>
                  <a:gd name="T12" fmla="*/ 454 w 1684"/>
                  <a:gd name="T13" fmla="*/ 118 h 388"/>
                  <a:gd name="T14" fmla="*/ 680 w 1684"/>
                  <a:gd name="T15" fmla="*/ 241 h 388"/>
                  <a:gd name="T16" fmla="*/ 680 w 1684"/>
                  <a:gd name="T17" fmla="*/ 241 h 388"/>
                  <a:gd name="T18" fmla="*/ 912 w 1684"/>
                  <a:gd name="T19" fmla="*/ 298 h 388"/>
                  <a:gd name="T20" fmla="*/ 912 w 1684"/>
                  <a:gd name="T21" fmla="*/ 298 h 388"/>
                  <a:gd name="T22" fmla="*/ 1140 w 1684"/>
                  <a:gd name="T23" fmla="*/ 281 h 388"/>
                  <a:gd name="T24" fmla="*/ 1140 w 1684"/>
                  <a:gd name="T25" fmla="*/ 281 h 388"/>
                  <a:gd name="T26" fmla="*/ 1366 w 1684"/>
                  <a:gd name="T27" fmla="*/ 331 h 388"/>
                  <a:gd name="T28" fmla="*/ 1366 w 1684"/>
                  <a:gd name="T29" fmla="*/ 331 h 388"/>
                  <a:gd name="T30" fmla="*/ 1684 w 1684"/>
                  <a:gd name="T31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84" h="38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28" y="84"/>
                    </a:lnTo>
                    <a:lnTo>
                      <a:pt x="228" y="84"/>
                    </a:lnTo>
                    <a:lnTo>
                      <a:pt x="454" y="118"/>
                    </a:lnTo>
                    <a:lnTo>
                      <a:pt x="454" y="118"/>
                    </a:lnTo>
                    <a:lnTo>
                      <a:pt x="680" y="241"/>
                    </a:lnTo>
                    <a:lnTo>
                      <a:pt x="680" y="241"/>
                    </a:lnTo>
                    <a:lnTo>
                      <a:pt x="912" y="298"/>
                    </a:lnTo>
                    <a:lnTo>
                      <a:pt x="912" y="298"/>
                    </a:lnTo>
                    <a:lnTo>
                      <a:pt x="1140" y="281"/>
                    </a:lnTo>
                    <a:lnTo>
                      <a:pt x="1140" y="281"/>
                    </a:lnTo>
                    <a:lnTo>
                      <a:pt x="1366" y="331"/>
                    </a:lnTo>
                    <a:lnTo>
                      <a:pt x="1366" y="331"/>
                    </a:lnTo>
                    <a:lnTo>
                      <a:pt x="1684" y="388"/>
                    </a:lnTo>
                  </a:path>
                </a:pathLst>
              </a:custGeom>
              <a:noFill/>
              <a:ln w="12700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7" name="Oval 452">
                <a:extLst>
                  <a:ext uri="{FF2B5EF4-FFF2-40B4-BE49-F238E27FC236}">
                    <a16:creationId xmlns:a16="http://schemas.microsoft.com/office/drawing/2014/main" id="{44B12EAE-F56A-4258-9441-51E4493BB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8" name="Oval 453">
                <a:extLst>
                  <a:ext uri="{FF2B5EF4-FFF2-40B4-BE49-F238E27FC236}">
                    <a16:creationId xmlns:a16="http://schemas.microsoft.com/office/drawing/2014/main" id="{4AEECB54-97D6-40BF-AFAA-9C54F917D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79" name="Oval 454">
                <a:extLst>
                  <a:ext uri="{FF2B5EF4-FFF2-40B4-BE49-F238E27FC236}">
                    <a16:creationId xmlns:a16="http://schemas.microsoft.com/office/drawing/2014/main" id="{09ABF01F-6C6F-4A7B-B535-E7CADD74C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215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0" name="Oval 455">
                <a:extLst>
                  <a:ext uri="{FF2B5EF4-FFF2-40B4-BE49-F238E27FC236}">
                    <a16:creationId xmlns:a16="http://schemas.microsoft.com/office/drawing/2014/main" id="{C7F8A66A-8420-4E31-92A8-038B4BC74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215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1" name="Oval 456">
                <a:extLst>
                  <a:ext uri="{FF2B5EF4-FFF2-40B4-BE49-F238E27FC236}">
                    <a16:creationId xmlns:a16="http://schemas.microsoft.com/office/drawing/2014/main" id="{062BB7E2-C7F5-49FA-886C-10F1A8A73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249"/>
                <a:ext cx="39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2" name="Oval 457">
                <a:extLst>
                  <a:ext uri="{FF2B5EF4-FFF2-40B4-BE49-F238E27FC236}">
                    <a16:creationId xmlns:a16="http://schemas.microsoft.com/office/drawing/2014/main" id="{A4F28758-7776-49AA-823A-4170550E4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249"/>
                <a:ext cx="39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3" name="Oval 458">
                <a:extLst>
                  <a:ext uri="{FF2B5EF4-FFF2-40B4-BE49-F238E27FC236}">
                    <a16:creationId xmlns:a16="http://schemas.microsoft.com/office/drawing/2014/main" id="{F50E5BB9-6461-4FEA-A4D7-EAE0AB7F6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9" y="2372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4" name="Oval 459">
                <a:extLst>
                  <a:ext uri="{FF2B5EF4-FFF2-40B4-BE49-F238E27FC236}">
                    <a16:creationId xmlns:a16="http://schemas.microsoft.com/office/drawing/2014/main" id="{2378071B-980D-4585-9E2B-D6B4417529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9" y="2372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5" name="Oval 460">
                <a:extLst>
                  <a:ext uri="{FF2B5EF4-FFF2-40B4-BE49-F238E27FC236}">
                    <a16:creationId xmlns:a16="http://schemas.microsoft.com/office/drawing/2014/main" id="{EBAD03A8-BE14-4A11-988C-CAFD232EA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1" y="2429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6" name="Oval 461">
                <a:extLst>
                  <a:ext uri="{FF2B5EF4-FFF2-40B4-BE49-F238E27FC236}">
                    <a16:creationId xmlns:a16="http://schemas.microsoft.com/office/drawing/2014/main" id="{1B67A574-53FF-4D52-8ED0-520504D1B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0" y="2429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7" name="Oval 462">
                <a:extLst>
                  <a:ext uri="{FF2B5EF4-FFF2-40B4-BE49-F238E27FC236}">
                    <a16:creationId xmlns:a16="http://schemas.microsoft.com/office/drawing/2014/main" id="{32B10C4B-D096-46EC-BBC7-7D1DD1FC2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9" y="2412"/>
                <a:ext cx="39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8" name="Oval 463">
                <a:extLst>
                  <a:ext uri="{FF2B5EF4-FFF2-40B4-BE49-F238E27FC236}">
                    <a16:creationId xmlns:a16="http://schemas.microsoft.com/office/drawing/2014/main" id="{6F9FF9F8-9364-4A33-9225-CB45F1628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9" y="2412"/>
                <a:ext cx="39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89" name="Oval 464">
                <a:extLst>
                  <a:ext uri="{FF2B5EF4-FFF2-40B4-BE49-F238E27FC236}">
                    <a16:creationId xmlns:a16="http://schemas.microsoft.com/office/drawing/2014/main" id="{0F70901A-3652-497D-8490-FF42EEFB3C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5" y="2463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0" name="Oval 465">
                <a:extLst>
                  <a:ext uri="{FF2B5EF4-FFF2-40B4-BE49-F238E27FC236}">
                    <a16:creationId xmlns:a16="http://schemas.microsoft.com/office/drawing/2014/main" id="{326E923E-3497-4E67-AEFD-815A6CCEF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5" y="2463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1" name="Oval 466">
                <a:extLst>
                  <a:ext uri="{FF2B5EF4-FFF2-40B4-BE49-F238E27FC236}">
                    <a16:creationId xmlns:a16="http://schemas.microsoft.com/office/drawing/2014/main" id="{0116BB46-6CA2-4FD2-ACB6-45A947056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3" y="2519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2" name="Oval 467">
                <a:extLst>
                  <a:ext uri="{FF2B5EF4-FFF2-40B4-BE49-F238E27FC236}">
                    <a16:creationId xmlns:a16="http://schemas.microsoft.com/office/drawing/2014/main" id="{BF594FE2-DC9F-4F94-8935-39C7A7B4C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3" y="2519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3" name="Freeform 468">
                <a:extLst>
                  <a:ext uri="{FF2B5EF4-FFF2-40B4-BE49-F238E27FC236}">
                    <a16:creationId xmlns:a16="http://schemas.microsoft.com/office/drawing/2014/main" id="{1CB7E9A7-81A9-44B2-8BB3-CD3FF605E3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684" cy="186"/>
              </a:xfrm>
              <a:custGeom>
                <a:avLst/>
                <a:gdLst>
                  <a:gd name="T0" fmla="*/ 0 w 1684"/>
                  <a:gd name="T1" fmla="*/ 0 h 186"/>
                  <a:gd name="T2" fmla="*/ 0 w 1684"/>
                  <a:gd name="T3" fmla="*/ 0 h 186"/>
                  <a:gd name="T4" fmla="*/ 0 w 1684"/>
                  <a:gd name="T5" fmla="*/ 0 h 186"/>
                  <a:gd name="T6" fmla="*/ 231 w 1684"/>
                  <a:gd name="T7" fmla="*/ 25 h 186"/>
                  <a:gd name="T8" fmla="*/ 231 w 1684"/>
                  <a:gd name="T9" fmla="*/ 25 h 186"/>
                  <a:gd name="T10" fmla="*/ 460 w 1684"/>
                  <a:gd name="T11" fmla="*/ 0 h 186"/>
                  <a:gd name="T12" fmla="*/ 460 w 1684"/>
                  <a:gd name="T13" fmla="*/ 0 h 186"/>
                  <a:gd name="T14" fmla="*/ 688 w 1684"/>
                  <a:gd name="T15" fmla="*/ 127 h 186"/>
                  <a:gd name="T16" fmla="*/ 688 w 1684"/>
                  <a:gd name="T17" fmla="*/ 127 h 186"/>
                  <a:gd name="T18" fmla="*/ 915 w 1684"/>
                  <a:gd name="T19" fmla="*/ 163 h 186"/>
                  <a:gd name="T20" fmla="*/ 915 w 1684"/>
                  <a:gd name="T21" fmla="*/ 163 h 186"/>
                  <a:gd name="T22" fmla="*/ 1144 w 1684"/>
                  <a:gd name="T23" fmla="*/ 167 h 186"/>
                  <a:gd name="T24" fmla="*/ 1144 w 1684"/>
                  <a:gd name="T25" fmla="*/ 167 h 186"/>
                  <a:gd name="T26" fmla="*/ 1372 w 1684"/>
                  <a:gd name="T27" fmla="*/ 165 h 186"/>
                  <a:gd name="T28" fmla="*/ 1372 w 1684"/>
                  <a:gd name="T29" fmla="*/ 165 h 186"/>
                  <a:gd name="T30" fmla="*/ 1684 w 1684"/>
                  <a:gd name="T31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84" h="186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31" y="25"/>
                    </a:lnTo>
                    <a:lnTo>
                      <a:pt x="231" y="25"/>
                    </a:lnTo>
                    <a:lnTo>
                      <a:pt x="460" y="0"/>
                    </a:lnTo>
                    <a:lnTo>
                      <a:pt x="460" y="0"/>
                    </a:lnTo>
                    <a:lnTo>
                      <a:pt x="688" y="127"/>
                    </a:lnTo>
                    <a:lnTo>
                      <a:pt x="688" y="127"/>
                    </a:lnTo>
                    <a:lnTo>
                      <a:pt x="915" y="163"/>
                    </a:lnTo>
                    <a:lnTo>
                      <a:pt x="915" y="163"/>
                    </a:lnTo>
                    <a:lnTo>
                      <a:pt x="1144" y="167"/>
                    </a:lnTo>
                    <a:lnTo>
                      <a:pt x="1144" y="167"/>
                    </a:lnTo>
                    <a:lnTo>
                      <a:pt x="1372" y="165"/>
                    </a:lnTo>
                    <a:lnTo>
                      <a:pt x="1372" y="165"/>
                    </a:lnTo>
                    <a:lnTo>
                      <a:pt x="1684" y="186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4" name="Freeform 469">
                <a:extLst>
                  <a:ext uri="{FF2B5EF4-FFF2-40B4-BE49-F238E27FC236}">
                    <a16:creationId xmlns:a16="http://schemas.microsoft.com/office/drawing/2014/main" id="{419435BB-415A-48CD-B225-8A23CB67F6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5" name="Freeform 470">
                <a:extLst>
                  <a:ext uri="{FF2B5EF4-FFF2-40B4-BE49-F238E27FC236}">
                    <a16:creationId xmlns:a16="http://schemas.microsoft.com/office/drawing/2014/main" id="{1BE1B030-A38E-4885-A2BF-016686D27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6" name="Freeform 471">
                <a:extLst>
                  <a:ext uri="{FF2B5EF4-FFF2-40B4-BE49-F238E27FC236}">
                    <a16:creationId xmlns:a16="http://schemas.microsoft.com/office/drawing/2014/main" id="{17F4A936-C695-4193-B66E-C169FA035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2157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7" name="Freeform 472">
                <a:extLst>
                  <a:ext uri="{FF2B5EF4-FFF2-40B4-BE49-F238E27FC236}">
                    <a16:creationId xmlns:a16="http://schemas.microsoft.com/office/drawing/2014/main" id="{AE1A0560-6193-4EB9-A2B5-8C32A783FF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2157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8" name="Freeform 473">
                <a:extLst>
                  <a:ext uri="{FF2B5EF4-FFF2-40B4-BE49-F238E27FC236}">
                    <a16:creationId xmlns:a16="http://schemas.microsoft.com/office/drawing/2014/main" id="{59FF465E-228A-4606-9103-2CD549B20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999" name="Freeform 474">
                <a:extLst>
                  <a:ext uri="{FF2B5EF4-FFF2-40B4-BE49-F238E27FC236}">
                    <a16:creationId xmlns:a16="http://schemas.microsoft.com/office/drawing/2014/main" id="{3345F5B6-4E0C-4CCD-B0F3-D13A997F0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0" name="Freeform 475">
                <a:extLst>
                  <a:ext uri="{FF2B5EF4-FFF2-40B4-BE49-F238E27FC236}">
                    <a16:creationId xmlns:a16="http://schemas.microsoft.com/office/drawing/2014/main" id="{21FAA68F-AE73-4AE4-92C4-7AE94FE03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7" y="2258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1" name="Freeform 476">
                <a:extLst>
                  <a:ext uri="{FF2B5EF4-FFF2-40B4-BE49-F238E27FC236}">
                    <a16:creationId xmlns:a16="http://schemas.microsoft.com/office/drawing/2014/main" id="{12958689-095E-4411-B1FF-0204286CB0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7" y="2258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2" name="Freeform 477">
                <a:extLst>
                  <a:ext uri="{FF2B5EF4-FFF2-40B4-BE49-F238E27FC236}">
                    <a16:creationId xmlns:a16="http://schemas.microsoft.com/office/drawing/2014/main" id="{D730CB35-E4C6-4893-9671-05D57BADA6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4" y="2294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3" name="Freeform 478">
                <a:extLst>
                  <a:ext uri="{FF2B5EF4-FFF2-40B4-BE49-F238E27FC236}">
                    <a16:creationId xmlns:a16="http://schemas.microsoft.com/office/drawing/2014/main" id="{460CBDB4-2735-446A-91D0-A1790E42D8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4" y="2294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4" name="Freeform 479">
                <a:extLst>
                  <a:ext uri="{FF2B5EF4-FFF2-40B4-BE49-F238E27FC236}">
                    <a16:creationId xmlns:a16="http://schemas.microsoft.com/office/drawing/2014/main" id="{6B03E77D-BA37-4B01-BAA1-48603983B1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298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5" name="Freeform 480">
                <a:extLst>
                  <a:ext uri="{FF2B5EF4-FFF2-40B4-BE49-F238E27FC236}">
                    <a16:creationId xmlns:a16="http://schemas.microsoft.com/office/drawing/2014/main" id="{68BF801C-9A13-4393-986D-DAAC965DDD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298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6" name="Freeform 481">
                <a:extLst>
                  <a:ext uri="{FF2B5EF4-FFF2-40B4-BE49-F238E27FC236}">
                    <a16:creationId xmlns:a16="http://schemas.microsoft.com/office/drawing/2014/main" id="{E2B47F68-84BF-40C5-AF0A-102624C746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296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7" name="Freeform 482">
                <a:extLst>
                  <a:ext uri="{FF2B5EF4-FFF2-40B4-BE49-F238E27FC236}">
                    <a16:creationId xmlns:a16="http://schemas.microsoft.com/office/drawing/2014/main" id="{F1F7D8AD-03D7-4CE4-8D36-4BCBC99F7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1" y="2296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8" name="Freeform 483">
                <a:extLst>
                  <a:ext uri="{FF2B5EF4-FFF2-40B4-BE49-F238E27FC236}">
                    <a16:creationId xmlns:a16="http://schemas.microsoft.com/office/drawing/2014/main" id="{B625C95D-491E-447A-A7B3-6ABC44AA26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3" y="2317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09" name="Freeform 484">
                <a:extLst>
                  <a:ext uri="{FF2B5EF4-FFF2-40B4-BE49-F238E27FC236}">
                    <a16:creationId xmlns:a16="http://schemas.microsoft.com/office/drawing/2014/main" id="{2B5487C2-B3DA-4F5C-94C3-980C6A779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3" y="2317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0" name="Freeform 485">
                <a:extLst>
                  <a:ext uri="{FF2B5EF4-FFF2-40B4-BE49-F238E27FC236}">
                    <a16:creationId xmlns:a16="http://schemas.microsoft.com/office/drawing/2014/main" id="{4E10E8B3-F214-4FCC-A18C-871D461AAC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200" cy="337"/>
              </a:xfrm>
              <a:custGeom>
                <a:avLst/>
                <a:gdLst>
                  <a:gd name="T0" fmla="*/ 0 w 1200"/>
                  <a:gd name="T1" fmla="*/ 0 h 337"/>
                  <a:gd name="T2" fmla="*/ 0 w 1200"/>
                  <a:gd name="T3" fmla="*/ 0 h 337"/>
                  <a:gd name="T4" fmla="*/ 0 w 1200"/>
                  <a:gd name="T5" fmla="*/ 0 h 337"/>
                  <a:gd name="T6" fmla="*/ 228 w 1200"/>
                  <a:gd name="T7" fmla="*/ 31 h 337"/>
                  <a:gd name="T8" fmla="*/ 228 w 1200"/>
                  <a:gd name="T9" fmla="*/ 31 h 337"/>
                  <a:gd name="T10" fmla="*/ 454 w 1200"/>
                  <a:gd name="T11" fmla="*/ 224 h 337"/>
                  <a:gd name="T12" fmla="*/ 454 w 1200"/>
                  <a:gd name="T13" fmla="*/ 224 h 337"/>
                  <a:gd name="T14" fmla="*/ 683 w 1200"/>
                  <a:gd name="T15" fmla="*/ 298 h 337"/>
                  <a:gd name="T16" fmla="*/ 683 w 1200"/>
                  <a:gd name="T17" fmla="*/ 298 h 337"/>
                  <a:gd name="T18" fmla="*/ 912 w 1200"/>
                  <a:gd name="T19" fmla="*/ 337 h 337"/>
                  <a:gd name="T20" fmla="*/ 912 w 1200"/>
                  <a:gd name="T21" fmla="*/ 337 h 337"/>
                  <a:gd name="T22" fmla="*/ 1200 w 1200"/>
                  <a:gd name="T23" fmla="*/ 331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00" h="337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28" y="31"/>
                    </a:lnTo>
                    <a:lnTo>
                      <a:pt x="228" y="31"/>
                    </a:lnTo>
                    <a:lnTo>
                      <a:pt x="454" y="224"/>
                    </a:lnTo>
                    <a:lnTo>
                      <a:pt x="454" y="224"/>
                    </a:lnTo>
                    <a:lnTo>
                      <a:pt x="683" y="298"/>
                    </a:lnTo>
                    <a:lnTo>
                      <a:pt x="683" y="298"/>
                    </a:lnTo>
                    <a:lnTo>
                      <a:pt x="912" y="337"/>
                    </a:lnTo>
                    <a:lnTo>
                      <a:pt x="912" y="337"/>
                    </a:lnTo>
                    <a:lnTo>
                      <a:pt x="1200" y="331"/>
                    </a:lnTo>
                  </a:path>
                </a:pathLst>
              </a:custGeom>
              <a:noFill/>
              <a:ln w="12700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1" name="Oval 486">
                <a:extLst>
                  <a:ext uri="{FF2B5EF4-FFF2-40B4-BE49-F238E27FC236}">
                    <a16:creationId xmlns:a16="http://schemas.microsoft.com/office/drawing/2014/main" id="{843038C9-19C5-4647-A660-A29CADFA6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2" name="Oval 487">
                <a:extLst>
                  <a:ext uri="{FF2B5EF4-FFF2-40B4-BE49-F238E27FC236}">
                    <a16:creationId xmlns:a16="http://schemas.microsoft.com/office/drawing/2014/main" id="{9864F56D-762E-4E89-9479-A6C4E75EBD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3" name="Oval 488">
                <a:extLst>
                  <a:ext uri="{FF2B5EF4-FFF2-40B4-BE49-F238E27FC236}">
                    <a16:creationId xmlns:a16="http://schemas.microsoft.com/office/drawing/2014/main" id="{05071242-9339-4D17-8AD8-9C5BC40A6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162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4" name="Oval 489">
                <a:extLst>
                  <a:ext uri="{FF2B5EF4-FFF2-40B4-BE49-F238E27FC236}">
                    <a16:creationId xmlns:a16="http://schemas.microsoft.com/office/drawing/2014/main" id="{4E6D14D9-5FAC-4928-83AD-592233260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162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5" name="Oval 490">
                <a:extLst>
                  <a:ext uri="{FF2B5EF4-FFF2-40B4-BE49-F238E27FC236}">
                    <a16:creationId xmlns:a16="http://schemas.microsoft.com/office/drawing/2014/main" id="{D5CA68A1-9E4B-4734-9E73-541F30D79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355"/>
                <a:ext cx="39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6" name="Oval 491">
                <a:extLst>
                  <a:ext uri="{FF2B5EF4-FFF2-40B4-BE49-F238E27FC236}">
                    <a16:creationId xmlns:a16="http://schemas.microsoft.com/office/drawing/2014/main" id="{0BD73771-17FE-4FC6-8689-4F8EB603B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355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7" name="Oval 492">
                <a:extLst>
                  <a:ext uri="{FF2B5EF4-FFF2-40B4-BE49-F238E27FC236}">
                    <a16:creationId xmlns:a16="http://schemas.microsoft.com/office/drawing/2014/main" id="{93689C28-C3AC-4087-BC47-F94E292C2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" y="2430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8" name="Oval 493">
                <a:extLst>
                  <a:ext uri="{FF2B5EF4-FFF2-40B4-BE49-F238E27FC236}">
                    <a16:creationId xmlns:a16="http://schemas.microsoft.com/office/drawing/2014/main" id="{14ADF765-374F-4588-A887-5C6B48CA9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" y="2430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19" name="Oval 494">
                <a:extLst>
                  <a:ext uri="{FF2B5EF4-FFF2-40B4-BE49-F238E27FC236}">
                    <a16:creationId xmlns:a16="http://schemas.microsoft.com/office/drawing/2014/main" id="{56358309-8759-4789-9C72-07D3AEE60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1" y="2468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0" name="Oval 495">
                <a:extLst>
                  <a:ext uri="{FF2B5EF4-FFF2-40B4-BE49-F238E27FC236}">
                    <a16:creationId xmlns:a16="http://schemas.microsoft.com/office/drawing/2014/main" id="{3783F28A-887C-4A1C-A849-BB7BED00B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0" y="2468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1" name="Oval 496">
                <a:extLst>
                  <a:ext uri="{FF2B5EF4-FFF2-40B4-BE49-F238E27FC236}">
                    <a16:creationId xmlns:a16="http://schemas.microsoft.com/office/drawing/2014/main" id="{F6958C3D-7681-42C5-A6F0-839062CC5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9" y="2462"/>
                <a:ext cx="39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2" name="Oval 497">
                <a:extLst>
                  <a:ext uri="{FF2B5EF4-FFF2-40B4-BE49-F238E27FC236}">
                    <a16:creationId xmlns:a16="http://schemas.microsoft.com/office/drawing/2014/main" id="{8030DB58-867B-4A3D-90E7-C0DE86FD17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9" y="2462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3" name="Freeform 498">
                <a:extLst>
                  <a:ext uri="{FF2B5EF4-FFF2-40B4-BE49-F238E27FC236}">
                    <a16:creationId xmlns:a16="http://schemas.microsoft.com/office/drawing/2014/main" id="{ADEA3426-4703-4D53-909D-811E55370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055"/>
                <a:ext cx="1698" cy="282"/>
              </a:xfrm>
              <a:custGeom>
                <a:avLst/>
                <a:gdLst>
                  <a:gd name="T0" fmla="*/ 0 w 1698"/>
                  <a:gd name="T1" fmla="*/ 96 h 282"/>
                  <a:gd name="T2" fmla="*/ 0 w 1698"/>
                  <a:gd name="T3" fmla="*/ 96 h 282"/>
                  <a:gd name="T4" fmla="*/ 0 w 1698"/>
                  <a:gd name="T5" fmla="*/ 96 h 282"/>
                  <a:gd name="T6" fmla="*/ 228 w 1698"/>
                  <a:gd name="T7" fmla="*/ 282 h 282"/>
                  <a:gd name="T8" fmla="*/ 228 w 1698"/>
                  <a:gd name="T9" fmla="*/ 282 h 282"/>
                  <a:gd name="T10" fmla="*/ 454 w 1698"/>
                  <a:gd name="T11" fmla="*/ 228 h 282"/>
                  <a:gd name="T12" fmla="*/ 454 w 1698"/>
                  <a:gd name="T13" fmla="*/ 228 h 282"/>
                  <a:gd name="T14" fmla="*/ 692 w 1698"/>
                  <a:gd name="T15" fmla="*/ 220 h 282"/>
                  <a:gd name="T16" fmla="*/ 692 w 1698"/>
                  <a:gd name="T17" fmla="*/ 220 h 282"/>
                  <a:gd name="T18" fmla="*/ 912 w 1698"/>
                  <a:gd name="T19" fmla="*/ 231 h 282"/>
                  <a:gd name="T20" fmla="*/ 912 w 1698"/>
                  <a:gd name="T21" fmla="*/ 231 h 282"/>
                  <a:gd name="T22" fmla="*/ 1140 w 1698"/>
                  <a:gd name="T23" fmla="*/ 270 h 282"/>
                  <a:gd name="T24" fmla="*/ 1140 w 1698"/>
                  <a:gd name="T25" fmla="*/ 270 h 282"/>
                  <a:gd name="T26" fmla="*/ 1355 w 1698"/>
                  <a:gd name="T27" fmla="*/ 154 h 282"/>
                  <a:gd name="T28" fmla="*/ 1355 w 1698"/>
                  <a:gd name="T29" fmla="*/ 154 h 282"/>
                  <a:gd name="T30" fmla="*/ 1698 w 1698"/>
                  <a:gd name="T31" fmla="*/ 0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98" h="282">
                    <a:moveTo>
                      <a:pt x="0" y="96"/>
                    </a:moveTo>
                    <a:lnTo>
                      <a:pt x="0" y="96"/>
                    </a:lnTo>
                    <a:lnTo>
                      <a:pt x="0" y="96"/>
                    </a:lnTo>
                    <a:lnTo>
                      <a:pt x="228" y="282"/>
                    </a:lnTo>
                    <a:lnTo>
                      <a:pt x="228" y="282"/>
                    </a:lnTo>
                    <a:lnTo>
                      <a:pt x="454" y="228"/>
                    </a:lnTo>
                    <a:lnTo>
                      <a:pt x="454" y="228"/>
                    </a:lnTo>
                    <a:lnTo>
                      <a:pt x="692" y="220"/>
                    </a:lnTo>
                    <a:lnTo>
                      <a:pt x="692" y="220"/>
                    </a:lnTo>
                    <a:lnTo>
                      <a:pt x="912" y="231"/>
                    </a:lnTo>
                    <a:lnTo>
                      <a:pt x="912" y="231"/>
                    </a:lnTo>
                    <a:lnTo>
                      <a:pt x="1140" y="270"/>
                    </a:lnTo>
                    <a:lnTo>
                      <a:pt x="1140" y="270"/>
                    </a:lnTo>
                    <a:lnTo>
                      <a:pt x="1355" y="154"/>
                    </a:lnTo>
                    <a:lnTo>
                      <a:pt x="1355" y="154"/>
                    </a:lnTo>
                    <a:lnTo>
                      <a:pt x="1698" y="0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4" name="Freeform 499">
                <a:extLst>
                  <a:ext uri="{FF2B5EF4-FFF2-40B4-BE49-F238E27FC236}">
                    <a16:creationId xmlns:a16="http://schemas.microsoft.com/office/drawing/2014/main" id="{BDD23CA4-A5E7-49AF-B684-FC92B0C5E7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5" name="Freeform 500">
                <a:extLst>
                  <a:ext uri="{FF2B5EF4-FFF2-40B4-BE49-F238E27FC236}">
                    <a16:creationId xmlns:a16="http://schemas.microsoft.com/office/drawing/2014/main" id="{DE3D39CC-8E6D-44FE-AC5F-3215AAC0A5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6" name="Freeform 501">
                <a:extLst>
                  <a:ext uri="{FF2B5EF4-FFF2-40B4-BE49-F238E27FC236}">
                    <a16:creationId xmlns:a16="http://schemas.microsoft.com/office/drawing/2014/main" id="{FC53F577-C419-4626-AE01-5440A1D3EA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2317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7" name="Freeform 502">
                <a:extLst>
                  <a:ext uri="{FF2B5EF4-FFF2-40B4-BE49-F238E27FC236}">
                    <a16:creationId xmlns:a16="http://schemas.microsoft.com/office/drawing/2014/main" id="{33530450-C9FC-48A1-8D87-09360C54C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2317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8" name="Freeform 503">
                <a:extLst>
                  <a:ext uri="{FF2B5EF4-FFF2-40B4-BE49-F238E27FC236}">
                    <a16:creationId xmlns:a16="http://schemas.microsoft.com/office/drawing/2014/main" id="{30DC9490-14BB-4BCE-9F71-CB253436B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263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29" name="Freeform 504">
                <a:extLst>
                  <a:ext uri="{FF2B5EF4-FFF2-40B4-BE49-F238E27FC236}">
                    <a16:creationId xmlns:a16="http://schemas.microsoft.com/office/drawing/2014/main" id="{19FA3D8D-0B6F-46C4-88FC-DDDD4EF47C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3" y="2263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0" name="Freeform 505">
                <a:extLst>
                  <a:ext uri="{FF2B5EF4-FFF2-40B4-BE49-F238E27FC236}">
                    <a16:creationId xmlns:a16="http://schemas.microsoft.com/office/drawing/2014/main" id="{1B46EEF8-E0D8-49C8-AC91-547F52ED1C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1" y="2255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1" name="Freeform 506">
                <a:extLst>
                  <a:ext uri="{FF2B5EF4-FFF2-40B4-BE49-F238E27FC236}">
                    <a16:creationId xmlns:a16="http://schemas.microsoft.com/office/drawing/2014/main" id="{C8E89637-C8E3-4EF3-BC03-73BC492D6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1" y="2255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2" name="Freeform 507">
                <a:extLst>
                  <a:ext uri="{FF2B5EF4-FFF2-40B4-BE49-F238E27FC236}">
                    <a16:creationId xmlns:a16="http://schemas.microsoft.com/office/drawing/2014/main" id="{490F1242-EA5A-4B11-8B5C-9438B598C8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267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3" name="Freeform 508">
                <a:extLst>
                  <a:ext uri="{FF2B5EF4-FFF2-40B4-BE49-F238E27FC236}">
                    <a16:creationId xmlns:a16="http://schemas.microsoft.com/office/drawing/2014/main" id="{DA7138AF-CFC9-440B-B9F3-42F1BABB43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267"/>
                <a:ext cx="39" cy="39"/>
              </a:xfrm>
              <a:custGeom>
                <a:avLst/>
                <a:gdLst>
                  <a:gd name="T0" fmla="*/ 20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20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20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4" name="Freeform 509">
                <a:extLst>
                  <a:ext uri="{FF2B5EF4-FFF2-40B4-BE49-F238E27FC236}">
                    <a16:creationId xmlns:a16="http://schemas.microsoft.com/office/drawing/2014/main" id="{B500960A-AFBD-4C10-83A8-27A6652AB7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2306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5" name="Freeform 510">
                <a:extLst>
                  <a:ext uri="{FF2B5EF4-FFF2-40B4-BE49-F238E27FC236}">
                    <a16:creationId xmlns:a16="http://schemas.microsoft.com/office/drawing/2014/main" id="{4AC67205-2FBC-4BB7-A96A-78BF1AFF2D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2306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6" name="Freeform 511">
                <a:extLst>
                  <a:ext uri="{FF2B5EF4-FFF2-40B4-BE49-F238E27FC236}">
                    <a16:creationId xmlns:a16="http://schemas.microsoft.com/office/drawing/2014/main" id="{AB1D6904-043C-406E-AB74-2636362F99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218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7" name="Freeform 512">
                <a:extLst>
                  <a:ext uri="{FF2B5EF4-FFF2-40B4-BE49-F238E27FC236}">
                    <a16:creationId xmlns:a16="http://schemas.microsoft.com/office/drawing/2014/main" id="{BDACB113-8716-4413-958E-C3A161455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2189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8" name="Freeform 513">
                <a:extLst>
                  <a:ext uri="{FF2B5EF4-FFF2-40B4-BE49-F238E27FC236}">
                    <a16:creationId xmlns:a16="http://schemas.microsoft.com/office/drawing/2014/main" id="{324D9111-B0CB-4784-8BE8-861E58F7C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" y="203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39" name="Freeform 514">
                <a:extLst>
                  <a:ext uri="{FF2B5EF4-FFF2-40B4-BE49-F238E27FC236}">
                    <a16:creationId xmlns:a16="http://schemas.microsoft.com/office/drawing/2014/main" id="{213AC0B9-BE30-4B97-A24D-660B315303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37" y="203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0" name="Freeform 515">
                <a:extLst>
                  <a:ext uri="{FF2B5EF4-FFF2-40B4-BE49-F238E27FC236}">
                    <a16:creationId xmlns:a16="http://schemas.microsoft.com/office/drawing/2014/main" id="{8AF21FE4-7461-4C66-BACA-8834E9846B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1883"/>
                <a:ext cx="451" cy="347"/>
              </a:xfrm>
              <a:custGeom>
                <a:avLst/>
                <a:gdLst>
                  <a:gd name="T0" fmla="*/ 0 w 451"/>
                  <a:gd name="T1" fmla="*/ 268 h 347"/>
                  <a:gd name="T2" fmla="*/ 0 w 451"/>
                  <a:gd name="T3" fmla="*/ 268 h 347"/>
                  <a:gd name="T4" fmla="*/ 0 w 451"/>
                  <a:gd name="T5" fmla="*/ 268 h 347"/>
                  <a:gd name="T6" fmla="*/ 222 w 451"/>
                  <a:gd name="T7" fmla="*/ 347 h 347"/>
                  <a:gd name="T8" fmla="*/ 222 w 451"/>
                  <a:gd name="T9" fmla="*/ 347 h 347"/>
                  <a:gd name="T10" fmla="*/ 451 w 451"/>
                  <a:gd name="T11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1" h="347">
                    <a:moveTo>
                      <a:pt x="0" y="268"/>
                    </a:moveTo>
                    <a:lnTo>
                      <a:pt x="0" y="268"/>
                    </a:lnTo>
                    <a:lnTo>
                      <a:pt x="0" y="268"/>
                    </a:lnTo>
                    <a:lnTo>
                      <a:pt x="222" y="347"/>
                    </a:lnTo>
                    <a:lnTo>
                      <a:pt x="222" y="347"/>
                    </a:lnTo>
                    <a:lnTo>
                      <a:pt x="451" y="0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1" name="Freeform 516">
                <a:extLst>
                  <a:ext uri="{FF2B5EF4-FFF2-40B4-BE49-F238E27FC236}">
                    <a16:creationId xmlns:a16="http://schemas.microsoft.com/office/drawing/2014/main" id="{4736D47E-78AC-4EB3-A7AA-1902827D30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2" name="Freeform 517">
                <a:extLst>
                  <a:ext uri="{FF2B5EF4-FFF2-40B4-BE49-F238E27FC236}">
                    <a16:creationId xmlns:a16="http://schemas.microsoft.com/office/drawing/2014/main" id="{2C8E523F-1EA4-40B5-9B63-0BD4129CF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3" name="Freeform 518">
                <a:extLst>
                  <a:ext uri="{FF2B5EF4-FFF2-40B4-BE49-F238E27FC236}">
                    <a16:creationId xmlns:a16="http://schemas.microsoft.com/office/drawing/2014/main" id="{95900585-1CBE-442B-9AE0-EB23ECF79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211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4" name="Freeform 519">
                <a:extLst>
                  <a:ext uri="{FF2B5EF4-FFF2-40B4-BE49-F238E27FC236}">
                    <a16:creationId xmlns:a16="http://schemas.microsoft.com/office/drawing/2014/main" id="{A82AA092-979B-4A27-A9A9-223F0DF731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211"/>
                <a:ext cx="39" cy="39"/>
              </a:xfrm>
              <a:custGeom>
                <a:avLst/>
                <a:gdLst>
                  <a:gd name="T0" fmla="*/ 19 w 39"/>
                  <a:gd name="T1" fmla="*/ 0 h 39"/>
                  <a:gd name="T2" fmla="*/ 39 w 39"/>
                  <a:gd name="T3" fmla="*/ 39 h 39"/>
                  <a:gd name="T4" fmla="*/ 0 w 39"/>
                  <a:gd name="T5" fmla="*/ 39 h 39"/>
                  <a:gd name="T6" fmla="*/ 19 w 39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39">
                    <a:moveTo>
                      <a:pt x="19" y="0"/>
                    </a:moveTo>
                    <a:lnTo>
                      <a:pt x="39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5" name="Freeform 520">
                <a:extLst>
                  <a:ext uri="{FF2B5EF4-FFF2-40B4-BE49-F238E27FC236}">
                    <a16:creationId xmlns:a16="http://schemas.microsoft.com/office/drawing/2014/main" id="{FFDBC7AC-6901-4832-B5E7-252472FD2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1863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6" name="Freeform 521">
                <a:extLst>
                  <a:ext uri="{FF2B5EF4-FFF2-40B4-BE49-F238E27FC236}">
                    <a16:creationId xmlns:a16="http://schemas.microsoft.com/office/drawing/2014/main" id="{8F079A39-61A9-4D5D-806F-A409F7FAC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1863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7" name="Freeform 522">
                <a:extLst>
                  <a:ext uri="{FF2B5EF4-FFF2-40B4-BE49-F238E27FC236}">
                    <a16:creationId xmlns:a16="http://schemas.microsoft.com/office/drawing/2014/main" id="{3763CF1E-A494-4F49-99FB-BECB0D939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2393" cy="348"/>
              </a:xfrm>
              <a:custGeom>
                <a:avLst/>
                <a:gdLst>
                  <a:gd name="T0" fmla="*/ 0 w 2393"/>
                  <a:gd name="T1" fmla="*/ 0 h 348"/>
                  <a:gd name="T2" fmla="*/ 0 w 2393"/>
                  <a:gd name="T3" fmla="*/ 0 h 348"/>
                  <a:gd name="T4" fmla="*/ 0 w 2393"/>
                  <a:gd name="T5" fmla="*/ 0 h 348"/>
                  <a:gd name="T6" fmla="*/ 228 w 2393"/>
                  <a:gd name="T7" fmla="*/ 164 h 348"/>
                  <a:gd name="T8" fmla="*/ 228 w 2393"/>
                  <a:gd name="T9" fmla="*/ 164 h 348"/>
                  <a:gd name="T10" fmla="*/ 454 w 2393"/>
                  <a:gd name="T11" fmla="*/ 118 h 348"/>
                  <a:gd name="T12" fmla="*/ 454 w 2393"/>
                  <a:gd name="T13" fmla="*/ 118 h 348"/>
                  <a:gd name="T14" fmla="*/ 683 w 2393"/>
                  <a:gd name="T15" fmla="*/ 207 h 348"/>
                  <a:gd name="T16" fmla="*/ 683 w 2393"/>
                  <a:gd name="T17" fmla="*/ 207 h 348"/>
                  <a:gd name="T18" fmla="*/ 906 w 2393"/>
                  <a:gd name="T19" fmla="*/ 222 h 348"/>
                  <a:gd name="T20" fmla="*/ 906 w 2393"/>
                  <a:gd name="T21" fmla="*/ 222 h 348"/>
                  <a:gd name="T22" fmla="*/ 1144 w 2393"/>
                  <a:gd name="T23" fmla="*/ 267 h 348"/>
                  <a:gd name="T24" fmla="*/ 1144 w 2393"/>
                  <a:gd name="T25" fmla="*/ 267 h 348"/>
                  <a:gd name="T26" fmla="*/ 1372 w 2393"/>
                  <a:gd name="T27" fmla="*/ 298 h 348"/>
                  <a:gd name="T28" fmla="*/ 1372 w 2393"/>
                  <a:gd name="T29" fmla="*/ 298 h 348"/>
                  <a:gd name="T30" fmla="*/ 1707 w 2393"/>
                  <a:gd name="T31" fmla="*/ 348 h 348"/>
                  <a:gd name="T32" fmla="*/ 1707 w 2393"/>
                  <a:gd name="T33" fmla="*/ 348 h 348"/>
                  <a:gd name="T34" fmla="*/ 2055 w 2393"/>
                  <a:gd name="T35" fmla="*/ 347 h 348"/>
                  <a:gd name="T36" fmla="*/ 2055 w 2393"/>
                  <a:gd name="T37" fmla="*/ 347 h 348"/>
                  <a:gd name="T38" fmla="*/ 2393 w 2393"/>
                  <a:gd name="T39" fmla="*/ 227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393" h="348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28" y="164"/>
                    </a:lnTo>
                    <a:lnTo>
                      <a:pt x="228" y="164"/>
                    </a:lnTo>
                    <a:lnTo>
                      <a:pt x="454" y="118"/>
                    </a:lnTo>
                    <a:lnTo>
                      <a:pt x="454" y="118"/>
                    </a:lnTo>
                    <a:lnTo>
                      <a:pt x="683" y="207"/>
                    </a:lnTo>
                    <a:lnTo>
                      <a:pt x="683" y="207"/>
                    </a:lnTo>
                    <a:lnTo>
                      <a:pt x="906" y="222"/>
                    </a:lnTo>
                    <a:lnTo>
                      <a:pt x="906" y="222"/>
                    </a:lnTo>
                    <a:lnTo>
                      <a:pt x="1144" y="267"/>
                    </a:lnTo>
                    <a:lnTo>
                      <a:pt x="1144" y="267"/>
                    </a:lnTo>
                    <a:lnTo>
                      <a:pt x="1372" y="298"/>
                    </a:lnTo>
                    <a:lnTo>
                      <a:pt x="1372" y="298"/>
                    </a:lnTo>
                    <a:lnTo>
                      <a:pt x="1707" y="348"/>
                    </a:lnTo>
                    <a:lnTo>
                      <a:pt x="1707" y="348"/>
                    </a:lnTo>
                    <a:lnTo>
                      <a:pt x="2055" y="347"/>
                    </a:lnTo>
                    <a:lnTo>
                      <a:pt x="2055" y="347"/>
                    </a:lnTo>
                    <a:lnTo>
                      <a:pt x="2393" y="227"/>
                    </a:lnTo>
                  </a:path>
                </a:pathLst>
              </a:custGeom>
              <a:noFill/>
              <a:ln w="12700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8" name="Oval 523">
                <a:extLst>
                  <a:ext uri="{FF2B5EF4-FFF2-40B4-BE49-F238E27FC236}">
                    <a16:creationId xmlns:a16="http://schemas.microsoft.com/office/drawing/2014/main" id="{B34369F7-1AF7-4742-93DE-5EA2311EE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49" name="Oval 524">
                <a:extLst>
                  <a:ext uri="{FF2B5EF4-FFF2-40B4-BE49-F238E27FC236}">
                    <a16:creationId xmlns:a16="http://schemas.microsoft.com/office/drawing/2014/main" id="{32BE8D2B-7801-4F6A-8E7E-737BEBEC0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0" name="Oval 525">
                <a:extLst>
                  <a:ext uri="{FF2B5EF4-FFF2-40B4-BE49-F238E27FC236}">
                    <a16:creationId xmlns:a16="http://schemas.microsoft.com/office/drawing/2014/main" id="{C119348D-BB2D-415B-A704-44E6F3242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295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1" name="Oval 526">
                <a:extLst>
                  <a:ext uri="{FF2B5EF4-FFF2-40B4-BE49-F238E27FC236}">
                    <a16:creationId xmlns:a16="http://schemas.microsoft.com/office/drawing/2014/main" id="{816A8C81-D371-4A8D-ABAD-D86C4F6FE2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7" y="2295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2" name="Oval 527">
                <a:extLst>
                  <a:ext uri="{FF2B5EF4-FFF2-40B4-BE49-F238E27FC236}">
                    <a16:creationId xmlns:a16="http://schemas.microsoft.com/office/drawing/2014/main" id="{20B98FD9-7564-4B9D-BF9D-A2A44AE84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250"/>
                <a:ext cx="39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3" name="Oval 528">
                <a:extLst>
                  <a:ext uri="{FF2B5EF4-FFF2-40B4-BE49-F238E27FC236}">
                    <a16:creationId xmlns:a16="http://schemas.microsoft.com/office/drawing/2014/main" id="{0BF8CECA-E9A3-4D0C-AB68-B888DE9AD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2250"/>
                <a:ext cx="39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4" name="Oval 529">
                <a:extLst>
                  <a:ext uri="{FF2B5EF4-FFF2-40B4-BE49-F238E27FC236}">
                    <a16:creationId xmlns:a16="http://schemas.microsoft.com/office/drawing/2014/main" id="{47D8B0BD-D6E3-4BE8-8161-1496FDF4E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" y="2339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5" name="Oval 530">
                <a:extLst>
                  <a:ext uri="{FF2B5EF4-FFF2-40B4-BE49-F238E27FC236}">
                    <a16:creationId xmlns:a16="http://schemas.microsoft.com/office/drawing/2014/main" id="{308F1B57-C323-41E6-B455-7E0268236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" y="2339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6" name="Oval 531">
                <a:extLst>
                  <a:ext uri="{FF2B5EF4-FFF2-40B4-BE49-F238E27FC236}">
                    <a16:creationId xmlns:a16="http://schemas.microsoft.com/office/drawing/2014/main" id="{D9E1ABFD-15FA-4918-A5C9-C8BE0D724E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353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7" name="Oval 532">
                <a:extLst>
                  <a:ext uri="{FF2B5EF4-FFF2-40B4-BE49-F238E27FC236}">
                    <a16:creationId xmlns:a16="http://schemas.microsoft.com/office/drawing/2014/main" id="{AC6B5E13-05C1-44EE-867C-736D50C6F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353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8" name="Oval 533">
                <a:extLst>
                  <a:ext uri="{FF2B5EF4-FFF2-40B4-BE49-F238E27FC236}">
                    <a16:creationId xmlns:a16="http://schemas.microsoft.com/office/drawing/2014/main" id="{6F6AD4CF-1B14-417E-AAC7-DCAA75A2A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3" y="2399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59" name="Oval 534">
                <a:extLst>
                  <a:ext uri="{FF2B5EF4-FFF2-40B4-BE49-F238E27FC236}">
                    <a16:creationId xmlns:a16="http://schemas.microsoft.com/office/drawing/2014/main" id="{8EAABD1A-0FD2-46E1-8724-4DC8AB2A5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3" y="2399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0" name="Oval 535">
                <a:extLst>
                  <a:ext uri="{FF2B5EF4-FFF2-40B4-BE49-F238E27FC236}">
                    <a16:creationId xmlns:a16="http://schemas.microsoft.com/office/drawing/2014/main" id="{5E1A092E-44F1-43EA-AC59-335EA9CEF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1" y="2429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1" name="Oval 536">
                <a:extLst>
                  <a:ext uri="{FF2B5EF4-FFF2-40B4-BE49-F238E27FC236}">
                    <a16:creationId xmlns:a16="http://schemas.microsoft.com/office/drawing/2014/main" id="{D174CBC0-3549-4CF8-88FA-20D2AD78E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1" y="2429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2" name="Oval 537">
                <a:extLst>
                  <a:ext uri="{FF2B5EF4-FFF2-40B4-BE49-F238E27FC236}">
                    <a16:creationId xmlns:a16="http://schemas.microsoft.com/office/drawing/2014/main" id="{18BAF25A-49E2-42A5-90D9-1E25B5B4BE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6" y="2479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3" name="Oval 538">
                <a:extLst>
                  <a:ext uri="{FF2B5EF4-FFF2-40B4-BE49-F238E27FC236}">
                    <a16:creationId xmlns:a16="http://schemas.microsoft.com/office/drawing/2014/main" id="{66FD11AE-D18D-4FB0-B815-07E44ACB5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5" y="2479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4" name="Oval 539">
                <a:extLst>
                  <a:ext uri="{FF2B5EF4-FFF2-40B4-BE49-F238E27FC236}">
                    <a16:creationId xmlns:a16="http://schemas.microsoft.com/office/drawing/2014/main" id="{E1EA8219-3E5A-4281-AA88-C5C5BA680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479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5" name="Oval 540">
                <a:extLst>
                  <a:ext uri="{FF2B5EF4-FFF2-40B4-BE49-F238E27FC236}">
                    <a16:creationId xmlns:a16="http://schemas.microsoft.com/office/drawing/2014/main" id="{055F0093-E62C-47C0-A7E7-5CE38B4CC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478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6" name="Oval 541">
                <a:extLst>
                  <a:ext uri="{FF2B5EF4-FFF2-40B4-BE49-F238E27FC236}">
                    <a16:creationId xmlns:a16="http://schemas.microsoft.com/office/drawing/2014/main" id="{6168072E-CC92-4CF8-B276-891A52750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2" y="2358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7" name="Oval 542">
                <a:extLst>
                  <a:ext uri="{FF2B5EF4-FFF2-40B4-BE49-F238E27FC236}">
                    <a16:creationId xmlns:a16="http://schemas.microsoft.com/office/drawing/2014/main" id="{D060905C-611D-42C8-9E88-3420792FCA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2" y="2358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8" name="Freeform 543">
                <a:extLst>
                  <a:ext uri="{FF2B5EF4-FFF2-40B4-BE49-F238E27FC236}">
                    <a16:creationId xmlns:a16="http://schemas.microsoft.com/office/drawing/2014/main" id="{18CB82C6-9DE1-45A9-B129-20B3FCE1F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45"/>
                <a:ext cx="1924" cy="157"/>
              </a:xfrm>
              <a:custGeom>
                <a:avLst/>
                <a:gdLst>
                  <a:gd name="T0" fmla="*/ 0 w 1924"/>
                  <a:gd name="T1" fmla="*/ 6 h 157"/>
                  <a:gd name="T2" fmla="*/ 0 w 1924"/>
                  <a:gd name="T3" fmla="*/ 6 h 157"/>
                  <a:gd name="T4" fmla="*/ 0 w 1924"/>
                  <a:gd name="T5" fmla="*/ 6 h 157"/>
                  <a:gd name="T6" fmla="*/ 214 w 1924"/>
                  <a:gd name="T7" fmla="*/ 116 h 157"/>
                  <a:gd name="T8" fmla="*/ 214 w 1924"/>
                  <a:gd name="T9" fmla="*/ 116 h 157"/>
                  <a:gd name="T10" fmla="*/ 443 w 1924"/>
                  <a:gd name="T11" fmla="*/ 116 h 157"/>
                  <a:gd name="T12" fmla="*/ 443 w 1924"/>
                  <a:gd name="T13" fmla="*/ 116 h 157"/>
                  <a:gd name="T14" fmla="*/ 666 w 1924"/>
                  <a:gd name="T15" fmla="*/ 157 h 157"/>
                  <a:gd name="T16" fmla="*/ 666 w 1924"/>
                  <a:gd name="T17" fmla="*/ 157 h 157"/>
                  <a:gd name="T18" fmla="*/ 900 w 1924"/>
                  <a:gd name="T19" fmla="*/ 138 h 157"/>
                  <a:gd name="T20" fmla="*/ 900 w 1924"/>
                  <a:gd name="T21" fmla="*/ 138 h 157"/>
                  <a:gd name="T22" fmla="*/ 1126 w 1924"/>
                  <a:gd name="T23" fmla="*/ 65 h 157"/>
                  <a:gd name="T24" fmla="*/ 1126 w 1924"/>
                  <a:gd name="T25" fmla="*/ 65 h 157"/>
                  <a:gd name="T26" fmla="*/ 1355 w 1924"/>
                  <a:gd name="T27" fmla="*/ 99 h 157"/>
                  <a:gd name="T28" fmla="*/ 1355 w 1924"/>
                  <a:gd name="T29" fmla="*/ 99 h 157"/>
                  <a:gd name="T30" fmla="*/ 1924 w 1924"/>
                  <a:gd name="T31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924" h="157">
                    <a:moveTo>
                      <a:pt x="0" y="6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214" y="116"/>
                    </a:lnTo>
                    <a:lnTo>
                      <a:pt x="214" y="116"/>
                    </a:lnTo>
                    <a:lnTo>
                      <a:pt x="443" y="116"/>
                    </a:lnTo>
                    <a:lnTo>
                      <a:pt x="443" y="116"/>
                    </a:lnTo>
                    <a:lnTo>
                      <a:pt x="666" y="157"/>
                    </a:lnTo>
                    <a:lnTo>
                      <a:pt x="666" y="157"/>
                    </a:lnTo>
                    <a:lnTo>
                      <a:pt x="900" y="138"/>
                    </a:lnTo>
                    <a:lnTo>
                      <a:pt x="900" y="138"/>
                    </a:lnTo>
                    <a:lnTo>
                      <a:pt x="1126" y="65"/>
                    </a:lnTo>
                    <a:lnTo>
                      <a:pt x="1126" y="65"/>
                    </a:lnTo>
                    <a:lnTo>
                      <a:pt x="1355" y="99"/>
                    </a:lnTo>
                    <a:lnTo>
                      <a:pt x="1355" y="99"/>
                    </a:lnTo>
                    <a:lnTo>
                      <a:pt x="1924" y="0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69" name="Freeform 544">
                <a:extLst>
                  <a:ext uri="{FF2B5EF4-FFF2-40B4-BE49-F238E27FC236}">
                    <a16:creationId xmlns:a16="http://schemas.microsoft.com/office/drawing/2014/main" id="{2952A8B4-6604-479B-AA4C-7DF0C08AA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0" name="Freeform 545">
                <a:extLst>
                  <a:ext uri="{FF2B5EF4-FFF2-40B4-BE49-F238E27FC236}">
                    <a16:creationId xmlns:a16="http://schemas.microsoft.com/office/drawing/2014/main" id="{6FFF55C3-6F83-412B-A2A8-F4A307779C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1" name="Freeform 546">
                <a:extLst>
                  <a:ext uri="{FF2B5EF4-FFF2-40B4-BE49-F238E27FC236}">
                    <a16:creationId xmlns:a16="http://schemas.microsoft.com/office/drawing/2014/main" id="{0F6D5E89-6C2C-4201-A729-815BB8732E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3" y="2242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2" name="Freeform 547">
                <a:extLst>
                  <a:ext uri="{FF2B5EF4-FFF2-40B4-BE49-F238E27FC236}">
                    <a16:creationId xmlns:a16="http://schemas.microsoft.com/office/drawing/2014/main" id="{7564056B-4D1B-4313-97DE-4951560E8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3" y="2242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3" name="Freeform 548">
                <a:extLst>
                  <a:ext uri="{FF2B5EF4-FFF2-40B4-BE49-F238E27FC236}">
                    <a16:creationId xmlns:a16="http://schemas.microsoft.com/office/drawing/2014/main" id="{7798E4C2-20AC-4059-8826-FF04557CB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" y="224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4" name="Freeform 549">
                <a:extLst>
                  <a:ext uri="{FF2B5EF4-FFF2-40B4-BE49-F238E27FC236}">
                    <a16:creationId xmlns:a16="http://schemas.microsoft.com/office/drawing/2014/main" id="{2ACF01F5-7C97-4D01-8EEE-355F7669C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2" y="2241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5" name="Freeform 550">
                <a:extLst>
                  <a:ext uri="{FF2B5EF4-FFF2-40B4-BE49-F238E27FC236}">
                    <a16:creationId xmlns:a16="http://schemas.microsoft.com/office/drawing/2014/main" id="{D5404106-06CB-475B-A446-F7B01614C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5" y="2282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6" name="Freeform 551">
                <a:extLst>
                  <a:ext uri="{FF2B5EF4-FFF2-40B4-BE49-F238E27FC236}">
                    <a16:creationId xmlns:a16="http://schemas.microsoft.com/office/drawing/2014/main" id="{A083E9BF-1946-409D-8793-DB498A02C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5" y="2282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7" name="Freeform 552">
                <a:extLst>
                  <a:ext uri="{FF2B5EF4-FFF2-40B4-BE49-F238E27FC236}">
                    <a16:creationId xmlns:a16="http://schemas.microsoft.com/office/drawing/2014/main" id="{38731FE3-F600-4B2D-80A2-F11019F3E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2263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8" name="Freeform 553">
                <a:extLst>
                  <a:ext uri="{FF2B5EF4-FFF2-40B4-BE49-F238E27FC236}">
                    <a16:creationId xmlns:a16="http://schemas.microsoft.com/office/drawing/2014/main" id="{AAF6CB41-CAB6-49B1-8784-553EAF97B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9" y="2263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79" name="Freeform 554">
                <a:extLst>
                  <a:ext uri="{FF2B5EF4-FFF2-40B4-BE49-F238E27FC236}">
                    <a16:creationId xmlns:a16="http://schemas.microsoft.com/office/drawing/2014/main" id="{A95F6427-E56A-40FA-82C8-60F84AD68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90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0" name="Freeform 555">
                <a:extLst>
                  <a:ext uri="{FF2B5EF4-FFF2-40B4-BE49-F238E27FC236}">
                    <a16:creationId xmlns:a16="http://schemas.microsoft.com/office/drawing/2014/main" id="{2BC0B2F4-5839-4DCA-B4FC-F93CB0BD62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5" y="2190"/>
                <a:ext cx="39" cy="40"/>
              </a:xfrm>
              <a:custGeom>
                <a:avLst/>
                <a:gdLst>
                  <a:gd name="T0" fmla="*/ 19 w 39"/>
                  <a:gd name="T1" fmla="*/ 0 h 40"/>
                  <a:gd name="T2" fmla="*/ 39 w 39"/>
                  <a:gd name="T3" fmla="*/ 40 h 40"/>
                  <a:gd name="T4" fmla="*/ 0 w 39"/>
                  <a:gd name="T5" fmla="*/ 40 h 40"/>
                  <a:gd name="T6" fmla="*/ 19 w 39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9" h="40">
                    <a:moveTo>
                      <a:pt x="19" y="0"/>
                    </a:moveTo>
                    <a:lnTo>
                      <a:pt x="39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1" name="Freeform 556">
                <a:extLst>
                  <a:ext uri="{FF2B5EF4-FFF2-40B4-BE49-F238E27FC236}">
                    <a16:creationId xmlns:a16="http://schemas.microsoft.com/office/drawing/2014/main" id="{4C3CBD4C-53F6-4692-B0BD-F21B5C169D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2224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2" name="Freeform 557">
                <a:extLst>
                  <a:ext uri="{FF2B5EF4-FFF2-40B4-BE49-F238E27FC236}">
                    <a16:creationId xmlns:a16="http://schemas.microsoft.com/office/drawing/2014/main" id="{51775A06-A2ED-4330-B435-418B629C5D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4" y="2224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3" name="Freeform 558">
                <a:extLst>
                  <a:ext uri="{FF2B5EF4-FFF2-40B4-BE49-F238E27FC236}">
                    <a16:creationId xmlns:a16="http://schemas.microsoft.com/office/drawing/2014/main" id="{292AAFED-10F5-495D-8C86-99AA6C3C30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212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4" name="Freeform 559">
                <a:extLst>
                  <a:ext uri="{FF2B5EF4-FFF2-40B4-BE49-F238E27FC236}">
                    <a16:creationId xmlns:a16="http://schemas.microsoft.com/office/drawing/2014/main" id="{887A0854-285B-4094-91C0-378F0AECC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3" y="212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5" name="Freeform 560">
                <a:extLst>
                  <a:ext uri="{FF2B5EF4-FFF2-40B4-BE49-F238E27FC236}">
                    <a16:creationId xmlns:a16="http://schemas.microsoft.com/office/drawing/2014/main" id="{224872FB-3FD1-488E-BF3A-5B6A427F79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2739" cy="291"/>
              </a:xfrm>
              <a:custGeom>
                <a:avLst/>
                <a:gdLst>
                  <a:gd name="T0" fmla="*/ 0 w 2739"/>
                  <a:gd name="T1" fmla="*/ 0 h 291"/>
                  <a:gd name="T2" fmla="*/ 0 w 2739"/>
                  <a:gd name="T3" fmla="*/ 0 h 291"/>
                  <a:gd name="T4" fmla="*/ 0 w 2739"/>
                  <a:gd name="T5" fmla="*/ 0 h 291"/>
                  <a:gd name="T6" fmla="*/ 203 w 2739"/>
                  <a:gd name="T7" fmla="*/ 53 h 291"/>
                  <a:gd name="T8" fmla="*/ 203 w 2739"/>
                  <a:gd name="T9" fmla="*/ 53 h 291"/>
                  <a:gd name="T10" fmla="*/ 432 w 2739"/>
                  <a:gd name="T11" fmla="*/ 85 h 291"/>
                  <a:gd name="T12" fmla="*/ 432 w 2739"/>
                  <a:gd name="T13" fmla="*/ 85 h 291"/>
                  <a:gd name="T14" fmla="*/ 660 w 2739"/>
                  <a:gd name="T15" fmla="*/ 133 h 291"/>
                  <a:gd name="T16" fmla="*/ 660 w 2739"/>
                  <a:gd name="T17" fmla="*/ 133 h 291"/>
                  <a:gd name="T18" fmla="*/ 903 w 2739"/>
                  <a:gd name="T19" fmla="*/ 159 h 291"/>
                  <a:gd name="T20" fmla="*/ 903 w 2739"/>
                  <a:gd name="T21" fmla="*/ 159 h 291"/>
                  <a:gd name="T22" fmla="*/ 1132 w 2739"/>
                  <a:gd name="T23" fmla="*/ 230 h 291"/>
                  <a:gd name="T24" fmla="*/ 1132 w 2739"/>
                  <a:gd name="T25" fmla="*/ 230 h 291"/>
                  <a:gd name="T26" fmla="*/ 1346 w 2739"/>
                  <a:gd name="T27" fmla="*/ 209 h 291"/>
                  <a:gd name="T28" fmla="*/ 1346 w 2739"/>
                  <a:gd name="T29" fmla="*/ 209 h 291"/>
                  <a:gd name="T30" fmla="*/ 1712 w 2739"/>
                  <a:gd name="T31" fmla="*/ 259 h 291"/>
                  <a:gd name="T32" fmla="*/ 1712 w 2739"/>
                  <a:gd name="T33" fmla="*/ 259 h 291"/>
                  <a:gd name="T34" fmla="*/ 2055 w 2739"/>
                  <a:gd name="T35" fmla="*/ 219 h 291"/>
                  <a:gd name="T36" fmla="*/ 2055 w 2739"/>
                  <a:gd name="T37" fmla="*/ 219 h 291"/>
                  <a:gd name="T38" fmla="*/ 2399 w 2739"/>
                  <a:gd name="T39" fmla="*/ 291 h 291"/>
                  <a:gd name="T40" fmla="*/ 2399 w 2739"/>
                  <a:gd name="T41" fmla="*/ 291 h 291"/>
                  <a:gd name="T42" fmla="*/ 2739 w 2739"/>
                  <a:gd name="T43" fmla="*/ 275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39" h="29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03" y="53"/>
                    </a:lnTo>
                    <a:lnTo>
                      <a:pt x="203" y="53"/>
                    </a:lnTo>
                    <a:lnTo>
                      <a:pt x="432" y="85"/>
                    </a:lnTo>
                    <a:lnTo>
                      <a:pt x="432" y="85"/>
                    </a:lnTo>
                    <a:lnTo>
                      <a:pt x="660" y="133"/>
                    </a:lnTo>
                    <a:lnTo>
                      <a:pt x="660" y="133"/>
                    </a:lnTo>
                    <a:lnTo>
                      <a:pt x="903" y="159"/>
                    </a:lnTo>
                    <a:lnTo>
                      <a:pt x="903" y="159"/>
                    </a:lnTo>
                    <a:lnTo>
                      <a:pt x="1132" y="230"/>
                    </a:lnTo>
                    <a:lnTo>
                      <a:pt x="1132" y="230"/>
                    </a:lnTo>
                    <a:lnTo>
                      <a:pt x="1346" y="209"/>
                    </a:lnTo>
                    <a:lnTo>
                      <a:pt x="1346" y="209"/>
                    </a:lnTo>
                    <a:lnTo>
                      <a:pt x="1712" y="259"/>
                    </a:lnTo>
                    <a:lnTo>
                      <a:pt x="1712" y="259"/>
                    </a:lnTo>
                    <a:lnTo>
                      <a:pt x="2055" y="219"/>
                    </a:lnTo>
                    <a:lnTo>
                      <a:pt x="2055" y="219"/>
                    </a:lnTo>
                    <a:lnTo>
                      <a:pt x="2399" y="291"/>
                    </a:lnTo>
                    <a:lnTo>
                      <a:pt x="2399" y="291"/>
                    </a:lnTo>
                    <a:lnTo>
                      <a:pt x="2739" y="275"/>
                    </a:lnTo>
                  </a:path>
                </a:pathLst>
              </a:custGeom>
              <a:noFill/>
              <a:ln w="12700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6" name="Oval 561">
                <a:extLst>
                  <a:ext uri="{FF2B5EF4-FFF2-40B4-BE49-F238E27FC236}">
                    <a16:creationId xmlns:a16="http://schemas.microsoft.com/office/drawing/2014/main" id="{EAD3B038-A879-44E8-9CA8-FABE06933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7" name="Oval 562">
                <a:extLst>
                  <a:ext uri="{FF2B5EF4-FFF2-40B4-BE49-F238E27FC236}">
                    <a16:creationId xmlns:a16="http://schemas.microsoft.com/office/drawing/2014/main" id="{98AC9B54-17E6-4200-B9AE-38386E0511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8" name="Oval 563">
                <a:extLst>
                  <a:ext uri="{FF2B5EF4-FFF2-40B4-BE49-F238E27FC236}">
                    <a16:creationId xmlns:a16="http://schemas.microsoft.com/office/drawing/2014/main" id="{4A2E54F1-1702-44E9-9307-4EF1B5BFB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2" y="2184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89" name="Oval 564">
                <a:extLst>
                  <a:ext uri="{FF2B5EF4-FFF2-40B4-BE49-F238E27FC236}">
                    <a16:creationId xmlns:a16="http://schemas.microsoft.com/office/drawing/2014/main" id="{9A5D9356-74D7-4490-BEDF-C1C3D7CE4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2" y="2184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0" name="Oval 565">
                <a:extLst>
                  <a:ext uri="{FF2B5EF4-FFF2-40B4-BE49-F238E27FC236}">
                    <a16:creationId xmlns:a16="http://schemas.microsoft.com/office/drawing/2014/main" id="{DEE75F61-3D12-42BC-AC47-EE521B264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0" y="2216"/>
                <a:ext cx="39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1" name="Oval 566">
                <a:extLst>
                  <a:ext uri="{FF2B5EF4-FFF2-40B4-BE49-F238E27FC236}">
                    <a16:creationId xmlns:a16="http://schemas.microsoft.com/office/drawing/2014/main" id="{588250DC-EE67-4816-8D6C-0ACD5995FE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0" y="2216"/>
                <a:ext cx="39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2" name="Oval 567">
                <a:extLst>
                  <a:ext uri="{FF2B5EF4-FFF2-40B4-BE49-F238E27FC236}">
                    <a16:creationId xmlns:a16="http://schemas.microsoft.com/office/drawing/2014/main" id="{9C2DEEEE-0E41-45D8-91B3-A8FB887E3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9" y="2264"/>
                <a:ext cx="39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3" name="Oval 568">
                <a:extLst>
                  <a:ext uri="{FF2B5EF4-FFF2-40B4-BE49-F238E27FC236}">
                    <a16:creationId xmlns:a16="http://schemas.microsoft.com/office/drawing/2014/main" id="{2F4C3BC4-44B9-45DD-B3EC-62540BE027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9" y="2264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4" name="Oval 569">
                <a:extLst>
                  <a:ext uri="{FF2B5EF4-FFF2-40B4-BE49-F238E27FC236}">
                    <a16:creationId xmlns:a16="http://schemas.microsoft.com/office/drawing/2014/main" id="{C7DCDB42-EC92-440F-8621-FE9CDD2C0C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2290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5" name="Oval 570">
                <a:extLst>
                  <a:ext uri="{FF2B5EF4-FFF2-40B4-BE49-F238E27FC236}">
                    <a16:creationId xmlns:a16="http://schemas.microsoft.com/office/drawing/2014/main" id="{9F286029-E2CA-40A9-A024-88423501F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2" y="2290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6" name="Oval 571">
                <a:extLst>
                  <a:ext uri="{FF2B5EF4-FFF2-40B4-BE49-F238E27FC236}">
                    <a16:creationId xmlns:a16="http://schemas.microsoft.com/office/drawing/2014/main" id="{953EB297-595D-406D-9110-E4952C96A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2362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7" name="Oval 572">
                <a:extLst>
                  <a:ext uri="{FF2B5EF4-FFF2-40B4-BE49-F238E27FC236}">
                    <a16:creationId xmlns:a16="http://schemas.microsoft.com/office/drawing/2014/main" id="{63B4EAF9-7BD4-49BF-B9FE-235457E73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1" y="2362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8" name="Oval 573">
                <a:extLst>
                  <a:ext uri="{FF2B5EF4-FFF2-40B4-BE49-F238E27FC236}">
                    <a16:creationId xmlns:a16="http://schemas.microsoft.com/office/drawing/2014/main" id="{06351614-8DB4-4192-A58A-1735D0CBA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5" y="2341"/>
                <a:ext cx="39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099" name="Oval 574">
                <a:extLst>
                  <a:ext uri="{FF2B5EF4-FFF2-40B4-BE49-F238E27FC236}">
                    <a16:creationId xmlns:a16="http://schemas.microsoft.com/office/drawing/2014/main" id="{CDDFFC1E-EAEB-4B68-A124-A33B06A78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85" y="2341"/>
                <a:ext cx="39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0" name="Oval 575">
                <a:extLst>
                  <a:ext uri="{FF2B5EF4-FFF2-40B4-BE49-F238E27FC236}">
                    <a16:creationId xmlns:a16="http://schemas.microsoft.com/office/drawing/2014/main" id="{94555FD6-5DC3-4448-9590-910B866942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1" y="2390"/>
                <a:ext cx="38" cy="40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1" name="Oval 576">
                <a:extLst>
                  <a:ext uri="{FF2B5EF4-FFF2-40B4-BE49-F238E27FC236}">
                    <a16:creationId xmlns:a16="http://schemas.microsoft.com/office/drawing/2014/main" id="{E78B8D2E-3979-43C1-AFF6-7F7F91E8DB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1" y="2390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2" name="Oval 577">
                <a:extLst>
                  <a:ext uri="{FF2B5EF4-FFF2-40B4-BE49-F238E27FC236}">
                    <a16:creationId xmlns:a16="http://schemas.microsoft.com/office/drawing/2014/main" id="{1F58B95B-F620-4931-8860-70127A009C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50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3" name="Oval 578">
                <a:extLst>
                  <a:ext uri="{FF2B5EF4-FFF2-40B4-BE49-F238E27FC236}">
                    <a16:creationId xmlns:a16="http://schemas.microsoft.com/office/drawing/2014/main" id="{CBF39EF6-6ADF-4305-BFCB-BFD1338BE6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" y="2350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4" name="Oval 579">
                <a:extLst>
                  <a:ext uri="{FF2B5EF4-FFF2-40B4-BE49-F238E27FC236}">
                    <a16:creationId xmlns:a16="http://schemas.microsoft.com/office/drawing/2014/main" id="{F9B70E2B-0C67-41C9-A986-888169323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8" y="2422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5" name="Oval 580">
                <a:extLst>
                  <a:ext uri="{FF2B5EF4-FFF2-40B4-BE49-F238E27FC236}">
                    <a16:creationId xmlns:a16="http://schemas.microsoft.com/office/drawing/2014/main" id="{C4005D7A-33C1-4451-8B36-E8ACE863A3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8" y="2422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6" name="Oval 581">
                <a:extLst>
                  <a:ext uri="{FF2B5EF4-FFF2-40B4-BE49-F238E27FC236}">
                    <a16:creationId xmlns:a16="http://schemas.microsoft.com/office/drawing/2014/main" id="{90DB96C6-7C25-453E-9FC9-874EFA49CF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" y="2407"/>
                <a:ext cx="38" cy="39"/>
              </a:xfrm>
              <a:prstGeom prst="ellipse">
                <a:avLst/>
              </a:prstGeom>
              <a:solidFill>
                <a:srgbClr val="00877C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7" name="Oval 582">
                <a:extLst>
                  <a:ext uri="{FF2B5EF4-FFF2-40B4-BE49-F238E27FC236}">
                    <a16:creationId xmlns:a16="http://schemas.microsoft.com/office/drawing/2014/main" id="{CB354AA0-2960-4C72-ACBF-8F490B15B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8" y="2407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00877C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8" name="Freeform 583">
                <a:extLst>
                  <a:ext uri="{FF2B5EF4-FFF2-40B4-BE49-F238E27FC236}">
                    <a16:creationId xmlns:a16="http://schemas.microsoft.com/office/drawing/2014/main" id="{AA15F108-1ABB-41A1-B6D5-C8F6797E8D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1135" cy="135"/>
              </a:xfrm>
              <a:custGeom>
                <a:avLst/>
                <a:gdLst>
                  <a:gd name="T0" fmla="*/ 0 w 1135"/>
                  <a:gd name="T1" fmla="*/ 0 h 135"/>
                  <a:gd name="T2" fmla="*/ 0 w 1135"/>
                  <a:gd name="T3" fmla="*/ 0 h 135"/>
                  <a:gd name="T4" fmla="*/ 0 w 1135"/>
                  <a:gd name="T5" fmla="*/ 0 h 135"/>
                  <a:gd name="T6" fmla="*/ 228 w 1135"/>
                  <a:gd name="T7" fmla="*/ 85 h 135"/>
                  <a:gd name="T8" fmla="*/ 228 w 1135"/>
                  <a:gd name="T9" fmla="*/ 85 h 135"/>
                  <a:gd name="T10" fmla="*/ 451 w 1135"/>
                  <a:gd name="T11" fmla="*/ 104 h 135"/>
                  <a:gd name="T12" fmla="*/ 451 w 1135"/>
                  <a:gd name="T13" fmla="*/ 104 h 135"/>
                  <a:gd name="T14" fmla="*/ 680 w 1135"/>
                  <a:gd name="T15" fmla="*/ 79 h 135"/>
                  <a:gd name="T16" fmla="*/ 680 w 1135"/>
                  <a:gd name="T17" fmla="*/ 79 h 135"/>
                  <a:gd name="T18" fmla="*/ 906 w 1135"/>
                  <a:gd name="T19" fmla="*/ 135 h 135"/>
                  <a:gd name="T20" fmla="*/ 906 w 1135"/>
                  <a:gd name="T21" fmla="*/ 135 h 135"/>
                  <a:gd name="T22" fmla="*/ 1135 w 1135"/>
                  <a:gd name="T23" fmla="*/ 72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35" h="135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28" y="85"/>
                    </a:lnTo>
                    <a:lnTo>
                      <a:pt x="228" y="85"/>
                    </a:lnTo>
                    <a:lnTo>
                      <a:pt x="451" y="104"/>
                    </a:lnTo>
                    <a:lnTo>
                      <a:pt x="451" y="104"/>
                    </a:lnTo>
                    <a:lnTo>
                      <a:pt x="680" y="79"/>
                    </a:lnTo>
                    <a:lnTo>
                      <a:pt x="680" y="79"/>
                    </a:lnTo>
                    <a:lnTo>
                      <a:pt x="906" y="135"/>
                    </a:lnTo>
                    <a:lnTo>
                      <a:pt x="906" y="135"/>
                    </a:lnTo>
                    <a:lnTo>
                      <a:pt x="1135" y="72"/>
                    </a:lnTo>
                  </a:path>
                </a:pathLst>
              </a:custGeom>
              <a:noFill/>
              <a:ln w="12700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09" name="Freeform 584">
                <a:extLst>
                  <a:ext uri="{FF2B5EF4-FFF2-40B4-BE49-F238E27FC236}">
                    <a16:creationId xmlns:a16="http://schemas.microsoft.com/office/drawing/2014/main" id="{03860312-C601-4195-989F-B27184C1D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0" name="Freeform 585">
                <a:extLst>
                  <a:ext uri="{FF2B5EF4-FFF2-40B4-BE49-F238E27FC236}">
                    <a16:creationId xmlns:a16="http://schemas.microsoft.com/office/drawing/2014/main" id="{DBD7E58F-ADD7-469C-B751-3A88499E0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9" y="2131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1" name="Freeform 586">
                <a:extLst>
                  <a:ext uri="{FF2B5EF4-FFF2-40B4-BE49-F238E27FC236}">
                    <a16:creationId xmlns:a16="http://schemas.microsoft.com/office/drawing/2014/main" id="{41885B95-4073-429B-BD4E-B235E4029B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2217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2" name="Freeform 587">
                <a:extLst>
                  <a:ext uri="{FF2B5EF4-FFF2-40B4-BE49-F238E27FC236}">
                    <a16:creationId xmlns:a16="http://schemas.microsoft.com/office/drawing/2014/main" id="{F5F4235F-38DF-4E46-821E-65D86DB289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7" y="2217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3" name="Freeform 588">
                <a:extLst>
                  <a:ext uri="{FF2B5EF4-FFF2-40B4-BE49-F238E27FC236}">
                    <a16:creationId xmlns:a16="http://schemas.microsoft.com/office/drawing/2014/main" id="{8A016D79-EBC9-405F-97F7-ED4A2D1F8D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223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4" name="Freeform 589">
                <a:extLst>
                  <a:ext uri="{FF2B5EF4-FFF2-40B4-BE49-F238E27FC236}">
                    <a16:creationId xmlns:a16="http://schemas.microsoft.com/office/drawing/2014/main" id="{C816C233-587B-4D52-8038-DA83C91C10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0" y="2235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5" name="Freeform 590">
                <a:extLst>
                  <a:ext uri="{FF2B5EF4-FFF2-40B4-BE49-F238E27FC236}">
                    <a16:creationId xmlns:a16="http://schemas.microsoft.com/office/drawing/2014/main" id="{56C2B53B-566F-4CF8-80D2-3870C4786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210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6" name="Freeform 591">
                <a:extLst>
                  <a:ext uri="{FF2B5EF4-FFF2-40B4-BE49-F238E27FC236}">
                    <a16:creationId xmlns:a16="http://schemas.microsoft.com/office/drawing/2014/main" id="{A716C3AD-E8A7-4A39-ACB3-D990BB44CF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210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7" name="Freeform 592">
                <a:extLst>
                  <a:ext uri="{FF2B5EF4-FFF2-40B4-BE49-F238E27FC236}">
                    <a16:creationId xmlns:a16="http://schemas.microsoft.com/office/drawing/2014/main" id="{0B8433D9-9794-4241-8402-3D8D21497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267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8" name="Freeform 593">
                <a:extLst>
                  <a:ext uri="{FF2B5EF4-FFF2-40B4-BE49-F238E27FC236}">
                    <a16:creationId xmlns:a16="http://schemas.microsoft.com/office/drawing/2014/main" id="{76AC6528-3399-437E-9773-7008B7AA5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267"/>
                <a:ext cx="38" cy="39"/>
              </a:xfrm>
              <a:custGeom>
                <a:avLst/>
                <a:gdLst>
                  <a:gd name="T0" fmla="*/ 19 w 38"/>
                  <a:gd name="T1" fmla="*/ 0 h 39"/>
                  <a:gd name="T2" fmla="*/ 38 w 38"/>
                  <a:gd name="T3" fmla="*/ 39 h 39"/>
                  <a:gd name="T4" fmla="*/ 0 w 38"/>
                  <a:gd name="T5" fmla="*/ 39 h 39"/>
                  <a:gd name="T6" fmla="*/ 19 w 38"/>
                  <a:gd name="T7" fmla="*/ 0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39">
                    <a:moveTo>
                      <a:pt x="19" y="0"/>
                    </a:moveTo>
                    <a:lnTo>
                      <a:pt x="38" y="39"/>
                    </a:lnTo>
                    <a:lnTo>
                      <a:pt x="0" y="39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19" name="Freeform 594">
                <a:extLst>
                  <a:ext uri="{FF2B5EF4-FFF2-40B4-BE49-F238E27FC236}">
                    <a16:creationId xmlns:a16="http://schemas.microsoft.com/office/drawing/2014/main" id="{3AC175F4-2B6A-4E9B-96E6-AB94E768E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203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5450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0" name="Freeform 595">
                <a:extLst>
                  <a:ext uri="{FF2B5EF4-FFF2-40B4-BE49-F238E27FC236}">
                    <a16:creationId xmlns:a16="http://schemas.microsoft.com/office/drawing/2014/main" id="{0543C7D0-6CF2-49D7-9D53-6FC7BF3B88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" y="2203"/>
                <a:ext cx="38" cy="40"/>
              </a:xfrm>
              <a:custGeom>
                <a:avLst/>
                <a:gdLst>
                  <a:gd name="T0" fmla="*/ 19 w 38"/>
                  <a:gd name="T1" fmla="*/ 0 h 40"/>
                  <a:gd name="T2" fmla="*/ 38 w 38"/>
                  <a:gd name="T3" fmla="*/ 40 h 40"/>
                  <a:gd name="T4" fmla="*/ 0 w 38"/>
                  <a:gd name="T5" fmla="*/ 40 h 40"/>
                  <a:gd name="T6" fmla="*/ 19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9" y="0"/>
                    </a:moveTo>
                    <a:lnTo>
                      <a:pt x="38" y="40"/>
                    </a:lnTo>
                    <a:lnTo>
                      <a:pt x="0" y="40"/>
                    </a:lnTo>
                    <a:lnTo>
                      <a:pt x="19" y="0"/>
                    </a:lnTo>
                    <a:close/>
                  </a:path>
                </a:pathLst>
              </a:custGeom>
              <a:noFill/>
              <a:ln w="1588" cap="flat">
                <a:solidFill>
                  <a:srgbClr val="5450E4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1" name="Freeform 596">
                <a:extLst>
                  <a:ext uri="{FF2B5EF4-FFF2-40B4-BE49-F238E27FC236}">
                    <a16:creationId xmlns:a16="http://schemas.microsoft.com/office/drawing/2014/main" id="{28B0EE3F-C5B3-4BB8-AD7D-19E6B4049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58" y="2151"/>
                <a:ext cx="2739" cy="820"/>
              </a:xfrm>
              <a:custGeom>
                <a:avLst/>
                <a:gdLst>
                  <a:gd name="T0" fmla="*/ 0 w 2739"/>
                  <a:gd name="T1" fmla="*/ 0 h 820"/>
                  <a:gd name="T2" fmla="*/ 0 w 2739"/>
                  <a:gd name="T3" fmla="*/ 0 h 820"/>
                  <a:gd name="T4" fmla="*/ 0 w 2739"/>
                  <a:gd name="T5" fmla="*/ 0 h 820"/>
                  <a:gd name="T6" fmla="*/ 231 w 2739"/>
                  <a:gd name="T7" fmla="*/ 383 h 820"/>
                  <a:gd name="T8" fmla="*/ 231 w 2739"/>
                  <a:gd name="T9" fmla="*/ 383 h 820"/>
                  <a:gd name="T10" fmla="*/ 460 w 2739"/>
                  <a:gd name="T11" fmla="*/ 456 h 820"/>
                  <a:gd name="T12" fmla="*/ 460 w 2739"/>
                  <a:gd name="T13" fmla="*/ 456 h 820"/>
                  <a:gd name="T14" fmla="*/ 688 w 2739"/>
                  <a:gd name="T15" fmla="*/ 488 h 820"/>
                  <a:gd name="T16" fmla="*/ 688 w 2739"/>
                  <a:gd name="T17" fmla="*/ 488 h 820"/>
                  <a:gd name="T18" fmla="*/ 915 w 2739"/>
                  <a:gd name="T19" fmla="*/ 662 h 820"/>
                  <a:gd name="T20" fmla="*/ 915 w 2739"/>
                  <a:gd name="T21" fmla="*/ 662 h 820"/>
                  <a:gd name="T22" fmla="*/ 1144 w 2739"/>
                  <a:gd name="T23" fmla="*/ 650 h 820"/>
                  <a:gd name="T24" fmla="*/ 1144 w 2739"/>
                  <a:gd name="T25" fmla="*/ 650 h 820"/>
                  <a:gd name="T26" fmla="*/ 1372 w 2739"/>
                  <a:gd name="T27" fmla="*/ 657 h 820"/>
                  <a:gd name="T28" fmla="*/ 1372 w 2739"/>
                  <a:gd name="T29" fmla="*/ 657 h 820"/>
                  <a:gd name="T30" fmla="*/ 1712 w 2739"/>
                  <a:gd name="T31" fmla="*/ 691 h 820"/>
                  <a:gd name="T32" fmla="*/ 1712 w 2739"/>
                  <a:gd name="T33" fmla="*/ 691 h 820"/>
                  <a:gd name="T34" fmla="*/ 2055 w 2739"/>
                  <a:gd name="T35" fmla="*/ 698 h 820"/>
                  <a:gd name="T36" fmla="*/ 2055 w 2739"/>
                  <a:gd name="T37" fmla="*/ 698 h 820"/>
                  <a:gd name="T38" fmla="*/ 2399 w 2739"/>
                  <a:gd name="T39" fmla="*/ 820 h 820"/>
                  <a:gd name="T40" fmla="*/ 2399 w 2739"/>
                  <a:gd name="T41" fmla="*/ 820 h 820"/>
                  <a:gd name="T42" fmla="*/ 2739 w 2739"/>
                  <a:gd name="T43" fmla="*/ 820 h 8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39" h="82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231" y="383"/>
                    </a:lnTo>
                    <a:lnTo>
                      <a:pt x="231" y="383"/>
                    </a:lnTo>
                    <a:lnTo>
                      <a:pt x="460" y="456"/>
                    </a:lnTo>
                    <a:lnTo>
                      <a:pt x="460" y="456"/>
                    </a:lnTo>
                    <a:lnTo>
                      <a:pt x="688" y="488"/>
                    </a:lnTo>
                    <a:lnTo>
                      <a:pt x="688" y="488"/>
                    </a:lnTo>
                    <a:lnTo>
                      <a:pt x="915" y="662"/>
                    </a:lnTo>
                    <a:lnTo>
                      <a:pt x="915" y="662"/>
                    </a:lnTo>
                    <a:lnTo>
                      <a:pt x="1144" y="650"/>
                    </a:lnTo>
                    <a:lnTo>
                      <a:pt x="1144" y="650"/>
                    </a:lnTo>
                    <a:lnTo>
                      <a:pt x="1372" y="657"/>
                    </a:lnTo>
                    <a:lnTo>
                      <a:pt x="1372" y="657"/>
                    </a:lnTo>
                    <a:lnTo>
                      <a:pt x="1712" y="691"/>
                    </a:lnTo>
                    <a:lnTo>
                      <a:pt x="1712" y="691"/>
                    </a:lnTo>
                    <a:lnTo>
                      <a:pt x="2055" y="698"/>
                    </a:lnTo>
                    <a:lnTo>
                      <a:pt x="2055" y="698"/>
                    </a:lnTo>
                    <a:lnTo>
                      <a:pt x="2399" y="820"/>
                    </a:lnTo>
                    <a:lnTo>
                      <a:pt x="2399" y="820"/>
                    </a:lnTo>
                    <a:lnTo>
                      <a:pt x="2739" y="820"/>
                    </a:lnTo>
                  </a:path>
                </a:pathLst>
              </a:custGeom>
              <a:noFill/>
              <a:ln w="12700" cap="flat">
                <a:solidFill>
                  <a:srgbClr val="F68D2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2" name="Oval 597">
                <a:extLst>
                  <a:ext uri="{FF2B5EF4-FFF2-40B4-BE49-F238E27FC236}">
                    <a16:creationId xmlns:a16="http://schemas.microsoft.com/office/drawing/2014/main" id="{B93A2743-D899-4A6F-B8D3-E2489CF59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solidFill>
                <a:srgbClr val="F68D2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3" name="Oval 598">
                <a:extLst>
                  <a:ext uri="{FF2B5EF4-FFF2-40B4-BE49-F238E27FC236}">
                    <a16:creationId xmlns:a16="http://schemas.microsoft.com/office/drawing/2014/main" id="{EFE196AD-4A0B-4371-9EF4-38D326C6F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9" y="2131"/>
                <a:ext cx="38" cy="39"/>
              </a:xfrm>
              <a:prstGeom prst="ellipse">
                <a:avLst/>
              </a:prstGeom>
              <a:noFill/>
              <a:ln w="1588" cap="flat">
                <a:solidFill>
                  <a:srgbClr val="F68D2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4" name="Oval 599">
                <a:extLst>
                  <a:ext uri="{FF2B5EF4-FFF2-40B4-BE49-F238E27FC236}">
                    <a16:creationId xmlns:a16="http://schemas.microsoft.com/office/drawing/2014/main" id="{7AF108F3-9A07-408D-88D1-F0AF5429F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" y="2514"/>
                <a:ext cx="39" cy="40"/>
              </a:xfrm>
              <a:prstGeom prst="ellipse">
                <a:avLst/>
              </a:prstGeom>
              <a:solidFill>
                <a:srgbClr val="F68D2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5" name="Oval 600">
                <a:extLst>
                  <a:ext uri="{FF2B5EF4-FFF2-40B4-BE49-F238E27FC236}">
                    <a16:creationId xmlns:a16="http://schemas.microsoft.com/office/drawing/2014/main" id="{846B54C5-AAE8-4C54-8ED1-8D55FB7F4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0" y="2514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F68D2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6" name="Oval 601">
                <a:extLst>
                  <a:ext uri="{FF2B5EF4-FFF2-40B4-BE49-F238E27FC236}">
                    <a16:creationId xmlns:a16="http://schemas.microsoft.com/office/drawing/2014/main" id="{F0B79024-901F-4A39-A636-B5A3E38999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9" y="2587"/>
                <a:ext cx="38" cy="40"/>
              </a:xfrm>
              <a:prstGeom prst="ellipse">
                <a:avLst/>
              </a:prstGeom>
              <a:solidFill>
                <a:srgbClr val="F68D2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7" name="Oval 602">
                <a:extLst>
                  <a:ext uri="{FF2B5EF4-FFF2-40B4-BE49-F238E27FC236}">
                    <a16:creationId xmlns:a16="http://schemas.microsoft.com/office/drawing/2014/main" id="{23139A8D-0538-47C5-86EF-73DC643658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9" y="2587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F68D2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8" name="Oval 603">
                <a:extLst>
                  <a:ext uri="{FF2B5EF4-FFF2-40B4-BE49-F238E27FC236}">
                    <a16:creationId xmlns:a16="http://schemas.microsoft.com/office/drawing/2014/main" id="{E3707270-6ACE-4BF5-B71B-AF1C7B707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7" y="2619"/>
                <a:ext cx="39" cy="40"/>
              </a:xfrm>
              <a:prstGeom prst="ellipse">
                <a:avLst/>
              </a:prstGeom>
              <a:solidFill>
                <a:srgbClr val="F68D2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29" name="Oval 604">
                <a:extLst>
                  <a:ext uri="{FF2B5EF4-FFF2-40B4-BE49-F238E27FC236}">
                    <a16:creationId xmlns:a16="http://schemas.microsoft.com/office/drawing/2014/main" id="{BC6EC3FD-D111-4F0B-A4B3-996566130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7" y="2619"/>
                <a:ext cx="39" cy="40"/>
              </a:xfrm>
              <a:prstGeom prst="ellipse">
                <a:avLst/>
              </a:prstGeom>
              <a:noFill/>
              <a:ln w="1588" cap="flat">
                <a:solidFill>
                  <a:srgbClr val="F68D2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30" name="Oval 605">
                <a:extLst>
                  <a:ext uri="{FF2B5EF4-FFF2-40B4-BE49-F238E27FC236}">
                    <a16:creationId xmlns:a16="http://schemas.microsoft.com/office/drawing/2014/main" id="{291DE2E1-7DB1-43E4-AD87-CADA9AAB2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4" y="2793"/>
                <a:ext cx="38" cy="40"/>
              </a:xfrm>
              <a:prstGeom prst="ellipse">
                <a:avLst/>
              </a:prstGeom>
              <a:solidFill>
                <a:srgbClr val="F68D2E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  <p:sp>
            <p:nvSpPr>
              <p:cNvPr id="1131" name="Oval 606">
                <a:extLst>
                  <a:ext uri="{FF2B5EF4-FFF2-40B4-BE49-F238E27FC236}">
                    <a16:creationId xmlns:a16="http://schemas.microsoft.com/office/drawing/2014/main" id="{38850880-9B1A-4233-B447-D87F7F851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4" y="2793"/>
                <a:ext cx="38" cy="40"/>
              </a:xfrm>
              <a:prstGeom prst="ellipse">
                <a:avLst/>
              </a:prstGeom>
              <a:noFill/>
              <a:ln w="1588" cap="flat">
                <a:solidFill>
                  <a:srgbClr val="F68D2E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33" b="1" dirty="0">
                  <a:latin typeface="+mj-lt"/>
                </a:endParaRPr>
              </a:p>
            </p:txBody>
          </p:sp>
        </p:grpSp>
        <p:sp>
          <p:nvSpPr>
            <p:cNvPr id="832" name="Oval 608">
              <a:extLst>
                <a:ext uri="{FF2B5EF4-FFF2-40B4-BE49-F238E27FC236}">
                  <a16:creationId xmlns:a16="http://schemas.microsoft.com/office/drawing/2014/main" id="{83348124-767A-44D5-BE29-D1A4ECE0E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5419" y="4102102"/>
              <a:ext cx="48782" cy="67458"/>
            </a:xfrm>
            <a:prstGeom prst="ellipse">
              <a:avLst/>
            </a:prstGeom>
            <a:solidFill>
              <a:srgbClr val="F68D2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33" name="Oval 609">
              <a:extLst>
                <a:ext uri="{FF2B5EF4-FFF2-40B4-BE49-F238E27FC236}">
                  <a16:creationId xmlns:a16="http://schemas.microsoft.com/office/drawing/2014/main" id="{B0A8C6A7-816B-41C2-8E5B-C2215ACE7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5419" y="4102102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F68D2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0" name="Oval 610">
              <a:extLst>
                <a:ext uri="{FF2B5EF4-FFF2-40B4-BE49-F238E27FC236}">
                  <a16:creationId xmlns:a16="http://schemas.microsoft.com/office/drawing/2014/main" id="{C9A892FB-2983-49AF-A3A0-EE5AE87EC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8110" y="4115592"/>
              <a:ext cx="48782" cy="65771"/>
            </a:xfrm>
            <a:prstGeom prst="ellipse">
              <a:avLst/>
            </a:prstGeom>
            <a:solidFill>
              <a:srgbClr val="F68D2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1" name="Oval 611">
              <a:extLst>
                <a:ext uri="{FF2B5EF4-FFF2-40B4-BE49-F238E27FC236}">
                  <a16:creationId xmlns:a16="http://schemas.microsoft.com/office/drawing/2014/main" id="{C3100141-48DB-4E5D-88B6-D43C6FE7F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8110" y="4115592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F68D2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2" name="Oval 612">
              <a:extLst>
                <a:ext uri="{FF2B5EF4-FFF2-40B4-BE49-F238E27FC236}">
                  <a16:creationId xmlns:a16="http://schemas.microsoft.com/office/drawing/2014/main" id="{F4FF0178-FA22-43B8-8854-B2E44E404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4579" y="4171246"/>
              <a:ext cx="48782" cy="67458"/>
            </a:xfrm>
            <a:prstGeom prst="ellipse">
              <a:avLst/>
            </a:prstGeom>
            <a:solidFill>
              <a:srgbClr val="F68D2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3" name="Oval 613">
              <a:extLst>
                <a:ext uri="{FF2B5EF4-FFF2-40B4-BE49-F238E27FC236}">
                  <a16:creationId xmlns:a16="http://schemas.microsoft.com/office/drawing/2014/main" id="{3E86A0BF-B518-4FD5-AD30-1DF49BE0B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4579" y="4171246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F68D2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4" name="Oval 614">
              <a:extLst>
                <a:ext uri="{FF2B5EF4-FFF2-40B4-BE49-F238E27FC236}">
                  <a16:creationId xmlns:a16="http://schemas.microsoft.com/office/drawing/2014/main" id="{D49C56A2-F2A4-4572-B6FB-6F02B9063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4899" y="4184738"/>
              <a:ext cx="48782" cy="65771"/>
            </a:xfrm>
            <a:prstGeom prst="ellipse">
              <a:avLst/>
            </a:prstGeom>
            <a:solidFill>
              <a:srgbClr val="F68D2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5" name="Oval 615">
              <a:extLst>
                <a:ext uri="{FF2B5EF4-FFF2-40B4-BE49-F238E27FC236}">
                  <a16:creationId xmlns:a16="http://schemas.microsoft.com/office/drawing/2014/main" id="{1425F119-47DB-4EC0-B062-D1F389149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4899" y="4183051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F68D2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6" name="Oval 616">
              <a:extLst>
                <a:ext uri="{FF2B5EF4-FFF2-40B4-BE49-F238E27FC236}">
                  <a16:creationId xmlns:a16="http://schemas.microsoft.com/office/drawing/2014/main" id="{63E95710-8D51-4951-9523-AA562F0B6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6502" y="4388797"/>
              <a:ext cx="48782" cy="67458"/>
            </a:xfrm>
            <a:prstGeom prst="ellipse">
              <a:avLst/>
            </a:prstGeom>
            <a:solidFill>
              <a:srgbClr val="F68D2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7" name="Oval 617">
              <a:extLst>
                <a:ext uri="{FF2B5EF4-FFF2-40B4-BE49-F238E27FC236}">
                  <a16:creationId xmlns:a16="http://schemas.microsoft.com/office/drawing/2014/main" id="{C8583CA1-13E9-47C8-97E0-5D7DDED3F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26502" y="4388797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F68D2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8" name="Oval 618">
              <a:extLst>
                <a:ext uri="{FF2B5EF4-FFF2-40B4-BE49-F238E27FC236}">
                  <a16:creationId xmlns:a16="http://schemas.microsoft.com/office/drawing/2014/main" id="{E24FCF6C-0105-4417-AF6A-2BB4B4D33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2970" y="4388797"/>
              <a:ext cx="48782" cy="67458"/>
            </a:xfrm>
            <a:prstGeom prst="ellipse">
              <a:avLst/>
            </a:prstGeom>
            <a:solidFill>
              <a:srgbClr val="F68D2E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49" name="Oval 619">
              <a:extLst>
                <a:ext uri="{FF2B5EF4-FFF2-40B4-BE49-F238E27FC236}">
                  <a16:creationId xmlns:a16="http://schemas.microsoft.com/office/drawing/2014/main" id="{650BBD67-CB15-4CD6-9B07-E90821A09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62970" y="4388797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F68D2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0" name="Freeform 620">
              <a:extLst>
                <a:ext uri="{FF2B5EF4-FFF2-40B4-BE49-F238E27FC236}">
                  <a16:creationId xmlns:a16="http://schemas.microsoft.com/office/drawing/2014/main" id="{34192FED-3674-4FB3-B0C1-07E3DC4B2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3" y="3039640"/>
              <a:ext cx="1457035" cy="371018"/>
            </a:xfrm>
            <a:custGeom>
              <a:avLst/>
              <a:gdLst>
                <a:gd name="T0" fmla="*/ 0 w 1135"/>
                <a:gd name="T1" fmla="*/ 0 h 220"/>
                <a:gd name="T2" fmla="*/ 0 w 1135"/>
                <a:gd name="T3" fmla="*/ 0 h 220"/>
                <a:gd name="T4" fmla="*/ 0 w 1135"/>
                <a:gd name="T5" fmla="*/ 0 h 220"/>
                <a:gd name="T6" fmla="*/ 222 w 1135"/>
                <a:gd name="T7" fmla="*/ 57 h 220"/>
                <a:gd name="T8" fmla="*/ 222 w 1135"/>
                <a:gd name="T9" fmla="*/ 57 h 220"/>
                <a:gd name="T10" fmla="*/ 451 w 1135"/>
                <a:gd name="T11" fmla="*/ 187 h 220"/>
                <a:gd name="T12" fmla="*/ 451 w 1135"/>
                <a:gd name="T13" fmla="*/ 187 h 220"/>
                <a:gd name="T14" fmla="*/ 680 w 1135"/>
                <a:gd name="T15" fmla="*/ 193 h 220"/>
                <a:gd name="T16" fmla="*/ 680 w 1135"/>
                <a:gd name="T17" fmla="*/ 193 h 220"/>
                <a:gd name="T18" fmla="*/ 903 w 1135"/>
                <a:gd name="T19" fmla="*/ 220 h 220"/>
                <a:gd name="T20" fmla="*/ 903 w 1135"/>
                <a:gd name="T21" fmla="*/ 220 h 220"/>
                <a:gd name="T22" fmla="*/ 1135 w 1135"/>
                <a:gd name="T23" fmla="*/ 19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35" h="22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22" y="57"/>
                  </a:lnTo>
                  <a:lnTo>
                    <a:pt x="222" y="57"/>
                  </a:lnTo>
                  <a:lnTo>
                    <a:pt x="451" y="187"/>
                  </a:lnTo>
                  <a:lnTo>
                    <a:pt x="451" y="187"/>
                  </a:lnTo>
                  <a:lnTo>
                    <a:pt x="680" y="193"/>
                  </a:lnTo>
                  <a:lnTo>
                    <a:pt x="680" y="193"/>
                  </a:lnTo>
                  <a:lnTo>
                    <a:pt x="903" y="220"/>
                  </a:lnTo>
                  <a:lnTo>
                    <a:pt x="903" y="220"/>
                  </a:lnTo>
                  <a:lnTo>
                    <a:pt x="1135" y="196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1" name="Freeform 621">
              <a:extLst>
                <a:ext uri="{FF2B5EF4-FFF2-40B4-BE49-F238E27FC236}">
                  <a16:creationId xmlns:a16="http://schemas.microsoft.com/office/drawing/2014/main" id="{B2945263-B805-49A5-94F5-589967B9D0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2" name="Freeform 622">
              <a:extLst>
                <a:ext uri="{FF2B5EF4-FFF2-40B4-BE49-F238E27FC236}">
                  <a16:creationId xmlns:a16="http://schemas.microsoft.com/office/drawing/2014/main" id="{B5BB41FC-72D6-48A6-ACAA-3988EC5DE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3" name="Freeform 623">
              <a:extLst>
                <a:ext uri="{FF2B5EF4-FFF2-40B4-BE49-F238E27FC236}">
                  <a16:creationId xmlns:a16="http://schemas.microsoft.com/office/drawing/2014/main" id="{68C477D9-4AE2-44CB-BE9D-99D4C5817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1820" y="3102038"/>
              <a:ext cx="50065" cy="67458"/>
            </a:xfrm>
            <a:custGeom>
              <a:avLst/>
              <a:gdLst>
                <a:gd name="T0" fmla="*/ 19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19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19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4" name="Freeform 624">
              <a:extLst>
                <a:ext uri="{FF2B5EF4-FFF2-40B4-BE49-F238E27FC236}">
                  <a16:creationId xmlns:a16="http://schemas.microsoft.com/office/drawing/2014/main" id="{62698F8C-B779-443A-9DAC-A695554C32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1820" y="3102038"/>
              <a:ext cx="50065" cy="67458"/>
            </a:xfrm>
            <a:custGeom>
              <a:avLst/>
              <a:gdLst>
                <a:gd name="T0" fmla="*/ 19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19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19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5" name="Freeform 625">
              <a:extLst>
                <a:ext uri="{FF2B5EF4-FFF2-40B4-BE49-F238E27FC236}">
                  <a16:creationId xmlns:a16="http://schemas.microsoft.com/office/drawing/2014/main" id="{6B127B46-09E6-4208-A652-C59174A13EFC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794" y="3321277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6" name="Freeform 626">
              <a:extLst>
                <a:ext uri="{FF2B5EF4-FFF2-40B4-BE49-F238E27FC236}">
                  <a16:creationId xmlns:a16="http://schemas.microsoft.com/office/drawing/2014/main" id="{E8F707D1-1DAD-4ACC-A39C-B155F3EEA7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794" y="3321277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7" name="Freeform 627">
              <a:extLst>
                <a:ext uri="{FF2B5EF4-FFF2-40B4-BE49-F238E27FC236}">
                  <a16:creationId xmlns:a16="http://schemas.microsoft.com/office/drawing/2014/main" id="{EF378863-958C-4AE9-90AA-FD8EFAF1F6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769" y="3331394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8" name="Freeform 628">
              <a:extLst>
                <a:ext uri="{FF2B5EF4-FFF2-40B4-BE49-F238E27FC236}">
                  <a16:creationId xmlns:a16="http://schemas.microsoft.com/office/drawing/2014/main" id="{C94C7509-3FA7-4C36-B97B-3D8FEF39D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769" y="3331394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59" name="Freeform 629">
              <a:extLst>
                <a:ext uri="{FF2B5EF4-FFF2-40B4-BE49-F238E27FC236}">
                  <a16:creationId xmlns:a16="http://schemas.microsoft.com/office/drawing/2014/main" id="{20112421-DAFC-4CE5-B3AF-4468917A99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6040" y="3376929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0" name="Freeform 630">
              <a:extLst>
                <a:ext uri="{FF2B5EF4-FFF2-40B4-BE49-F238E27FC236}">
                  <a16:creationId xmlns:a16="http://schemas.microsoft.com/office/drawing/2014/main" id="{3EA00CD1-FC39-4537-823A-283CD14E82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6040" y="3376929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1" name="Freeform 631">
              <a:extLst>
                <a:ext uri="{FF2B5EF4-FFF2-40B4-BE49-F238E27FC236}">
                  <a16:creationId xmlns:a16="http://schemas.microsoft.com/office/drawing/2014/main" id="{89387940-72D7-4E62-B87C-AD445ECB08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866" y="3336454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2" name="Freeform 632">
              <a:extLst>
                <a:ext uri="{FF2B5EF4-FFF2-40B4-BE49-F238E27FC236}">
                  <a16:creationId xmlns:a16="http://schemas.microsoft.com/office/drawing/2014/main" id="{DAA6116B-B174-4281-A56E-F9CC9D523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3866" y="3336454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3" name="Freeform 633">
              <a:extLst>
                <a:ext uri="{FF2B5EF4-FFF2-40B4-BE49-F238E27FC236}">
                  <a16:creationId xmlns:a16="http://schemas.microsoft.com/office/drawing/2014/main" id="{87FE52C0-B73D-48F3-9251-2F6903B5D8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3" y="2791731"/>
              <a:ext cx="730443" cy="342349"/>
            </a:xfrm>
            <a:custGeom>
              <a:avLst/>
              <a:gdLst>
                <a:gd name="T0" fmla="*/ 0 w 569"/>
                <a:gd name="T1" fmla="*/ 147 h 203"/>
                <a:gd name="T2" fmla="*/ 0 w 569"/>
                <a:gd name="T3" fmla="*/ 147 h 203"/>
                <a:gd name="T4" fmla="*/ 0 w 569"/>
                <a:gd name="T5" fmla="*/ 147 h 203"/>
                <a:gd name="T6" fmla="*/ 222 w 569"/>
                <a:gd name="T7" fmla="*/ 203 h 203"/>
                <a:gd name="T8" fmla="*/ 222 w 569"/>
                <a:gd name="T9" fmla="*/ 203 h 203"/>
                <a:gd name="T10" fmla="*/ 451 w 569"/>
                <a:gd name="T11" fmla="*/ 116 h 203"/>
                <a:gd name="T12" fmla="*/ 451 w 569"/>
                <a:gd name="T13" fmla="*/ 116 h 203"/>
                <a:gd name="T14" fmla="*/ 569 w 569"/>
                <a:gd name="T15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9" h="203">
                  <a:moveTo>
                    <a:pt x="0" y="147"/>
                  </a:moveTo>
                  <a:lnTo>
                    <a:pt x="0" y="147"/>
                  </a:lnTo>
                  <a:lnTo>
                    <a:pt x="0" y="147"/>
                  </a:lnTo>
                  <a:lnTo>
                    <a:pt x="222" y="203"/>
                  </a:lnTo>
                  <a:lnTo>
                    <a:pt x="222" y="203"/>
                  </a:lnTo>
                  <a:lnTo>
                    <a:pt x="451" y="116"/>
                  </a:lnTo>
                  <a:lnTo>
                    <a:pt x="451" y="116"/>
                  </a:lnTo>
                  <a:lnTo>
                    <a:pt x="569" y="0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4" name="Freeform 634">
              <a:extLst>
                <a:ext uri="{FF2B5EF4-FFF2-40B4-BE49-F238E27FC236}">
                  <a16:creationId xmlns:a16="http://schemas.microsoft.com/office/drawing/2014/main" id="{D1763261-334C-43A1-9EEA-1174CF10D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5" name="Freeform 635">
              <a:extLst>
                <a:ext uri="{FF2B5EF4-FFF2-40B4-BE49-F238E27FC236}">
                  <a16:creationId xmlns:a16="http://schemas.microsoft.com/office/drawing/2014/main" id="{6E0CB4D1-376D-4817-8E84-32BDDDCD41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6" name="Freeform 636">
              <a:extLst>
                <a:ext uri="{FF2B5EF4-FFF2-40B4-BE49-F238E27FC236}">
                  <a16:creationId xmlns:a16="http://schemas.microsoft.com/office/drawing/2014/main" id="{37FABEC9-5204-4FFD-8B5B-25FDAB673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1820" y="3102038"/>
              <a:ext cx="50065" cy="65771"/>
            </a:xfrm>
            <a:custGeom>
              <a:avLst/>
              <a:gdLst>
                <a:gd name="T0" fmla="*/ 19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19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7" name="Freeform 637">
              <a:extLst>
                <a:ext uri="{FF2B5EF4-FFF2-40B4-BE49-F238E27FC236}">
                  <a16:creationId xmlns:a16="http://schemas.microsoft.com/office/drawing/2014/main" id="{C342C616-5188-4A73-94DD-467BCE55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1820" y="3102038"/>
              <a:ext cx="50065" cy="65771"/>
            </a:xfrm>
            <a:custGeom>
              <a:avLst/>
              <a:gdLst>
                <a:gd name="T0" fmla="*/ 19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19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19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8" name="Freeform 638">
              <a:extLst>
                <a:ext uri="{FF2B5EF4-FFF2-40B4-BE49-F238E27FC236}">
                  <a16:creationId xmlns:a16="http://schemas.microsoft.com/office/drawing/2014/main" id="{68F8906E-787B-46A5-83EF-900314091B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794" y="295363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69" name="Freeform 639">
              <a:extLst>
                <a:ext uri="{FF2B5EF4-FFF2-40B4-BE49-F238E27FC236}">
                  <a16:creationId xmlns:a16="http://schemas.microsoft.com/office/drawing/2014/main" id="{DC0E71D7-3C32-45F7-85CE-27FCE6E162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5794" y="295363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0" name="Freeform 640">
              <a:extLst>
                <a:ext uri="{FF2B5EF4-FFF2-40B4-BE49-F238E27FC236}">
                  <a16:creationId xmlns:a16="http://schemas.microsoft.com/office/drawing/2014/main" id="{E6D6F897-62B9-44F4-9447-251222BF0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991" y="2758003"/>
              <a:ext cx="50065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1" name="Freeform 641">
              <a:extLst>
                <a:ext uri="{FF2B5EF4-FFF2-40B4-BE49-F238E27FC236}">
                  <a16:creationId xmlns:a16="http://schemas.microsoft.com/office/drawing/2014/main" id="{6FD3BB7B-C696-4760-9F10-3DA25CCC8BC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991" y="2758003"/>
              <a:ext cx="50065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2" name="Freeform 642">
              <a:extLst>
                <a:ext uri="{FF2B5EF4-FFF2-40B4-BE49-F238E27FC236}">
                  <a16:creationId xmlns:a16="http://schemas.microsoft.com/office/drawing/2014/main" id="{10C87F7F-882A-41C8-B266-721FB8BE9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3" y="3039640"/>
              <a:ext cx="851113" cy="195628"/>
            </a:xfrm>
            <a:custGeom>
              <a:avLst/>
              <a:gdLst>
                <a:gd name="T0" fmla="*/ 0 w 663"/>
                <a:gd name="T1" fmla="*/ 0 h 116"/>
                <a:gd name="T2" fmla="*/ 0 w 663"/>
                <a:gd name="T3" fmla="*/ 0 h 116"/>
                <a:gd name="T4" fmla="*/ 0 w 663"/>
                <a:gd name="T5" fmla="*/ 0 h 116"/>
                <a:gd name="T6" fmla="*/ 208 w 663"/>
                <a:gd name="T7" fmla="*/ 50 h 116"/>
                <a:gd name="T8" fmla="*/ 208 w 663"/>
                <a:gd name="T9" fmla="*/ 50 h 116"/>
                <a:gd name="T10" fmla="*/ 434 w 663"/>
                <a:gd name="T11" fmla="*/ 116 h 116"/>
                <a:gd name="T12" fmla="*/ 434 w 663"/>
                <a:gd name="T13" fmla="*/ 116 h 116"/>
                <a:gd name="T14" fmla="*/ 663 w 663"/>
                <a:gd name="T15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3" h="116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08" y="50"/>
                  </a:lnTo>
                  <a:lnTo>
                    <a:pt x="208" y="50"/>
                  </a:lnTo>
                  <a:lnTo>
                    <a:pt x="434" y="116"/>
                  </a:lnTo>
                  <a:lnTo>
                    <a:pt x="434" y="116"/>
                  </a:lnTo>
                  <a:lnTo>
                    <a:pt x="663" y="116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3" name="Freeform 643">
              <a:extLst>
                <a:ext uri="{FF2B5EF4-FFF2-40B4-BE49-F238E27FC236}">
                  <a16:creationId xmlns:a16="http://schemas.microsoft.com/office/drawing/2014/main" id="{FA35C0D3-F639-4265-A841-C813CA1A94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4" name="Freeform 644">
              <a:extLst>
                <a:ext uri="{FF2B5EF4-FFF2-40B4-BE49-F238E27FC236}">
                  <a16:creationId xmlns:a16="http://schemas.microsoft.com/office/drawing/2014/main" id="{AA9355F8-AC2A-4970-BA71-D6A52E657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5" name="Freeform 645">
              <a:extLst>
                <a:ext uri="{FF2B5EF4-FFF2-40B4-BE49-F238E27FC236}">
                  <a16:creationId xmlns:a16="http://schemas.microsoft.com/office/drawing/2014/main" id="{8B4EF877-3F8C-4B11-A703-E27296572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847" y="3090233"/>
              <a:ext cx="50065" cy="67458"/>
            </a:xfrm>
            <a:custGeom>
              <a:avLst/>
              <a:gdLst>
                <a:gd name="T0" fmla="*/ 19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19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19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6" name="Freeform 646">
              <a:extLst>
                <a:ext uri="{FF2B5EF4-FFF2-40B4-BE49-F238E27FC236}">
                  <a16:creationId xmlns:a16="http://schemas.microsoft.com/office/drawing/2014/main" id="{CFA16790-1F91-4903-92AA-1D5FA4572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847" y="3090233"/>
              <a:ext cx="50065" cy="67458"/>
            </a:xfrm>
            <a:custGeom>
              <a:avLst/>
              <a:gdLst>
                <a:gd name="T0" fmla="*/ 19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19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19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7" name="Freeform 647">
              <a:extLst>
                <a:ext uri="{FF2B5EF4-FFF2-40B4-BE49-F238E27FC236}">
                  <a16:creationId xmlns:a16="http://schemas.microsoft.com/office/drawing/2014/main" id="{5F337148-5F62-420F-B440-74A57DF56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970" y="3201539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8" name="Freeform 648">
              <a:extLst>
                <a:ext uri="{FF2B5EF4-FFF2-40B4-BE49-F238E27FC236}">
                  <a16:creationId xmlns:a16="http://schemas.microsoft.com/office/drawing/2014/main" id="{44A0C1FC-A57D-454B-AF89-D9812FE49A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3970" y="3201539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79" name="Freeform 649">
              <a:extLst>
                <a:ext uri="{FF2B5EF4-FFF2-40B4-BE49-F238E27FC236}">
                  <a16:creationId xmlns:a16="http://schemas.microsoft.com/office/drawing/2014/main" id="{16366709-EED4-42E1-A85E-8B913C687F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945" y="3201539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0" name="Freeform 650">
              <a:extLst>
                <a:ext uri="{FF2B5EF4-FFF2-40B4-BE49-F238E27FC236}">
                  <a16:creationId xmlns:a16="http://schemas.microsoft.com/office/drawing/2014/main" id="{130C518C-FDBC-4981-8E53-28100F1FAC2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7945" y="3201539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1" name="Freeform 651">
              <a:extLst>
                <a:ext uri="{FF2B5EF4-FFF2-40B4-BE49-F238E27FC236}">
                  <a16:creationId xmlns:a16="http://schemas.microsoft.com/office/drawing/2014/main" id="{76912D45-92B3-41B0-B338-4C6065472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3" y="3039640"/>
              <a:ext cx="1725334" cy="531230"/>
            </a:xfrm>
            <a:custGeom>
              <a:avLst/>
              <a:gdLst>
                <a:gd name="T0" fmla="*/ 0 w 1344"/>
                <a:gd name="T1" fmla="*/ 0 h 315"/>
                <a:gd name="T2" fmla="*/ 0 w 1344"/>
                <a:gd name="T3" fmla="*/ 0 h 315"/>
                <a:gd name="T4" fmla="*/ 0 w 1344"/>
                <a:gd name="T5" fmla="*/ 0 h 315"/>
                <a:gd name="T6" fmla="*/ 203 w 1344"/>
                <a:gd name="T7" fmla="*/ 284 h 315"/>
                <a:gd name="T8" fmla="*/ 203 w 1344"/>
                <a:gd name="T9" fmla="*/ 284 h 315"/>
                <a:gd name="T10" fmla="*/ 443 w 1344"/>
                <a:gd name="T11" fmla="*/ 315 h 315"/>
                <a:gd name="T12" fmla="*/ 443 w 1344"/>
                <a:gd name="T13" fmla="*/ 315 h 315"/>
                <a:gd name="T14" fmla="*/ 655 w 1344"/>
                <a:gd name="T15" fmla="*/ 315 h 315"/>
                <a:gd name="T16" fmla="*/ 655 w 1344"/>
                <a:gd name="T17" fmla="*/ 315 h 315"/>
                <a:gd name="T18" fmla="*/ 894 w 1344"/>
                <a:gd name="T19" fmla="*/ 252 h 315"/>
                <a:gd name="T20" fmla="*/ 894 w 1344"/>
                <a:gd name="T21" fmla="*/ 252 h 315"/>
                <a:gd name="T22" fmla="*/ 1126 w 1344"/>
                <a:gd name="T23" fmla="*/ 252 h 315"/>
                <a:gd name="T24" fmla="*/ 1126 w 1344"/>
                <a:gd name="T25" fmla="*/ 252 h 315"/>
                <a:gd name="T26" fmla="*/ 1344 w 1344"/>
                <a:gd name="T27" fmla="*/ 25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4" h="31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03" y="284"/>
                  </a:lnTo>
                  <a:lnTo>
                    <a:pt x="203" y="284"/>
                  </a:lnTo>
                  <a:lnTo>
                    <a:pt x="443" y="315"/>
                  </a:lnTo>
                  <a:lnTo>
                    <a:pt x="443" y="315"/>
                  </a:lnTo>
                  <a:lnTo>
                    <a:pt x="655" y="315"/>
                  </a:lnTo>
                  <a:lnTo>
                    <a:pt x="655" y="315"/>
                  </a:lnTo>
                  <a:lnTo>
                    <a:pt x="894" y="252"/>
                  </a:lnTo>
                  <a:lnTo>
                    <a:pt x="894" y="252"/>
                  </a:lnTo>
                  <a:lnTo>
                    <a:pt x="1126" y="252"/>
                  </a:lnTo>
                  <a:lnTo>
                    <a:pt x="1126" y="252"/>
                  </a:lnTo>
                  <a:lnTo>
                    <a:pt x="1344" y="252"/>
                  </a:lnTo>
                </a:path>
              </a:pathLst>
            </a:custGeom>
            <a:noFill/>
            <a:ln w="12700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2" name="Oval 652">
              <a:extLst>
                <a:ext uri="{FF2B5EF4-FFF2-40B4-BE49-F238E27FC236}">
                  <a16:creationId xmlns:a16="http://schemas.microsoft.com/office/drawing/2014/main" id="{476651EF-A3C2-4943-8831-DC26123E5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4" y="3005911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3" name="Oval 653">
              <a:extLst>
                <a:ext uri="{FF2B5EF4-FFF2-40B4-BE49-F238E27FC236}">
                  <a16:creationId xmlns:a16="http://schemas.microsoft.com/office/drawing/2014/main" id="{953D6163-3C58-475C-997C-9083A0967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4" y="3005911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4" name="Oval 654">
              <a:extLst>
                <a:ext uri="{FF2B5EF4-FFF2-40B4-BE49-F238E27FC236}">
                  <a16:creationId xmlns:a16="http://schemas.microsoft.com/office/drawing/2014/main" id="{C86405EA-3B18-48A5-A222-F39C1377C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7429" y="3484862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5" name="Oval 655">
              <a:extLst>
                <a:ext uri="{FF2B5EF4-FFF2-40B4-BE49-F238E27FC236}">
                  <a16:creationId xmlns:a16="http://schemas.microsoft.com/office/drawing/2014/main" id="{24DA2AAC-D27A-4DC8-8CAA-4E088FDDA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7429" y="3484862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6" name="Oval 656">
              <a:extLst>
                <a:ext uri="{FF2B5EF4-FFF2-40B4-BE49-F238E27FC236}">
                  <a16:creationId xmlns:a16="http://schemas.microsoft.com/office/drawing/2014/main" id="{E044DD71-42DD-4797-B8F8-28352A731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524" y="3537141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7" name="Oval 657">
              <a:extLst>
                <a:ext uri="{FF2B5EF4-FFF2-40B4-BE49-F238E27FC236}">
                  <a16:creationId xmlns:a16="http://schemas.microsoft.com/office/drawing/2014/main" id="{BD1B6297-D7AB-4BF4-A595-B28BD8D22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524" y="3537141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8" name="Oval 658">
              <a:extLst>
                <a:ext uri="{FF2B5EF4-FFF2-40B4-BE49-F238E27FC236}">
                  <a16:creationId xmlns:a16="http://schemas.microsoft.com/office/drawing/2014/main" id="{B1A549FA-ECD4-4718-9002-764BD1A08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7675" y="3537141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89" name="Oval 659">
              <a:extLst>
                <a:ext uri="{FF2B5EF4-FFF2-40B4-BE49-F238E27FC236}">
                  <a16:creationId xmlns:a16="http://schemas.microsoft.com/office/drawing/2014/main" id="{24B77A4B-D72A-4949-B42D-8EE1BFDED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7675" y="3537141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0" name="Oval 660">
              <a:extLst>
                <a:ext uri="{FF2B5EF4-FFF2-40B4-BE49-F238E27FC236}">
                  <a16:creationId xmlns:a16="http://schemas.microsoft.com/office/drawing/2014/main" id="{BF180748-05BC-4A9F-8671-8751ACA38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4487" y="3432582"/>
              <a:ext cx="50065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1" name="Oval 661">
              <a:extLst>
                <a:ext uri="{FF2B5EF4-FFF2-40B4-BE49-F238E27FC236}">
                  <a16:creationId xmlns:a16="http://schemas.microsoft.com/office/drawing/2014/main" id="{F2AC96EB-CE79-44C4-87E2-4A2E7A3F5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4487" y="3430895"/>
              <a:ext cx="50065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2" name="Oval 662">
              <a:extLst>
                <a:ext uri="{FF2B5EF4-FFF2-40B4-BE49-F238E27FC236}">
                  <a16:creationId xmlns:a16="http://schemas.microsoft.com/office/drawing/2014/main" id="{14C10805-FD48-4B9C-A606-0BA338DE1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2313" y="3432582"/>
              <a:ext cx="50065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3" name="Oval 663">
              <a:extLst>
                <a:ext uri="{FF2B5EF4-FFF2-40B4-BE49-F238E27FC236}">
                  <a16:creationId xmlns:a16="http://schemas.microsoft.com/office/drawing/2014/main" id="{6B7B91C3-33C2-454F-ACFE-1EE9F754F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2313" y="3430895"/>
              <a:ext cx="50065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4" name="Oval 664">
              <a:extLst>
                <a:ext uri="{FF2B5EF4-FFF2-40B4-BE49-F238E27FC236}">
                  <a16:creationId xmlns:a16="http://schemas.microsoft.com/office/drawing/2014/main" id="{98E4EC53-2710-49FF-99ED-32C057754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2166" y="3432582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5" name="Oval 665">
              <a:extLst>
                <a:ext uri="{FF2B5EF4-FFF2-40B4-BE49-F238E27FC236}">
                  <a16:creationId xmlns:a16="http://schemas.microsoft.com/office/drawing/2014/main" id="{05B15C29-4DCC-4C6A-8534-763FCD201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2166" y="3430895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6" name="Freeform 666">
              <a:extLst>
                <a:ext uri="{FF2B5EF4-FFF2-40B4-BE49-F238E27FC236}">
                  <a16:creationId xmlns:a16="http://schemas.microsoft.com/office/drawing/2014/main" id="{B64968E2-D68D-4BF1-90C4-F09258662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3" y="2887859"/>
              <a:ext cx="789494" cy="151780"/>
            </a:xfrm>
            <a:custGeom>
              <a:avLst/>
              <a:gdLst>
                <a:gd name="T0" fmla="*/ 0 w 615"/>
                <a:gd name="T1" fmla="*/ 90 h 90"/>
                <a:gd name="T2" fmla="*/ 0 w 615"/>
                <a:gd name="T3" fmla="*/ 90 h 90"/>
                <a:gd name="T4" fmla="*/ 0 w 615"/>
                <a:gd name="T5" fmla="*/ 90 h 90"/>
                <a:gd name="T6" fmla="*/ 211 w 615"/>
                <a:gd name="T7" fmla="*/ 77 h 90"/>
                <a:gd name="T8" fmla="*/ 211 w 615"/>
                <a:gd name="T9" fmla="*/ 77 h 90"/>
                <a:gd name="T10" fmla="*/ 432 w 615"/>
                <a:gd name="T11" fmla="*/ 90 h 90"/>
                <a:gd name="T12" fmla="*/ 432 w 615"/>
                <a:gd name="T13" fmla="*/ 90 h 90"/>
                <a:gd name="T14" fmla="*/ 615 w 615"/>
                <a:gd name="T1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5" h="90">
                  <a:moveTo>
                    <a:pt x="0" y="90"/>
                  </a:moveTo>
                  <a:lnTo>
                    <a:pt x="0" y="90"/>
                  </a:lnTo>
                  <a:lnTo>
                    <a:pt x="0" y="90"/>
                  </a:lnTo>
                  <a:lnTo>
                    <a:pt x="211" y="77"/>
                  </a:lnTo>
                  <a:lnTo>
                    <a:pt x="211" y="77"/>
                  </a:lnTo>
                  <a:lnTo>
                    <a:pt x="432" y="90"/>
                  </a:lnTo>
                  <a:lnTo>
                    <a:pt x="432" y="90"/>
                  </a:lnTo>
                  <a:lnTo>
                    <a:pt x="615" y="0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7" name="Freeform 667">
              <a:extLst>
                <a:ext uri="{FF2B5EF4-FFF2-40B4-BE49-F238E27FC236}">
                  <a16:creationId xmlns:a16="http://schemas.microsoft.com/office/drawing/2014/main" id="{464A8C6B-2B98-494A-B522-A31532B431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8" name="Freeform 668">
              <a:extLst>
                <a:ext uri="{FF2B5EF4-FFF2-40B4-BE49-F238E27FC236}">
                  <a16:creationId xmlns:a16="http://schemas.microsoft.com/office/drawing/2014/main" id="{1C48EE5E-96B7-4AB4-854C-5CE90B02B77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99" name="Freeform 669">
              <a:extLst>
                <a:ext uri="{FF2B5EF4-FFF2-40B4-BE49-F238E27FC236}">
                  <a16:creationId xmlns:a16="http://schemas.microsoft.com/office/drawing/2014/main" id="{4FE80D76-DC29-47DB-827A-DE6FF02D3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7699" y="2983986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0" name="Freeform 670">
              <a:extLst>
                <a:ext uri="{FF2B5EF4-FFF2-40B4-BE49-F238E27FC236}">
                  <a16:creationId xmlns:a16="http://schemas.microsoft.com/office/drawing/2014/main" id="{FAF38CC2-8FD0-456A-BE9C-3575A846AC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7699" y="2983986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1" name="Freeform 671">
              <a:extLst>
                <a:ext uri="{FF2B5EF4-FFF2-40B4-BE49-F238E27FC236}">
                  <a16:creationId xmlns:a16="http://schemas.microsoft.com/office/drawing/2014/main" id="{2FA7B31A-B961-49B8-B6B8-D76D6D01D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120" y="3005911"/>
              <a:ext cx="50065" cy="65771"/>
            </a:xfrm>
            <a:custGeom>
              <a:avLst/>
              <a:gdLst>
                <a:gd name="T0" fmla="*/ 20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2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20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2" name="Freeform 672">
              <a:extLst>
                <a:ext uri="{FF2B5EF4-FFF2-40B4-BE49-F238E27FC236}">
                  <a16:creationId xmlns:a16="http://schemas.microsoft.com/office/drawing/2014/main" id="{09D4115A-3159-409E-9C69-1D058A0DE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0120" y="3005911"/>
              <a:ext cx="50065" cy="65771"/>
            </a:xfrm>
            <a:custGeom>
              <a:avLst/>
              <a:gdLst>
                <a:gd name="T0" fmla="*/ 20 w 39"/>
                <a:gd name="T1" fmla="*/ 0 h 39"/>
                <a:gd name="T2" fmla="*/ 39 w 39"/>
                <a:gd name="T3" fmla="*/ 39 h 39"/>
                <a:gd name="T4" fmla="*/ 0 w 39"/>
                <a:gd name="T5" fmla="*/ 39 h 39"/>
                <a:gd name="T6" fmla="*/ 20 w 39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39">
                  <a:moveTo>
                    <a:pt x="20" y="0"/>
                  </a:moveTo>
                  <a:lnTo>
                    <a:pt x="39" y="39"/>
                  </a:lnTo>
                  <a:lnTo>
                    <a:pt x="0" y="39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3" name="Freeform 673">
              <a:extLst>
                <a:ext uri="{FF2B5EF4-FFF2-40B4-BE49-F238E27FC236}">
                  <a16:creationId xmlns:a16="http://schemas.microsoft.com/office/drawing/2014/main" id="{DED1FB24-B065-4258-9A37-E82A1DE908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5042" y="2854131"/>
              <a:ext cx="50065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4" name="Freeform 674">
              <a:extLst>
                <a:ext uri="{FF2B5EF4-FFF2-40B4-BE49-F238E27FC236}">
                  <a16:creationId xmlns:a16="http://schemas.microsoft.com/office/drawing/2014/main" id="{D93C7849-AA91-4495-871C-8F51E7B06A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5042" y="2854131"/>
              <a:ext cx="50065" cy="67458"/>
            </a:xfrm>
            <a:custGeom>
              <a:avLst/>
              <a:gdLst>
                <a:gd name="T0" fmla="*/ 20 w 39"/>
                <a:gd name="T1" fmla="*/ 0 h 40"/>
                <a:gd name="T2" fmla="*/ 39 w 39"/>
                <a:gd name="T3" fmla="*/ 40 h 40"/>
                <a:gd name="T4" fmla="*/ 0 w 39"/>
                <a:gd name="T5" fmla="*/ 40 h 40"/>
                <a:gd name="T6" fmla="*/ 20 w 39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lnTo>
                    <a:pt x="39" y="40"/>
                  </a:lnTo>
                  <a:lnTo>
                    <a:pt x="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5" name="Freeform 675">
              <a:extLst>
                <a:ext uri="{FF2B5EF4-FFF2-40B4-BE49-F238E27FC236}">
                  <a16:creationId xmlns:a16="http://schemas.microsoft.com/office/drawing/2014/main" id="{66A0D0D1-70E4-4A70-A0B0-5753BB669D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3" y="3039640"/>
              <a:ext cx="292691" cy="166959"/>
            </a:xfrm>
            <a:custGeom>
              <a:avLst/>
              <a:gdLst>
                <a:gd name="T0" fmla="*/ 0 w 228"/>
                <a:gd name="T1" fmla="*/ 0 h 99"/>
                <a:gd name="T2" fmla="*/ 0 w 228"/>
                <a:gd name="T3" fmla="*/ 0 h 99"/>
                <a:gd name="T4" fmla="*/ 0 w 228"/>
                <a:gd name="T5" fmla="*/ 0 h 99"/>
                <a:gd name="T6" fmla="*/ 228 w 228"/>
                <a:gd name="T7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8" h="99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28" y="99"/>
                  </a:lnTo>
                </a:path>
              </a:pathLst>
            </a:custGeom>
            <a:noFill/>
            <a:ln w="12700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6" name="Freeform 676">
              <a:extLst>
                <a:ext uri="{FF2B5EF4-FFF2-40B4-BE49-F238E27FC236}">
                  <a16:creationId xmlns:a16="http://schemas.microsoft.com/office/drawing/2014/main" id="{ECD6576E-19D7-4EE7-A58E-B28F46C7C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7" name="Freeform 677">
              <a:extLst>
                <a:ext uri="{FF2B5EF4-FFF2-40B4-BE49-F238E27FC236}">
                  <a16:creationId xmlns:a16="http://schemas.microsoft.com/office/drawing/2014/main" id="{48AD2184-48A5-4080-B236-E565C8EBA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7594" y="3005911"/>
              <a:ext cx="48782" cy="65771"/>
            </a:xfrm>
            <a:custGeom>
              <a:avLst/>
              <a:gdLst>
                <a:gd name="T0" fmla="*/ 19 w 38"/>
                <a:gd name="T1" fmla="*/ 0 h 39"/>
                <a:gd name="T2" fmla="*/ 38 w 38"/>
                <a:gd name="T3" fmla="*/ 39 h 39"/>
                <a:gd name="T4" fmla="*/ 0 w 38"/>
                <a:gd name="T5" fmla="*/ 39 h 39"/>
                <a:gd name="T6" fmla="*/ 19 w 38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9">
                  <a:moveTo>
                    <a:pt x="19" y="0"/>
                  </a:moveTo>
                  <a:lnTo>
                    <a:pt x="38" y="39"/>
                  </a:lnTo>
                  <a:lnTo>
                    <a:pt x="0" y="39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8" name="Freeform 678">
              <a:extLst>
                <a:ext uri="{FF2B5EF4-FFF2-40B4-BE49-F238E27FC236}">
                  <a16:creationId xmlns:a16="http://schemas.microsoft.com/office/drawing/2014/main" id="{28F18A27-8EB0-4FA9-934E-7275A6F116E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9523" y="3172869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545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09" name="Freeform 679">
              <a:extLst>
                <a:ext uri="{FF2B5EF4-FFF2-40B4-BE49-F238E27FC236}">
                  <a16:creationId xmlns:a16="http://schemas.microsoft.com/office/drawing/2014/main" id="{70416460-1040-41B6-9B02-920575E86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9523" y="3172869"/>
              <a:ext cx="48782" cy="67458"/>
            </a:xfrm>
            <a:custGeom>
              <a:avLst/>
              <a:gdLst>
                <a:gd name="T0" fmla="*/ 19 w 38"/>
                <a:gd name="T1" fmla="*/ 0 h 40"/>
                <a:gd name="T2" fmla="*/ 38 w 38"/>
                <a:gd name="T3" fmla="*/ 40 h 40"/>
                <a:gd name="T4" fmla="*/ 0 w 38"/>
                <a:gd name="T5" fmla="*/ 40 h 40"/>
                <a:gd name="T6" fmla="*/ 19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9" y="0"/>
                  </a:moveTo>
                  <a:lnTo>
                    <a:pt x="38" y="40"/>
                  </a:lnTo>
                  <a:lnTo>
                    <a:pt x="0" y="40"/>
                  </a:lnTo>
                  <a:lnTo>
                    <a:pt x="19" y="0"/>
                  </a:lnTo>
                  <a:close/>
                </a:path>
              </a:pathLst>
            </a:custGeom>
            <a:noFill/>
            <a:ln w="1588" cap="flat">
              <a:solidFill>
                <a:srgbClr val="5450E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0" name="Freeform 680">
              <a:extLst>
                <a:ext uri="{FF2B5EF4-FFF2-40B4-BE49-F238E27FC236}">
                  <a16:creationId xmlns:a16="http://schemas.microsoft.com/office/drawing/2014/main" id="{17C12D7C-E2FA-4FD7-ADC9-5EAC2D783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3" y="3039640"/>
              <a:ext cx="2252947" cy="709994"/>
            </a:xfrm>
            <a:custGeom>
              <a:avLst/>
              <a:gdLst>
                <a:gd name="T0" fmla="*/ 0 w 1755"/>
                <a:gd name="T1" fmla="*/ 0 h 421"/>
                <a:gd name="T2" fmla="*/ 0 w 1755"/>
                <a:gd name="T3" fmla="*/ 0 h 421"/>
                <a:gd name="T4" fmla="*/ 0 w 1755"/>
                <a:gd name="T5" fmla="*/ 0 h 421"/>
                <a:gd name="T6" fmla="*/ 260 w 1755"/>
                <a:gd name="T7" fmla="*/ 255 h 421"/>
                <a:gd name="T8" fmla="*/ 260 w 1755"/>
                <a:gd name="T9" fmla="*/ 255 h 421"/>
                <a:gd name="T10" fmla="*/ 488 w 1755"/>
                <a:gd name="T11" fmla="*/ 310 h 421"/>
                <a:gd name="T12" fmla="*/ 488 w 1755"/>
                <a:gd name="T13" fmla="*/ 310 h 421"/>
                <a:gd name="T14" fmla="*/ 717 w 1755"/>
                <a:gd name="T15" fmla="*/ 303 h 421"/>
                <a:gd name="T16" fmla="*/ 717 w 1755"/>
                <a:gd name="T17" fmla="*/ 303 h 421"/>
                <a:gd name="T18" fmla="*/ 900 w 1755"/>
                <a:gd name="T19" fmla="*/ 193 h 421"/>
                <a:gd name="T20" fmla="*/ 900 w 1755"/>
                <a:gd name="T21" fmla="*/ 193 h 421"/>
                <a:gd name="T22" fmla="*/ 1172 w 1755"/>
                <a:gd name="T23" fmla="*/ 421 h 421"/>
                <a:gd name="T24" fmla="*/ 1172 w 1755"/>
                <a:gd name="T25" fmla="*/ 421 h 421"/>
                <a:gd name="T26" fmla="*/ 1412 w 1755"/>
                <a:gd name="T27" fmla="*/ 372 h 421"/>
                <a:gd name="T28" fmla="*/ 1412 w 1755"/>
                <a:gd name="T29" fmla="*/ 372 h 421"/>
                <a:gd name="T30" fmla="*/ 1755 w 1755"/>
                <a:gd name="T31" fmla="*/ 421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55" h="42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60" y="255"/>
                  </a:lnTo>
                  <a:lnTo>
                    <a:pt x="260" y="255"/>
                  </a:lnTo>
                  <a:lnTo>
                    <a:pt x="488" y="310"/>
                  </a:lnTo>
                  <a:lnTo>
                    <a:pt x="488" y="310"/>
                  </a:lnTo>
                  <a:lnTo>
                    <a:pt x="717" y="303"/>
                  </a:lnTo>
                  <a:lnTo>
                    <a:pt x="717" y="303"/>
                  </a:lnTo>
                  <a:lnTo>
                    <a:pt x="900" y="193"/>
                  </a:lnTo>
                  <a:lnTo>
                    <a:pt x="900" y="193"/>
                  </a:lnTo>
                  <a:lnTo>
                    <a:pt x="1172" y="421"/>
                  </a:lnTo>
                  <a:lnTo>
                    <a:pt x="1172" y="421"/>
                  </a:lnTo>
                  <a:lnTo>
                    <a:pt x="1412" y="372"/>
                  </a:lnTo>
                  <a:lnTo>
                    <a:pt x="1412" y="372"/>
                  </a:lnTo>
                  <a:lnTo>
                    <a:pt x="1755" y="421"/>
                  </a:lnTo>
                </a:path>
              </a:pathLst>
            </a:custGeom>
            <a:noFill/>
            <a:ln w="12700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1" name="Oval 681">
              <a:extLst>
                <a:ext uri="{FF2B5EF4-FFF2-40B4-BE49-F238E27FC236}">
                  <a16:creationId xmlns:a16="http://schemas.microsoft.com/office/drawing/2014/main" id="{523AEA07-D9DA-47DE-9A16-D60B1BE46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4" y="3005911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2" name="Oval 682">
              <a:extLst>
                <a:ext uri="{FF2B5EF4-FFF2-40B4-BE49-F238E27FC236}">
                  <a16:creationId xmlns:a16="http://schemas.microsoft.com/office/drawing/2014/main" id="{1BEF4079-261E-4206-8155-A3BEB7E2B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4" y="3005911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3" name="Oval 683">
              <a:extLst>
                <a:ext uri="{FF2B5EF4-FFF2-40B4-BE49-F238E27FC236}">
                  <a16:creationId xmlns:a16="http://schemas.microsoft.com/office/drawing/2014/main" id="{3C4616CF-2D5E-4159-97D4-9F86D1FD1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0602" y="3435955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4" name="Oval 684">
              <a:extLst>
                <a:ext uri="{FF2B5EF4-FFF2-40B4-BE49-F238E27FC236}">
                  <a16:creationId xmlns:a16="http://schemas.microsoft.com/office/drawing/2014/main" id="{4A6E1A6B-F7CB-43D4-BD90-BF8253A74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0602" y="3435955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5" name="Oval 685">
              <a:extLst>
                <a:ext uri="{FF2B5EF4-FFF2-40B4-BE49-F238E27FC236}">
                  <a16:creationId xmlns:a16="http://schemas.microsoft.com/office/drawing/2014/main" id="{E514D53B-DB0E-4B25-AB0D-46AD21214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292" y="3528709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6" name="Oval 686">
              <a:extLst>
                <a:ext uri="{FF2B5EF4-FFF2-40B4-BE49-F238E27FC236}">
                  <a16:creationId xmlns:a16="http://schemas.microsoft.com/office/drawing/2014/main" id="{0EA2DC56-1273-4466-9698-4BD51E24D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3292" y="3528709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7" name="Oval 687">
              <a:extLst>
                <a:ext uri="{FF2B5EF4-FFF2-40B4-BE49-F238E27FC236}">
                  <a16:creationId xmlns:a16="http://schemas.microsoft.com/office/drawing/2014/main" id="{6D3481C8-DC28-4DCB-89A4-23E7B5CAC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267" y="3516904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8" name="Oval 688">
              <a:extLst>
                <a:ext uri="{FF2B5EF4-FFF2-40B4-BE49-F238E27FC236}">
                  <a16:creationId xmlns:a16="http://schemas.microsoft.com/office/drawing/2014/main" id="{411BC405-14DA-494F-AEDC-7C8D90A02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67267" y="3516904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19" name="Oval 689">
              <a:extLst>
                <a:ext uri="{FF2B5EF4-FFF2-40B4-BE49-F238E27FC236}">
                  <a16:creationId xmlns:a16="http://schemas.microsoft.com/office/drawing/2014/main" id="{F3507EFD-BE66-4DBB-9B89-5CEDF976C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2190" y="3331394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0" name="Oval 690">
              <a:extLst>
                <a:ext uri="{FF2B5EF4-FFF2-40B4-BE49-F238E27FC236}">
                  <a16:creationId xmlns:a16="http://schemas.microsoft.com/office/drawing/2014/main" id="{78F98841-0B98-45C6-B7DD-66208CA4F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2190" y="3331394"/>
              <a:ext cx="48782" cy="67458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1" name="Oval 691">
              <a:extLst>
                <a:ext uri="{FF2B5EF4-FFF2-40B4-BE49-F238E27FC236}">
                  <a16:creationId xmlns:a16="http://schemas.microsoft.com/office/drawing/2014/main" id="{5D56C1E5-D8F0-4804-9351-9ABB98696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64" y="3715905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2" name="Oval 692">
              <a:extLst>
                <a:ext uri="{FF2B5EF4-FFF2-40B4-BE49-F238E27FC236}">
                  <a16:creationId xmlns:a16="http://schemas.microsoft.com/office/drawing/2014/main" id="{C3B85F88-3E1A-40FC-838E-22E6FBDAF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51364" y="3715905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3" name="Oval 693">
              <a:extLst>
                <a:ext uri="{FF2B5EF4-FFF2-40B4-BE49-F238E27FC236}">
                  <a16:creationId xmlns:a16="http://schemas.microsoft.com/office/drawing/2014/main" id="{6F911817-F83E-4F4A-9F71-A8124A0F2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9459" y="3633269"/>
              <a:ext cx="48782" cy="67458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4" name="Oval 694">
              <a:extLst>
                <a:ext uri="{FF2B5EF4-FFF2-40B4-BE49-F238E27FC236}">
                  <a16:creationId xmlns:a16="http://schemas.microsoft.com/office/drawing/2014/main" id="{7D0AFE8E-4CC2-4DA2-8752-1515A372E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59459" y="3633269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5" name="Oval 695">
              <a:extLst>
                <a:ext uri="{FF2B5EF4-FFF2-40B4-BE49-F238E27FC236}">
                  <a16:creationId xmlns:a16="http://schemas.microsoft.com/office/drawing/2014/main" id="{6F54342B-894B-49B2-8744-1B8346B05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9779" y="3715905"/>
              <a:ext cx="48782" cy="65771"/>
            </a:xfrm>
            <a:prstGeom prst="ellipse">
              <a:avLst/>
            </a:prstGeom>
            <a:solidFill>
              <a:srgbClr val="00877C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6" name="Oval 696">
              <a:extLst>
                <a:ext uri="{FF2B5EF4-FFF2-40B4-BE49-F238E27FC236}">
                  <a16:creationId xmlns:a16="http://schemas.microsoft.com/office/drawing/2014/main" id="{E111FB48-FE83-4546-9EFB-4450BA08E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99779" y="3715905"/>
              <a:ext cx="48782" cy="65771"/>
            </a:xfrm>
            <a:prstGeom prst="ellipse">
              <a:avLst/>
            </a:prstGeom>
            <a:noFill/>
            <a:ln w="1588" cap="flat">
              <a:solidFill>
                <a:srgbClr val="00877C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7" name="Freeform 697">
              <a:extLst>
                <a:ext uri="{FF2B5EF4-FFF2-40B4-BE49-F238E27FC236}">
                  <a16:creationId xmlns:a16="http://schemas.microsoft.com/office/drawing/2014/main" id="{8341CD40-74EB-4836-A658-B8F6514BF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1223" y="2486485"/>
              <a:ext cx="274719" cy="553155"/>
            </a:xfrm>
            <a:custGeom>
              <a:avLst/>
              <a:gdLst>
                <a:gd name="T0" fmla="*/ 0 w 214"/>
                <a:gd name="T1" fmla="*/ 328 h 328"/>
                <a:gd name="T2" fmla="*/ 0 w 214"/>
                <a:gd name="T3" fmla="*/ 328 h 328"/>
                <a:gd name="T4" fmla="*/ 0 w 214"/>
                <a:gd name="T5" fmla="*/ 328 h 328"/>
                <a:gd name="T6" fmla="*/ 214 w 214"/>
                <a:gd name="T7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4" h="328">
                  <a:moveTo>
                    <a:pt x="0" y="328"/>
                  </a:moveTo>
                  <a:lnTo>
                    <a:pt x="0" y="328"/>
                  </a:lnTo>
                  <a:lnTo>
                    <a:pt x="0" y="328"/>
                  </a:lnTo>
                  <a:lnTo>
                    <a:pt x="214" y="0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8" name="Rectangle 698">
              <a:extLst>
                <a:ext uri="{FF2B5EF4-FFF2-40B4-BE49-F238E27FC236}">
                  <a16:creationId xmlns:a16="http://schemas.microsoft.com/office/drawing/2014/main" id="{587033DF-3BA1-408C-84C0-8E9FFB7A8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4" y="3005911"/>
              <a:ext cx="48782" cy="657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29" name="Rectangle 699">
              <a:extLst>
                <a:ext uri="{FF2B5EF4-FFF2-40B4-BE49-F238E27FC236}">
                  <a16:creationId xmlns:a16="http://schemas.microsoft.com/office/drawing/2014/main" id="{619E2096-0706-460B-AE46-0EAFD2D40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97594" y="3005911"/>
              <a:ext cx="48782" cy="65771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30" name="Rectangle 700">
              <a:extLst>
                <a:ext uri="{FF2B5EF4-FFF2-40B4-BE49-F238E27FC236}">
                  <a16:creationId xmlns:a16="http://schemas.microsoft.com/office/drawing/2014/main" id="{0E0ED7EA-1ADF-44E8-9246-0B676BAA5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1551" y="2452756"/>
              <a:ext cx="48782" cy="6577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931" name="Rectangle 701">
              <a:extLst>
                <a:ext uri="{FF2B5EF4-FFF2-40B4-BE49-F238E27FC236}">
                  <a16:creationId xmlns:a16="http://schemas.microsoft.com/office/drawing/2014/main" id="{1C324EE1-DC6F-43BC-AD5B-733619F49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1551" y="2452756"/>
              <a:ext cx="48782" cy="65771"/>
            </a:xfrm>
            <a:prstGeom prst="rect">
              <a:avLst/>
            </a:prstGeom>
            <a:noFill/>
            <a:ln w="158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1333" b="1" dirty="0">
                <a:latin typeface="+mj-lt"/>
              </a:endParaRPr>
            </a:p>
          </p:txBody>
        </p:sp>
        <p:sp>
          <p:nvSpPr>
            <p:cNvPr id="801" name="Oval 800">
              <a:extLst>
                <a:ext uri="{FF2B5EF4-FFF2-40B4-BE49-F238E27FC236}">
                  <a16:creationId xmlns:a16="http://schemas.microsoft.com/office/drawing/2014/main" id="{7127A087-A866-43F0-BC42-874CE5A6E894}"/>
                </a:ext>
              </a:extLst>
            </p:cNvPr>
            <p:cNvSpPr/>
            <p:nvPr/>
          </p:nvSpPr>
          <p:spPr>
            <a:xfrm>
              <a:off x="5210368" y="1674632"/>
              <a:ext cx="91440" cy="91440"/>
            </a:xfrm>
            <a:prstGeom prst="ellipse">
              <a:avLst/>
            </a:prstGeom>
            <a:solidFill>
              <a:srgbClr val="F68D2E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  <p:sp>
          <p:nvSpPr>
            <p:cNvPr id="802" name="Oval 801">
              <a:extLst>
                <a:ext uri="{FF2B5EF4-FFF2-40B4-BE49-F238E27FC236}">
                  <a16:creationId xmlns:a16="http://schemas.microsoft.com/office/drawing/2014/main" id="{B36C0716-C712-41D9-ACE0-57C40A861411}"/>
                </a:ext>
              </a:extLst>
            </p:cNvPr>
            <p:cNvSpPr/>
            <p:nvPr/>
          </p:nvSpPr>
          <p:spPr>
            <a:xfrm>
              <a:off x="5210368" y="1824236"/>
              <a:ext cx="91440" cy="91440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  <p:sp>
          <p:nvSpPr>
            <p:cNvPr id="803" name="Isosceles Triangle 802">
              <a:extLst>
                <a:ext uri="{FF2B5EF4-FFF2-40B4-BE49-F238E27FC236}">
                  <a16:creationId xmlns:a16="http://schemas.microsoft.com/office/drawing/2014/main" id="{6E561D2A-6205-4C9F-B226-4170C3D13F9B}"/>
                </a:ext>
              </a:extLst>
            </p:cNvPr>
            <p:cNvSpPr/>
            <p:nvPr/>
          </p:nvSpPr>
          <p:spPr>
            <a:xfrm>
              <a:off x="5210368" y="1971595"/>
              <a:ext cx="91440" cy="91440"/>
            </a:xfrm>
            <a:prstGeom prst="triangle">
              <a:avLst/>
            </a:prstGeom>
            <a:solidFill>
              <a:srgbClr val="3B62AE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  <p:sp>
          <p:nvSpPr>
            <p:cNvPr id="804" name="Rectangle 803">
              <a:extLst>
                <a:ext uri="{FF2B5EF4-FFF2-40B4-BE49-F238E27FC236}">
                  <a16:creationId xmlns:a16="http://schemas.microsoft.com/office/drawing/2014/main" id="{0147B5AE-2F37-4BB5-A0C3-7DAB3CAAF357}"/>
                </a:ext>
              </a:extLst>
            </p:cNvPr>
            <p:cNvSpPr/>
            <p:nvPr/>
          </p:nvSpPr>
          <p:spPr>
            <a:xfrm>
              <a:off x="5210368" y="2123551"/>
              <a:ext cx="91440" cy="91440"/>
            </a:xfrm>
            <a:prstGeom prst="rect">
              <a:avLst/>
            </a:prstGeom>
            <a:solidFill>
              <a:srgbClr val="000000"/>
            </a:solidFill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89" kern="600" spc="40" dirty="0"/>
            </a:p>
          </p:txBody>
        </p:sp>
        <p:sp>
          <p:nvSpPr>
            <p:cNvPr id="805" name="TextBox 804">
              <a:extLst>
                <a:ext uri="{FF2B5EF4-FFF2-40B4-BE49-F238E27FC236}">
                  <a16:creationId xmlns:a16="http://schemas.microsoft.com/office/drawing/2014/main" id="{3BB0CC5C-1D2F-4929-8FE1-C76FC1D4770C}"/>
                </a:ext>
              </a:extLst>
            </p:cNvPr>
            <p:cNvSpPr txBox="1"/>
            <p:nvPr/>
          </p:nvSpPr>
          <p:spPr>
            <a:xfrm>
              <a:off x="5332000" y="1630766"/>
              <a:ext cx="2016126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kern="600" spc="40" dirty="0"/>
                <a:t>Unconfirmed complete response</a:t>
              </a:r>
              <a:r>
                <a:rPr lang="en-US" sz="1333" kern="600" spc="40" baseline="30000" dirty="0"/>
                <a:t>b</a:t>
              </a:r>
            </a:p>
          </p:txBody>
        </p:sp>
        <p:sp>
          <p:nvSpPr>
            <p:cNvPr id="806" name="TextBox 805">
              <a:extLst>
                <a:ext uri="{FF2B5EF4-FFF2-40B4-BE49-F238E27FC236}">
                  <a16:creationId xmlns:a16="http://schemas.microsoft.com/office/drawing/2014/main" id="{64F0FF86-49BC-4AE9-AD94-091B78081368}"/>
                </a:ext>
              </a:extLst>
            </p:cNvPr>
            <p:cNvSpPr txBox="1"/>
            <p:nvPr/>
          </p:nvSpPr>
          <p:spPr>
            <a:xfrm>
              <a:off x="5335294" y="1775413"/>
              <a:ext cx="2016126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kern="600" spc="40" dirty="0"/>
                <a:t>Confirmed partial response</a:t>
              </a:r>
            </a:p>
          </p:txBody>
        </p:sp>
        <p:sp>
          <p:nvSpPr>
            <p:cNvPr id="807" name="TextBox 806">
              <a:extLst>
                <a:ext uri="{FF2B5EF4-FFF2-40B4-BE49-F238E27FC236}">
                  <a16:creationId xmlns:a16="http://schemas.microsoft.com/office/drawing/2014/main" id="{941A5FAA-E3CC-4B26-879D-3A2861AE7BAF}"/>
                </a:ext>
              </a:extLst>
            </p:cNvPr>
            <p:cNvSpPr txBox="1"/>
            <p:nvPr/>
          </p:nvSpPr>
          <p:spPr>
            <a:xfrm>
              <a:off x="5342719" y="1938044"/>
              <a:ext cx="2016126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kern="600" spc="40" dirty="0"/>
                <a:t>Stable disease</a:t>
              </a:r>
            </a:p>
          </p:txBody>
        </p:sp>
        <p:sp>
          <p:nvSpPr>
            <p:cNvPr id="808" name="TextBox 807">
              <a:extLst>
                <a:ext uri="{FF2B5EF4-FFF2-40B4-BE49-F238E27FC236}">
                  <a16:creationId xmlns:a16="http://schemas.microsoft.com/office/drawing/2014/main" id="{06F6218C-6FC7-4AD0-B373-C59A281E28FA}"/>
                </a:ext>
              </a:extLst>
            </p:cNvPr>
            <p:cNvSpPr txBox="1"/>
            <p:nvPr/>
          </p:nvSpPr>
          <p:spPr>
            <a:xfrm>
              <a:off x="5345942" y="2087859"/>
              <a:ext cx="2016126" cy="1538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r>
                <a:rPr lang="en-US" sz="1333" kern="600" spc="40" dirty="0"/>
                <a:t>Progressive disease</a:t>
              </a:r>
            </a:p>
          </p:txBody>
        </p:sp>
        <p:cxnSp>
          <p:nvCxnSpPr>
            <p:cNvPr id="800" name="Straight Connector 799">
              <a:extLst>
                <a:ext uri="{FF2B5EF4-FFF2-40B4-BE49-F238E27FC236}">
                  <a16:creationId xmlns:a16="http://schemas.microsoft.com/office/drawing/2014/main" id="{66B880C7-FF26-4E80-AEF2-D2927FA144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63523" y="2755351"/>
              <a:ext cx="4021640" cy="2043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0" name="TextBox 809">
            <a:extLst>
              <a:ext uri="{FF2B5EF4-FFF2-40B4-BE49-F238E27FC236}">
                <a16:creationId xmlns:a16="http://schemas.microsoft.com/office/drawing/2014/main" id="{ED85B492-F1A3-7944-9581-5828C4EF5EF1}"/>
              </a:ext>
            </a:extLst>
          </p:cNvPr>
          <p:cNvSpPr txBox="1"/>
          <p:nvPr/>
        </p:nvSpPr>
        <p:spPr>
          <a:xfrm>
            <a:off x="8662829" y="142290"/>
            <a:ext cx="3529171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McDermott D et al. ESMO 2021;Abstract 656MO.</a:t>
            </a:r>
            <a:endParaRPr lang="en-GB" sz="1200" kern="600" spc="30" dirty="0" err="1"/>
          </a:p>
        </p:txBody>
      </p:sp>
      <p:sp>
        <p:nvSpPr>
          <p:cNvPr id="811" name="TextBox 810">
            <a:extLst>
              <a:ext uri="{FF2B5EF4-FFF2-40B4-BE49-F238E27FC236}">
                <a16:creationId xmlns:a16="http://schemas.microsoft.com/office/drawing/2014/main" id="{23B90CB4-8347-FC4E-9188-6836474FDCAB}"/>
              </a:ext>
            </a:extLst>
          </p:cNvPr>
          <p:cNvSpPr txBox="1"/>
          <p:nvPr/>
        </p:nvSpPr>
        <p:spPr>
          <a:xfrm>
            <a:off x="6047735" y="6534835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85743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27E72-DC35-4B85-92A9-E28A06C83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278" y="103512"/>
            <a:ext cx="11100262" cy="990600"/>
          </a:xfrm>
        </p:spPr>
        <p:txBody>
          <a:bodyPr/>
          <a:lstStyle/>
          <a:p>
            <a:r>
              <a:rPr lang="en-US" dirty="0"/>
              <a:t>PAPMET: </a:t>
            </a:r>
            <a:r>
              <a:rPr lang="en-US" dirty="0" err="1"/>
              <a:t>cabozantinib</a:t>
            </a:r>
            <a:r>
              <a:rPr lang="en-US" dirty="0"/>
              <a:t> showing superior PFS in papillary RCC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119B70-FF27-4F2F-A05E-E0CDB7772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278" y="1651076"/>
            <a:ext cx="5729610" cy="4053437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802A62-E421-4272-B93B-E9D2146BE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651076"/>
            <a:ext cx="5684405" cy="40534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456D25-F255-4897-B592-FC1E7F79BA84}"/>
              </a:ext>
            </a:extLst>
          </p:cNvPr>
          <p:cNvSpPr txBox="1"/>
          <p:nvPr/>
        </p:nvSpPr>
        <p:spPr>
          <a:xfrm>
            <a:off x="7730842" y="6508267"/>
            <a:ext cx="4461158" cy="246221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600" kern="600" spc="30" dirty="0"/>
              <a:t>Pal SK et al. Lancet 2021;397(10275):695-703.</a:t>
            </a:r>
            <a:endParaRPr lang="en-GB" sz="1600" kern="600" spc="30" dirty="0" err="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0580F9-2C7B-2446-A2D3-57338EF422B9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375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FFBC57-3E8B-4357-965D-D2CEC3A33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05" y="0"/>
            <a:ext cx="11526980" cy="6483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01DF6F-6ED8-0A41-A867-6CB1C49ACDBE}"/>
              </a:ext>
            </a:extLst>
          </p:cNvPr>
          <p:cNvSpPr txBox="1"/>
          <p:nvPr/>
        </p:nvSpPr>
        <p:spPr>
          <a:xfrm>
            <a:off x="8458606" y="6283705"/>
            <a:ext cx="3733394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McDermott D et al J Clin Oncol 2021;39(9):1029-39.</a:t>
            </a:r>
            <a:endParaRPr lang="en-GB" sz="1200" kern="600" spc="30" dirty="0" err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D2391F-51B6-5242-8AEB-CD173BDD1306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62936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8EB3A7-9B48-4A88-A053-EA68F9A20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34" y="158007"/>
            <a:ext cx="11271332" cy="6340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4BD20DA-DD71-6C42-9DF3-396ADC7AEBD7}"/>
              </a:ext>
            </a:extLst>
          </p:cNvPr>
          <p:cNvSpPr txBox="1"/>
          <p:nvPr/>
        </p:nvSpPr>
        <p:spPr>
          <a:xfrm>
            <a:off x="8458606" y="6637667"/>
            <a:ext cx="3733394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McDermott D et al J Clin Oncol 2021;39(9):1029-39.</a:t>
            </a:r>
            <a:endParaRPr lang="en-GB" sz="1200" kern="600" spc="30" dirty="0" err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DFF539-7782-C147-94E8-6F12258E2C12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01815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D73E5F-E417-4CAD-A236-71EB1704E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TIVO-3</a:t>
            </a:r>
            <a:r>
              <a:rPr lang="en-US"/>
              <a:t>: Tivozanib </a:t>
            </a:r>
            <a:r>
              <a:rPr lang="en-US" dirty="0"/>
              <a:t>vs sorafenib in previously treated advanced RCC.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637EEE9-47ED-4634-9568-538DED2C1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" y="1120542"/>
            <a:ext cx="6488054" cy="27868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360EE7-C314-42C2-9EAB-F8917B8038BA}"/>
              </a:ext>
            </a:extLst>
          </p:cNvPr>
          <p:cNvSpPr txBox="1"/>
          <p:nvPr/>
        </p:nvSpPr>
        <p:spPr>
          <a:xfrm>
            <a:off x="251670" y="4001549"/>
            <a:ext cx="4709623" cy="28732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kern="600" spc="30" dirty="0"/>
              <a:t>PFS HR 6 v 4 months. HR 0.73 (0.56-0.94)</a:t>
            </a:r>
            <a:endParaRPr lang="en-GB" kern="600" spc="30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00081D-DC75-4448-A742-DC2DAC47AC04}"/>
              </a:ext>
            </a:extLst>
          </p:cNvPr>
          <p:cNvSpPr txBox="1"/>
          <p:nvPr/>
        </p:nvSpPr>
        <p:spPr>
          <a:xfrm>
            <a:off x="121920" y="6207283"/>
            <a:ext cx="3764236" cy="246221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600" kern="600" spc="30" dirty="0" err="1"/>
              <a:t>Verzoni</a:t>
            </a:r>
            <a:r>
              <a:rPr lang="en-US" sz="1600" kern="600" spc="30" dirty="0"/>
              <a:t> Proc ASCO 2021;Abstract 4546</a:t>
            </a:r>
            <a:endParaRPr lang="en-GB" sz="1600" kern="600" spc="30" dirty="0" err="1"/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0E2F77B2-4F41-FD45-AF4F-B0B58E09A9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055"/>
          <a:stretch/>
        </p:blipFill>
        <p:spPr>
          <a:xfrm>
            <a:off x="5247039" y="3236686"/>
            <a:ext cx="6693291" cy="36213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557EF9-0D98-F34E-921A-C61DA944BFAB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113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D3130-7408-1D42-85E9-A1F3E6B6A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488" y="35787"/>
            <a:ext cx="11760591" cy="990600"/>
          </a:xfrm>
        </p:spPr>
        <p:txBody>
          <a:bodyPr/>
          <a:lstStyle/>
          <a:p>
            <a:r>
              <a:rPr lang="en-US" dirty="0"/>
              <a:t>Long-Term PFS From TIVO-3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3A826EED-0201-3840-800A-C7A2DE69C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22737" y="970916"/>
            <a:ext cx="7546525" cy="55272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77B9D87-9871-0F41-9280-08563AB53655}"/>
              </a:ext>
            </a:extLst>
          </p:cNvPr>
          <p:cNvSpPr txBox="1"/>
          <p:nvPr/>
        </p:nvSpPr>
        <p:spPr>
          <a:xfrm>
            <a:off x="7774673" y="6543226"/>
            <a:ext cx="4365169" cy="246221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600" kern="600" spc="30" dirty="0"/>
              <a:t>Atkins MB et al. ASCO GU 2022;Abstract 362.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7627FF-4626-8845-95F1-0E557941D3C2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62651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664DA1-F0BF-4925-BA7E-C2687E0C31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93" y="0"/>
            <a:ext cx="6410631" cy="15726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75387E-C26B-4892-99E5-36FE91221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7768" y="1165684"/>
            <a:ext cx="7904614" cy="56923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FCCCC0-1204-43B0-904B-B46F06A60894}"/>
              </a:ext>
            </a:extLst>
          </p:cNvPr>
          <p:cNvSpPr txBox="1"/>
          <p:nvPr/>
        </p:nvSpPr>
        <p:spPr>
          <a:xfrm>
            <a:off x="124393" y="6170608"/>
            <a:ext cx="3663375" cy="215444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400" kern="600" spc="30" dirty="0"/>
              <a:t>Powles T et al. BMC Cancer 2021;21(1):904</a:t>
            </a:r>
            <a:endParaRPr lang="en-GB" sz="1400" kern="600" spc="30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38CAE7-1F7D-C748-9D20-95FA023FBE18}"/>
              </a:ext>
            </a:extLst>
          </p:cNvPr>
          <p:cNvSpPr txBox="1"/>
          <p:nvPr/>
        </p:nvSpPr>
        <p:spPr>
          <a:xfrm>
            <a:off x="132802" y="64981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971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B6048BD-9837-4F4D-93A9-9D7E6A9406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83" y="1155827"/>
            <a:ext cx="5849111" cy="410057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F99BDB-2A3D-4FEA-B503-F57850D7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825" y="47798"/>
            <a:ext cx="11436349" cy="914660"/>
          </a:xfrm>
        </p:spPr>
        <p:txBody>
          <a:bodyPr>
            <a:normAutofit/>
          </a:bodyPr>
          <a:lstStyle/>
          <a:p>
            <a:r>
              <a:rPr lang="en-US" sz="3600" b="0" dirty="0"/>
              <a:t>Primary Endpoint: DFS, ITT Population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989DF-2E49-4F2A-B60E-AD3426D91D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279263"/>
            <a:ext cx="12192000" cy="323615"/>
          </a:xfrm>
        </p:spPr>
        <p:txBody>
          <a:bodyPr/>
          <a:lstStyle/>
          <a:p>
            <a:endParaRPr lang="en-US" dirty="0">
              <a:latin typeface="Arial Narrow" panose="020B0606020202030204" pitchFamily="34" charset="0"/>
            </a:endParaRPr>
          </a:p>
          <a:p>
            <a:pPr defTabSz="914081"/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* denotes statistical significance.</a:t>
            </a:r>
          </a:p>
          <a:p>
            <a:pPr defTabSz="914081"/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ITT population included all randomized participants. DFS, disease-free survival; NR, not reached. Primary analysis data cutoff date: December 14, 2020. Updated analysis </a:t>
            </a:r>
            <a:r>
              <a:rPr lang="en-US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d</a:t>
            </a:r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</a:rPr>
              <a:t>ata cutoff date: June 14, 2021.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8D3CCC-EB93-4AE4-AFFA-50DB5C887F70}"/>
              </a:ext>
            </a:extLst>
          </p:cNvPr>
          <p:cNvSpPr/>
          <p:nvPr/>
        </p:nvSpPr>
        <p:spPr>
          <a:xfrm>
            <a:off x="3272398" y="3222613"/>
            <a:ext cx="2620872" cy="590931"/>
          </a:xfrm>
          <a:prstGeom prst="round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kern="600" spc="30" dirty="0">
                <a:solidFill>
                  <a:schemeClr val="tx1"/>
                </a:solidFill>
              </a:rPr>
              <a:t>HR 0.68 (95% CI 0.53−0.87)</a:t>
            </a:r>
          </a:p>
          <a:p>
            <a:r>
              <a:rPr lang="it-IT" sz="1400" b="1" i="1" kern="600" spc="30" dirty="0">
                <a:solidFill>
                  <a:schemeClr val="tx1"/>
                </a:solidFill>
              </a:rPr>
              <a:t>P </a:t>
            </a:r>
            <a:r>
              <a:rPr lang="it-IT" sz="1400" b="1" kern="600" spc="30" dirty="0">
                <a:solidFill>
                  <a:schemeClr val="tx1"/>
                </a:solidFill>
              </a:rPr>
              <a:t>= 0.001*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CCF2C-93A7-47A3-86FC-62ACE0B12221}"/>
              </a:ext>
            </a:extLst>
          </p:cNvPr>
          <p:cNvSpPr txBox="1"/>
          <p:nvPr/>
        </p:nvSpPr>
        <p:spPr>
          <a:xfrm>
            <a:off x="3151048" y="1604110"/>
            <a:ext cx="9605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24-mo rate</a:t>
            </a:r>
          </a:p>
          <a:p>
            <a:pPr>
              <a:lnSpc>
                <a:spcPct val="90000"/>
              </a:lnSpc>
            </a:pPr>
            <a:endParaRPr lang="en-US" sz="1200" b="1" dirty="0">
              <a:solidFill>
                <a:srgbClr val="0087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b="1" dirty="0">
                <a:solidFill>
                  <a:srgbClr val="0087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77.3%</a:t>
            </a:r>
          </a:p>
          <a:p>
            <a:pPr>
              <a:lnSpc>
                <a:spcPct val="90000"/>
              </a:lnSpc>
            </a:pPr>
            <a:endParaRPr lang="en-US" sz="1200" b="1" dirty="0">
              <a:solidFill>
                <a:srgbClr val="6620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US" sz="2000" b="1" dirty="0">
              <a:solidFill>
                <a:srgbClr val="6620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b="1" dirty="0">
                <a:solidFill>
                  <a:srgbClr val="6620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68.1%</a:t>
            </a:r>
          </a:p>
        </p:txBody>
      </p:sp>
      <p:graphicFrame>
        <p:nvGraphicFramePr>
          <p:cNvPr id="14" name="Table 9">
            <a:extLst>
              <a:ext uri="{FF2B5EF4-FFF2-40B4-BE49-F238E27FC236}">
                <a16:creationId xmlns:a16="http://schemas.microsoft.com/office/drawing/2014/main" id="{48BBA52E-6D8C-48BC-B358-400DEA45F7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6142446"/>
              </p:ext>
            </p:extLst>
          </p:nvPr>
        </p:nvGraphicFramePr>
        <p:xfrm>
          <a:off x="326542" y="5343233"/>
          <a:ext cx="5318884" cy="7498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4388">
                  <a:extLst>
                    <a:ext uri="{9D8B030D-6E8A-4147-A177-3AD203B41FA5}">
                      <a16:colId xmlns:a16="http://schemas.microsoft.com/office/drawing/2014/main" val="1043208143"/>
                    </a:ext>
                  </a:extLst>
                </a:gridCol>
                <a:gridCol w="1759227">
                  <a:extLst>
                    <a:ext uri="{9D8B030D-6E8A-4147-A177-3AD203B41FA5}">
                      <a16:colId xmlns:a16="http://schemas.microsoft.com/office/drawing/2014/main" val="2466751192"/>
                    </a:ext>
                  </a:extLst>
                </a:gridCol>
                <a:gridCol w="2405269">
                  <a:extLst>
                    <a:ext uri="{9D8B030D-6E8A-4147-A177-3AD203B41FA5}">
                      <a16:colId xmlns:a16="http://schemas.microsoft.com/office/drawing/2014/main" val="2634492464"/>
                    </a:ext>
                  </a:extLst>
                </a:gridCol>
              </a:tblGrid>
              <a:tr h="25564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EB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 w/ Event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EB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Median, </a:t>
                      </a:r>
                      <a:r>
                        <a:rPr lang="en-US" sz="1200" b="1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(95% CI)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EB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0023375"/>
                  </a:ext>
                </a:extLst>
              </a:tr>
              <a:tr h="2324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en-US" sz="1200" b="1" dirty="0" err="1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Pembro</a:t>
                      </a:r>
                      <a:endParaRPr lang="en-US" sz="1200" b="1" dirty="0">
                        <a:solidFill>
                          <a:srgbClr val="00877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 (NR–NR)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559749"/>
                  </a:ext>
                </a:extLst>
              </a:tr>
              <a:tr h="23243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en-US" sz="1200" b="1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 (NR–NR)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905052"/>
                  </a:ext>
                </a:extLst>
              </a:tr>
            </a:tbl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BFC841BA-6D2B-48B6-8DE5-775DEF862D72}"/>
              </a:ext>
            </a:extLst>
          </p:cNvPr>
          <p:cNvGrpSpPr/>
          <p:nvPr/>
        </p:nvGrpSpPr>
        <p:grpSpPr>
          <a:xfrm>
            <a:off x="6290411" y="1156037"/>
            <a:ext cx="5921854" cy="4940319"/>
            <a:chOff x="6290411" y="1421506"/>
            <a:chExt cx="5921854" cy="494031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5903E87-187B-49CD-90A9-1D97E5BA4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90411" y="1421506"/>
              <a:ext cx="5921854" cy="410057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52CD27E-6689-4FD3-9149-610D8C33EDCE}"/>
                </a:ext>
              </a:extLst>
            </p:cNvPr>
            <p:cNvSpPr txBox="1"/>
            <p:nvPr/>
          </p:nvSpPr>
          <p:spPr>
            <a:xfrm>
              <a:off x="9337384" y="1869579"/>
              <a:ext cx="96051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24-mo rate</a:t>
              </a:r>
            </a:p>
            <a:p>
              <a:pPr>
                <a:lnSpc>
                  <a:spcPct val="90000"/>
                </a:lnSpc>
              </a:pPr>
              <a:endParaRPr lang="en-US" sz="1200" b="1" dirty="0">
                <a:solidFill>
                  <a:srgbClr val="00877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rgbClr val="00877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78.3%</a:t>
              </a:r>
            </a:p>
            <a:p>
              <a:pPr>
                <a:lnSpc>
                  <a:spcPct val="90000"/>
                </a:lnSpc>
              </a:pPr>
              <a:endParaRPr lang="en-US" sz="1200" b="1" dirty="0">
                <a:solidFill>
                  <a:srgbClr val="66203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90000"/>
                </a:lnSpc>
              </a:pPr>
              <a:endParaRPr lang="en-US" sz="2000" b="1" dirty="0">
                <a:solidFill>
                  <a:srgbClr val="66203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rgbClr val="6620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67.3%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C9F5801-B14B-43DB-8710-72E408719DA1}"/>
                </a:ext>
              </a:extLst>
            </p:cNvPr>
            <p:cNvSpPr/>
            <p:nvPr/>
          </p:nvSpPr>
          <p:spPr>
            <a:xfrm>
              <a:off x="9468589" y="3488083"/>
              <a:ext cx="2620872" cy="590931"/>
            </a:xfrm>
            <a:prstGeom prst="roundRect">
              <a:avLst/>
            </a:prstGeom>
            <a:noFill/>
            <a:ln w="127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kern="600" spc="30" dirty="0">
                  <a:solidFill>
                    <a:schemeClr val="tx1"/>
                  </a:solidFill>
                </a:rPr>
                <a:t>HR 0.63 (95% CI 0.50–0.80)</a:t>
              </a:r>
            </a:p>
            <a:p>
              <a:r>
                <a:rPr lang="it-IT" sz="1400" b="1" kern="600" spc="30" dirty="0">
                  <a:solidFill>
                    <a:schemeClr val="tx1"/>
                  </a:solidFill>
                </a:rPr>
                <a:t>Nominal </a:t>
              </a:r>
              <a:r>
                <a:rPr lang="it-IT" sz="1400" b="1" i="1" kern="600" spc="30" dirty="0">
                  <a:solidFill>
                    <a:schemeClr val="tx1"/>
                  </a:solidFill>
                </a:rPr>
                <a:t>P</a:t>
              </a:r>
              <a:r>
                <a:rPr lang="it-IT" sz="1400" b="1" kern="600" spc="30" dirty="0">
                  <a:solidFill>
                    <a:schemeClr val="tx1"/>
                  </a:solidFill>
                </a:rPr>
                <a:t> &lt; 0.0001</a:t>
              </a:r>
            </a:p>
          </p:txBody>
        </p:sp>
        <p:graphicFrame>
          <p:nvGraphicFramePr>
            <p:cNvPr id="15" name="Table 9">
              <a:extLst>
                <a:ext uri="{FF2B5EF4-FFF2-40B4-BE49-F238E27FC236}">
                  <a16:creationId xmlns:a16="http://schemas.microsoft.com/office/drawing/2014/main" id="{47547DD1-6C4A-4216-9011-F04A3C50299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6521923" y="5612017"/>
            <a:ext cx="5318884" cy="749808"/>
          </p:xfrm>
          <a:graphic>
            <a:graphicData uri="http://schemas.openxmlformats.org/drawingml/2006/table">
              <a:tbl>
                <a:tblPr firstRow="1" bandRow="1">
                  <a:tableStyleId>{2D5ABB26-0587-4C30-8999-92F81FD0307C}</a:tableStyleId>
                </a:tblPr>
                <a:tblGrid>
                  <a:gridCol w="1154388">
                    <a:extLst>
                      <a:ext uri="{9D8B030D-6E8A-4147-A177-3AD203B41FA5}">
                        <a16:colId xmlns:a16="http://schemas.microsoft.com/office/drawing/2014/main" val="1043208143"/>
                      </a:ext>
                    </a:extLst>
                  </a:gridCol>
                  <a:gridCol w="1759227">
                    <a:extLst>
                      <a:ext uri="{9D8B030D-6E8A-4147-A177-3AD203B41FA5}">
                        <a16:colId xmlns:a16="http://schemas.microsoft.com/office/drawing/2014/main" val="2466751192"/>
                      </a:ext>
                    </a:extLst>
                  </a:gridCol>
                  <a:gridCol w="2405269">
                    <a:extLst>
                      <a:ext uri="{9D8B030D-6E8A-4147-A177-3AD203B41FA5}">
                        <a16:colId xmlns:a16="http://schemas.microsoft.com/office/drawing/2014/main" val="2634492464"/>
                      </a:ext>
                    </a:extLst>
                  </a:gridCol>
                </a:tblGrid>
                <a:tr h="255649">
                  <a:tc>
                    <a:txBody>
                      <a:bodyPr/>
                      <a:lstStyle/>
                      <a:p>
                        <a:endParaRPr lang="en-US" sz="1200" dirty="0"/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6ECEB2">
                          <a:alpha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1pPr>
                        <a:lvl2pPr marL="457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2pPr>
                        <a:lvl3pPr marL="914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3pPr>
                        <a:lvl4pPr marL="1371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4pPr>
                        <a:lvl5pPr marL="18288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5pPr>
                        <a:lvl6pPr marL="22860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6pPr>
                        <a:lvl7pPr marL="2743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7pPr>
                        <a:lvl8pPr marL="3200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8pPr>
                        <a:lvl9pPr marL="3657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1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Pts w/ Event</a:t>
                        </a:r>
                      </a:p>
                    </a:txBody>
                    <a:tcPr anchor="ctr"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6ECEB2">
                          <a:alpha val="4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1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Median, </a:t>
                        </a:r>
                        <a:r>
                          <a:rPr lang="en-US" sz="1200" b="1" i="0" dirty="0" err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mo</a:t>
                        </a:r>
                        <a:r>
                          <a:rPr lang="en-US" sz="1200" b="1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 (95% CI)</a:t>
                        </a:r>
                      </a:p>
                    </a:txBody>
                    <a:tcPr anchor="ctr"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6ECEB2">
                          <a:alpha val="4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740023375"/>
                    </a:ext>
                  </a:extLst>
                </a:tr>
                <a:tr h="232439"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pPr algn="l">
                          <a:lnSpc>
                            <a:spcPct val="80000"/>
                          </a:lnSpc>
                        </a:pPr>
                        <a:r>
                          <a:rPr lang="en-US" sz="1200" b="1" dirty="0" err="1">
                            <a:solidFill>
                              <a:srgbClr val="00877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Pembro</a:t>
                        </a:r>
                        <a:endParaRPr lang="en-US" sz="1200" b="1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0" dirty="0">
                            <a:solidFill>
                              <a:srgbClr val="00877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114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0" dirty="0">
                            <a:solidFill>
                              <a:srgbClr val="00877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NR (NR–NR)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522559749"/>
                    </a:ext>
                  </a:extLst>
                </a:tr>
                <a:tr h="232439">
                  <a:tc>
                    <a:txBody>
                      <a:bodyPr/>
                      <a:lstStyle/>
                      <a:p>
                        <a:pPr algn="l">
                          <a:lnSpc>
                            <a:spcPct val="80000"/>
                          </a:lnSpc>
                        </a:pPr>
                        <a:r>
                          <a:rPr lang="en-US" sz="1200" b="1" dirty="0">
                            <a:solidFill>
                              <a:srgbClr val="66203A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Placebo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0" dirty="0">
                            <a:solidFill>
                              <a:srgbClr val="66203A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169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0" dirty="0">
                            <a:solidFill>
                              <a:srgbClr val="66203A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NR (40.5–NR)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496905052"/>
                    </a:ext>
                  </a:extLst>
                </a:tr>
              </a:tbl>
            </a:graphicData>
          </a:graphic>
        </p:graphicFrame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E4FA070-4477-2D47-8CA5-FEE73BE3FE9C}"/>
              </a:ext>
            </a:extLst>
          </p:cNvPr>
          <p:cNvSpPr txBox="1"/>
          <p:nvPr/>
        </p:nvSpPr>
        <p:spPr>
          <a:xfrm>
            <a:off x="8798624" y="83633"/>
            <a:ext cx="3290837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Choueiri K et al. ASCO GU 2022;Abstract 290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CBFD2DF-DF99-D84A-8EE2-401FB4301979}"/>
              </a:ext>
            </a:extLst>
          </p:cNvPr>
          <p:cNvSpPr txBox="1"/>
          <p:nvPr/>
        </p:nvSpPr>
        <p:spPr>
          <a:xfrm>
            <a:off x="6078794" y="6541631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747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BAA4D3D-918E-4A79-895A-46A19279E1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4162"/>
          <a:stretch/>
        </p:blipFill>
        <p:spPr>
          <a:xfrm>
            <a:off x="289425" y="1159696"/>
            <a:ext cx="5214553" cy="41418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F99BDB-2A3D-4FEA-B503-F57850D7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825" y="3557"/>
            <a:ext cx="11436349" cy="914660"/>
          </a:xfrm>
        </p:spPr>
        <p:txBody>
          <a:bodyPr>
            <a:normAutofit/>
          </a:bodyPr>
          <a:lstStyle/>
          <a:p>
            <a:r>
              <a:rPr lang="en-US" sz="3600" b="0" dirty="0"/>
              <a:t>Key Secondary Endpoint: OS, ITT Population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989DF-2E49-4F2A-B60E-AD3426D91DF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176030"/>
            <a:ext cx="12192000" cy="323615"/>
          </a:xfrm>
        </p:spPr>
        <p:txBody>
          <a:bodyPr/>
          <a:lstStyle/>
          <a:p>
            <a:endParaRPr lang="en-US" dirty="0">
              <a:latin typeface="Arial Narrow" panose="020B0606020202030204" pitchFamily="34" charset="0"/>
            </a:endParaRPr>
          </a:p>
          <a:p>
            <a:pPr defTabSz="914081"/>
            <a:r>
              <a:rPr lang="en-US" sz="1000" baseline="30000" dirty="0" err="1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a</a:t>
            </a:r>
            <a:r>
              <a:rPr lang="en-US" sz="1000" dirty="0" err="1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Did</a:t>
            </a:r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 not cross prespecified p-value boundary for statistical significance.</a:t>
            </a:r>
          </a:p>
          <a:p>
            <a:pPr defTabSz="914081"/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ITT population included all randomized participants. NR, not reached. Primary analysis data cutoff date: December 14, 2020. Updated analysis </a:t>
            </a:r>
            <a:r>
              <a:rPr lang="en-US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d</a:t>
            </a:r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</a:rPr>
              <a:t>ata cutoff date: June 14, 2021.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F8D3CCC-EB93-4AE4-AFFA-50DB5C887F70}"/>
              </a:ext>
            </a:extLst>
          </p:cNvPr>
          <p:cNvSpPr/>
          <p:nvPr/>
        </p:nvSpPr>
        <p:spPr>
          <a:xfrm>
            <a:off x="3527342" y="3237364"/>
            <a:ext cx="2620872" cy="590931"/>
          </a:xfrm>
          <a:prstGeom prst="round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400" b="1" kern="600" spc="30" dirty="0">
                <a:solidFill>
                  <a:schemeClr val="tx1"/>
                </a:solidFill>
              </a:rPr>
              <a:t>HR 0.54 (95% CI 0.30–0.96)</a:t>
            </a:r>
          </a:p>
          <a:p>
            <a:r>
              <a:rPr lang="it-IT" sz="1400" b="1" i="1" kern="600" spc="30" dirty="0">
                <a:solidFill>
                  <a:schemeClr val="tx1"/>
                </a:solidFill>
              </a:rPr>
              <a:t>P</a:t>
            </a:r>
            <a:r>
              <a:rPr lang="it-IT" sz="1400" b="1" kern="600" spc="30" dirty="0">
                <a:solidFill>
                  <a:schemeClr val="tx1"/>
                </a:solidFill>
              </a:rPr>
              <a:t> = 0.0164</a:t>
            </a:r>
            <a:r>
              <a:rPr lang="it-IT" sz="1400" b="1" kern="600" spc="30" baseline="30000" dirty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6CCF2C-93A7-47A3-86FC-62ACE0B12221}"/>
              </a:ext>
            </a:extLst>
          </p:cNvPr>
          <p:cNvSpPr txBox="1"/>
          <p:nvPr/>
        </p:nvSpPr>
        <p:spPr>
          <a:xfrm>
            <a:off x="3404617" y="1447695"/>
            <a:ext cx="960519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24-mo rate</a:t>
            </a:r>
          </a:p>
          <a:p>
            <a:pPr>
              <a:lnSpc>
                <a:spcPct val="90000"/>
              </a:lnSpc>
            </a:pPr>
            <a:endParaRPr lang="en-US" sz="1600" b="1" dirty="0">
              <a:solidFill>
                <a:srgbClr val="0087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b="1" dirty="0">
                <a:solidFill>
                  <a:srgbClr val="0087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96.6%</a:t>
            </a:r>
            <a:endParaRPr lang="en-US" sz="2000" b="1" dirty="0">
              <a:solidFill>
                <a:srgbClr val="66203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b="1" dirty="0">
                <a:solidFill>
                  <a:srgbClr val="66203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93.5%</a:t>
            </a:r>
          </a:p>
        </p:txBody>
      </p:sp>
      <p:graphicFrame>
        <p:nvGraphicFramePr>
          <p:cNvPr id="14" name="Table 9">
            <a:extLst>
              <a:ext uri="{FF2B5EF4-FFF2-40B4-BE49-F238E27FC236}">
                <a16:creationId xmlns:a16="http://schemas.microsoft.com/office/drawing/2014/main" id="{48BBA52E-6D8C-48BC-B358-400DEA45F7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3942158"/>
              </p:ext>
            </p:extLst>
          </p:nvPr>
        </p:nvGraphicFramePr>
        <p:xfrm>
          <a:off x="269980" y="5357984"/>
          <a:ext cx="5318884" cy="7498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4388">
                  <a:extLst>
                    <a:ext uri="{9D8B030D-6E8A-4147-A177-3AD203B41FA5}">
                      <a16:colId xmlns:a16="http://schemas.microsoft.com/office/drawing/2014/main" val="1043208143"/>
                    </a:ext>
                  </a:extLst>
                </a:gridCol>
                <a:gridCol w="1759227">
                  <a:extLst>
                    <a:ext uri="{9D8B030D-6E8A-4147-A177-3AD203B41FA5}">
                      <a16:colId xmlns:a16="http://schemas.microsoft.com/office/drawing/2014/main" val="2466751192"/>
                    </a:ext>
                  </a:extLst>
                </a:gridCol>
                <a:gridCol w="2405269">
                  <a:extLst>
                    <a:ext uri="{9D8B030D-6E8A-4147-A177-3AD203B41FA5}">
                      <a16:colId xmlns:a16="http://schemas.microsoft.com/office/drawing/2014/main" val="2634492464"/>
                    </a:ext>
                  </a:extLst>
                </a:gridCol>
              </a:tblGrid>
              <a:tr h="25564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EB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Pts w/ Event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EB2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Median, </a:t>
                      </a:r>
                      <a:r>
                        <a:rPr lang="en-US" sz="1200" b="1" i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  <a:r>
                        <a:rPr lang="en-US" sz="1200" b="1" i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(95% CI)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ECEB2">
                        <a:alpha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0023375"/>
                  </a:ext>
                </a:extLst>
              </a:tr>
              <a:tr h="2324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en-US" sz="1200" b="1" dirty="0" err="1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Pembro</a:t>
                      </a:r>
                      <a:endParaRPr lang="en-US" sz="1200" b="1" dirty="0">
                        <a:solidFill>
                          <a:srgbClr val="00877C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 (NR–NR)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2559749"/>
                  </a:ext>
                </a:extLst>
              </a:tr>
              <a:tr h="232439">
                <a:tc>
                  <a:txBody>
                    <a:bodyPr/>
                    <a:lstStyle/>
                    <a:p>
                      <a:pPr algn="l">
                        <a:lnSpc>
                          <a:spcPct val="80000"/>
                        </a:lnSpc>
                      </a:pPr>
                      <a:r>
                        <a:rPr lang="en-US" sz="1200" b="1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Placebo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en-US" sz="1200" b="0" dirty="0">
                          <a:solidFill>
                            <a:srgbClr val="66203A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 (NR–NR)</a:t>
                      </a:r>
                    </a:p>
                  </a:txBody>
                  <a:tcPr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905052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159F4BDC-A68E-4337-B7C8-F88738EA7A6F}"/>
              </a:ext>
            </a:extLst>
          </p:cNvPr>
          <p:cNvGrpSpPr/>
          <p:nvPr/>
        </p:nvGrpSpPr>
        <p:grpSpPr>
          <a:xfrm>
            <a:off x="6151886" y="1171799"/>
            <a:ext cx="6090354" cy="4939308"/>
            <a:chOff x="6151886" y="1422517"/>
            <a:chExt cx="6090354" cy="493930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E983302-88E1-4858-AAEA-421E6433C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51886" y="1422517"/>
              <a:ext cx="6090354" cy="4141888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52CD27E-6689-4FD3-9149-610D8C33EDCE}"/>
                </a:ext>
              </a:extLst>
            </p:cNvPr>
            <p:cNvSpPr txBox="1"/>
            <p:nvPr/>
          </p:nvSpPr>
          <p:spPr>
            <a:xfrm>
              <a:off x="9271165" y="1688888"/>
              <a:ext cx="960519" cy="8125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24-mo rate</a:t>
              </a:r>
            </a:p>
            <a:p>
              <a:pPr>
                <a:lnSpc>
                  <a:spcPct val="90000"/>
                </a:lnSpc>
              </a:pPr>
              <a:endParaRPr lang="en-US" sz="1600" b="1" dirty="0">
                <a:solidFill>
                  <a:srgbClr val="00877C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rgbClr val="00877C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96.2%</a:t>
              </a:r>
              <a:endParaRPr lang="en-US" sz="2000" b="1" dirty="0">
                <a:solidFill>
                  <a:srgbClr val="66203A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200" b="1" dirty="0">
                  <a:solidFill>
                    <a:srgbClr val="66203A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93.8%</a:t>
              </a: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BC9F5801-B14B-43DB-8710-72E408719DA1}"/>
                </a:ext>
              </a:extLst>
            </p:cNvPr>
            <p:cNvSpPr/>
            <p:nvPr/>
          </p:nvSpPr>
          <p:spPr>
            <a:xfrm>
              <a:off x="9410031" y="3488083"/>
              <a:ext cx="2620872" cy="590931"/>
            </a:xfrm>
            <a:prstGeom prst="roundRect">
              <a:avLst/>
            </a:prstGeom>
            <a:noFill/>
            <a:ln w="127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400" b="1" kern="600" spc="30" dirty="0">
                  <a:solidFill>
                    <a:schemeClr val="tx1"/>
                  </a:solidFill>
                </a:rPr>
                <a:t>HR 0.52 (95% CI 0.31–0.86)</a:t>
              </a:r>
            </a:p>
            <a:p>
              <a:r>
                <a:rPr lang="it-IT" sz="1400" b="1" i="1" kern="600" spc="30" dirty="0">
                  <a:solidFill>
                    <a:schemeClr val="tx1"/>
                  </a:solidFill>
                </a:rPr>
                <a:t>P</a:t>
              </a:r>
              <a:r>
                <a:rPr lang="it-IT" sz="1400" b="1" kern="600" spc="30" dirty="0">
                  <a:solidFill>
                    <a:schemeClr val="tx1"/>
                  </a:solidFill>
                </a:rPr>
                <a:t> = 0.0048</a:t>
              </a:r>
              <a:r>
                <a:rPr lang="it-IT" sz="1400" b="1" kern="600" spc="30" baseline="30000" dirty="0">
                  <a:solidFill>
                    <a:schemeClr val="tx1"/>
                  </a:solidFill>
                </a:rPr>
                <a:t>a</a:t>
              </a:r>
              <a:endParaRPr lang="it-IT" sz="1400" b="1" kern="600" spc="30" dirty="0">
                <a:solidFill>
                  <a:schemeClr val="tx1"/>
                </a:solidFill>
              </a:endParaRPr>
            </a:p>
          </p:txBody>
        </p:sp>
        <p:graphicFrame>
          <p:nvGraphicFramePr>
            <p:cNvPr id="15" name="Table 9">
              <a:extLst>
                <a:ext uri="{FF2B5EF4-FFF2-40B4-BE49-F238E27FC236}">
                  <a16:creationId xmlns:a16="http://schemas.microsoft.com/office/drawing/2014/main" id="{47547DD1-6C4A-4216-9011-F04A3C50299D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6414277" y="5612017"/>
            <a:ext cx="5318884" cy="749808"/>
          </p:xfrm>
          <a:graphic>
            <a:graphicData uri="http://schemas.openxmlformats.org/drawingml/2006/table">
              <a:tbl>
                <a:tblPr firstRow="1" bandRow="1">
                  <a:tableStyleId>{2D5ABB26-0587-4C30-8999-92F81FD0307C}</a:tableStyleId>
                </a:tblPr>
                <a:tblGrid>
                  <a:gridCol w="1154388">
                    <a:extLst>
                      <a:ext uri="{9D8B030D-6E8A-4147-A177-3AD203B41FA5}">
                        <a16:colId xmlns:a16="http://schemas.microsoft.com/office/drawing/2014/main" val="1043208143"/>
                      </a:ext>
                    </a:extLst>
                  </a:gridCol>
                  <a:gridCol w="1759227">
                    <a:extLst>
                      <a:ext uri="{9D8B030D-6E8A-4147-A177-3AD203B41FA5}">
                        <a16:colId xmlns:a16="http://schemas.microsoft.com/office/drawing/2014/main" val="2466751192"/>
                      </a:ext>
                    </a:extLst>
                  </a:gridCol>
                  <a:gridCol w="2405269">
                    <a:extLst>
                      <a:ext uri="{9D8B030D-6E8A-4147-A177-3AD203B41FA5}">
                        <a16:colId xmlns:a16="http://schemas.microsoft.com/office/drawing/2014/main" val="2634492464"/>
                      </a:ext>
                    </a:extLst>
                  </a:gridCol>
                </a:tblGrid>
                <a:tr h="255649">
                  <a:tc>
                    <a:txBody>
                      <a:bodyPr/>
                      <a:lstStyle/>
                      <a:p>
                        <a:endParaRPr lang="en-US" sz="1200" dirty="0"/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6ECEB2">
                          <a:alpha val="40000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1pPr>
                        <a:lvl2pPr marL="457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2pPr>
                        <a:lvl3pPr marL="914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3pPr>
                        <a:lvl4pPr marL="1371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4pPr>
                        <a:lvl5pPr marL="18288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5pPr>
                        <a:lvl6pPr marL="22860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6pPr>
                        <a:lvl7pPr marL="27432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7pPr>
                        <a:lvl8pPr marL="32004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8pPr>
                        <a:lvl9pPr marL="3657600" algn="l" defTabSz="914400" rtl="0" eaLnBrk="1" latinLnBrk="0" hangingPunct="1">
                          <a:defRPr sz="1800" b="1" kern="1200">
                            <a:solidFill>
                              <a:schemeClr val="lt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1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Pts w/ Event</a:t>
                        </a:r>
                      </a:p>
                    </a:txBody>
                    <a:tcPr anchor="ctr"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6ECEB2">
                          <a:alpha val="40000"/>
                        </a:srgb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1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Median, </a:t>
                        </a:r>
                        <a:r>
                          <a:rPr lang="en-US" sz="1200" b="1" i="0" dirty="0" err="1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mo</a:t>
                        </a:r>
                        <a:r>
                          <a:rPr lang="en-US" sz="1200" b="1" i="0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 (95% CI)</a:t>
                        </a:r>
                      </a:p>
                    </a:txBody>
                    <a:tcPr anchor="ctr"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6ECEB2">
                          <a:alpha val="40000"/>
                        </a:srgbClr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3740023375"/>
                    </a:ext>
                  </a:extLst>
                </a:tr>
                <a:tr h="232439"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pPr algn="l">
                          <a:lnSpc>
                            <a:spcPct val="80000"/>
                          </a:lnSpc>
                        </a:pPr>
                        <a:r>
                          <a:rPr lang="en-US" sz="1200" b="1" dirty="0" err="1">
                            <a:solidFill>
                              <a:srgbClr val="00877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Pembro</a:t>
                        </a:r>
                        <a:endParaRPr lang="en-US" sz="1200" b="1" dirty="0">
                          <a:solidFill>
                            <a:srgbClr val="00877C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tc>
                    <a:txBody>
                      <a:bodyPr/>
                      <a:lstStyle>
                        <a:lvl1pPr marL="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1pPr>
                        <a:lvl2pPr marL="457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2pPr>
                        <a:lvl3pPr marL="914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3pPr>
                        <a:lvl4pPr marL="1371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4pPr>
                        <a:lvl5pPr marL="18288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5pPr>
                        <a:lvl6pPr marL="22860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6pPr>
                        <a:lvl7pPr marL="27432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7pPr>
                        <a:lvl8pPr marL="32004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8pPr>
                        <a:lvl9pPr marL="3657600" algn="l" defTabSz="914400" rtl="0" eaLnBrk="1" latinLnBrk="0" hangingPunct="1">
                          <a:defRPr sz="1800" kern="1200">
                            <a:solidFill>
                              <a:schemeClr val="dk1"/>
                            </a:solidFill>
                            <a:latin typeface="Calibri" panose="020F0502020204030204"/>
                          </a:defRPr>
                        </a:lvl9pPr>
                      </a:lstStyle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0" dirty="0">
                            <a:solidFill>
                              <a:srgbClr val="00877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23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0" dirty="0">
                            <a:solidFill>
                              <a:srgbClr val="00877C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NR (NR–NR)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522559749"/>
                    </a:ext>
                  </a:extLst>
                </a:tr>
                <a:tr h="232439">
                  <a:tc>
                    <a:txBody>
                      <a:bodyPr/>
                      <a:lstStyle/>
                      <a:p>
                        <a:pPr algn="l">
                          <a:lnSpc>
                            <a:spcPct val="80000"/>
                          </a:lnSpc>
                        </a:pPr>
                        <a:r>
                          <a:rPr lang="en-US" sz="1200" b="1" dirty="0">
                            <a:solidFill>
                              <a:srgbClr val="66203A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Placebo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0" dirty="0">
                            <a:solidFill>
                              <a:srgbClr val="66203A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43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algn="ctr">
                          <a:lnSpc>
                            <a:spcPct val="80000"/>
                          </a:lnSpc>
                        </a:pPr>
                        <a:r>
                          <a:rPr lang="en-US" sz="1200" b="0" dirty="0">
                            <a:solidFill>
                              <a:srgbClr val="66203A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NR (NR–NR)</a:t>
                        </a:r>
                      </a:p>
                    </a:txBody>
                    <a:tcPr>
                      <a:lnL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57150" cap="flat" cmpd="sng" algn="ctr">
                        <a:solidFill>
                          <a:schemeClr val="bg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solidFill>
                        <a:srgbClr val="F7F7F7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496905052"/>
                    </a:ext>
                  </a:extLst>
                </a:tr>
              </a:tbl>
            </a:graphicData>
          </a:graphic>
        </p:graphicFrame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0ABA8D03-5524-B444-A786-989D5131D54E}"/>
              </a:ext>
            </a:extLst>
          </p:cNvPr>
          <p:cNvSpPr txBox="1"/>
          <p:nvPr/>
        </p:nvSpPr>
        <p:spPr>
          <a:xfrm>
            <a:off x="8799563" y="6336509"/>
            <a:ext cx="3290837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Choueiri K et al. ASCO GU 2022;Abstract 290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10F84CA-DF08-7543-8DE9-9B2222FD3EC3}"/>
              </a:ext>
            </a:extLst>
          </p:cNvPr>
          <p:cNvSpPr txBox="1"/>
          <p:nvPr/>
        </p:nvSpPr>
        <p:spPr>
          <a:xfrm>
            <a:off x="6078794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038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F8670F-4717-4336-A4DD-F8B469350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27" y="1368948"/>
            <a:ext cx="5674107" cy="52246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6C8A00D-D91C-4006-AC56-D6D1D7F80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 fontScale="90000"/>
          </a:bodyPr>
          <a:lstStyle/>
          <a:p>
            <a:r>
              <a:rPr lang="en-US" sz="3600" b="0" dirty="0"/>
              <a:t>Treatment-Related AEs with Incidence ≥5%,</a:t>
            </a:r>
            <a:br>
              <a:rPr lang="en-US" sz="3600" b="0" dirty="0"/>
            </a:br>
            <a:r>
              <a:rPr lang="en-US" sz="3600" b="0" dirty="0"/>
              <a:t>As-Treated Population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54D51CE-EE39-450F-8D53-FBD47E1237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6544733"/>
            <a:ext cx="11436348" cy="313266"/>
          </a:xfrm>
        </p:spPr>
        <p:txBody>
          <a:bodyPr lIns="91440" rIns="91440"/>
          <a:lstStyle/>
          <a:p>
            <a:pPr defTabSz="914081"/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AE, adverse event.</a:t>
            </a:r>
          </a:p>
          <a:p>
            <a:pPr defTabSz="914081"/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As-treated population included all participants who received ≥1 dose of study treatment. </a:t>
            </a:r>
            <a:r>
              <a:rPr lang="en-US" sz="1000" dirty="0">
                <a:solidFill>
                  <a:srgbClr val="000000"/>
                </a:solidFill>
                <a:latin typeface="Arial Narrow" panose="020B0606020202030204" pitchFamily="34" charset="0"/>
              </a:rPr>
              <a:t>Data cutoff date: June 14, 2021.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B04A720-8EEB-41A2-AAC2-5FDCF8F802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6602" y="1368948"/>
            <a:ext cx="5725386" cy="47949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2251892-39FE-1741-8EDD-473F46FB14A0}"/>
              </a:ext>
            </a:extLst>
          </p:cNvPr>
          <p:cNvSpPr txBox="1"/>
          <p:nvPr/>
        </p:nvSpPr>
        <p:spPr>
          <a:xfrm>
            <a:off x="8799563" y="6212587"/>
            <a:ext cx="3290837" cy="18466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lang="en-US" sz="1200" kern="600" spc="30" dirty="0"/>
              <a:t>Choueiri K et al. ASCO GU 2022;Abstract 290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D42C56E-43AA-044B-A456-B7A7D615B3AD}"/>
              </a:ext>
            </a:extLst>
          </p:cNvPr>
          <p:cNvSpPr txBox="1"/>
          <p:nvPr/>
        </p:nvSpPr>
        <p:spPr>
          <a:xfrm>
            <a:off x="6078794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307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9D91C7B-35D0-40D2-8EC4-28FFDBA35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57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+mn-lt"/>
              </a:rPr>
              <a:t>Ipilimumab + Nivolumab (IO/IO): CheckMate 214</a:t>
            </a:r>
            <a:endParaRPr lang="de-DE" sz="4000" baseline="80000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3FEE80-E32A-4CF8-955A-1B5EB838E947}"/>
              </a:ext>
            </a:extLst>
          </p:cNvPr>
          <p:cNvSpPr txBox="1"/>
          <p:nvPr/>
        </p:nvSpPr>
        <p:spPr>
          <a:xfrm>
            <a:off x="0" y="6081358"/>
            <a:ext cx="9160477" cy="261610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IMDC, International Metastatic RCC Database Consortium; KPS, Karnofsky performance status; Q2W, every 2 weeks; Q3W, every 3 weeks </a:t>
            </a:r>
          </a:p>
        </p:txBody>
      </p:sp>
      <p:sp>
        <p:nvSpPr>
          <p:cNvPr id="6" name="Freeform 49">
            <a:extLst>
              <a:ext uri="{FF2B5EF4-FFF2-40B4-BE49-F238E27FC236}">
                <a16:creationId xmlns:a16="http://schemas.microsoft.com/office/drawing/2014/main" id="{7A271D07-92E7-4938-BA06-87EE0BFD4359}"/>
              </a:ext>
            </a:extLst>
          </p:cNvPr>
          <p:cNvSpPr>
            <a:spLocks/>
          </p:cNvSpPr>
          <p:nvPr/>
        </p:nvSpPr>
        <p:spPr bwMode="auto">
          <a:xfrm>
            <a:off x="306144" y="2416559"/>
            <a:ext cx="3078757" cy="31094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solidFill>
                  <a:srgbClr val="000000"/>
                </a:solidFill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Rectangle 31">
            <a:extLst>
              <a:ext uri="{FF2B5EF4-FFF2-40B4-BE49-F238E27FC236}">
                <a16:creationId xmlns:a16="http://schemas.microsoft.com/office/drawing/2014/main" id="{6C6CACB0-EFE7-491C-BDD6-E24AD20FB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5518" y="4283020"/>
            <a:ext cx="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Rectangle 39">
            <a:extLst>
              <a:ext uri="{FF2B5EF4-FFF2-40B4-BE49-F238E27FC236}">
                <a16:creationId xmlns:a16="http://schemas.microsoft.com/office/drawing/2014/main" id="{10599FC5-AC0D-4220-B7D1-F3A3D4F8C8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507" y="3962958"/>
            <a:ext cx="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angle 71">
            <a:extLst>
              <a:ext uri="{FF2B5EF4-FFF2-40B4-BE49-F238E27FC236}">
                <a16:creationId xmlns:a16="http://schemas.microsoft.com/office/drawing/2014/main" id="{8455CD80-604A-4664-B133-64D43D6D2F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3017" y="2527977"/>
            <a:ext cx="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Rectangle 75">
            <a:extLst>
              <a:ext uri="{FF2B5EF4-FFF2-40B4-BE49-F238E27FC236}">
                <a16:creationId xmlns:a16="http://schemas.microsoft.com/office/drawing/2014/main" id="{61722794-EE5E-4B41-8C22-C27704A47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5197" y="2699666"/>
            <a:ext cx="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" name="Rectangle 79">
            <a:extLst>
              <a:ext uri="{FF2B5EF4-FFF2-40B4-BE49-F238E27FC236}">
                <a16:creationId xmlns:a16="http://schemas.microsoft.com/office/drawing/2014/main" id="{8598455D-EBCD-44C8-BE0C-03620BFE8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0913" y="1822145"/>
            <a:ext cx="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ctangle 87">
            <a:extLst>
              <a:ext uri="{FF2B5EF4-FFF2-40B4-BE49-F238E27FC236}">
                <a16:creationId xmlns:a16="http://schemas.microsoft.com/office/drawing/2014/main" id="{210ECA22-2E53-4314-9392-8AC0183C5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06" y="2487705"/>
            <a:ext cx="2958068" cy="2954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09026" marR="0" lvl="0" indent="-15662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Treatment-naïve advanced or metastatic clear-cell RCC</a:t>
            </a:r>
          </a:p>
          <a:p>
            <a:pPr marL="309026" marR="0" lvl="0" indent="-15662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Measurable disease</a:t>
            </a:r>
          </a:p>
          <a:p>
            <a:pPr marL="309026" marR="0" lvl="0" indent="-15662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KPS ≥70%</a:t>
            </a:r>
          </a:p>
          <a:p>
            <a:pPr marL="309026" marR="0" lvl="0" indent="-156629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Tumor tissue available for PD-L1 testing</a:t>
            </a:r>
          </a:p>
        </p:txBody>
      </p:sp>
      <p:sp>
        <p:nvSpPr>
          <p:cNvPr id="13" name="Rectangle 108">
            <a:extLst>
              <a:ext uri="{FF2B5EF4-FFF2-40B4-BE49-F238E27FC236}">
                <a16:creationId xmlns:a16="http://schemas.microsoft.com/office/drawing/2014/main" id="{D9FC1527-980F-49EE-8DF8-067B60A01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481" y="5724360"/>
            <a:ext cx="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4" name="Rectangle 77">
            <a:extLst>
              <a:ext uri="{FF2B5EF4-FFF2-40B4-BE49-F238E27FC236}">
                <a16:creationId xmlns:a16="http://schemas.microsoft.com/office/drawing/2014/main" id="{FFCC46F3-A4F0-4432-82DD-C14C21230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9069" y="1495054"/>
            <a:ext cx="147219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Treatment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5" name="Rectangle 77">
            <a:extLst>
              <a:ext uri="{FF2B5EF4-FFF2-40B4-BE49-F238E27FC236}">
                <a16:creationId xmlns:a16="http://schemas.microsoft.com/office/drawing/2014/main" id="{A032390D-4235-46CD-919E-77D10DE3C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407" y="1495054"/>
            <a:ext cx="1282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D1D1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Patients 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7AC5CC71-81DF-4007-B625-5F5572B9E51F}"/>
              </a:ext>
            </a:extLst>
          </p:cNvPr>
          <p:cNvSpPr txBox="1"/>
          <p:nvPr/>
        </p:nvSpPr>
        <p:spPr>
          <a:xfrm rot="5400000">
            <a:off x="5072269" y="554016"/>
            <a:ext cx="553998" cy="2264402"/>
          </a:xfrm>
          <a:prstGeom prst="rect">
            <a:avLst/>
          </a:prstGeom>
          <a:noFill/>
        </p:spPr>
        <p:txBody>
          <a:bodyPr vert="vert270" wrap="non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Arial"/>
              </a:rPr>
              <a:t>Randomize 1:1</a:t>
            </a:r>
            <a:endParaRPr kumimoji="0" lang="en-US" sz="2400" b="1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MS PGothic" pitchFamily="34" charset="-128"/>
              <a:cs typeface="Arial"/>
            </a:endParaRPr>
          </a:p>
        </p:txBody>
      </p:sp>
      <p:sp>
        <p:nvSpPr>
          <p:cNvPr id="17" name="Rectangle 33">
            <a:extLst>
              <a:ext uri="{FF2B5EF4-FFF2-40B4-BE49-F238E27FC236}">
                <a16:creationId xmlns:a16="http://schemas.microsoft.com/office/drawing/2014/main" id="{623661B9-C24E-4A73-A62A-3567359E374A}"/>
              </a:ext>
            </a:extLst>
          </p:cNvPr>
          <p:cNvSpPr/>
          <p:nvPr/>
        </p:nvSpPr>
        <p:spPr>
          <a:xfrm>
            <a:off x="7870820" y="1946026"/>
            <a:ext cx="3667385" cy="1974607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Arm A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 mg/kg nivolumab IV + </a:t>
            </a:r>
            <a:b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mg/kg ipilimumab Q3W for 4 doses, then </a:t>
            </a:r>
            <a:b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 mg/kg nivolumab Q2W</a:t>
            </a:r>
          </a:p>
        </p:txBody>
      </p:sp>
      <p:sp>
        <p:nvSpPr>
          <p:cNvPr id="18" name="Rectangle 34">
            <a:extLst>
              <a:ext uri="{FF2B5EF4-FFF2-40B4-BE49-F238E27FC236}">
                <a16:creationId xmlns:a16="http://schemas.microsoft.com/office/drawing/2014/main" id="{A48619F9-D911-46B2-90E5-6EA161875967}"/>
              </a:ext>
            </a:extLst>
          </p:cNvPr>
          <p:cNvSpPr/>
          <p:nvPr/>
        </p:nvSpPr>
        <p:spPr>
          <a:xfrm>
            <a:off x="7870820" y="4012066"/>
            <a:ext cx="3667385" cy="197510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sng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Arm 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50 mg sunitinib orally once daily for 4 weeks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(6-week cycles)</a:t>
            </a:r>
          </a:p>
        </p:txBody>
      </p:sp>
      <p:cxnSp>
        <p:nvCxnSpPr>
          <p:cNvPr id="19" name="Straight Connector 35">
            <a:extLst>
              <a:ext uri="{FF2B5EF4-FFF2-40B4-BE49-F238E27FC236}">
                <a16:creationId xmlns:a16="http://schemas.microsoft.com/office/drawing/2014/main" id="{04C2BF9A-2333-4987-8484-0487345F3731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7405877" y="2259121"/>
            <a:ext cx="0" cy="341376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ash"/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Arrow Connector 36">
            <a:extLst>
              <a:ext uri="{FF2B5EF4-FFF2-40B4-BE49-F238E27FC236}">
                <a16:creationId xmlns:a16="http://schemas.microsoft.com/office/drawing/2014/main" id="{8F81C284-C791-43C7-B9D0-D564042E286B}"/>
              </a:ext>
            </a:extLst>
          </p:cNvPr>
          <p:cNvCxnSpPr/>
          <p:nvPr/>
        </p:nvCxnSpPr>
        <p:spPr>
          <a:xfrm flipV="1">
            <a:off x="7409399" y="3720690"/>
            <a:ext cx="280416" cy="2682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37">
            <a:extLst>
              <a:ext uri="{FF2B5EF4-FFF2-40B4-BE49-F238E27FC236}">
                <a16:creationId xmlns:a16="http://schemas.microsoft.com/office/drawing/2014/main" id="{234F8CEB-8AA2-40D2-9806-651BA29F4D86}"/>
              </a:ext>
            </a:extLst>
          </p:cNvPr>
          <p:cNvCxnSpPr/>
          <p:nvPr/>
        </p:nvCxnSpPr>
        <p:spPr>
          <a:xfrm>
            <a:off x="7406012" y="3999852"/>
            <a:ext cx="283965" cy="26773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reeform 25">
            <a:extLst>
              <a:ext uri="{FF2B5EF4-FFF2-40B4-BE49-F238E27FC236}">
                <a16:creationId xmlns:a16="http://schemas.microsoft.com/office/drawing/2014/main" id="{AFD7DD14-FC16-44A1-9C7A-1AA2FDDBB8DE}"/>
              </a:ext>
            </a:extLst>
          </p:cNvPr>
          <p:cNvSpPr>
            <a:spLocks/>
          </p:cNvSpPr>
          <p:nvPr/>
        </p:nvSpPr>
        <p:spPr bwMode="auto">
          <a:xfrm>
            <a:off x="3617150" y="2738474"/>
            <a:ext cx="3518865" cy="2454937"/>
          </a:xfrm>
          <a:prstGeom prst="rect">
            <a:avLst/>
          </a:prstGeom>
          <a:solidFill>
            <a:schemeClr val="bg1"/>
          </a:solidFill>
          <a:ln w="19050">
            <a:solidFill>
              <a:srgbClr val="000000"/>
            </a:solidFill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Stratified by </a:t>
            </a:r>
          </a:p>
          <a:p>
            <a:pPr marL="158492" marR="0" lvl="0" indent="-15849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IMDC prognostic score (favorable vs intermediate vs poor risk)</a:t>
            </a:r>
          </a:p>
          <a:p>
            <a:pPr marL="158492" marR="0" lvl="0" indent="-158492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33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Region (US vs Canada/ Europe vs rest of world)</a:t>
            </a:r>
            <a:endParaRPr kumimoji="0" lang="en-US" sz="2133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94A65F4A-2365-4472-BABC-5FE48001CC7A}"/>
              </a:ext>
            </a:extLst>
          </p:cNvPr>
          <p:cNvSpPr/>
          <p:nvPr/>
        </p:nvSpPr>
        <p:spPr>
          <a:xfrm>
            <a:off x="8524616" y="6044338"/>
            <a:ext cx="366738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C4D4C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Motzer RJ et al. </a:t>
            </a:r>
            <a:r>
              <a:rPr kumimoji="0" lang="en-US" sz="1100" b="0" i="1" u="none" strike="noStrike" kern="1200" cap="none" spc="0" normalizeH="0" baseline="0" noProof="0" dirty="0">
                <a:ln>
                  <a:noFill/>
                </a:ln>
                <a:solidFill>
                  <a:srgbClr val="4C4D4C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Lancet Oncology.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C4D4C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 2019;20(10):1370-1385</a:t>
            </a:r>
            <a:r>
              <a:rPr lang="en-US" sz="1100" dirty="0">
                <a:solidFill>
                  <a:srgbClr val="4C4D4C"/>
                </a:solidFill>
                <a:latin typeface="Calibri"/>
                <a:cs typeface="Arial" pitchFamily="34" charset="0"/>
              </a:rPr>
              <a:t>; </a:t>
            </a:r>
            <a:r>
              <a:rPr kumimoji="0" lang="da-DK" sz="1100" b="0" i="0" u="none" strike="noStrike" kern="1200" cap="none" spc="0" normalizeH="0" baseline="0" noProof="0" dirty="0">
                <a:ln>
                  <a:noFill/>
                </a:ln>
                <a:solidFill>
                  <a:srgbClr val="4C4D4C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Motzer RJ et al. </a:t>
            </a:r>
            <a:r>
              <a:rPr kumimoji="0" lang="da-DK" sz="1100" b="0" i="1" u="none" strike="noStrike" kern="1200" cap="none" spc="0" normalizeH="0" baseline="0" noProof="0" dirty="0">
                <a:ln>
                  <a:noFill/>
                </a:ln>
                <a:solidFill>
                  <a:srgbClr val="4C4D4C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N Engl J Med</a:t>
            </a:r>
            <a:r>
              <a:rPr kumimoji="0" lang="da-DK" sz="1100" b="0" i="0" u="none" strike="noStrike" kern="1200" cap="none" spc="0" normalizeH="0" baseline="0" noProof="0" dirty="0">
                <a:ln>
                  <a:noFill/>
                </a:ln>
                <a:solidFill>
                  <a:srgbClr val="4C4D4C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. 2018;378:1277-1290.</a:t>
            </a:r>
            <a:endParaRPr kumimoji="0" lang="de-DE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F0F5B6E-AE73-8A40-AB84-73F65F7CD47E}"/>
              </a:ext>
            </a:extLst>
          </p:cNvPr>
          <p:cNvSpPr txBox="1"/>
          <p:nvPr/>
        </p:nvSpPr>
        <p:spPr>
          <a:xfrm>
            <a:off x="6078794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046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CF6F9A21-ACB6-4E84-8FDC-A47604EC0C9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84512" y="1170175"/>
            <a:ext cx="10040413" cy="5055994"/>
            <a:chOff x="-8" y="225"/>
            <a:chExt cx="7715" cy="3885"/>
          </a:xfrm>
        </p:grpSpPr>
        <p:sp>
          <p:nvSpPr>
            <p:cNvPr id="6" name="AutoShape 3">
              <a:extLst>
                <a:ext uri="{FF2B5EF4-FFF2-40B4-BE49-F238E27FC236}">
                  <a16:creationId xmlns:a16="http://schemas.microsoft.com/office/drawing/2014/main" id="{7BE8CF20-CC3E-417F-9B81-93F03AC9AF7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225"/>
              <a:ext cx="7680" cy="3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 dirty="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grpSp>
          <p:nvGrpSpPr>
            <p:cNvPr id="7" name="Group 205">
              <a:extLst>
                <a:ext uri="{FF2B5EF4-FFF2-40B4-BE49-F238E27FC236}">
                  <a16:creationId xmlns:a16="http://schemas.microsoft.com/office/drawing/2014/main" id="{D67DC3AB-CEE4-45A3-931D-98A175B87F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" y="602"/>
              <a:ext cx="3613" cy="3501"/>
              <a:chOff x="226" y="602"/>
              <a:chExt cx="3613" cy="3501"/>
            </a:xfrm>
          </p:grpSpPr>
          <p:sp>
            <p:nvSpPr>
              <p:cNvPr id="588" name="Rectangle 6">
                <a:extLst>
                  <a:ext uri="{FF2B5EF4-FFF2-40B4-BE49-F238E27FC236}">
                    <a16:creationId xmlns:a16="http://schemas.microsoft.com/office/drawing/2014/main" id="{22B899D1-5DEF-442F-B66B-3D8E33FB0A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" y="3663"/>
                <a:ext cx="47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No. at risk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89" name="Rectangle 7">
                <a:extLst>
                  <a:ext uri="{FF2B5EF4-FFF2-40B4-BE49-F238E27FC236}">
                    <a16:creationId xmlns:a16="http://schemas.microsoft.com/office/drawing/2014/main" id="{EC008F81-51BA-4AE4-AFE2-77960CD6B4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" y="3824"/>
                <a:ext cx="37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0" name="Rectangle 8">
                <a:extLst>
                  <a:ext uri="{FF2B5EF4-FFF2-40B4-BE49-F238E27FC236}">
                    <a16:creationId xmlns:a16="http://schemas.microsoft.com/office/drawing/2014/main" id="{A0A0FC81-00D1-4916-9F2C-E1B5674FCF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550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1" name="Rectangle 9">
                <a:extLst>
                  <a:ext uri="{FF2B5EF4-FFF2-40B4-BE49-F238E27FC236}">
                    <a16:creationId xmlns:a16="http://schemas.microsoft.com/office/drawing/2014/main" id="{13979013-01DB-48BC-A408-910691685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493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2" name="Rectangle 10">
                <a:extLst>
                  <a:ext uri="{FF2B5EF4-FFF2-40B4-BE49-F238E27FC236}">
                    <a16:creationId xmlns:a16="http://schemas.microsoft.com/office/drawing/2014/main" id="{2208F626-7C74-4466-86DB-4D848D4ADE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1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444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3" name="Rectangle 11">
                <a:extLst>
                  <a:ext uri="{FF2B5EF4-FFF2-40B4-BE49-F238E27FC236}">
                    <a16:creationId xmlns:a16="http://schemas.microsoft.com/office/drawing/2014/main" id="{56B55381-5C93-4809-9A43-C088F7479B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5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411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4" name="Rectangle 12">
                <a:extLst>
                  <a:ext uri="{FF2B5EF4-FFF2-40B4-BE49-F238E27FC236}">
                    <a16:creationId xmlns:a16="http://schemas.microsoft.com/office/drawing/2014/main" id="{B1311FEE-E19C-449D-B614-0F2F300DE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6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5" name="Rectangle 13">
                <a:extLst>
                  <a:ext uri="{FF2B5EF4-FFF2-40B4-BE49-F238E27FC236}">
                    <a16:creationId xmlns:a16="http://schemas.microsoft.com/office/drawing/2014/main" id="{40072BE8-E172-4918-AA31-6CDA0DAB5B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337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6" name="Rectangle 14">
                <a:extLst>
                  <a:ext uri="{FF2B5EF4-FFF2-40B4-BE49-F238E27FC236}">
                    <a16:creationId xmlns:a16="http://schemas.microsoft.com/office/drawing/2014/main" id="{8FBFA88E-16B3-46EF-9D07-89BC2BAC10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8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309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7" name="Rectangle 15">
                <a:extLst>
                  <a:ext uri="{FF2B5EF4-FFF2-40B4-BE49-F238E27FC236}">
                    <a16:creationId xmlns:a16="http://schemas.microsoft.com/office/drawing/2014/main" id="{5B1E1A2C-A4A2-40E1-A320-5166F900EF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9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291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8" name="Rectangle 16">
                <a:extLst>
                  <a:ext uri="{FF2B5EF4-FFF2-40B4-BE49-F238E27FC236}">
                    <a16:creationId xmlns:a16="http://schemas.microsoft.com/office/drawing/2014/main" id="{B757101A-EBBD-41A9-832C-B43109FC3D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274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99" name="Rectangle 17">
                <a:extLst>
                  <a:ext uri="{FF2B5EF4-FFF2-40B4-BE49-F238E27FC236}">
                    <a16:creationId xmlns:a16="http://schemas.microsoft.com/office/drawing/2014/main" id="{E3BAB489-F9BD-48F9-AB53-8EBC9CD28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4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256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0" name="Rectangle 18">
                <a:extLst>
                  <a:ext uri="{FF2B5EF4-FFF2-40B4-BE49-F238E27FC236}">
                    <a16:creationId xmlns:a16="http://schemas.microsoft.com/office/drawing/2014/main" id="{255CF970-74C0-4BCA-88D6-D6A500D91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1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236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1" name="Rectangle 19">
                <a:extLst>
                  <a:ext uri="{FF2B5EF4-FFF2-40B4-BE49-F238E27FC236}">
                    <a16:creationId xmlns:a16="http://schemas.microsoft.com/office/drawing/2014/main" id="{487A66CB-B908-4635-8A9F-4B247EDA28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9" y="3824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138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2" name="Rectangle 20">
                <a:extLst>
                  <a:ext uri="{FF2B5EF4-FFF2-40B4-BE49-F238E27FC236}">
                    <a16:creationId xmlns:a16="http://schemas.microsoft.com/office/drawing/2014/main" id="{2ED6D639-6AB7-4FE7-99C3-ED9FAE6EE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824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3" name="Rectangle 21">
                <a:extLst>
                  <a:ext uri="{FF2B5EF4-FFF2-40B4-BE49-F238E27FC236}">
                    <a16:creationId xmlns:a16="http://schemas.microsoft.com/office/drawing/2014/main" id="{7C23983E-82EB-434C-A815-8A2560CCBC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7" y="3824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4" name="Rectangle 22">
                <a:extLst>
                  <a:ext uri="{FF2B5EF4-FFF2-40B4-BE49-F238E27FC236}">
                    <a16:creationId xmlns:a16="http://schemas.microsoft.com/office/drawing/2014/main" id="{EFFF4466-FCDB-4128-B690-E8678A24B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" y="3985"/>
                <a:ext cx="174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5" name="Rectangle 23">
                <a:extLst>
                  <a:ext uri="{FF2B5EF4-FFF2-40B4-BE49-F238E27FC236}">
                    <a16:creationId xmlns:a16="http://schemas.microsoft.com/office/drawing/2014/main" id="{4B17F7FE-AB26-45D8-9613-A05F21000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546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6" name="Rectangle 24">
                <a:extLst>
                  <a:ext uri="{FF2B5EF4-FFF2-40B4-BE49-F238E27FC236}">
                    <a16:creationId xmlns:a16="http://schemas.microsoft.com/office/drawing/2014/main" id="{E0FC9346-285F-444F-83F9-F56BAD3DC5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7" name="Rectangle 25">
                <a:extLst>
                  <a:ext uri="{FF2B5EF4-FFF2-40B4-BE49-F238E27FC236}">
                    <a16:creationId xmlns:a16="http://schemas.microsoft.com/office/drawing/2014/main" id="{24CB83EC-8711-46AD-B78E-05BE40E96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1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405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8" name="Rectangle 26">
                <a:extLst>
                  <a:ext uri="{FF2B5EF4-FFF2-40B4-BE49-F238E27FC236}">
                    <a16:creationId xmlns:a16="http://schemas.microsoft.com/office/drawing/2014/main" id="{6984758B-E8B9-4F28-A038-E43FEEBB0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5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347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09" name="Rectangle 27">
                <a:extLst>
                  <a:ext uri="{FF2B5EF4-FFF2-40B4-BE49-F238E27FC236}">
                    <a16:creationId xmlns:a16="http://schemas.microsoft.com/office/drawing/2014/main" id="{18D3CAAD-01F9-489F-820D-B671E7FE87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6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310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0" name="Rectangle 28">
                <a:extLst>
                  <a:ext uri="{FF2B5EF4-FFF2-40B4-BE49-F238E27FC236}">
                    <a16:creationId xmlns:a16="http://schemas.microsoft.com/office/drawing/2014/main" id="{B2306070-976E-42E8-8BD5-A35EB3941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5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281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1" name="Rectangle 29">
                <a:extLst>
                  <a:ext uri="{FF2B5EF4-FFF2-40B4-BE49-F238E27FC236}">
                    <a16:creationId xmlns:a16="http://schemas.microsoft.com/office/drawing/2014/main" id="{932572B6-82AC-4F84-8CEE-6B6734F345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8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257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2" name="Rectangle 30">
                <a:extLst>
                  <a:ext uri="{FF2B5EF4-FFF2-40B4-BE49-F238E27FC236}">
                    <a16:creationId xmlns:a16="http://schemas.microsoft.com/office/drawing/2014/main" id="{6DF14D5D-65A9-4D25-B961-639295219D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9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234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3" name="Rectangle 31">
                <a:extLst>
                  <a:ext uri="{FF2B5EF4-FFF2-40B4-BE49-F238E27FC236}">
                    <a16:creationId xmlns:a16="http://schemas.microsoft.com/office/drawing/2014/main" id="{D58C28B8-1BE2-4383-A3A6-171156066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1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213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4" name="Rectangle 32">
                <a:extLst>
                  <a:ext uri="{FF2B5EF4-FFF2-40B4-BE49-F238E27FC236}">
                    <a16:creationId xmlns:a16="http://schemas.microsoft.com/office/drawing/2014/main" id="{27C1FBB4-2D22-4565-89A2-3EB5A9DBAD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4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192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5" name="Rectangle 33">
                <a:extLst>
                  <a:ext uri="{FF2B5EF4-FFF2-40B4-BE49-F238E27FC236}">
                    <a16:creationId xmlns:a16="http://schemas.microsoft.com/office/drawing/2014/main" id="{782A33C6-A83D-4184-94BC-68DDBD653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1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171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6" name="Rectangle 34">
                <a:extLst>
                  <a:ext uri="{FF2B5EF4-FFF2-40B4-BE49-F238E27FC236}">
                    <a16:creationId xmlns:a16="http://schemas.microsoft.com/office/drawing/2014/main" id="{69FDF5F2-5BC1-4B55-8E64-91C6F2AC4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9" y="3985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7" name="Rectangle 35">
                <a:extLst>
                  <a:ext uri="{FF2B5EF4-FFF2-40B4-BE49-F238E27FC236}">
                    <a16:creationId xmlns:a16="http://schemas.microsoft.com/office/drawing/2014/main" id="{DA0E782B-EBBD-4E7D-8C7B-386BC862A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3" y="3985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8" name="Rectangle 36">
                <a:extLst>
                  <a:ext uri="{FF2B5EF4-FFF2-40B4-BE49-F238E27FC236}">
                    <a16:creationId xmlns:a16="http://schemas.microsoft.com/office/drawing/2014/main" id="{5409E577-E208-4688-996B-468BBBB2D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7" y="3985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19" name="Rectangle 37">
                <a:extLst>
                  <a:ext uri="{FF2B5EF4-FFF2-40B4-BE49-F238E27FC236}">
                    <a16:creationId xmlns:a16="http://schemas.microsoft.com/office/drawing/2014/main" id="{273C18E6-3FA1-4C90-A180-72A529C5E0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3145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0" name="Rectangle 38">
                <a:extLst>
                  <a:ext uri="{FF2B5EF4-FFF2-40B4-BE49-F238E27FC236}">
                    <a16:creationId xmlns:a16="http://schemas.microsoft.com/office/drawing/2014/main" id="{625E7E77-ED13-46C2-8D39-34FA9C129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" y="3344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1" name="Rectangle 39">
                <a:extLst>
                  <a:ext uri="{FF2B5EF4-FFF2-40B4-BE49-F238E27FC236}">
                    <a16:creationId xmlns:a16="http://schemas.microsoft.com/office/drawing/2014/main" id="{594E21C6-BFB3-468C-83F9-19AF53B709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5" y="3344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2" name="Rectangle 40">
                <a:extLst>
                  <a:ext uri="{FF2B5EF4-FFF2-40B4-BE49-F238E27FC236}">
                    <a16:creationId xmlns:a16="http://schemas.microsoft.com/office/drawing/2014/main" id="{81AAF76F-3A4B-439B-8695-1AEE427BC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8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3" name="Rectangle 41">
                <a:extLst>
                  <a:ext uri="{FF2B5EF4-FFF2-40B4-BE49-F238E27FC236}">
                    <a16:creationId xmlns:a16="http://schemas.microsoft.com/office/drawing/2014/main" id="{26838B1C-3F91-409A-B8E3-2CDB5B03D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0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4" name="Rectangle 42">
                <a:extLst>
                  <a:ext uri="{FF2B5EF4-FFF2-40B4-BE49-F238E27FC236}">
                    <a16:creationId xmlns:a16="http://schemas.microsoft.com/office/drawing/2014/main" id="{9E120604-5B99-4D09-8CD8-BCC2C57A0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5" name="Rectangle 43">
                <a:extLst>
                  <a:ext uri="{FF2B5EF4-FFF2-40B4-BE49-F238E27FC236}">
                    <a16:creationId xmlns:a16="http://schemas.microsoft.com/office/drawing/2014/main" id="{10D7EE03-2F05-4236-9E9C-A81F6C5E19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2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6" name="Rectangle 44">
                <a:extLst>
                  <a:ext uri="{FF2B5EF4-FFF2-40B4-BE49-F238E27FC236}">
                    <a16:creationId xmlns:a16="http://schemas.microsoft.com/office/drawing/2014/main" id="{867060F1-F604-4E5D-8C42-5BF73507F1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6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7" name="Rectangle 45">
                <a:extLst>
                  <a:ext uri="{FF2B5EF4-FFF2-40B4-BE49-F238E27FC236}">
                    <a16:creationId xmlns:a16="http://schemas.microsoft.com/office/drawing/2014/main" id="{7000CFF0-3632-4B38-9F33-3EC3C71F32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7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8" name="Rectangle 46">
                <a:extLst>
                  <a:ext uri="{FF2B5EF4-FFF2-40B4-BE49-F238E27FC236}">
                    <a16:creationId xmlns:a16="http://schemas.microsoft.com/office/drawing/2014/main" id="{E4705A25-4043-4437-9616-3250B6B2E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8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29" name="Rectangle 47">
                <a:extLst>
                  <a:ext uri="{FF2B5EF4-FFF2-40B4-BE49-F238E27FC236}">
                    <a16:creationId xmlns:a16="http://schemas.microsoft.com/office/drawing/2014/main" id="{0BE21D8D-3BF5-4FE4-A141-0331E269E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9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0" name="Rectangle 48">
                <a:extLst>
                  <a:ext uri="{FF2B5EF4-FFF2-40B4-BE49-F238E27FC236}">
                    <a16:creationId xmlns:a16="http://schemas.microsoft.com/office/drawing/2014/main" id="{75157759-6F87-4FA9-8118-957C3D5C5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2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1" name="Rectangle 49">
                <a:extLst>
                  <a:ext uri="{FF2B5EF4-FFF2-40B4-BE49-F238E27FC236}">
                    <a16:creationId xmlns:a16="http://schemas.microsoft.com/office/drawing/2014/main" id="{98396192-602A-482A-B30C-2C9AD6E67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4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2" name="Rectangle 50">
                <a:extLst>
                  <a:ext uri="{FF2B5EF4-FFF2-40B4-BE49-F238E27FC236}">
                    <a16:creationId xmlns:a16="http://schemas.microsoft.com/office/drawing/2014/main" id="{E17EF465-725B-454F-83F4-460716006F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289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3" name="Rectangle 51">
                <a:extLst>
                  <a:ext uri="{FF2B5EF4-FFF2-40B4-BE49-F238E27FC236}">
                    <a16:creationId xmlns:a16="http://schemas.microsoft.com/office/drawing/2014/main" id="{8AA123FC-3ABD-4D06-9EED-6BB7402AD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240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4" name="Rectangle 52">
                <a:extLst>
                  <a:ext uri="{FF2B5EF4-FFF2-40B4-BE49-F238E27FC236}">
                    <a16:creationId xmlns:a16="http://schemas.microsoft.com/office/drawing/2014/main" id="{AA27F58C-0455-4D7A-93BE-A960F93567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191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0.5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5" name="Rectangle 53">
                <a:extLst>
                  <a:ext uri="{FF2B5EF4-FFF2-40B4-BE49-F238E27FC236}">
                    <a16:creationId xmlns:a16="http://schemas.microsoft.com/office/drawing/2014/main" id="{2111BCB9-A4E3-4D31-BC5A-12E43AD59B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118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6" name="Rectangle 54">
                <a:extLst>
                  <a:ext uri="{FF2B5EF4-FFF2-40B4-BE49-F238E27FC236}">
                    <a16:creationId xmlns:a16="http://schemas.microsoft.com/office/drawing/2014/main" id="{E4E13DBE-D3E2-4F64-9F2B-D1F669C6D3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692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7" name="Rectangle 55">
                <a:extLst>
                  <a:ext uri="{FF2B5EF4-FFF2-40B4-BE49-F238E27FC236}">
                    <a16:creationId xmlns:a16="http://schemas.microsoft.com/office/drawing/2014/main" id="{5421E673-07E6-4A3B-999C-2AC6150FF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609" y="1924"/>
                <a:ext cx="1849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4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Overall survival (probability)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8" name="Rectangle 56">
                <a:extLst>
                  <a:ext uri="{FF2B5EF4-FFF2-40B4-BE49-F238E27FC236}">
                    <a16:creationId xmlns:a16="http://schemas.microsoft.com/office/drawing/2014/main" id="{9EC914D9-0194-4C79-901C-54C45333FE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8" y="3507"/>
                <a:ext cx="45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Months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39" name="Rectangle 57">
                <a:extLst>
                  <a:ext uri="{FF2B5EF4-FFF2-40B4-BE49-F238E27FC236}">
                    <a16:creationId xmlns:a16="http://schemas.microsoft.com/office/drawing/2014/main" id="{F0EACAD6-6DB3-4B3C-B603-9F5BEC8EC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0" y="1815"/>
                <a:ext cx="273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48%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40" name="Rectangle 58">
                <a:extLst>
                  <a:ext uri="{FF2B5EF4-FFF2-40B4-BE49-F238E27FC236}">
                    <a16:creationId xmlns:a16="http://schemas.microsoft.com/office/drawing/2014/main" id="{6A35F9B2-5775-4E9D-A11C-F3FE4CE02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9" y="2436"/>
                <a:ext cx="273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37%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41" name="Freeform 59">
                <a:extLst>
                  <a:ext uri="{FF2B5EF4-FFF2-40B4-BE49-F238E27FC236}">
                    <a16:creationId xmlns:a16="http://schemas.microsoft.com/office/drawing/2014/main" id="{11E021DF-CCCE-4C9B-B4D1-437A167752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775"/>
                <a:ext cx="3031" cy="2503"/>
              </a:xfrm>
              <a:custGeom>
                <a:avLst/>
                <a:gdLst>
                  <a:gd name="T0" fmla="*/ 0 w 3031"/>
                  <a:gd name="T1" fmla="*/ 0 h 2503"/>
                  <a:gd name="T2" fmla="*/ 0 w 3031"/>
                  <a:gd name="T3" fmla="*/ 2503 h 2503"/>
                  <a:gd name="T4" fmla="*/ 3031 w 3031"/>
                  <a:gd name="T5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31" h="2503">
                    <a:moveTo>
                      <a:pt x="0" y="0"/>
                    </a:moveTo>
                    <a:lnTo>
                      <a:pt x="0" y="2503"/>
                    </a:lnTo>
                    <a:lnTo>
                      <a:pt x="3031" y="2503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2" name="Line 60">
                <a:extLst>
                  <a:ext uri="{FF2B5EF4-FFF2-40B4-BE49-F238E27FC236}">
                    <a16:creationId xmlns:a16="http://schemas.microsoft.com/office/drawing/2014/main" id="{128ACE09-C5E1-44E8-9256-75B0D971DB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77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3" name="Line 61">
                <a:extLst>
                  <a:ext uri="{FF2B5EF4-FFF2-40B4-BE49-F238E27FC236}">
                    <a16:creationId xmlns:a16="http://schemas.microsoft.com/office/drawing/2014/main" id="{056BC13A-E4D2-42F4-85FA-32EED91602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126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4" name="Rectangle 62">
                <a:extLst>
                  <a:ext uri="{FF2B5EF4-FFF2-40B4-BE49-F238E27FC236}">
                    <a16:creationId xmlns:a16="http://schemas.microsoft.com/office/drawing/2014/main" id="{954AB2D5-CF8A-46BE-9648-0E3FE608E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142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45" name="Line 63">
                <a:extLst>
                  <a:ext uri="{FF2B5EF4-FFF2-40B4-BE49-F238E27FC236}">
                    <a16:creationId xmlns:a16="http://schemas.microsoft.com/office/drawing/2014/main" id="{5482C3A3-DE99-4895-8565-56915A80E4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150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6" name="Rectangle 64">
                <a:extLst>
                  <a:ext uri="{FF2B5EF4-FFF2-40B4-BE49-F238E27FC236}">
                    <a16:creationId xmlns:a16="http://schemas.microsoft.com/office/drawing/2014/main" id="{75D6BCA7-9353-4DEE-8440-B17F977DF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93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47" name="Line 65">
                <a:extLst>
                  <a:ext uri="{FF2B5EF4-FFF2-40B4-BE49-F238E27FC236}">
                    <a16:creationId xmlns:a16="http://schemas.microsoft.com/office/drawing/2014/main" id="{488A6E78-5D64-4323-B884-E85D5D7DAC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101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8" name="Rectangle 66">
                <a:extLst>
                  <a:ext uri="{FF2B5EF4-FFF2-40B4-BE49-F238E27FC236}">
                    <a16:creationId xmlns:a16="http://schemas.microsoft.com/office/drawing/2014/main" id="{A4409B31-9404-4235-872B-223779C51C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167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49" name="Line 67">
                <a:extLst>
                  <a:ext uri="{FF2B5EF4-FFF2-40B4-BE49-F238E27FC236}">
                    <a16:creationId xmlns:a16="http://schemas.microsoft.com/office/drawing/2014/main" id="{00F4E46A-B755-4522-AC89-99546A30DD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175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50" name="Rectangle 68">
                <a:extLst>
                  <a:ext uri="{FF2B5EF4-FFF2-40B4-BE49-F238E27FC236}">
                    <a16:creationId xmlns:a16="http://schemas.microsoft.com/office/drawing/2014/main" id="{3DFAF353-FD44-483F-AF2F-79A6852F8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2165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51" name="Line 69">
                <a:extLst>
                  <a:ext uri="{FF2B5EF4-FFF2-40B4-BE49-F238E27FC236}">
                    <a16:creationId xmlns:a16="http://schemas.microsoft.com/office/drawing/2014/main" id="{CCCADEC9-D292-47BE-A6B7-D0F7254DC5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24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52" name="Rectangle 70">
                <a:extLst>
                  <a:ext uri="{FF2B5EF4-FFF2-40B4-BE49-F238E27FC236}">
                    <a16:creationId xmlns:a16="http://schemas.microsoft.com/office/drawing/2014/main" id="{5B6507C0-32B7-41DA-AC59-C0E5DC6E0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" y="2655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53" name="Line 71">
                <a:extLst>
                  <a:ext uri="{FF2B5EF4-FFF2-40B4-BE49-F238E27FC236}">
                    <a16:creationId xmlns:a16="http://schemas.microsoft.com/office/drawing/2014/main" id="{9B03BCFF-CBFC-4FFD-A909-7D0A356C12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738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54" name="Line 72">
                <a:extLst>
                  <a:ext uri="{FF2B5EF4-FFF2-40B4-BE49-F238E27FC236}">
                    <a16:creationId xmlns:a16="http://schemas.microsoft.com/office/drawing/2014/main" id="{6ED6D4EA-B660-4613-BE5E-7A36748C62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002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55" name="Line 73">
                <a:extLst>
                  <a:ext uri="{FF2B5EF4-FFF2-40B4-BE49-F238E27FC236}">
                    <a16:creationId xmlns:a16="http://schemas.microsoft.com/office/drawing/2014/main" id="{1675F012-B497-43C0-89DE-2719AFD730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492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56" name="Line 74">
                <a:extLst>
                  <a:ext uri="{FF2B5EF4-FFF2-40B4-BE49-F238E27FC236}">
                    <a16:creationId xmlns:a16="http://schemas.microsoft.com/office/drawing/2014/main" id="{02F477D6-4D3E-4679-B2B2-FA13A00099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982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57" name="Line 75">
                <a:extLst>
                  <a:ext uri="{FF2B5EF4-FFF2-40B4-BE49-F238E27FC236}">
                    <a16:creationId xmlns:a16="http://schemas.microsoft.com/office/drawing/2014/main" id="{76509BBB-CE8B-4567-AEEA-D4B5EE1497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3228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58" name="Line 76">
                <a:extLst>
                  <a:ext uri="{FF2B5EF4-FFF2-40B4-BE49-F238E27FC236}">
                    <a16:creationId xmlns:a16="http://schemas.microsoft.com/office/drawing/2014/main" id="{703DDC5B-99D7-4C8C-8818-860D6DA82E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59" name="Line 77">
                <a:extLst>
                  <a:ext uri="{FF2B5EF4-FFF2-40B4-BE49-F238E27FC236}">
                    <a16:creationId xmlns:a16="http://schemas.microsoft.com/office/drawing/2014/main" id="{8D5943BC-A1E9-474C-ADD5-2950870347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3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0" name="Line 78">
                <a:extLst>
                  <a:ext uri="{FF2B5EF4-FFF2-40B4-BE49-F238E27FC236}">
                    <a16:creationId xmlns:a16="http://schemas.microsoft.com/office/drawing/2014/main" id="{28F1F67D-27D6-455A-9207-167F71A08F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6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1" name="Line 79">
                <a:extLst>
                  <a:ext uri="{FF2B5EF4-FFF2-40B4-BE49-F238E27FC236}">
                    <a16:creationId xmlns:a16="http://schemas.microsoft.com/office/drawing/2014/main" id="{3F718E0B-1DE9-4F0A-89A3-3F5B3C0555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7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2" name="Line 80">
                <a:extLst>
                  <a:ext uri="{FF2B5EF4-FFF2-40B4-BE49-F238E27FC236}">
                    <a16:creationId xmlns:a16="http://schemas.microsoft.com/office/drawing/2014/main" id="{590ED8BF-F1EF-4056-8E4E-EEFB7F2468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9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3" name="Line 81">
                <a:extLst>
                  <a:ext uri="{FF2B5EF4-FFF2-40B4-BE49-F238E27FC236}">
                    <a16:creationId xmlns:a16="http://schemas.microsoft.com/office/drawing/2014/main" id="{2A503B80-2B81-4E0F-A964-96130370B9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0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4" name="Line 82">
                <a:extLst>
                  <a:ext uri="{FF2B5EF4-FFF2-40B4-BE49-F238E27FC236}">
                    <a16:creationId xmlns:a16="http://schemas.microsoft.com/office/drawing/2014/main" id="{7D72CDA2-C4E2-4D79-B428-BFC5C02A7D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1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5" name="Line 83">
                <a:extLst>
                  <a:ext uri="{FF2B5EF4-FFF2-40B4-BE49-F238E27FC236}">
                    <a16:creationId xmlns:a16="http://schemas.microsoft.com/office/drawing/2014/main" id="{06B14D33-4B0C-49A1-898C-D94235BFE3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62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6" name="Line 84">
                <a:extLst>
                  <a:ext uri="{FF2B5EF4-FFF2-40B4-BE49-F238E27FC236}">
                    <a16:creationId xmlns:a16="http://schemas.microsoft.com/office/drawing/2014/main" id="{BB29C308-88C9-4C9F-8D78-BD8C1E46F6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4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7" name="Line 85">
                <a:extLst>
                  <a:ext uri="{FF2B5EF4-FFF2-40B4-BE49-F238E27FC236}">
                    <a16:creationId xmlns:a16="http://schemas.microsoft.com/office/drawing/2014/main" id="{EA41A0F1-1B8A-4575-B1F8-2F90CABEC7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27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8" name="Line 86">
                <a:extLst>
                  <a:ext uri="{FF2B5EF4-FFF2-40B4-BE49-F238E27FC236}">
                    <a16:creationId xmlns:a16="http://schemas.microsoft.com/office/drawing/2014/main" id="{85F4BC49-5F70-4056-93A0-917A1104E1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0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9" name="Line 87">
                <a:extLst>
                  <a:ext uri="{FF2B5EF4-FFF2-40B4-BE49-F238E27FC236}">
                    <a16:creationId xmlns:a16="http://schemas.microsoft.com/office/drawing/2014/main" id="{8B84A412-828A-40A9-B41B-CCB9DF556C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2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70" name="Rectangle 88">
                <a:extLst>
                  <a:ext uri="{FF2B5EF4-FFF2-40B4-BE49-F238E27FC236}">
                    <a16:creationId xmlns:a16="http://schemas.microsoft.com/office/drawing/2014/main" id="{496E7B87-3CED-4B07-93E5-7EE22EA031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1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71" name="Rectangle 89">
                <a:extLst>
                  <a:ext uri="{FF2B5EF4-FFF2-40B4-BE49-F238E27FC236}">
                    <a16:creationId xmlns:a16="http://schemas.microsoft.com/office/drawing/2014/main" id="{A437135A-5566-4474-A90B-222D01E4CC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3" y="3344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72" name="Line 90">
                <a:extLst>
                  <a:ext uri="{FF2B5EF4-FFF2-40B4-BE49-F238E27FC236}">
                    <a16:creationId xmlns:a16="http://schemas.microsoft.com/office/drawing/2014/main" id="{6083E5F2-E17A-409A-8F7E-90591E5A62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8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73" name="Line 91">
                <a:extLst>
                  <a:ext uri="{FF2B5EF4-FFF2-40B4-BE49-F238E27FC236}">
                    <a16:creationId xmlns:a16="http://schemas.microsoft.com/office/drawing/2014/main" id="{666A81BC-A14B-4628-AFFD-64612A46EE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1" y="3278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74" name="Freeform 92">
                <a:extLst>
                  <a:ext uri="{FF2B5EF4-FFF2-40B4-BE49-F238E27FC236}">
                    <a16:creationId xmlns:a16="http://schemas.microsoft.com/office/drawing/2014/main" id="{B606314D-8038-4914-A574-DED51B95B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" y="770"/>
                <a:ext cx="2867" cy="1689"/>
              </a:xfrm>
              <a:custGeom>
                <a:avLst/>
                <a:gdLst>
                  <a:gd name="T0" fmla="*/ 48 w 2867"/>
                  <a:gd name="T1" fmla="*/ 13 h 1689"/>
                  <a:gd name="T2" fmla="*/ 60 w 2867"/>
                  <a:gd name="T3" fmla="*/ 30 h 1689"/>
                  <a:gd name="T4" fmla="*/ 80 w 2867"/>
                  <a:gd name="T5" fmla="*/ 58 h 1689"/>
                  <a:gd name="T6" fmla="*/ 95 w 2867"/>
                  <a:gd name="T7" fmla="*/ 86 h 1689"/>
                  <a:gd name="T8" fmla="*/ 133 w 2867"/>
                  <a:gd name="T9" fmla="*/ 103 h 1689"/>
                  <a:gd name="T10" fmla="*/ 153 w 2867"/>
                  <a:gd name="T11" fmla="*/ 123 h 1689"/>
                  <a:gd name="T12" fmla="*/ 176 w 2867"/>
                  <a:gd name="T13" fmla="*/ 164 h 1689"/>
                  <a:gd name="T14" fmla="*/ 201 w 2867"/>
                  <a:gd name="T15" fmla="*/ 194 h 1689"/>
                  <a:gd name="T16" fmla="*/ 221 w 2867"/>
                  <a:gd name="T17" fmla="*/ 224 h 1689"/>
                  <a:gd name="T18" fmla="*/ 234 w 2867"/>
                  <a:gd name="T19" fmla="*/ 262 h 1689"/>
                  <a:gd name="T20" fmla="*/ 246 w 2867"/>
                  <a:gd name="T21" fmla="*/ 289 h 1689"/>
                  <a:gd name="T22" fmla="*/ 271 w 2867"/>
                  <a:gd name="T23" fmla="*/ 319 h 1689"/>
                  <a:gd name="T24" fmla="*/ 291 w 2867"/>
                  <a:gd name="T25" fmla="*/ 340 h 1689"/>
                  <a:gd name="T26" fmla="*/ 309 w 2867"/>
                  <a:gd name="T27" fmla="*/ 377 h 1689"/>
                  <a:gd name="T28" fmla="*/ 324 w 2867"/>
                  <a:gd name="T29" fmla="*/ 397 h 1689"/>
                  <a:gd name="T30" fmla="*/ 354 w 2867"/>
                  <a:gd name="T31" fmla="*/ 430 h 1689"/>
                  <a:gd name="T32" fmla="*/ 372 w 2867"/>
                  <a:gd name="T33" fmla="*/ 455 h 1689"/>
                  <a:gd name="T34" fmla="*/ 399 w 2867"/>
                  <a:gd name="T35" fmla="*/ 483 h 1689"/>
                  <a:gd name="T36" fmla="*/ 420 w 2867"/>
                  <a:gd name="T37" fmla="*/ 513 h 1689"/>
                  <a:gd name="T38" fmla="*/ 452 w 2867"/>
                  <a:gd name="T39" fmla="*/ 541 h 1689"/>
                  <a:gd name="T40" fmla="*/ 480 w 2867"/>
                  <a:gd name="T41" fmla="*/ 573 h 1689"/>
                  <a:gd name="T42" fmla="*/ 492 w 2867"/>
                  <a:gd name="T43" fmla="*/ 596 h 1689"/>
                  <a:gd name="T44" fmla="*/ 523 w 2867"/>
                  <a:gd name="T45" fmla="*/ 611 h 1689"/>
                  <a:gd name="T46" fmla="*/ 540 w 2867"/>
                  <a:gd name="T47" fmla="*/ 636 h 1689"/>
                  <a:gd name="T48" fmla="*/ 560 w 2867"/>
                  <a:gd name="T49" fmla="*/ 659 h 1689"/>
                  <a:gd name="T50" fmla="*/ 575 w 2867"/>
                  <a:gd name="T51" fmla="*/ 689 h 1689"/>
                  <a:gd name="T52" fmla="*/ 585 w 2867"/>
                  <a:gd name="T53" fmla="*/ 711 h 1689"/>
                  <a:gd name="T54" fmla="*/ 611 w 2867"/>
                  <a:gd name="T55" fmla="*/ 732 h 1689"/>
                  <a:gd name="T56" fmla="*/ 656 w 2867"/>
                  <a:gd name="T57" fmla="*/ 759 h 1689"/>
                  <a:gd name="T58" fmla="*/ 696 w 2867"/>
                  <a:gd name="T59" fmla="*/ 797 h 1689"/>
                  <a:gd name="T60" fmla="*/ 751 w 2867"/>
                  <a:gd name="T61" fmla="*/ 837 h 1689"/>
                  <a:gd name="T62" fmla="*/ 786 w 2867"/>
                  <a:gd name="T63" fmla="*/ 867 h 1689"/>
                  <a:gd name="T64" fmla="*/ 854 w 2867"/>
                  <a:gd name="T65" fmla="*/ 908 h 1689"/>
                  <a:gd name="T66" fmla="*/ 884 w 2867"/>
                  <a:gd name="T67" fmla="*/ 940 h 1689"/>
                  <a:gd name="T68" fmla="*/ 927 w 2867"/>
                  <a:gd name="T69" fmla="*/ 970 h 1689"/>
                  <a:gd name="T70" fmla="*/ 993 w 2867"/>
                  <a:gd name="T71" fmla="*/ 1000 h 1689"/>
                  <a:gd name="T72" fmla="*/ 1045 w 2867"/>
                  <a:gd name="T73" fmla="*/ 1031 h 1689"/>
                  <a:gd name="T74" fmla="*/ 1126 w 2867"/>
                  <a:gd name="T75" fmla="*/ 1066 h 1689"/>
                  <a:gd name="T76" fmla="*/ 1216 w 2867"/>
                  <a:gd name="T77" fmla="*/ 1096 h 1689"/>
                  <a:gd name="T78" fmla="*/ 1274 w 2867"/>
                  <a:gd name="T79" fmla="*/ 1149 h 1689"/>
                  <a:gd name="T80" fmla="*/ 1359 w 2867"/>
                  <a:gd name="T81" fmla="*/ 1186 h 1689"/>
                  <a:gd name="T82" fmla="*/ 1483 w 2867"/>
                  <a:gd name="T83" fmla="*/ 1227 h 1689"/>
                  <a:gd name="T84" fmla="*/ 1525 w 2867"/>
                  <a:gd name="T85" fmla="*/ 1249 h 1689"/>
                  <a:gd name="T86" fmla="*/ 1616 w 2867"/>
                  <a:gd name="T87" fmla="*/ 1289 h 1689"/>
                  <a:gd name="T88" fmla="*/ 1711 w 2867"/>
                  <a:gd name="T89" fmla="*/ 1322 h 1689"/>
                  <a:gd name="T90" fmla="*/ 1779 w 2867"/>
                  <a:gd name="T91" fmla="*/ 1355 h 1689"/>
                  <a:gd name="T92" fmla="*/ 1852 w 2867"/>
                  <a:gd name="T93" fmla="*/ 1390 h 1689"/>
                  <a:gd name="T94" fmla="*/ 1932 w 2867"/>
                  <a:gd name="T95" fmla="*/ 1418 h 1689"/>
                  <a:gd name="T96" fmla="*/ 2033 w 2867"/>
                  <a:gd name="T97" fmla="*/ 1450 h 1689"/>
                  <a:gd name="T98" fmla="*/ 2083 w 2867"/>
                  <a:gd name="T99" fmla="*/ 1483 h 1689"/>
                  <a:gd name="T100" fmla="*/ 2181 w 2867"/>
                  <a:gd name="T101" fmla="*/ 1511 h 1689"/>
                  <a:gd name="T102" fmla="*/ 2277 w 2867"/>
                  <a:gd name="T103" fmla="*/ 1543 h 1689"/>
                  <a:gd name="T104" fmla="*/ 2415 w 2867"/>
                  <a:gd name="T105" fmla="*/ 1578 h 1689"/>
                  <a:gd name="T106" fmla="*/ 2500 w 2867"/>
                  <a:gd name="T107" fmla="*/ 1604 h 1689"/>
                  <a:gd name="T108" fmla="*/ 2639 w 2867"/>
                  <a:gd name="T109" fmla="*/ 1641 h 1689"/>
                  <a:gd name="T110" fmla="*/ 2867 w 2867"/>
                  <a:gd name="T111" fmla="*/ 1689 h 1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7" h="1689">
                    <a:moveTo>
                      <a:pt x="0" y="0"/>
                    </a:moveTo>
                    <a:lnTo>
                      <a:pt x="20" y="0"/>
                    </a:lnTo>
                    <a:lnTo>
                      <a:pt x="20" y="5"/>
                    </a:lnTo>
                    <a:lnTo>
                      <a:pt x="25" y="5"/>
                    </a:lnTo>
                    <a:lnTo>
                      <a:pt x="25" y="10"/>
                    </a:lnTo>
                    <a:lnTo>
                      <a:pt x="45" y="10"/>
                    </a:lnTo>
                    <a:lnTo>
                      <a:pt x="45" y="13"/>
                    </a:lnTo>
                    <a:lnTo>
                      <a:pt x="48" y="13"/>
                    </a:lnTo>
                    <a:lnTo>
                      <a:pt x="48" y="18"/>
                    </a:lnTo>
                    <a:lnTo>
                      <a:pt x="53" y="18"/>
                    </a:lnTo>
                    <a:lnTo>
                      <a:pt x="53" y="23"/>
                    </a:lnTo>
                    <a:lnTo>
                      <a:pt x="55" y="23"/>
                    </a:lnTo>
                    <a:lnTo>
                      <a:pt x="55" y="28"/>
                    </a:lnTo>
                    <a:lnTo>
                      <a:pt x="58" y="28"/>
                    </a:lnTo>
                    <a:lnTo>
                      <a:pt x="58" y="30"/>
                    </a:lnTo>
                    <a:lnTo>
                      <a:pt x="60" y="30"/>
                    </a:lnTo>
                    <a:lnTo>
                      <a:pt x="60" y="43"/>
                    </a:lnTo>
                    <a:lnTo>
                      <a:pt x="68" y="43"/>
                    </a:lnTo>
                    <a:lnTo>
                      <a:pt x="68" y="48"/>
                    </a:lnTo>
                    <a:lnTo>
                      <a:pt x="73" y="48"/>
                    </a:lnTo>
                    <a:lnTo>
                      <a:pt x="73" y="53"/>
                    </a:lnTo>
                    <a:lnTo>
                      <a:pt x="78" y="53"/>
                    </a:lnTo>
                    <a:lnTo>
                      <a:pt x="78" y="58"/>
                    </a:lnTo>
                    <a:lnTo>
                      <a:pt x="80" y="58"/>
                    </a:lnTo>
                    <a:lnTo>
                      <a:pt x="80" y="63"/>
                    </a:lnTo>
                    <a:lnTo>
                      <a:pt x="83" y="63"/>
                    </a:lnTo>
                    <a:lnTo>
                      <a:pt x="83" y="68"/>
                    </a:lnTo>
                    <a:lnTo>
                      <a:pt x="88" y="68"/>
                    </a:lnTo>
                    <a:lnTo>
                      <a:pt x="88" y="78"/>
                    </a:lnTo>
                    <a:lnTo>
                      <a:pt x="93" y="78"/>
                    </a:lnTo>
                    <a:lnTo>
                      <a:pt x="93" y="86"/>
                    </a:lnTo>
                    <a:lnTo>
                      <a:pt x="95" y="86"/>
                    </a:lnTo>
                    <a:lnTo>
                      <a:pt x="95" y="88"/>
                    </a:lnTo>
                    <a:lnTo>
                      <a:pt x="105" y="88"/>
                    </a:lnTo>
                    <a:lnTo>
                      <a:pt x="105" y="93"/>
                    </a:lnTo>
                    <a:lnTo>
                      <a:pt x="108" y="93"/>
                    </a:lnTo>
                    <a:lnTo>
                      <a:pt x="108" y="93"/>
                    </a:lnTo>
                    <a:lnTo>
                      <a:pt x="113" y="93"/>
                    </a:lnTo>
                    <a:lnTo>
                      <a:pt x="113" y="103"/>
                    </a:lnTo>
                    <a:lnTo>
                      <a:pt x="133" y="103"/>
                    </a:lnTo>
                    <a:lnTo>
                      <a:pt x="133" y="113"/>
                    </a:lnTo>
                    <a:lnTo>
                      <a:pt x="138" y="113"/>
                    </a:lnTo>
                    <a:lnTo>
                      <a:pt x="138" y="116"/>
                    </a:lnTo>
                    <a:lnTo>
                      <a:pt x="141" y="116"/>
                    </a:lnTo>
                    <a:lnTo>
                      <a:pt x="141" y="118"/>
                    </a:lnTo>
                    <a:lnTo>
                      <a:pt x="146" y="118"/>
                    </a:lnTo>
                    <a:lnTo>
                      <a:pt x="146" y="123"/>
                    </a:lnTo>
                    <a:lnTo>
                      <a:pt x="153" y="123"/>
                    </a:lnTo>
                    <a:lnTo>
                      <a:pt x="153" y="136"/>
                    </a:lnTo>
                    <a:lnTo>
                      <a:pt x="156" y="136"/>
                    </a:lnTo>
                    <a:lnTo>
                      <a:pt x="156" y="146"/>
                    </a:lnTo>
                    <a:lnTo>
                      <a:pt x="168" y="146"/>
                    </a:lnTo>
                    <a:lnTo>
                      <a:pt x="168" y="156"/>
                    </a:lnTo>
                    <a:lnTo>
                      <a:pt x="171" y="156"/>
                    </a:lnTo>
                    <a:lnTo>
                      <a:pt x="171" y="164"/>
                    </a:lnTo>
                    <a:lnTo>
                      <a:pt x="176" y="164"/>
                    </a:lnTo>
                    <a:lnTo>
                      <a:pt x="176" y="174"/>
                    </a:lnTo>
                    <a:lnTo>
                      <a:pt x="186" y="174"/>
                    </a:lnTo>
                    <a:lnTo>
                      <a:pt x="186" y="181"/>
                    </a:lnTo>
                    <a:lnTo>
                      <a:pt x="191" y="181"/>
                    </a:lnTo>
                    <a:lnTo>
                      <a:pt x="191" y="186"/>
                    </a:lnTo>
                    <a:lnTo>
                      <a:pt x="198" y="186"/>
                    </a:lnTo>
                    <a:lnTo>
                      <a:pt x="198" y="194"/>
                    </a:lnTo>
                    <a:lnTo>
                      <a:pt x="201" y="194"/>
                    </a:lnTo>
                    <a:lnTo>
                      <a:pt x="201" y="199"/>
                    </a:lnTo>
                    <a:lnTo>
                      <a:pt x="203" y="199"/>
                    </a:lnTo>
                    <a:lnTo>
                      <a:pt x="203" y="211"/>
                    </a:lnTo>
                    <a:lnTo>
                      <a:pt x="216" y="211"/>
                    </a:lnTo>
                    <a:lnTo>
                      <a:pt x="216" y="219"/>
                    </a:lnTo>
                    <a:lnTo>
                      <a:pt x="218" y="219"/>
                    </a:lnTo>
                    <a:lnTo>
                      <a:pt x="218" y="224"/>
                    </a:lnTo>
                    <a:lnTo>
                      <a:pt x="221" y="224"/>
                    </a:lnTo>
                    <a:lnTo>
                      <a:pt x="221" y="232"/>
                    </a:lnTo>
                    <a:lnTo>
                      <a:pt x="224" y="232"/>
                    </a:lnTo>
                    <a:lnTo>
                      <a:pt x="224" y="247"/>
                    </a:lnTo>
                    <a:lnTo>
                      <a:pt x="229" y="247"/>
                    </a:lnTo>
                    <a:lnTo>
                      <a:pt x="229" y="257"/>
                    </a:lnTo>
                    <a:lnTo>
                      <a:pt x="231" y="257"/>
                    </a:lnTo>
                    <a:lnTo>
                      <a:pt x="231" y="262"/>
                    </a:lnTo>
                    <a:lnTo>
                      <a:pt x="234" y="262"/>
                    </a:lnTo>
                    <a:lnTo>
                      <a:pt x="234" y="267"/>
                    </a:lnTo>
                    <a:lnTo>
                      <a:pt x="234" y="267"/>
                    </a:lnTo>
                    <a:lnTo>
                      <a:pt x="234" y="272"/>
                    </a:lnTo>
                    <a:lnTo>
                      <a:pt x="236" y="272"/>
                    </a:lnTo>
                    <a:lnTo>
                      <a:pt x="236" y="279"/>
                    </a:lnTo>
                    <a:lnTo>
                      <a:pt x="244" y="279"/>
                    </a:lnTo>
                    <a:lnTo>
                      <a:pt x="244" y="289"/>
                    </a:lnTo>
                    <a:lnTo>
                      <a:pt x="246" y="289"/>
                    </a:lnTo>
                    <a:lnTo>
                      <a:pt x="246" y="302"/>
                    </a:lnTo>
                    <a:lnTo>
                      <a:pt x="259" y="302"/>
                    </a:lnTo>
                    <a:lnTo>
                      <a:pt x="259" y="312"/>
                    </a:lnTo>
                    <a:lnTo>
                      <a:pt x="261" y="312"/>
                    </a:lnTo>
                    <a:lnTo>
                      <a:pt x="261" y="314"/>
                    </a:lnTo>
                    <a:lnTo>
                      <a:pt x="264" y="314"/>
                    </a:lnTo>
                    <a:lnTo>
                      <a:pt x="264" y="319"/>
                    </a:lnTo>
                    <a:lnTo>
                      <a:pt x="271" y="319"/>
                    </a:lnTo>
                    <a:lnTo>
                      <a:pt x="271" y="324"/>
                    </a:lnTo>
                    <a:lnTo>
                      <a:pt x="279" y="324"/>
                    </a:lnTo>
                    <a:lnTo>
                      <a:pt x="279" y="332"/>
                    </a:lnTo>
                    <a:lnTo>
                      <a:pt x="281" y="332"/>
                    </a:lnTo>
                    <a:lnTo>
                      <a:pt x="281" y="337"/>
                    </a:lnTo>
                    <a:lnTo>
                      <a:pt x="286" y="337"/>
                    </a:lnTo>
                    <a:lnTo>
                      <a:pt x="286" y="340"/>
                    </a:lnTo>
                    <a:lnTo>
                      <a:pt x="291" y="340"/>
                    </a:lnTo>
                    <a:lnTo>
                      <a:pt x="291" y="347"/>
                    </a:lnTo>
                    <a:lnTo>
                      <a:pt x="296" y="347"/>
                    </a:lnTo>
                    <a:lnTo>
                      <a:pt x="296" y="355"/>
                    </a:lnTo>
                    <a:lnTo>
                      <a:pt x="299" y="355"/>
                    </a:lnTo>
                    <a:lnTo>
                      <a:pt x="299" y="370"/>
                    </a:lnTo>
                    <a:lnTo>
                      <a:pt x="304" y="370"/>
                    </a:lnTo>
                    <a:lnTo>
                      <a:pt x="304" y="377"/>
                    </a:lnTo>
                    <a:lnTo>
                      <a:pt x="309" y="377"/>
                    </a:lnTo>
                    <a:lnTo>
                      <a:pt x="309" y="380"/>
                    </a:lnTo>
                    <a:lnTo>
                      <a:pt x="314" y="380"/>
                    </a:lnTo>
                    <a:lnTo>
                      <a:pt x="314" y="385"/>
                    </a:lnTo>
                    <a:lnTo>
                      <a:pt x="316" y="385"/>
                    </a:lnTo>
                    <a:lnTo>
                      <a:pt x="316" y="392"/>
                    </a:lnTo>
                    <a:lnTo>
                      <a:pt x="319" y="392"/>
                    </a:lnTo>
                    <a:lnTo>
                      <a:pt x="319" y="397"/>
                    </a:lnTo>
                    <a:lnTo>
                      <a:pt x="324" y="397"/>
                    </a:lnTo>
                    <a:lnTo>
                      <a:pt x="324" y="402"/>
                    </a:lnTo>
                    <a:lnTo>
                      <a:pt x="337" y="402"/>
                    </a:lnTo>
                    <a:lnTo>
                      <a:pt x="337" y="410"/>
                    </a:lnTo>
                    <a:lnTo>
                      <a:pt x="342" y="410"/>
                    </a:lnTo>
                    <a:lnTo>
                      <a:pt x="342" y="415"/>
                    </a:lnTo>
                    <a:lnTo>
                      <a:pt x="344" y="415"/>
                    </a:lnTo>
                    <a:lnTo>
                      <a:pt x="344" y="430"/>
                    </a:lnTo>
                    <a:lnTo>
                      <a:pt x="354" y="430"/>
                    </a:lnTo>
                    <a:lnTo>
                      <a:pt x="354" y="438"/>
                    </a:lnTo>
                    <a:lnTo>
                      <a:pt x="362" y="438"/>
                    </a:lnTo>
                    <a:lnTo>
                      <a:pt x="362" y="443"/>
                    </a:lnTo>
                    <a:lnTo>
                      <a:pt x="364" y="443"/>
                    </a:lnTo>
                    <a:lnTo>
                      <a:pt x="369" y="443"/>
                    </a:lnTo>
                    <a:lnTo>
                      <a:pt x="369" y="448"/>
                    </a:lnTo>
                    <a:lnTo>
                      <a:pt x="372" y="448"/>
                    </a:lnTo>
                    <a:lnTo>
                      <a:pt x="372" y="455"/>
                    </a:lnTo>
                    <a:lnTo>
                      <a:pt x="379" y="455"/>
                    </a:lnTo>
                    <a:lnTo>
                      <a:pt x="379" y="468"/>
                    </a:lnTo>
                    <a:lnTo>
                      <a:pt x="389" y="468"/>
                    </a:lnTo>
                    <a:lnTo>
                      <a:pt x="389" y="473"/>
                    </a:lnTo>
                    <a:lnTo>
                      <a:pt x="397" y="473"/>
                    </a:lnTo>
                    <a:lnTo>
                      <a:pt x="397" y="478"/>
                    </a:lnTo>
                    <a:lnTo>
                      <a:pt x="399" y="478"/>
                    </a:lnTo>
                    <a:lnTo>
                      <a:pt x="399" y="483"/>
                    </a:lnTo>
                    <a:lnTo>
                      <a:pt x="404" y="483"/>
                    </a:lnTo>
                    <a:lnTo>
                      <a:pt x="404" y="498"/>
                    </a:lnTo>
                    <a:lnTo>
                      <a:pt x="409" y="498"/>
                    </a:lnTo>
                    <a:lnTo>
                      <a:pt x="409" y="505"/>
                    </a:lnTo>
                    <a:lnTo>
                      <a:pt x="415" y="505"/>
                    </a:lnTo>
                    <a:lnTo>
                      <a:pt x="415" y="510"/>
                    </a:lnTo>
                    <a:lnTo>
                      <a:pt x="420" y="510"/>
                    </a:lnTo>
                    <a:lnTo>
                      <a:pt x="420" y="513"/>
                    </a:lnTo>
                    <a:lnTo>
                      <a:pt x="430" y="513"/>
                    </a:lnTo>
                    <a:lnTo>
                      <a:pt x="430" y="521"/>
                    </a:lnTo>
                    <a:lnTo>
                      <a:pt x="440" y="521"/>
                    </a:lnTo>
                    <a:lnTo>
                      <a:pt x="440" y="526"/>
                    </a:lnTo>
                    <a:lnTo>
                      <a:pt x="450" y="526"/>
                    </a:lnTo>
                    <a:lnTo>
                      <a:pt x="450" y="536"/>
                    </a:lnTo>
                    <a:lnTo>
                      <a:pt x="452" y="536"/>
                    </a:lnTo>
                    <a:lnTo>
                      <a:pt x="452" y="541"/>
                    </a:lnTo>
                    <a:lnTo>
                      <a:pt x="455" y="541"/>
                    </a:lnTo>
                    <a:lnTo>
                      <a:pt x="455" y="551"/>
                    </a:lnTo>
                    <a:lnTo>
                      <a:pt x="467" y="551"/>
                    </a:lnTo>
                    <a:lnTo>
                      <a:pt x="467" y="561"/>
                    </a:lnTo>
                    <a:lnTo>
                      <a:pt x="477" y="561"/>
                    </a:lnTo>
                    <a:lnTo>
                      <a:pt x="477" y="563"/>
                    </a:lnTo>
                    <a:lnTo>
                      <a:pt x="480" y="563"/>
                    </a:lnTo>
                    <a:lnTo>
                      <a:pt x="480" y="573"/>
                    </a:lnTo>
                    <a:lnTo>
                      <a:pt x="482" y="573"/>
                    </a:lnTo>
                    <a:lnTo>
                      <a:pt x="482" y="581"/>
                    </a:lnTo>
                    <a:lnTo>
                      <a:pt x="485" y="581"/>
                    </a:lnTo>
                    <a:lnTo>
                      <a:pt x="485" y="586"/>
                    </a:lnTo>
                    <a:lnTo>
                      <a:pt x="490" y="586"/>
                    </a:lnTo>
                    <a:lnTo>
                      <a:pt x="490" y="593"/>
                    </a:lnTo>
                    <a:lnTo>
                      <a:pt x="492" y="593"/>
                    </a:lnTo>
                    <a:lnTo>
                      <a:pt x="492" y="596"/>
                    </a:lnTo>
                    <a:lnTo>
                      <a:pt x="500" y="596"/>
                    </a:lnTo>
                    <a:lnTo>
                      <a:pt x="500" y="601"/>
                    </a:lnTo>
                    <a:lnTo>
                      <a:pt x="502" y="601"/>
                    </a:lnTo>
                    <a:lnTo>
                      <a:pt x="502" y="606"/>
                    </a:lnTo>
                    <a:lnTo>
                      <a:pt x="505" y="606"/>
                    </a:lnTo>
                    <a:lnTo>
                      <a:pt x="505" y="611"/>
                    </a:lnTo>
                    <a:lnTo>
                      <a:pt x="507" y="611"/>
                    </a:lnTo>
                    <a:lnTo>
                      <a:pt x="523" y="611"/>
                    </a:lnTo>
                    <a:lnTo>
                      <a:pt x="523" y="616"/>
                    </a:lnTo>
                    <a:lnTo>
                      <a:pt x="525" y="616"/>
                    </a:lnTo>
                    <a:lnTo>
                      <a:pt x="525" y="619"/>
                    </a:lnTo>
                    <a:lnTo>
                      <a:pt x="533" y="619"/>
                    </a:lnTo>
                    <a:lnTo>
                      <a:pt x="533" y="629"/>
                    </a:lnTo>
                    <a:lnTo>
                      <a:pt x="538" y="629"/>
                    </a:lnTo>
                    <a:lnTo>
                      <a:pt x="538" y="636"/>
                    </a:lnTo>
                    <a:lnTo>
                      <a:pt x="540" y="636"/>
                    </a:lnTo>
                    <a:lnTo>
                      <a:pt x="540" y="641"/>
                    </a:lnTo>
                    <a:lnTo>
                      <a:pt x="543" y="641"/>
                    </a:lnTo>
                    <a:lnTo>
                      <a:pt x="543" y="646"/>
                    </a:lnTo>
                    <a:lnTo>
                      <a:pt x="548" y="646"/>
                    </a:lnTo>
                    <a:lnTo>
                      <a:pt x="548" y="656"/>
                    </a:lnTo>
                    <a:lnTo>
                      <a:pt x="558" y="656"/>
                    </a:lnTo>
                    <a:lnTo>
                      <a:pt x="558" y="659"/>
                    </a:lnTo>
                    <a:lnTo>
                      <a:pt x="560" y="659"/>
                    </a:lnTo>
                    <a:lnTo>
                      <a:pt x="560" y="664"/>
                    </a:lnTo>
                    <a:lnTo>
                      <a:pt x="563" y="664"/>
                    </a:lnTo>
                    <a:lnTo>
                      <a:pt x="563" y="669"/>
                    </a:lnTo>
                    <a:lnTo>
                      <a:pt x="565" y="669"/>
                    </a:lnTo>
                    <a:lnTo>
                      <a:pt x="565" y="679"/>
                    </a:lnTo>
                    <a:lnTo>
                      <a:pt x="568" y="679"/>
                    </a:lnTo>
                    <a:lnTo>
                      <a:pt x="568" y="689"/>
                    </a:lnTo>
                    <a:lnTo>
                      <a:pt x="575" y="689"/>
                    </a:lnTo>
                    <a:lnTo>
                      <a:pt x="575" y="699"/>
                    </a:lnTo>
                    <a:lnTo>
                      <a:pt x="578" y="699"/>
                    </a:lnTo>
                    <a:lnTo>
                      <a:pt x="578" y="701"/>
                    </a:lnTo>
                    <a:lnTo>
                      <a:pt x="580" y="701"/>
                    </a:lnTo>
                    <a:lnTo>
                      <a:pt x="580" y="709"/>
                    </a:lnTo>
                    <a:lnTo>
                      <a:pt x="583" y="709"/>
                    </a:lnTo>
                    <a:lnTo>
                      <a:pt x="583" y="711"/>
                    </a:lnTo>
                    <a:lnTo>
                      <a:pt x="585" y="711"/>
                    </a:lnTo>
                    <a:lnTo>
                      <a:pt x="585" y="717"/>
                    </a:lnTo>
                    <a:lnTo>
                      <a:pt x="598" y="717"/>
                    </a:lnTo>
                    <a:lnTo>
                      <a:pt x="598" y="722"/>
                    </a:lnTo>
                    <a:lnTo>
                      <a:pt x="600" y="722"/>
                    </a:lnTo>
                    <a:lnTo>
                      <a:pt x="600" y="727"/>
                    </a:lnTo>
                    <a:lnTo>
                      <a:pt x="608" y="727"/>
                    </a:lnTo>
                    <a:lnTo>
                      <a:pt x="608" y="732"/>
                    </a:lnTo>
                    <a:lnTo>
                      <a:pt x="611" y="732"/>
                    </a:lnTo>
                    <a:lnTo>
                      <a:pt x="611" y="737"/>
                    </a:lnTo>
                    <a:lnTo>
                      <a:pt x="613" y="737"/>
                    </a:lnTo>
                    <a:lnTo>
                      <a:pt x="613" y="739"/>
                    </a:lnTo>
                    <a:lnTo>
                      <a:pt x="636" y="739"/>
                    </a:lnTo>
                    <a:lnTo>
                      <a:pt x="636" y="752"/>
                    </a:lnTo>
                    <a:lnTo>
                      <a:pt x="643" y="752"/>
                    </a:lnTo>
                    <a:lnTo>
                      <a:pt x="643" y="759"/>
                    </a:lnTo>
                    <a:lnTo>
                      <a:pt x="656" y="759"/>
                    </a:lnTo>
                    <a:lnTo>
                      <a:pt x="656" y="762"/>
                    </a:lnTo>
                    <a:lnTo>
                      <a:pt x="668" y="762"/>
                    </a:lnTo>
                    <a:lnTo>
                      <a:pt x="668" y="774"/>
                    </a:lnTo>
                    <a:lnTo>
                      <a:pt x="681" y="774"/>
                    </a:lnTo>
                    <a:lnTo>
                      <a:pt x="681" y="784"/>
                    </a:lnTo>
                    <a:lnTo>
                      <a:pt x="688" y="784"/>
                    </a:lnTo>
                    <a:lnTo>
                      <a:pt x="688" y="797"/>
                    </a:lnTo>
                    <a:lnTo>
                      <a:pt x="696" y="797"/>
                    </a:lnTo>
                    <a:lnTo>
                      <a:pt x="696" y="810"/>
                    </a:lnTo>
                    <a:lnTo>
                      <a:pt x="721" y="810"/>
                    </a:lnTo>
                    <a:lnTo>
                      <a:pt x="721" y="815"/>
                    </a:lnTo>
                    <a:lnTo>
                      <a:pt x="736" y="815"/>
                    </a:lnTo>
                    <a:lnTo>
                      <a:pt x="736" y="827"/>
                    </a:lnTo>
                    <a:lnTo>
                      <a:pt x="744" y="827"/>
                    </a:lnTo>
                    <a:lnTo>
                      <a:pt x="744" y="837"/>
                    </a:lnTo>
                    <a:lnTo>
                      <a:pt x="751" y="837"/>
                    </a:lnTo>
                    <a:lnTo>
                      <a:pt x="751" y="842"/>
                    </a:lnTo>
                    <a:lnTo>
                      <a:pt x="756" y="842"/>
                    </a:lnTo>
                    <a:lnTo>
                      <a:pt x="756" y="852"/>
                    </a:lnTo>
                    <a:lnTo>
                      <a:pt x="764" y="852"/>
                    </a:lnTo>
                    <a:lnTo>
                      <a:pt x="764" y="860"/>
                    </a:lnTo>
                    <a:lnTo>
                      <a:pt x="776" y="860"/>
                    </a:lnTo>
                    <a:lnTo>
                      <a:pt x="776" y="867"/>
                    </a:lnTo>
                    <a:lnTo>
                      <a:pt x="786" y="867"/>
                    </a:lnTo>
                    <a:lnTo>
                      <a:pt x="786" y="872"/>
                    </a:lnTo>
                    <a:lnTo>
                      <a:pt x="796" y="872"/>
                    </a:lnTo>
                    <a:lnTo>
                      <a:pt x="796" y="890"/>
                    </a:lnTo>
                    <a:lnTo>
                      <a:pt x="809" y="890"/>
                    </a:lnTo>
                    <a:lnTo>
                      <a:pt x="809" y="900"/>
                    </a:lnTo>
                    <a:lnTo>
                      <a:pt x="829" y="900"/>
                    </a:lnTo>
                    <a:lnTo>
                      <a:pt x="829" y="908"/>
                    </a:lnTo>
                    <a:lnTo>
                      <a:pt x="854" y="908"/>
                    </a:lnTo>
                    <a:lnTo>
                      <a:pt x="854" y="915"/>
                    </a:lnTo>
                    <a:lnTo>
                      <a:pt x="859" y="915"/>
                    </a:lnTo>
                    <a:lnTo>
                      <a:pt x="859" y="920"/>
                    </a:lnTo>
                    <a:lnTo>
                      <a:pt x="869" y="920"/>
                    </a:lnTo>
                    <a:lnTo>
                      <a:pt x="869" y="935"/>
                    </a:lnTo>
                    <a:lnTo>
                      <a:pt x="879" y="935"/>
                    </a:lnTo>
                    <a:lnTo>
                      <a:pt x="879" y="940"/>
                    </a:lnTo>
                    <a:lnTo>
                      <a:pt x="884" y="940"/>
                    </a:lnTo>
                    <a:lnTo>
                      <a:pt x="884" y="950"/>
                    </a:lnTo>
                    <a:lnTo>
                      <a:pt x="902" y="950"/>
                    </a:lnTo>
                    <a:lnTo>
                      <a:pt x="902" y="958"/>
                    </a:lnTo>
                    <a:lnTo>
                      <a:pt x="917" y="958"/>
                    </a:lnTo>
                    <a:lnTo>
                      <a:pt x="917" y="963"/>
                    </a:lnTo>
                    <a:lnTo>
                      <a:pt x="922" y="963"/>
                    </a:lnTo>
                    <a:lnTo>
                      <a:pt x="922" y="970"/>
                    </a:lnTo>
                    <a:lnTo>
                      <a:pt x="927" y="970"/>
                    </a:lnTo>
                    <a:lnTo>
                      <a:pt x="927" y="980"/>
                    </a:lnTo>
                    <a:lnTo>
                      <a:pt x="937" y="980"/>
                    </a:lnTo>
                    <a:lnTo>
                      <a:pt x="937" y="983"/>
                    </a:lnTo>
                    <a:lnTo>
                      <a:pt x="960" y="983"/>
                    </a:lnTo>
                    <a:lnTo>
                      <a:pt x="960" y="988"/>
                    </a:lnTo>
                    <a:lnTo>
                      <a:pt x="980" y="988"/>
                    </a:lnTo>
                    <a:lnTo>
                      <a:pt x="980" y="1000"/>
                    </a:lnTo>
                    <a:lnTo>
                      <a:pt x="993" y="1000"/>
                    </a:lnTo>
                    <a:lnTo>
                      <a:pt x="993" y="1006"/>
                    </a:lnTo>
                    <a:lnTo>
                      <a:pt x="998" y="1006"/>
                    </a:lnTo>
                    <a:lnTo>
                      <a:pt x="998" y="1013"/>
                    </a:lnTo>
                    <a:lnTo>
                      <a:pt x="1015" y="1013"/>
                    </a:lnTo>
                    <a:lnTo>
                      <a:pt x="1015" y="1021"/>
                    </a:lnTo>
                    <a:lnTo>
                      <a:pt x="1030" y="1021"/>
                    </a:lnTo>
                    <a:lnTo>
                      <a:pt x="1030" y="1031"/>
                    </a:lnTo>
                    <a:lnTo>
                      <a:pt x="1045" y="1031"/>
                    </a:lnTo>
                    <a:lnTo>
                      <a:pt x="1045" y="1038"/>
                    </a:lnTo>
                    <a:lnTo>
                      <a:pt x="1058" y="1038"/>
                    </a:lnTo>
                    <a:lnTo>
                      <a:pt x="1058" y="1046"/>
                    </a:lnTo>
                    <a:lnTo>
                      <a:pt x="1096" y="1046"/>
                    </a:lnTo>
                    <a:lnTo>
                      <a:pt x="1096" y="1061"/>
                    </a:lnTo>
                    <a:lnTo>
                      <a:pt x="1121" y="1061"/>
                    </a:lnTo>
                    <a:lnTo>
                      <a:pt x="1121" y="1066"/>
                    </a:lnTo>
                    <a:lnTo>
                      <a:pt x="1126" y="1066"/>
                    </a:lnTo>
                    <a:lnTo>
                      <a:pt x="1126" y="1071"/>
                    </a:lnTo>
                    <a:lnTo>
                      <a:pt x="1141" y="1071"/>
                    </a:lnTo>
                    <a:lnTo>
                      <a:pt x="1141" y="1083"/>
                    </a:lnTo>
                    <a:lnTo>
                      <a:pt x="1148" y="1083"/>
                    </a:lnTo>
                    <a:lnTo>
                      <a:pt x="1148" y="1088"/>
                    </a:lnTo>
                    <a:lnTo>
                      <a:pt x="1171" y="1088"/>
                    </a:lnTo>
                    <a:lnTo>
                      <a:pt x="1171" y="1096"/>
                    </a:lnTo>
                    <a:lnTo>
                      <a:pt x="1216" y="1096"/>
                    </a:lnTo>
                    <a:lnTo>
                      <a:pt x="1216" y="1114"/>
                    </a:lnTo>
                    <a:lnTo>
                      <a:pt x="1236" y="1114"/>
                    </a:lnTo>
                    <a:lnTo>
                      <a:pt x="1236" y="1124"/>
                    </a:lnTo>
                    <a:lnTo>
                      <a:pt x="1249" y="1124"/>
                    </a:lnTo>
                    <a:lnTo>
                      <a:pt x="1249" y="1141"/>
                    </a:lnTo>
                    <a:lnTo>
                      <a:pt x="1264" y="1141"/>
                    </a:lnTo>
                    <a:lnTo>
                      <a:pt x="1264" y="1149"/>
                    </a:lnTo>
                    <a:lnTo>
                      <a:pt x="1274" y="1149"/>
                    </a:lnTo>
                    <a:lnTo>
                      <a:pt x="1274" y="1151"/>
                    </a:lnTo>
                    <a:lnTo>
                      <a:pt x="1302" y="1151"/>
                    </a:lnTo>
                    <a:lnTo>
                      <a:pt x="1302" y="1166"/>
                    </a:lnTo>
                    <a:lnTo>
                      <a:pt x="1339" y="1166"/>
                    </a:lnTo>
                    <a:lnTo>
                      <a:pt x="1339" y="1181"/>
                    </a:lnTo>
                    <a:lnTo>
                      <a:pt x="1349" y="1181"/>
                    </a:lnTo>
                    <a:lnTo>
                      <a:pt x="1349" y="1186"/>
                    </a:lnTo>
                    <a:lnTo>
                      <a:pt x="1359" y="1186"/>
                    </a:lnTo>
                    <a:lnTo>
                      <a:pt x="1359" y="1202"/>
                    </a:lnTo>
                    <a:lnTo>
                      <a:pt x="1430" y="1202"/>
                    </a:lnTo>
                    <a:lnTo>
                      <a:pt x="1430" y="1212"/>
                    </a:lnTo>
                    <a:lnTo>
                      <a:pt x="1445" y="1212"/>
                    </a:lnTo>
                    <a:lnTo>
                      <a:pt x="1445" y="1217"/>
                    </a:lnTo>
                    <a:lnTo>
                      <a:pt x="1470" y="1217"/>
                    </a:lnTo>
                    <a:lnTo>
                      <a:pt x="1470" y="1227"/>
                    </a:lnTo>
                    <a:lnTo>
                      <a:pt x="1483" y="1227"/>
                    </a:lnTo>
                    <a:lnTo>
                      <a:pt x="1483" y="1229"/>
                    </a:lnTo>
                    <a:lnTo>
                      <a:pt x="1490" y="1229"/>
                    </a:lnTo>
                    <a:lnTo>
                      <a:pt x="1490" y="1237"/>
                    </a:lnTo>
                    <a:lnTo>
                      <a:pt x="1500" y="1237"/>
                    </a:lnTo>
                    <a:lnTo>
                      <a:pt x="1500" y="1239"/>
                    </a:lnTo>
                    <a:lnTo>
                      <a:pt x="1520" y="1239"/>
                    </a:lnTo>
                    <a:lnTo>
                      <a:pt x="1520" y="1249"/>
                    </a:lnTo>
                    <a:lnTo>
                      <a:pt x="1525" y="1249"/>
                    </a:lnTo>
                    <a:lnTo>
                      <a:pt x="1525" y="1254"/>
                    </a:lnTo>
                    <a:lnTo>
                      <a:pt x="1548" y="1254"/>
                    </a:lnTo>
                    <a:lnTo>
                      <a:pt x="1548" y="1272"/>
                    </a:lnTo>
                    <a:lnTo>
                      <a:pt x="1593" y="1272"/>
                    </a:lnTo>
                    <a:lnTo>
                      <a:pt x="1593" y="1284"/>
                    </a:lnTo>
                    <a:lnTo>
                      <a:pt x="1608" y="1284"/>
                    </a:lnTo>
                    <a:lnTo>
                      <a:pt x="1608" y="1289"/>
                    </a:lnTo>
                    <a:lnTo>
                      <a:pt x="1616" y="1289"/>
                    </a:lnTo>
                    <a:lnTo>
                      <a:pt x="1616" y="1297"/>
                    </a:lnTo>
                    <a:lnTo>
                      <a:pt x="1628" y="1297"/>
                    </a:lnTo>
                    <a:lnTo>
                      <a:pt x="1628" y="1310"/>
                    </a:lnTo>
                    <a:lnTo>
                      <a:pt x="1681" y="1310"/>
                    </a:lnTo>
                    <a:lnTo>
                      <a:pt x="1681" y="1315"/>
                    </a:lnTo>
                    <a:lnTo>
                      <a:pt x="1689" y="1315"/>
                    </a:lnTo>
                    <a:lnTo>
                      <a:pt x="1689" y="1322"/>
                    </a:lnTo>
                    <a:lnTo>
                      <a:pt x="1711" y="1322"/>
                    </a:lnTo>
                    <a:lnTo>
                      <a:pt x="1711" y="1327"/>
                    </a:lnTo>
                    <a:lnTo>
                      <a:pt x="1726" y="1327"/>
                    </a:lnTo>
                    <a:lnTo>
                      <a:pt x="1726" y="1337"/>
                    </a:lnTo>
                    <a:lnTo>
                      <a:pt x="1739" y="1337"/>
                    </a:lnTo>
                    <a:lnTo>
                      <a:pt x="1739" y="1350"/>
                    </a:lnTo>
                    <a:lnTo>
                      <a:pt x="1777" y="1350"/>
                    </a:lnTo>
                    <a:lnTo>
                      <a:pt x="1777" y="1355"/>
                    </a:lnTo>
                    <a:lnTo>
                      <a:pt x="1779" y="1355"/>
                    </a:lnTo>
                    <a:lnTo>
                      <a:pt x="1779" y="1365"/>
                    </a:lnTo>
                    <a:lnTo>
                      <a:pt x="1794" y="1365"/>
                    </a:lnTo>
                    <a:lnTo>
                      <a:pt x="1794" y="1370"/>
                    </a:lnTo>
                    <a:lnTo>
                      <a:pt x="1802" y="1370"/>
                    </a:lnTo>
                    <a:lnTo>
                      <a:pt x="1802" y="1380"/>
                    </a:lnTo>
                    <a:lnTo>
                      <a:pt x="1842" y="1380"/>
                    </a:lnTo>
                    <a:lnTo>
                      <a:pt x="1842" y="1390"/>
                    </a:lnTo>
                    <a:lnTo>
                      <a:pt x="1852" y="1390"/>
                    </a:lnTo>
                    <a:lnTo>
                      <a:pt x="1852" y="1398"/>
                    </a:lnTo>
                    <a:lnTo>
                      <a:pt x="1862" y="1398"/>
                    </a:lnTo>
                    <a:lnTo>
                      <a:pt x="1862" y="1405"/>
                    </a:lnTo>
                    <a:lnTo>
                      <a:pt x="1890" y="1405"/>
                    </a:lnTo>
                    <a:lnTo>
                      <a:pt x="1890" y="1410"/>
                    </a:lnTo>
                    <a:lnTo>
                      <a:pt x="1910" y="1410"/>
                    </a:lnTo>
                    <a:lnTo>
                      <a:pt x="1910" y="1418"/>
                    </a:lnTo>
                    <a:lnTo>
                      <a:pt x="1932" y="1418"/>
                    </a:lnTo>
                    <a:lnTo>
                      <a:pt x="1932" y="1425"/>
                    </a:lnTo>
                    <a:lnTo>
                      <a:pt x="1935" y="1425"/>
                    </a:lnTo>
                    <a:lnTo>
                      <a:pt x="1935" y="1430"/>
                    </a:lnTo>
                    <a:lnTo>
                      <a:pt x="1963" y="1430"/>
                    </a:lnTo>
                    <a:lnTo>
                      <a:pt x="1963" y="1440"/>
                    </a:lnTo>
                    <a:lnTo>
                      <a:pt x="2023" y="1440"/>
                    </a:lnTo>
                    <a:lnTo>
                      <a:pt x="2023" y="1450"/>
                    </a:lnTo>
                    <a:lnTo>
                      <a:pt x="2033" y="1450"/>
                    </a:lnTo>
                    <a:lnTo>
                      <a:pt x="2033" y="1455"/>
                    </a:lnTo>
                    <a:lnTo>
                      <a:pt x="2040" y="1455"/>
                    </a:lnTo>
                    <a:lnTo>
                      <a:pt x="2040" y="1470"/>
                    </a:lnTo>
                    <a:lnTo>
                      <a:pt x="2063" y="1470"/>
                    </a:lnTo>
                    <a:lnTo>
                      <a:pt x="2063" y="1475"/>
                    </a:lnTo>
                    <a:lnTo>
                      <a:pt x="2068" y="1475"/>
                    </a:lnTo>
                    <a:lnTo>
                      <a:pt x="2068" y="1483"/>
                    </a:lnTo>
                    <a:lnTo>
                      <a:pt x="2083" y="1483"/>
                    </a:lnTo>
                    <a:lnTo>
                      <a:pt x="2083" y="1488"/>
                    </a:lnTo>
                    <a:lnTo>
                      <a:pt x="2141" y="1488"/>
                    </a:lnTo>
                    <a:lnTo>
                      <a:pt x="2141" y="1496"/>
                    </a:lnTo>
                    <a:lnTo>
                      <a:pt x="2149" y="1496"/>
                    </a:lnTo>
                    <a:lnTo>
                      <a:pt x="2149" y="1501"/>
                    </a:lnTo>
                    <a:lnTo>
                      <a:pt x="2159" y="1501"/>
                    </a:lnTo>
                    <a:lnTo>
                      <a:pt x="2159" y="1511"/>
                    </a:lnTo>
                    <a:lnTo>
                      <a:pt x="2181" y="1511"/>
                    </a:lnTo>
                    <a:lnTo>
                      <a:pt x="2181" y="1513"/>
                    </a:lnTo>
                    <a:lnTo>
                      <a:pt x="2196" y="1513"/>
                    </a:lnTo>
                    <a:lnTo>
                      <a:pt x="2196" y="1523"/>
                    </a:lnTo>
                    <a:lnTo>
                      <a:pt x="2224" y="1523"/>
                    </a:lnTo>
                    <a:lnTo>
                      <a:pt x="2224" y="1526"/>
                    </a:lnTo>
                    <a:lnTo>
                      <a:pt x="2254" y="1526"/>
                    </a:lnTo>
                    <a:lnTo>
                      <a:pt x="2254" y="1543"/>
                    </a:lnTo>
                    <a:lnTo>
                      <a:pt x="2277" y="1543"/>
                    </a:lnTo>
                    <a:lnTo>
                      <a:pt x="2277" y="1553"/>
                    </a:lnTo>
                    <a:lnTo>
                      <a:pt x="2319" y="1553"/>
                    </a:lnTo>
                    <a:lnTo>
                      <a:pt x="2319" y="1558"/>
                    </a:lnTo>
                    <a:lnTo>
                      <a:pt x="2367" y="1558"/>
                    </a:lnTo>
                    <a:lnTo>
                      <a:pt x="2367" y="1571"/>
                    </a:lnTo>
                    <a:lnTo>
                      <a:pt x="2400" y="1571"/>
                    </a:lnTo>
                    <a:lnTo>
                      <a:pt x="2400" y="1578"/>
                    </a:lnTo>
                    <a:lnTo>
                      <a:pt x="2415" y="1578"/>
                    </a:lnTo>
                    <a:lnTo>
                      <a:pt x="2415" y="1586"/>
                    </a:lnTo>
                    <a:lnTo>
                      <a:pt x="2438" y="1586"/>
                    </a:lnTo>
                    <a:lnTo>
                      <a:pt x="2438" y="1591"/>
                    </a:lnTo>
                    <a:lnTo>
                      <a:pt x="2468" y="1591"/>
                    </a:lnTo>
                    <a:lnTo>
                      <a:pt x="2468" y="1596"/>
                    </a:lnTo>
                    <a:lnTo>
                      <a:pt x="2480" y="1596"/>
                    </a:lnTo>
                    <a:lnTo>
                      <a:pt x="2480" y="1604"/>
                    </a:lnTo>
                    <a:lnTo>
                      <a:pt x="2500" y="1604"/>
                    </a:lnTo>
                    <a:lnTo>
                      <a:pt x="2500" y="1619"/>
                    </a:lnTo>
                    <a:lnTo>
                      <a:pt x="2581" y="1619"/>
                    </a:lnTo>
                    <a:lnTo>
                      <a:pt x="2581" y="1624"/>
                    </a:lnTo>
                    <a:lnTo>
                      <a:pt x="2621" y="1624"/>
                    </a:lnTo>
                    <a:lnTo>
                      <a:pt x="2621" y="1634"/>
                    </a:lnTo>
                    <a:lnTo>
                      <a:pt x="2636" y="1634"/>
                    </a:lnTo>
                    <a:lnTo>
                      <a:pt x="2636" y="1641"/>
                    </a:lnTo>
                    <a:lnTo>
                      <a:pt x="2639" y="1641"/>
                    </a:lnTo>
                    <a:lnTo>
                      <a:pt x="2639" y="1649"/>
                    </a:lnTo>
                    <a:lnTo>
                      <a:pt x="2714" y="1649"/>
                    </a:lnTo>
                    <a:lnTo>
                      <a:pt x="2714" y="1661"/>
                    </a:lnTo>
                    <a:lnTo>
                      <a:pt x="2716" y="1661"/>
                    </a:lnTo>
                    <a:lnTo>
                      <a:pt x="2716" y="1676"/>
                    </a:lnTo>
                    <a:lnTo>
                      <a:pt x="2722" y="1676"/>
                    </a:lnTo>
                    <a:lnTo>
                      <a:pt x="2722" y="1689"/>
                    </a:lnTo>
                    <a:lnTo>
                      <a:pt x="2867" y="1689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75" name="Line 93">
                <a:extLst>
                  <a:ext uri="{FF2B5EF4-FFF2-40B4-BE49-F238E27FC236}">
                    <a16:creationId xmlns:a16="http://schemas.microsoft.com/office/drawing/2014/main" id="{D319BE8E-22CC-4D58-8CAE-72D7759DB4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8" y="2042"/>
                <a:ext cx="0" cy="1236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76" name="Rectangle 94">
                <a:extLst>
                  <a:ext uri="{FF2B5EF4-FFF2-40B4-BE49-F238E27FC236}">
                    <a16:creationId xmlns:a16="http://schemas.microsoft.com/office/drawing/2014/main" id="{6313E752-9B51-490A-B199-31BFCD4F9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8" y="602"/>
                <a:ext cx="39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 dirty="0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77" name="Rectangle 95">
                <a:extLst>
                  <a:ext uri="{FF2B5EF4-FFF2-40B4-BE49-F238E27FC236}">
                    <a16:creationId xmlns:a16="http://schemas.microsoft.com/office/drawing/2014/main" id="{C85C17AC-6C11-4632-8311-88D5E5652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5" y="698"/>
                <a:ext cx="427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550)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78" name="Rectangle 96">
                <a:extLst>
                  <a:ext uri="{FF2B5EF4-FFF2-40B4-BE49-F238E27FC236}">
                    <a16:creationId xmlns:a16="http://schemas.microsoft.com/office/drawing/2014/main" id="{9B0D9CBA-A619-46B0-92E7-BB6082335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4" y="602"/>
                <a:ext cx="18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79" name="Rectangle 97">
                <a:extLst>
                  <a:ext uri="{FF2B5EF4-FFF2-40B4-BE49-F238E27FC236}">
                    <a16:creationId xmlns:a16="http://schemas.microsoft.com/office/drawing/2014/main" id="{FD7945B4-8BE3-4357-A0F7-511C18082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4" y="698"/>
                <a:ext cx="427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546)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80" name="Rectangle 98">
                <a:extLst>
                  <a:ext uri="{FF2B5EF4-FFF2-40B4-BE49-F238E27FC236}">
                    <a16:creationId xmlns:a16="http://schemas.microsoft.com/office/drawing/2014/main" id="{3A5C5296-87D3-4D80-85C1-B713CCB7C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3" y="929"/>
                <a:ext cx="709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55.7 (46.3–64.6)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81" name="Rectangle 99">
                <a:extLst>
                  <a:ext uri="{FF2B5EF4-FFF2-40B4-BE49-F238E27FC236}">
                    <a16:creationId xmlns:a16="http://schemas.microsoft.com/office/drawing/2014/main" id="{9EA7075B-278A-40AB-86AF-B36F381F4A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0" y="929"/>
                <a:ext cx="709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38.4 (32.0–45.0)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82" name="Rectangle 100">
                <a:extLst>
                  <a:ext uri="{FF2B5EF4-FFF2-40B4-BE49-F238E27FC236}">
                    <a16:creationId xmlns:a16="http://schemas.microsoft.com/office/drawing/2014/main" id="{D6412B9D-2EE7-46AE-BFCA-093064800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0" y="879"/>
                <a:ext cx="50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Median OS 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83" name="Rectangle 101">
                <a:extLst>
                  <a:ext uri="{FF2B5EF4-FFF2-40B4-BE49-F238E27FC236}">
                    <a16:creationId xmlns:a16="http://schemas.microsoft.com/office/drawing/2014/main" id="{1C976271-7FAD-428F-8F15-77A7A018A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10" y="974"/>
                <a:ext cx="57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(95% CI), mo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84" name="Rectangle 102">
                <a:extLst>
                  <a:ext uri="{FF2B5EF4-FFF2-40B4-BE49-F238E27FC236}">
                    <a16:creationId xmlns:a16="http://schemas.microsoft.com/office/drawing/2014/main" id="{9C22444C-19FD-43C2-A589-DED58AC388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8" y="1140"/>
                <a:ext cx="1889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HR (95% CI) 0.72 (0.62–0.85); </a:t>
                </a:r>
                <a:r>
                  <a:rPr lang="it-IT" altLang="en-US" sz="1000" b="1" i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P</a:t>
                </a:r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 &lt; 0.0001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688" name="Line 106">
                <a:extLst>
                  <a:ext uri="{FF2B5EF4-FFF2-40B4-BE49-F238E27FC236}">
                    <a16:creationId xmlns:a16="http://schemas.microsoft.com/office/drawing/2014/main" id="{285C8383-FA35-43E6-933E-9CA349B41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5" y="846"/>
                <a:ext cx="2119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89" name="Line 107">
                <a:extLst>
                  <a:ext uri="{FF2B5EF4-FFF2-40B4-BE49-F238E27FC236}">
                    <a16:creationId xmlns:a16="http://schemas.microsoft.com/office/drawing/2014/main" id="{1273B6CA-D535-4B18-BEB8-15D99A45D79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5" y="1120"/>
                <a:ext cx="2119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0" name="Line 108">
                <a:extLst>
                  <a:ext uri="{FF2B5EF4-FFF2-40B4-BE49-F238E27FC236}">
                    <a16:creationId xmlns:a16="http://schemas.microsoft.com/office/drawing/2014/main" id="{86C5C7CA-8F30-4BD6-A4C7-9392A75756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01" y="607"/>
                <a:ext cx="0" cy="513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1" name="Line 109">
                <a:extLst>
                  <a:ext uri="{FF2B5EF4-FFF2-40B4-BE49-F238E27FC236}">
                    <a16:creationId xmlns:a16="http://schemas.microsoft.com/office/drawing/2014/main" id="{B8BBD38E-8FE2-416A-BA4E-C6052BDCBC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30" y="607"/>
                <a:ext cx="0" cy="513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2" name="Freeform 110">
                <a:extLst>
                  <a:ext uri="{FF2B5EF4-FFF2-40B4-BE49-F238E27FC236}">
                    <a16:creationId xmlns:a16="http://schemas.microsoft.com/office/drawing/2014/main" id="{CBAA5FDC-49C5-4B68-8620-78C5E0EF2C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" y="1959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3 h 48"/>
                  <a:gd name="T26" fmla="*/ 40 w 47"/>
                  <a:gd name="T27" fmla="*/ 5 h 48"/>
                  <a:gd name="T28" fmla="*/ 32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5 h 48"/>
                  <a:gd name="T38" fmla="*/ 2 w 47"/>
                  <a:gd name="T39" fmla="*/ 13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3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3" name="Freeform 111">
                <a:extLst>
                  <a:ext uri="{FF2B5EF4-FFF2-40B4-BE49-F238E27FC236}">
                    <a16:creationId xmlns:a16="http://schemas.microsoft.com/office/drawing/2014/main" id="{85988579-84D3-4018-B1AC-F90A65A9D7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27" y="1806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5 w 48"/>
                  <a:gd name="T7" fmla="*/ 40 h 47"/>
                  <a:gd name="T8" fmla="*/ 13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5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5 w 48"/>
                  <a:gd name="T25" fmla="*/ 15 h 47"/>
                  <a:gd name="T26" fmla="*/ 40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3 w 48"/>
                  <a:gd name="T35" fmla="*/ 2 h 47"/>
                  <a:gd name="T36" fmla="*/ 5 w 48"/>
                  <a:gd name="T37" fmla="*/ 7 h 47"/>
                  <a:gd name="T38" fmla="*/ 0 w 48"/>
                  <a:gd name="T39" fmla="*/ 15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5" y="40"/>
                    </a:lnTo>
                    <a:lnTo>
                      <a:pt x="13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4" name="Freeform 112">
                <a:extLst>
                  <a:ext uri="{FF2B5EF4-FFF2-40B4-BE49-F238E27FC236}">
                    <a16:creationId xmlns:a16="http://schemas.microsoft.com/office/drawing/2014/main" id="{43D4FCEE-CDE6-45AC-9F84-3F22B5842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2" y="1793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3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3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3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5" name="Freeform 113">
                <a:extLst>
                  <a:ext uri="{FF2B5EF4-FFF2-40B4-BE49-F238E27FC236}">
                    <a16:creationId xmlns:a16="http://schemas.microsoft.com/office/drawing/2014/main" id="{C7458561-223A-4B6B-B927-49186B1D8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4" y="1793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8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8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5 w 51"/>
                  <a:gd name="T29" fmla="*/ 3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6" name="Freeform 114">
                <a:extLst>
                  <a:ext uri="{FF2B5EF4-FFF2-40B4-BE49-F238E27FC236}">
                    <a16:creationId xmlns:a16="http://schemas.microsoft.com/office/drawing/2014/main" id="{C2DE2AE4-B7CE-4C9B-AE2B-5F4547DE2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9" y="1763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7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7" name="Freeform 115">
                <a:extLst>
                  <a:ext uri="{FF2B5EF4-FFF2-40B4-BE49-F238E27FC236}">
                    <a16:creationId xmlns:a16="http://schemas.microsoft.com/office/drawing/2014/main" id="{14C2E58D-3A1E-4EC6-BB65-37DF69BF3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" y="168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5 w 48"/>
                  <a:gd name="T9" fmla="*/ 48 h 50"/>
                  <a:gd name="T10" fmla="*/ 22 w 48"/>
                  <a:gd name="T11" fmla="*/ 50 h 50"/>
                  <a:gd name="T12" fmla="*/ 22 w 48"/>
                  <a:gd name="T13" fmla="*/ 50 h 50"/>
                  <a:gd name="T14" fmla="*/ 32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2 w 48"/>
                  <a:gd name="T29" fmla="*/ 3 h 50"/>
                  <a:gd name="T30" fmla="*/ 22 w 48"/>
                  <a:gd name="T31" fmla="*/ 0 h 50"/>
                  <a:gd name="T32" fmla="*/ 22 w 48"/>
                  <a:gd name="T33" fmla="*/ 0 h 50"/>
                  <a:gd name="T34" fmla="*/ 15 w 48"/>
                  <a:gd name="T35" fmla="*/ 3 h 50"/>
                  <a:gd name="T36" fmla="*/ 5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8" name="Freeform 116">
                <a:extLst>
                  <a:ext uri="{FF2B5EF4-FFF2-40B4-BE49-F238E27FC236}">
                    <a16:creationId xmlns:a16="http://schemas.microsoft.com/office/drawing/2014/main" id="{34826100-F740-4F1E-A234-169081D5B7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3" y="1650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2 h 48"/>
                  <a:gd name="T22" fmla="*/ 48 w 48"/>
                  <a:gd name="T23" fmla="*/ 22 h 48"/>
                  <a:gd name="T24" fmla="*/ 48 w 48"/>
                  <a:gd name="T25" fmla="*/ 15 h 48"/>
                  <a:gd name="T26" fmla="*/ 43 w 48"/>
                  <a:gd name="T27" fmla="*/ 7 h 48"/>
                  <a:gd name="T28" fmla="*/ 33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7 w 48"/>
                  <a:gd name="T37" fmla="*/ 7 h 48"/>
                  <a:gd name="T38" fmla="*/ 2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9" name="Freeform 117">
                <a:extLst>
                  <a:ext uri="{FF2B5EF4-FFF2-40B4-BE49-F238E27FC236}">
                    <a16:creationId xmlns:a16="http://schemas.microsoft.com/office/drawing/2014/main" id="{56DDADBF-6A41-4FB0-AFE0-A699E26703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" y="1507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2 w 50"/>
                  <a:gd name="T17" fmla="*/ 40 h 47"/>
                  <a:gd name="T18" fmla="*/ 47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7 w 50"/>
                  <a:gd name="T25" fmla="*/ 15 h 47"/>
                  <a:gd name="T26" fmla="*/ 42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2" y="40"/>
                    </a:lnTo>
                    <a:lnTo>
                      <a:pt x="47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0" name="Freeform 118">
                <a:extLst>
                  <a:ext uri="{FF2B5EF4-FFF2-40B4-BE49-F238E27FC236}">
                    <a16:creationId xmlns:a16="http://schemas.microsoft.com/office/drawing/2014/main" id="{FFE6995F-1EF9-4480-B9D5-37D43FD92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9" y="1449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2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2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1" name="Freeform 119">
                <a:extLst>
                  <a:ext uri="{FF2B5EF4-FFF2-40B4-BE49-F238E27FC236}">
                    <a16:creationId xmlns:a16="http://schemas.microsoft.com/office/drawing/2014/main" id="{0BC333BC-1CDC-491D-8480-8F7DC75A8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4" y="1396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5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3 w 48"/>
                  <a:gd name="T31" fmla="*/ 0 h 50"/>
                  <a:gd name="T32" fmla="*/ 23 w 48"/>
                  <a:gd name="T33" fmla="*/ 0 h 50"/>
                  <a:gd name="T34" fmla="*/ 15 w 48"/>
                  <a:gd name="T35" fmla="*/ 3 h 50"/>
                  <a:gd name="T36" fmla="*/ 5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2" name="Freeform 120">
                <a:extLst>
                  <a:ext uri="{FF2B5EF4-FFF2-40B4-BE49-F238E27FC236}">
                    <a16:creationId xmlns:a16="http://schemas.microsoft.com/office/drawing/2014/main" id="{22054A05-E827-442F-8F57-321AB121B8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9" y="1378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3 w 48"/>
                  <a:gd name="T5" fmla="*/ 33 h 48"/>
                  <a:gd name="T6" fmla="*/ 8 w 48"/>
                  <a:gd name="T7" fmla="*/ 41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1 h 48"/>
                  <a:gd name="T18" fmla="*/ 45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5 w 48"/>
                  <a:gd name="T25" fmla="*/ 16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3" name="Freeform 121">
                <a:extLst>
                  <a:ext uri="{FF2B5EF4-FFF2-40B4-BE49-F238E27FC236}">
                    <a16:creationId xmlns:a16="http://schemas.microsoft.com/office/drawing/2014/main" id="{47B43599-F901-41EC-8A7F-05CDD5A72C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" y="1303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7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4" name="Freeform 122">
                <a:extLst>
                  <a:ext uri="{FF2B5EF4-FFF2-40B4-BE49-F238E27FC236}">
                    <a16:creationId xmlns:a16="http://schemas.microsoft.com/office/drawing/2014/main" id="{A8F24242-930F-4C63-A154-40330B816C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" y="1170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7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5" name="Freeform 123">
                <a:extLst>
                  <a:ext uri="{FF2B5EF4-FFF2-40B4-BE49-F238E27FC236}">
                    <a16:creationId xmlns:a16="http://schemas.microsoft.com/office/drawing/2014/main" id="{A8907B36-2FF5-40C1-82C1-1086BEDED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" y="1147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5 w 48"/>
                  <a:gd name="T7" fmla="*/ 40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6" name="Freeform 124">
                <a:extLst>
                  <a:ext uri="{FF2B5EF4-FFF2-40B4-BE49-F238E27FC236}">
                    <a16:creationId xmlns:a16="http://schemas.microsoft.com/office/drawing/2014/main" id="{9A74B092-D3BF-48CF-933D-10FF86F7E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" y="1117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3 h 48"/>
                  <a:gd name="T26" fmla="*/ 43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3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3"/>
                    </a:lnTo>
                    <a:lnTo>
                      <a:pt x="43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7" name="Freeform 125">
                <a:extLst>
                  <a:ext uri="{FF2B5EF4-FFF2-40B4-BE49-F238E27FC236}">
                    <a16:creationId xmlns:a16="http://schemas.microsoft.com/office/drawing/2014/main" id="{10B5CC3B-DA5C-4DE9-A0EC-8A8EF2E73E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0" y="969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8" name="Freeform 126">
                <a:extLst>
                  <a:ext uri="{FF2B5EF4-FFF2-40B4-BE49-F238E27FC236}">
                    <a16:creationId xmlns:a16="http://schemas.microsoft.com/office/drawing/2014/main" id="{DF0D6719-6D9E-4B4E-AF1F-0EA385AB53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" y="853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9" name="Freeform 127">
                <a:extLst>
                  <a:ext uri="{FF2B5EF4-FFF2-40B4-BE49-F238E27FC236}">
                    <a16:creationId xmlns:a16="http://schemas.microsoft.com/office/drawing/2014/main" id="{B4F28BE7-5B64-4667-85FA-6FDEDB5546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" y="800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0 w 47"/>
                  <a:gd name="T5" fmla="*/ 33 h 48"/>
                  <a:gd name="T6" fmla="*/ 5 w 47"/>
                  <a:gd name="T7" fmla="*/ 41 h 48"/>
                  <a:gd name="T8" fmla="*/ 12 w 47"/>
                  <a:gd name="T9" fmla="*/ 46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6 h 48"/>
                  <a:gd name="T16" fmla="*/ 40 w 47"/>
                  <a:gd name="T17" fmla="*/ 41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3 h 48"/>
                  <a:gd name="T26" fmla="*/ 40 w 47"/>
                  <a:gd name="T27" fmla="*/ 6 h 48"/>
                  <a:gd name="T28" fmla="*/ 32 w 47"/>
                  <a:gd name="T29" fmla="*/ 0 h 48"/>
                  <a:gd name="T30" fmla="*/ 22 w 47"/>
                  <a:gd name="T31" fmla="*/ 0 h 48"/>
                  <a:gd name="T32" fmla="*/ 22 w 47"/>
                  <a:gd name="T33" fmla="*/ 0 h 48"/>
                  <a:gd name="T34" fmla="*/ 12 w 47"/>
                  <a:gd name="T35" fmla="*/ 0 h 48"/>
                  <a:gd name="T36" fmla="*/ 5 w 47"/>
                  <a:gd name="T37" fmla="*/ 6 h 48"/>
                  <a:gd name="T38" fmla="*/ 0 w 47"/>
                  <a:gd name="T39" fmla="*/ 13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1"/>
                    </a:lnTo>
                    <a:lnTo>
                      <a:pt x="12" y="46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3"/>
                    </a:lnTo>
                    <a:lnTo>
                      <a:pt x="40" y="6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0"/>
                    </a:lnTo>
                    <a:lnTo>
                      <a:pt x="5" y="6"/>
                    </a:lnTo>
                    <a:lnTo>
                      <a:pt x="0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0" name="Freeform 128">
                <a:extLst>
                  <a:ext uri="{FF2B5EF4-FFF2-40B4-BE49-F238E27FC236}">
                    <a16:creationId xmlns:a16="http://schemas.microsoft.com/office/drawing/2014/main" id="{C1F5C2AF-236B-47B5-860C-3D6264CAF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" y="783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7 h 48"/>
                  <a:gd name="T28" fmla="*/ 32 w 47"/>
                  <a:gd name="T29" fmla="*/ 2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2 h 48"/>
                  <a:gd name="T36" fmla="*/ 7 w 47"/>
                  <a:gd name="T37" fmla="*/ 7 h 48"/>
                  <a:gd name="T38" fmla="*/ 2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1" name="Freeform 129">
                <a:extLst>
                  <a:ext uri="{FF2B5EF4-FFF2-40B4-BE49-F238E27FC236}">
                    <a16:creationId xmlns:a16="http://schemas.microsoft.com/office/drawing/2014/main" id="{5F693D8A-37C2-4ECF-AAF4-2253E7379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" y="773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5 w 47"/>
                  <a:gd name="T7" fmla="*/ 43 h 50"/>
                  <a:gd name="T8" fmla="*/ 12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2 w 47"/>
                  <a:gd name="T35" fmla="*/ 2 h 50"/>
                  <a:gd name="T36" fmla="*/ 5 w 47"/>
                  <a:gd name="T37" fmla="*/ 7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2" name="Freeform 130">
                <a:extLst>
                  <a:ext uri="{FF2B5EF4-FFF2-40B4-BE49-F238E27FC236}">
                    <a16:creationId xmlns:a16="http://schemas.microsoft.com/office/drawing/2014/main" id="{37C05BE6-0CF8-418D-ABA8-9ABC03EF4F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" y="813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3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5 w 48"/>
                  <a:gd name="T37" fmla="*/ 5 h 48"/>
                  <a:gd name="T38" fmla="*/ 0 w 48"/>
                  <a:gd name="T39" fmla="*/ 13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3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5" y="5"/>
                    </a:lnTo>
                    <a:lnTo>
                      <a:pt x="0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3" name="Freeform 131">
                <a:extLst>
                  <a:ext uri="{FF2B5EF4-FFF2-40B4-BE49-F238E27FC236}">
                    <a16:creationId xmlns:a16="http://schemas.microsoft.com/office/drawing/2014/main" id="{5B0C23EB-8377-45A1-8F3F-9A299CBAE1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" y="833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8 w 50"/>
                  <a:gd name="T37" fmla="*/ 8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4" name="Freeform 132">
                <a:extLst>
                  <a:ext uri="{FF2B5EF4-FFF2-40B4-BE49-F238E27FC236}">
                    <a16:creationId xmlns:a16="http://schemas.microsoft.com/office/drawing/2014/main" id="{5E788B4F-CEB5-4FE4-95C3-B7F6DDB0E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9" y="750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0 w 47"/>
                  <a:gd name="T5" fmla="*/ 35 h 48"/>
                  <a:gd name="T6" fmla="*/ 5 w 47"/>
                  <a:gd name="T7" fmla="*/ 43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5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5 w 47"/>
                  <a:gd name="T37" fmla="*/ 8 h 48"/>
                  <a:gd name="T38" fmla="*/ 0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5" name="Freeform 133">
                <a:extLst>
                  <a:ext uri="{FF2B5EF4-FFF2-40B4-BE49-F238E27FC236}">
                    <a16:creationId xmlns:a16="http://schemas.microsoft.com/office/drawing/2014/main" id="{F1B988C1-4445-42C0-9E82-FDEE6E8DF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" y="1275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3 w 50"/>
                  <a:gd name="T17" fmla="*/ 41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6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6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3" y="41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6" name="Freeform 134">
                <a:extLst>
                  <a:ext uri="{FF2B5EF4-FFF2-40B4-BE49-F238E27FC236}">
                    <a16:creationId xmlns:a16="http://schemas.microsoft.com/office/drawing/2014/main" id="{D55E278B-580E-4E2B-8B3C-ABF8BEC9DE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4" y="1285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1 h 48"/>
                  <a:gd name="T8" fmla="*/ 15 w 47"/>
                  <a:gd name="T9" fmla="*/ 46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6 h 48"/>
                  <a:gd name="T16" fmla="*/ 40 w 47"/>
                  <a:gd name="T17" fmla="*/ 41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3 h 48"/>
                  <a:gd name="T26" fmla="*/ 40 w 47"/>
                  <a:gd name="T27" fmla="*/ 6 h 48"/>
                  <a:gd name="T28" fmla="*/ 32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6 h 48"/>
                  <a:gd name="T38" fmla="*/ 2 w 47"/>
                  <a:gd name="T39" fmla="*/ 13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3"/>
                    </a:lnTo>
                    <a:lnTo>
                      <a:pt x="40" y="6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6"/>
                    </a:lnTo>
                    <a:lnTo>
                      <a:pt x="2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7" name="Freeform 135">
                <a:extLst>
                  <a:ext uri="{FF2B5EF4-FFF2-40B4-BE49-F238E27FC236}">
                    <a16:creationId xmlns:a16="http://schemas.microsoft.com/office/drawing/2014/main" id="{248B1E18-CEA8-40EA-99AB-A81084413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62" y="2057"/>
                <a:ext cx="51" cy="48"/>
              </a:xfrm>
              <a:custGeom>
                <a:avLst/>
                <a:gdLst>
                  <a:gd name="T0" fmla="*/ 0 w 51"/>
                  <a:gd name="T1" fmla="*/ 23 h 48"/>
                  <a:gd name="T2" fmla="*/ 0 w 51"/>
                  <a:gd name="T3" fmla="*/ 23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5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3 h 48"/>
                  <a:gd name="T22" fmla="*/ 51 w 51"/>
                  <a:gd name="T23" fmla="*/ 23 h 48"/>
                  <a:gd name="T24" fmla="*/ 48 w 51"/>
                  <a:gd name="T25" fmla="*/ 15 h 48"/>
                  <a:gd name="T26" fmla="*/ 43 w 51"/>
                  <a:gd name="T27" fmla="*/ 8 h 48"/>
                  <a:gd name="T28" fmla="*/ 35 w 51"/>
                  <a:gd name="T29" fmla="*/ 0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0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3 h 48"/>
                  <a:gd name="T42" fmla="*/ 0 w 51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3"/>
                    </a:lnTo>
                    <a:lnTo>
                      <a:pt x="51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8" name="Freeform 136">
                <a:extLst>
                  <a:ext uri="{FF2B5EF4-FFF2-40B4-BE49-F238E27FC236}">
                    <a16:creationId xmlns:a16="http://schemas.microsoft.com/office/drawing/2014/main" id="{4D9E119B-A96D-4560-B4E6-6239036F6B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0" y="2080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5 w 48"/>
                  <a:gd name="T15" fmla="*/ 45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8 w 48"/>
                  <a:gd name="T25" fmla="*/ 15 h 47"/>
                  <a:gd name="T26" fmla="*/ 43 w 48"/>
                  <a:gd name="T27" fmla="*/ 7 h 47"/>
                  <a:gd name="T28" fmla="*/ 35 w 48"/>
                  <a:gd name="T29" fmla="*/ 2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9" name="Freeform 137">
                <a:extLst>
                  <a:ext uri="{FF2B5EF4-FFF2-40B4-BE49-F238E27FC236}">
                    <a16:creationId xmlns:a16="http://schemas.microsoft.com/office/drawing/2014/main" id="{EEBF0360-A2FF-46A2-B713-586623733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6" y="2140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0" name="Freeform 138">
                <a:extLst>
                  <a:ext uri="{FF2B5EF4-FFF2-40B4-BE49-F238E27FC236}">
                    <a16:creationId xmlns:a16="http://schemas.microsoft.com/office/drawing/2014/main" id="{F0404152-E327-4596-8D70-7F75E536A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6" y="2152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2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3 w 48"/>
                  <a:gd name="T17" fmla="*/ 43 h 48"/>
                  <a:gd name="T18" fmla="*/ 48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8 w 48"/>
                  <a:gd name="T25" fmla="*/ 16 h 48"/>
                  <a:gd name="T26" fmla="*/ 43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2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1" name="Freeform 139">
                <a:extLst>
                  <a:ext uri="{FF2B5EF4-FFF2-40B4-BE49-F238E27FC236}">
                    <a16:creationId xmlns:a16="http://schemas.microsoft.com/office/drawing/2014/main" id="{717F303A-C388-4EF1-A828-42E90AC17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31" y="2163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3 w 50"/>
                  <a:gd name="T5" fmla="*/ 32 h 47"/>
                  <a:gd name="T6" fmla="*/ 8 w 50"/>
                  <a:gd name="T7" fmla="*/ 40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8 w 50"/>
                  <a:gd name="T37" fmla="*/ 7 h 47"/>
                  <a:gd name="T38" fmla="*/ 3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2" name="Freeform 140">
                <a:extLst>
                  <a:ext uri="{FF2B5EF4-FFF2-40B4-BE49-F238E27FC236}">
                    <a16:creationId xmlns:a16="http://schemas.microsoft.com/office/drawing/2014/main" id="{0AE190C4-1AB0-4B42-810D-E5D7635DA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9" y="2175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7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3" name="Freeform 141">
                <a:extLst>
                  <a:ext uri="{FF2B5EF4-FFF2-40B4-BE49-F238E27FC236}">
                    <a16:creationId xmlns:a16="http://schemas.microsoft.com/office/drawing/2014/main" id="{BED5908A-7104-413A-AF50-4B6C2C44AF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" y="2233"/>
                <a:ext cx="50" cy="48"/>
              </a:xfrm>
              <a:custGeom>
                <a:avLst/>
                <a:gdLst>
                  <a:gd name="T0" fmla="*/ 0 w 50"/>
                  <a:gd name="T1" fmla="*/ 22 h 48"/>
                  <a:gd name="T2" fmla="*/ 0 w 50"/>
                  <a:gd name="T3" fmla="*/ 22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2 h 48"/>
                  <a:gd name="T22" fmla="*/ 50 w 50"/>
                  <a:gd name="T23" fmla="*/ 22 h 48"/>
                  <a:gd name="T24" fmla="*/ 47 w 50"/>
                  <a:gd name="T25" fmla="*/ 12 h 48"/>
                  <a:gd name="T26" fmla="*/ 42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2 h 48"/>
                  <a:gd name="T40" fmla="*/ 0 w 50"/>
                  <a:gd name="T41" fmla="*/ 22 h 48"/>
                  <a:gd name="T42" fmla="*/ 0 w 50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7" y="12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4" name="Freeform 142">
                <a:extLst>
                  <a:ext uri="{FF2B5EF4-FFF2-40B4-BE49-F238E27FC236}">
                    <a16:creationId xmlns:a16="http://schemas.microsoft.com/office/drawing/2014/main" id="{8EAE28ED-6693-4D48-80C6-701DB923C5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2" y="2233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2 h 48"/>
                  <a:gd name="T22" fmla="*/ 48 w 48"/>
                  <a:gd name="T23" fmla="*/ 22 h 48"/>
                  <a:gd name="T24" fmla="*/ 46 w 48"/>
                  <a:gd name="T25" fmla="*/ 12 h 48"/>
                  <a:gd name="T26" fmla="*/ 41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2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2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5" name="Freeform 143">
                <a:extLst>
                  <a:ext uri="{FF2B5EF4-FFF2-40B4-BE49-F238E27FC236}">
                    <a16:creationId xmlns:a16="http://schemas.microsoft.com/office/drawing/2014/main" id="{0DE17286-8D22-4985-9D1D-3F2CE4CE20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6" y="2301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2 w 50"/>
                  <a:gd name="T17" fmla="*/ 40 h 47"/>
                  <a:gd name="T18" fmla="*/ 47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7 w 50"/>
                  <a:gd name="T25" fmla="*/ 15 h 47"/>
                  <a:gd name="T26" fmla="*/ 42 w 50"/>
                  <a:gd name="T27" fmla="*/ 5 h 47"/>
                  <a:gd name="T28" fmla="*/ 35 w 50"/>
                  <a:gd name="T29" fmla="*/ 0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0 h 47"/>
                  <a:gd name="T36" fmla="*/ 7 w 50"/>
                  <a:gd name="T37" fmla="*/ 5 h 47"/>
                  <a:gd name="T38" fmla="*/ 2 w 50"/>
                  <a:gd name="T39" fmla="*/ 15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7" y="15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6" name="Freeform 144">
                <a:extLst>
                  <a:ext uri="{FF2B5EF4-FFF2-40B4-BE49-F238E27FC236}">
                    <a16:creationId xmlns:a16="http://schemas.microsoft.com/office/drawing/2014/main" id="{7A11B309-398C-43E9-86F4-AF7EACE085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8" y="2301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3 w 50"/>
                  <a:gd name="T5" fmla="*/ 32 h 47"/>
                  <a:gd name="T6" fmla="*/ 8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8 w 50"/>
                  <a:gd name="T25" fmla="*/ 15 h 47"/>
                  <a:gd name="T26" fmla="*/ 43 w 50"/>
                  <a:gd name="T27" fmla="*/ 5 h 47"/>
                  <a:gd name="T28" fmla="*/ 35 w 50"/>
                  <a:gd name="T29" fmla="*/ 0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0 h 47"/>
                  <a:gd name="T36" fmla="*/ 8 w 50"/>
                  <a:gd name="T37" fmla="*/ 5 h 47"/>
                  <a:gd name="T38" fmla="*/ 3 w 50"/>
                  <a:gd name="T39" fmla="*/ 15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7" name="Freeform 145">
                <a:extLst>
                  <a:ext uri="{FF2B5EF4-FFF2-40B4-BE49-F238E27FC236}">
                    <a16:creationId xmlns:a16="http://schemas.microsoft.com/office/drawing/2014/main" id="{22EBE032-1621-4157-A40D-0450E8AA5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3" y="2301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3 w 48"/>
                  <a:gd name="T15" fmla="*/ 45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8 w 48"/>
                  <a:gd name="T25" fmla="*/ 15 h 47"/>
                  <a:gd name="T26" fmla="*/ 43 w 48"/>
                  <a:gd name="T27" fmla="*/ 5 h 47"/>
                  <a:gd name="T28" fmla="*/ 33 w 48"/>
                  <a:gd name="T29" fmla="*/ 0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0 h 47"/>
                  <a:gd name="T36" fmla="*/ 8 w 48"/>
                  <a:gd name="T37" fmla="*/ 5 h 47"/>
                  <a:gd name="T38" fmla="*/ 3 w 48"/>
                  <a:gd name="T39" fmla="*/ 15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8" name="Freeform 146">
                <a:extLst>
                  <a:ext uri="{FF2B5EF4-FFF2-40B4-BE49-F238E27FC236}">
                    <a16:creationId xmlns:a16="http://schemas.microsoft.com/office/drawing/2014/main" id="{8451F763-ADCF-4DC5-B3B5-4F28822A0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2301"/>
                <a:ext cx="51" cy="47"/>
              </a:xfrm>
              <a:custGeom>
                <a:avLst/>
                <a:gdLst>
                  <a:gd name="T0" fmla="*/ 0 w 51"/>
                  <a:gd name="T1" fmla="*/ 22 h 47"/>
                  <a:gd name="T2" fmla="*/ 0 w 51"/>
                  <a:gd name="T3" fmla="*/ 22 h 47"/>
                  <a:gd name="T4" fmla="*/ 3 w 51"/>
                  <a:gd name="T5" fmla="*/ 32 h 47"/>
                  <a:gd name="T6" fmla="*/ 8 w 51"/>
                  <a:gd name="T7" fmla="*/ 40 h 47"/>
                  <a:gd name="T8" fmla="*/ 15 w 51"/>
                  <a:gd name="T9" fmla="*/ 45 h 47"/>
                  <a:gd name="T10" fmla="*/ 25 w 51"/>
                  <a:gd name="T11" fmla="*/ 47 h 47"/>
                  <a:gd name="T12" fmla="*/ 25 w 51"/>
                  <a:gd name="T13" fmla="*/ 47 h 47"/>
                  <a:gd name="T14" fmla="*/ 35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2 h 47"/>
                  <a:gd name="T22" fmla="*/ 51 w 51"/>
                  <a:gd name="T23" fmla="*/ 22 h 47"/>
                  <a:gd name="T24" fmla="*/ 48 w 51"/>
                  <a:gd name="T25" fmla="*/ 15 h 47"/>
                  <a:gd name="T26" fmla="*/ 43 w 51"/>
                  <a:gd name="T27" fmla="*/ 5 h 47"/>
                  <a:gd name="T28" fmla="*/ 35 w 51"/>
                  <a:gd name="T29" fmla="*/ 0 h 47"/>
                  <a:gd name="T30" fmla="*/ 25 w 51"/>
                  <a:gd name="T31" fmla="*/ 0 h 47"/>
                  <a:gd name="T32" fmla="*/ 25 w 51"/>
                  <a:gd name="T33" fmla="*/ 0 h 47"/>
                  <a:gd name="T34" fmla="*/ 15 w 51"/>
                  <a:gd name="T35" fmla="*/ 0 h 47"/>
                  <a:gd name="T36" fmla="*/ 8 w 51"/>
                  <a:gd name="T37" fmla="*/ 5 h 47"/>
                  <a:gd name="T38" fmla="*/ 3 w 51"/>
                  <a:gd name="T39" fmla="*/ 15 h 47"/>
                  <a:gd name="T40" fmla="*/ 0 w 51"/>
                  <a:gd name="T41" fmla="*/ 22 h 47"/>
                  <a:gd name="T42" fmla="*/ 0 w 51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9" name="Freeform 147">
                <a:extLst>
                  <a:ext uri="{FF2B5EF4-FFF2-40B4-BE49-F238E27FC236}">
                    <a16:creationId xmlns:a16="http://schemas.microsoft.com/office/drawing/2014/main" id="{40C8B8DB-E56B-4604-BCF8-B18888BB3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" y="2316"/>
                <a:ext cx="47" cy="48"/>
              </a:xfrm>
              <a:custGeom>
                <a:avLst/>
                <a:gdLst>
                  <a:gd name="T0" fmla="*/ 0 w 47"/>
                  <a:gd name="T1" fmla="*/ 22 h 48"/>
                  <a:gd name="T2" fmla="*/ 0 w 47"/>
                  <a:gd name="T3" fmla="*/ 22 h 48"/>
                  <a:gd name="T4" fmla="*/ 2 w 47"/>
                  <a:gd name="T5" fmla="*/ 32 h 48"/>
                  <a:gd name="T6" fmla="*/ 7 w 47"/>
                  <a:gd name="T7" fmla="*/ 40 h 48"/>
                  <a:gd name="T8" fmla="*/ 15 w 47"/>
                  <a:gd name="T9" fmla="*/ 45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2 h 48"/>
                  <a:gd name="T20" fmla="*/ 47 w 47"/>
                  <a:gd name="T21" fmla="*/ 22 h 48"/>
                  <a:gd name="T22" fmla="*/ 47 w 47"/>
                  <a:gd name="T23" fmla="*/ 22 h 48"/>
                  <a:gd name="T24" fmla="*/ 45 w 47"/>
                  <a:gd name="T25" fmla="*/ 15 h 48"/>
                  <a:gd name="T26" fmla="*/ 40 w 47"/>
                  <a:gd name="T27" fmla="*/ 5 h 48"/>
                  <a:gd name="T28" fmla="*/ 32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5 h 48"/>
                  <a:gd name="T38" fmla="*/ 2 w 47"/>
                  <a:gd name="T39" fmla="*/ 15 h 48"/>
                  <a:gd name="T40" fmla="*/ 0 w 47"/>
                  <a:gd name="T41" fmla="*/ 22 h 48"/>
                  <a:gd name="T42" fmla="*/ 0 w 47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0" name="Freeform 148">
                <a:extLst>
                  <a:ext uri="{FF2B5EF4-FFF2-40B4-BE49-F238E27FC236}">
                    <a16:creationId xmlns:a16="http://schemas.microsoft.com/office/drawing/2014/main" id="{A2683C55-6F98-4167-8B25-D4D84FA0C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1" y="2316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3 w 48"/>
                  <a:gd name="T5" fmla="*/ 32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8 w 48"/>
                  <a:gd name="T19" fmla="*/ 32 h 48"/>
                  <a:gd name="T20" fmla="*/ 48 w 48"/>
                  <a:gd name="T21" fmla="*/ 22 h 48"/>
                  <a:gd name="T22" fmla="*/ 48 w 48"/>
                  <a:gd name="T23" fmla="*/ 22 h 48"/>
                  <a:gd name="T24" fmla="*/ 48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1" name="Freeform 149">
                <a:extLst>
                  <a:ext uri="{FF2B5EF4-FFF2-40B4-BE49-F238E27FC236}">
                    <a16:creationId xmlns:a16="http://schemas.microsoft.com/office/drawing/2014/main" id="{95D62BA0-3605-4444-8DCD-EFD60BDFA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326"/>
                <a:ext cx="50" cy="48"/>
              </a:xfrm>
              <a:custGeom>
                <a:avLst/>
                <a:gdLst>
                  <a:gd name="T0" fmla="*/ 0 w 50"/>
                  <a:gd name="T1" fmla="*/ 22 h 48"/>
                  <a:gd name="T2" fmla="*/ 0 w 50"/>
                  <a:gd name="T3" fmla="*/ 22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2 h 48"/>
                  <a:gd name="T22" fmla="*/ 50 w 50"/>
                  <a:gd name="T23" fmla="*/ 22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2 h 48"/>
                  <a:gd name="T42" fmla="*/ 0 w 50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2" name="Freeform 150">
                <a:extLst>
                  <a:ext uri="{FF2B5EF4-FFF2-40B4-BE49-F238E27FC236}">
                    <a16:creationId xmlns:a16="http://schemas.microsoft.com/office/drawing/2014/main" id="{19A35A9F-F865-4186-B7F4-36F9E1FFB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6" y="2326"/>
                <a:ext cx="51" cy="48"/>
              </a:xfrm>
              <a:custGeom>
                <a:avLst/>
                <a:gdLst>
                  <a:gd name="T0" fmla="*/ 0 w 51"/>
                  <a:gd name="T1" fmla="*/ 22 h 48"/>
                  <a:gd name="T2" fmla="*/ 0 w 51"/>
                  <a:gd name="T3" fmla="*/ 22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5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2 h 48"/>
                  <a:gd name="T22" fmla="*/ 51 w 51"/>
                  <a:gd name="T23" fmla="*/ 22 h 48"/>
                  <a:gd name="T24" fmla="*/ 48 w 51"/>
                  <a:gd name="T25" fmla="*/ 15 h 48"/>
                  <a:gd name="T26" fmla="*/ 43 w 51"/>
                  <a:gd name="T27" fmla="*/ 7 h 48"/>
                  <a:gd name="T28" fmla="*/ 35 w 51"/>
                  <a:gd name="T29" fmla="*/ 2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2 h 48"/>
                  <a:gd name="T36" fmla="*/ 8 w 51"/>
                  <a:gd name="T37" fmla="*/ 7 h 48"/>
                  <a:gd name="T38" fmla="*/ 3 w 51"/>
                  <a:gd name="T39" fmla="*/ 15 h 48"/>
                  <a:gd name="T40" fmla="*/ 0 w 51"/>
                  <a:gd name="T41" fmla="*/ 22 h 48"/>
                  <a:gd name="T42" fmla="*/ 0 w 51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3" name="Freeform 151">
                <a:extLst>
                  <a:ext uri="{FF2B5EF4-FFF2-40B4-BE49-F238E27FC236}">
                    <a16:creationId xmlns:a16="http://schemas.microsoft.com/office/drawing/2014/main" id="{DDA85FBA-D511-440E-927B-05FE257AB3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4" y="2328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2 w 48"/>
                  <a:gd name="T5" fmla="*/ 36 h 51"/>
                  <a:gd name="T6" fmla="*/ 7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2 w 48"/>
                  <a:gd name="T15" fmla="*/ 48 h 51"/>
                  <a:gd name="T16" fmla="*/ 40 w 48"/>
                  <a:gd name="T17" fmla="*/ 43 h 51"/>
                  <a:gd name="T18" fmla="*/ 45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5 w 48"/>
                  <a:gd name="T25" fmla="*/ 15 h 51"/>
                  <a:gd name="T26" fmla="*/ 40 w 48"/>
                  <a:gd name="T27" fmla="*/ 8 h 51"/>
                  <a:gd name="T28" fmla="*/ 32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7 w 48"/>
                  <a:gd name="T37" fmla="*/ 8 h 51"/>
                  <a:gd name="T38" fmla="*/ 2 w 48"/>
                  <a:gd name="T39" fmla="*/ 15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4" name="Freeform 152">
                <a:extLst>
                  <a:ext uri="{FF2B5EF4-FFF2-40B4-BE49-F238E27FC236}">
                    <a16:creationId xmlns:a16="http://schemas.microsoft.com/office/drawing/2014/main" id="{4634C373-4A2A-4810-A3D2-02C77FC87D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" y="2328"/>
                <a:ext cx="51" cy="51"/>
              </a:xfrm>
              <a:custGeom>
                <a:avLst/>
                <a:gdLst>
                  <a:gd name="T0" fmla="*/ 0 w 51"/>
                  <a:gd name="T1" fmla="*/ 26 h 51"/>
                  <a:gd name="T2" fmla="*/ 0 w 51"/>
                  <a:gd name="T3" fmla="*/ 26 h 51"/>
                  <a:gd name="T4" fmla="*/ 3 w 51"/>
                  <a:gd name="T5" fmla="*/ 36 h 51"/>
                  <a:gd name="T6" fmla="*/ 8 w 51"/>
                  <a:gd name="T7" fmla="*/ 43 h 51"/>
                  <a:gd name="T8" fmla="*/ 15 w 51"/>
                  <a:gd name="T9" fmla="*/ 48 h 51"/>
                  <a:gd name="T10" fmla="*/ 25 w 51"/>
                  <a:gd name="T11" fmla="*/ 51 h 51"/>
                  <a:gd name="T12" fmla="*/ 25 w 51"/>
                  <a:gd name="T13" fmla="*/ 51 h 51"/>
                  <a:gd name="T14" fmla="*/ 36 w 51"/>
                  <a:gd name="T15" fmla="*/ 48 h 51"/>
                  <a:gd name="T16" fmla="*/ 43 w 51"/>
                  <a:gd name="T17" fmla="*/ 43 h 51"/>
                  <a:gd name="T18" fmla="*/ 48 w 51"/>
                  <a:gd name="T19" fmla="*/ 36 h 51"/>
                  <a:gd name="T20" fmla="*/ 51 w 51"/>
                  <a:gd name="T21" fmla="*/ 26 h 51"/>
                  <a:gd name="T22" fmla="*/ 51 w 51"/>
                  <a:gd name="T23" fmla="*/ 26 h 51"/>
                  <a:gd name="T24" fmla="*/ 48 w 51"/>
                  <a:gd name="T25" fmla="*/ 15 h 51"/>
                  <a:gd name="T26" fmla="*/ 43 w 51"/>
                  <a:gd name="T27" fmla="*/ 8 h 51"/>
                  <a:gd name="T28" fmla="*/ 36 w 51"/>
                  <a:gd name="T29" fmla="*/ 3 h 51"/>
                  <a:gd name="T30" fmla="*/ 25 w 51"/>
                  <a:gd name="T31" fmla="*/ 0 h 51"/>
                  <a:gd name="T32" fmla="*/ 25 w 51"/>
                  <a:gd name="T33" fmla="*/ 0 h 51"/>
                  <a:gd name="T34" fmla="*/ 15 w 51"/>
                  <a:gd name="T35" fmla="*/ 3 h 51"/>
                  <a:gd name="T36" fmla="*/ 8 w 51"/>
                  <a:gd name="T37" fmla="*/ 8 h 51"/>
                  <a:gd name="T38" fmla="*/ 3 w 51"/>
                  <a:gd name="T39" fmla="*/ 15 h 51"/>
                  <a:gd name="T40" fmla="*/ 0 w 51"/>
                  <a:gd name="T41" fmla="*/ 26 h 51"/>
                  <a:gd name="T42" fmla="*/ 0 w 51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1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1" y="26"/>
                    </a:lnTo>
                    <a:lnTo>
                      <a:pt x="51" y="26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5" name="Freeform 153">
                <a:extLst>
                  <a:ext uri="{FF2B5EF4-FFF2-40B4-BE49-F238E27FC236}">
                    <a16:creationId xmlns:a16="http://schemas.microsoft.com/office/drawing/2014/main" id="{25A81BFB-CC96-454B-AB25-99A8BAB0DA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1" y="2328"/>
                <a:ext cx="51" cy="51"/>
              </a:xfrm>
              <a:custGeom>
                <a:avLst/>
                <a:gdLst>
                  <a:gd name="T0" fmla="*/ 0 w 51"/>
                  <a:gd name="T1" fmla="*/ 26 h 51"/>
                  <a:gd name="T2" fmla="*/ 0 w 51"/>
                  <a:gd name="T3" fmla="*/ 26 h 51"/>
                  <a:gd name="T4" fmla="*/ 3 w 51"/>
                  <a:gd name="T5" fmla="*/ 36 h 51"/>
                  <a:gd name="T6" fmla="*/ 8 w 51"/>
                  <a:gd name="T7" fmla="*/ 43 h 51"/>
                  <a:gd name="T8" fmla="*/ 15 w 51"/>
                  <a:gd name="T9" fmla="*/ 48 h 51"/>
                  <a:gd name="T10" fmla="*/ 25 w 51"/>
                  <a:gd name="T11" fmla="*/ 51 h 51"/>
                  <a:gd name="T12" fmla="*/ 25 w 51"/>
                  <a:gd name="T13" fmla="*/ 51 h 51"/>
                  <a:gd name="T14" fmla="*/ 36 w 51"/>
                  <a:gd name="T15" fmla="*/ 48 h 51"/>
                  <a:gd name="T16" fmla="*/ 43 w 51"/>
                  <a:gd name="T17" fmla="*/ 43 h 51"/>
                  <a:gd name="T18" fmla="*/ 48 w 51"/>
                  <a:gd name="T19" fmla="*/ 36 h 51"/>
                  <a:gd name="T20" fmla="*/ 51 w 51"/>
                  <a:gd name="T21" fmla="*/ 26 h 51"/>
                  <a:gd name="T22" fmla="*/ 51 w 51"/>
                  <a:gd name="T23" fmla="*/ 26 h 51"/>
                  <a:gd name="T24" fmla="*/ 48 w 51"/>
                  <a:gd name="T25" fmla="*/ 15 h 51"/>
                  <a:gd name="T26" fmla="*/ 43 w 51"/>
                  <a:gd name="T27" fmla="*/ 8 h 51"/>
                  <a:gd name="T28" fmla="*/ 36 w 51"/>
                  <a:gd name="T29" fmla="*/ 3 h 51"/>
                  <a:gd name="T30" fmla="*/ 25 w 51"/>
                  <a:gd name="T31" fmla="*/ 0 h 51"/>
                  <a:gd name="T32" fmla="*/ 25 w 51"/>
                  <a:gd name="T33" fmla="*/ 0 h 51"/>
                  <a:gd name="T34" fmla="*/ 15 w 51"/>
                  <a:gd name="T35" fmla="*/ 3 h 51"/>
                  <a:gd name="T36" fmla="*/ 8 w 51"/>
                  <a:gd name="T37" fmla="*/ 8 h 51"/>
                  <a:gd name="T38" fmla="*/ 3 w 51"/>
                  <a:gd name="T39" fmla="*/ 15 h 51"/>
                  <a:gd name="T40" fmla="*/ 0 w 51"/>
                  <a:gd name="T41" fmla="*/ 26 h 51"/>
                  <a:gd name="T42" fmla="*/ 0 w 51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1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1" y="26"/>
                    </a:lnTo>
                    <a:lnTo>
                      <a:pt x="51" y="26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6" name="Freeform 154">
                <a:extLst>
                  <a:ext uri="{FF2B5EF4-FFF2-40B4-BE49-F238E27FC236}">
                    <a16:creationId xmlns:a16="http://schemas.microsoft.com/office/drawing/2014/main" id="{4D28D2DD-1D2D-41C0-B91B-344530FCB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9" y="2328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2 w 48"/>
                  <a:gd name="T5" fmla="*/ 36 h 51"/>
                  <a:gd name="T6" fmla="*/ 7 w 48"/>
                  <a:gd name="T7" fmla="*/ 43 h 51"/>
                  <a:gd name="T8" fmla="*/ 15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5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5 w 48"/>
                  <a:gd name="T25" fmla="*/ 15 h 51"/>
                  <a:gd name="T26" fmla="*/ 40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5 w 48"/>
                  <a:gd name="T35" fmla="*/ 3 h 51"/>
                  <a:gd name="T36" fmla="*/ 7 w 48"/>
                  <a:gd name="T37" fmla="*/ 8 h 51"/>
                  <a:gd name="T38" fmla="*/ 2 w 48"/>
                  <a:gd name="T39" fmla="*/ 15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7" name="Freeform 155">
                <a:extLst>
                  <a:ext uri="{FF2B5EF4-FFF2-40B4-BE49-F238E27FC236}">
                    <a16:creationId xmlns:a16="http://schemas.microsoft.com/office/drawing/2014/main" id="{9B48F396-0EDD-447D-B1F7-B2384B2C40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1" y="2328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3 w 48"/>
                  <a:gd name="T5" fmla="*/ 36 h 51"/>
                  <a:gd name="T6" fmla="*/ 8 w 48"/>
                  <a:gd name="T7" fmla="*/ 43 h 51"/>
                  <a:gd name="T8" fmla="*/ 15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1 w 48"/>
                  <a:gd name="T17" fmla="*/ 43 h 51"/>
                  <a:gd name="T18" fmla="*/ 46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6 w 48"/>
                  <a:gd name="T25" fmla="*/ 15 h 51"/>
                  <a:gd name="T26" fmla="*/ 41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5 w 48"/>
                  <a:gd name="T35" fmla="*/ 3 h 51"/>
                  <a:gd name="T36" fmla="*/ 8 w 48"/>
                  <a:gd name="T37" fmla="*/ 8 h 51"/>
                  <a:gd name="T38" fmla="*/ 3 w 48"/>
                  <a:gd name="T39" fmla="*/ 15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8" name="Freeform 156">
                <a:extLst>
                  <a:ext uri="{FF2B5EF4-FFF2-40B4-BE49-F238E27FC236}">
                    <a16:creationId xmlns:a16="http://schemas.microsoft.com/office/drawing/2014/main" id="{5EFEA31B-9694-4639-BCCE-61BBA3B66A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" y="2336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7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9" name="Freeform 157">
                <a:extLst>
                  <a:ext uri="{FF2B5EF4-FFF2-40B4-BE49-F238E27FC236}">
                    <a16:creationId xmlns:a16="http://schemas.microsoft.com/office/drawing/2014/main" id="{E7755040-D622-4F5E-A787-73DF7399C3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4" y="2336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3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3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0" name="Freeform 158">
                <a:extLst>
                  <a:ext uri="{FF2B5EF4-FFF2-40B4-BE49-F238E27FC236}">
                    <a16:creationId xmlns:a16="http://schemas.microsoft.com/office/drawing/2014/main" id="{D62EC631-40DF-4788-880A-5024D2B90D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" y="2336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5 w 47"/>
                  <a:gd name="T11" fmla="*/ 50 h 50"/>
                  <a:gd name="T12" fmla="*/ 25 w 47"/>
                  <a:gd name="T13" fmla="*/ 50 h 50"/>
                  <a:gd name="T14" fmla="*/ 35 w 47"/>
                  <a:gd name="T15" fmla="*/ 48 h 50"/>
                  <a:gd name="T16" fmla="*/ 42 w 47"/>
                  <a:gd name="T17" fmla="*/ 43 h 50"/>
                  <a:gd name="T18" fmla="*/ 47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7 w 47"/>
                  <a:gd name="T25" fmla="*/ 15 h 50"/>
                  <a:gd name="T26" fmla="*/ 42 w 47"/>
                  <a:gd name="T27" fmla="*/ 7 h 50"/>
                  <a:gd name="T28" fmla="*/ 35 w 47"/>
                  <a:gd name="T29" fmla="*/ 2 h 50"/>
                  <a:gd name="T30" fmla="*/ 25 w 47"/>
                  <a:gd name="T31" fmla="*/ 0 h 50"/>
                  <a:gd name="T32" fmla="*/ 25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1" name="Freeform 159">
                <a:extLst>
                  <a:ext uri="{FF2B5EF4-FFF2-40B4-BE49-F238E27FC236}">
                    <a16:creationId xmlns:a16="http://schemas.microsoft.com/office/drawing/2014/main" id="{EF4EB1EF-4572-4C88-AB6D-2DB13A794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7" y="2341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0 w 47"/>
                  <a:gd name="T5" fmla="*/ 33 h 48"/>
                  <a:gd name="T6" fmla="*/ 5 w 47"/>
                  <a:gd name="T7" fmla="*/ 40 h 48"/>
                  <a:gd name="T8" fmla="*/ 12 w 47"/>
                  <a:gd name="T9" fmla="*/ 45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5 h 48"/>
                  <a:gd name="T28" fmla="*/ 32 w 47"/>
                  <a:gd name="T29" fmla="*/ 0 h 48"/>
                  <a:gd name="T30" fmla="*/ 22 w 47"/>
                  <a:gd name="T31" fmla="*/ 0 h 48"/>
                  <a:gd name="T32" fmla="*/ 22 w 47"/>
                  <a:gd name="T33" fmla="*/ 0 h 48"/>
                  <a:gd name="T34" fmla="*/ 12 w 47"/>
                  <a:gd name="T35" fmla="*/ 0 h 48"/>
                  <a:gd name="T36" fmla="*/ 5 w 47"/>
                  <a:gd name="T37" fmla="*/ 5 h 48"/>
                  <a:gd name="T38" fmla="*/ 0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2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2" name="Freeform 160">
                <a:extLst>
                  <a:ext uri="{FF2B5EF4-FFF2-40B4-BE49-F238E27FC236}">
                    <a16:creationId xmlns:a16="http://schemas.microsoft.com/office/drawing/2014/main" id="{2D755EEB-1CD3-4ABB-9124-476C7D45F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9" y="2341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5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3" name="Freeform 161">
                <a:extLst>
                  <a:ext uri="{FF2B5EF4-FFF2-40B4-BE49-F238E27FC236}">
                    <a16:creationId xmlns:a16="http://schemas.microsoft.com/office/drawing/2014/main" id="{4C4BF09F-E4F6-41FA-8360-3B742D4521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7" y="2341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5 w 47"/>
                  <a:gd name="T11" fmla="*/ 50 h 50"/>
                  <a:gd name="T12" fmla="*/ 25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5 w 47"/>
                  <a:gd name="T31" fmla="*/ 0 h 50"/>
                  <a:gd name="T32" fmla="*/ 25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4" name="Freeform 162">
                <a:extLst>
                  <a:ext uri="{FF2B5EF4-FFF2-40B4-BE49-F238E27FC236}">
                    <a16:creationId xmlns:a16="http://schemas.microsoft.com/office/drawing/2014/main" id="{B0CEF7A1-2E79-4011-B5D9-3BF223CB41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9" y="2346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8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8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5" name="Freeform 163">
                <a:extLst>
                  <a:ext uri="{FF2B5EF4-FFF2-40B4-BE49-F238E27FC236}">
                    <a16:creationId xmlns:a16="http://schemas.microsoft.com/office/drawing/2014/main" id="{57304377-AE84-4890-B4EE-B76784AD7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2" y="2346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5 w 47"/>
                  <a:gd name="T7" fmla="*/ 43 h 50"/>
                  <a:gd name="T8" fmla="*/ 12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8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2 w 47"/>
                  <a:gd name="T35" fmla="*/ 2 h 50"/>
                  <a:gd name="T36" fmla="*/ 5 w 47"/>
                  <a:gd name="T37" fmla="*/ 8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2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6" name="Freeform 164">
                <a:extLst>
                  <a:ext uri="{FF2B5EF4-FFF2-40B4-BE49-F238E27FC236}">
                    <a16:creationId xmlns:a16="http://schemas.microsoft.com/office/drawing/2014/main" id="{B56DE8AE-F60C-4F2B-ABD6-729AF4FCB5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4" y="236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3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1 w 48"/>
                  <a:gd name="T17" fmla="*/ 43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8 h 50"/>
                  <a:gd name="T28" fmla="*/ 33 w 48"/>
                  <a:gd name="T29" fmla="*/ 3 h 50"/>
                  <a:gd name="T30" fmla="*/ 23 w 48"/>
                  <a:gd name="T31" fmla="*/ 0 h 50"/>
                  <a:gd name="T32" fmla="*/ 23 w 48"/>
                  <a:gd name="T33" fmla="*/ 0 h 50"/>
                  <a:gd name="T34" fmla="*/ 13 w 48"/>
                  <a:gd name="T35" fmla="*/ 3 h 50"/>
                  <a:gd name="T36" fmla="*/ 5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7" name="Freeform 165">
                <a:extLst>
                  <a:ext uri="{FF2B5EF4-FFF2-40B4-BE49-F238E27FC236}">
                    <a16:creationId xmlns:a16="http://schemas.microsoft.com/office/drawing/2014/main" id="{AD7EB4EB-8953-4072-BA0C-D0A4CAD659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4" y="2361"/>
                <a:ext cx="51" cy="50"/>
              </a:xfrm>
              <a:custGeom>
                <a:avLst/>
                <a:gdLst>
                  <a:gd name="T0" fmla="*/ 0 w 51"/>
                  <a:gd name="T1" fmla="*/ 25 h 50"/>
                  <a:gd name="T2" fmla="*/ 0 w 51"/>
                  <a:gd name="T3" fmla="*/ 25 h 50"/>
                  <a:gd name="T4" fmla="*/ 3 w 51"/>
                  <a:gd name="T5" fmla="*/ 35 h 50"/>
                  <a:gd name="T6" fmla="*/ 8 w 51"/>
                  <a:gd name="T7" fmla="*/ 43 h 50"/>
                  <a:gd name="T8" fmla="*/ 16 w 51"/>
                  <a:gd name="T9" fmla="*/ 48 h 50"/>
                  <a:gd name="T10" fmla="*/ 26 w 51"/>
                  <a:gd name="T11" fmla="*/ 50 h 50"/>
                  <a:gd name="T12" fmla="*/ 26 w 51"/>
                  <a:gd name="T13" fmla="*/ 50 h 50"/>
                  <a:gd name="T14" fmla="*/ 36 w 51"/>
                  <a:gd name="T15" fmla="*/ 48 h 50"/>
                  <a:gd name="T16" fmla="*/ 43 w 51"/>
                  <a:gd name="T17" fmla="*/ 43 h 50"/>
                  <a:gd name="T18" fmla="*/ 48 w 51"/>
                  <a:gd name="T19" fmla="*/ 35 h 50"/>
                  <a:gd name="T20" fmla="*/ 51 w 51"/>
                  <a:gd name="T21" fmla="*/ 25 h 50"/>
                  <a:gd name="T22" fmla="*/ 51 w 51"/>
                  <a:gd name="T23" fmla="*/ 25 h 50"/>
                  <a:gd name="T24" fmla="*/ 48 w 51"/>
                  <a:gd name="T25" fmla="*/ 15 h 50"/>
                  <a:gd name="T26" fmla="*/ 43 w 51"/>
                  <a:gd name="T27" fmla="*/ 8 h 50"/>
                  <a:gd name="T28" fmla="*/ 36 w 51"/>
                  <a:gd name="T29" fmla="*/ 3 h 50"/>
                  <a:gd name="T30" fmla="*/ 26 w 51"/>
                  <a:gd name="T31" fmla="*/ 0 h 50"/>
                  <a:gd name="T32" fmla="*/ 26 w 51"/>
                  <a:gd name="T33" fmla="*/ 0 h 50"/>
                  <a:gd name="T34" fmla="*/ 16 w 51"/>
                  <a:gd name="T35" fmla="*/ 3 h 50"/>
                  <a:gd name="T36" fmla="*/ 8 w 51"/>
                  <a:gd name="T37" fmla="*/ 8 h 50"/>
                  <a:gd name="T38" fmla="*/ 3 w 51"/>
                  <a:gd name="T39" fmla="*/ 15 h 50"/>
                  <a:gd name="T40" fmla="*/ 0 w 51"/>
                  <a:gd name="T41" fmla="*/ 25 h 50"/>
                  <a:gd name="T42" fmla="*/ 0 w 51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8" name="Freeform 166">
                <a:extLst>
                  <a:ext uri="{FF2B5EF4-FFF2-40B4-BE49-F238E27FC236}">
                    <a16:creationId xmlns:a16="http://schemas.microsoft.com/office/drawing/2014/main" id="{6C027003-0713-49CC-9D25-DCE5AF630C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9" y="236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6 w 48"/>
                  <a:gd name="T9" fmla="*/ 48 h 50"/>
                  <a:gd name="T10" fmla="*/ 26 w 48"/>
                  <a:gd name="T11" fmla="*/ 50 h 50"/>
                  <a:gd name="T12" fmla="*/ 26 w 48"/>
                  <a:gd name="T13" fmla="*/ 50 h 50"/>
                  <a:gd name="T14" fmla="*/ 33 w 48"/>
                  <a:gd name="T15" fmla="*/ 48 h 50"/>
                  <a:gd name="T16" fmla="*/ 43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3 w 48"/>
                  <a:gd name="T27" fmla="*/ 8 h 50"/>
                  <a:gd name="T28" fmla="*/ 33 w 48"/>
                  <a:gd name="T29" fmla="*/ 3 h 50"/>
                  <a:gd name="T30" fmla="*/ 26 w 48"/>
                  <a:gd name="T31" fmla="*/ 0 h 50"/>
                  <a:gd name="T32" fmla="*/ 26 w 48"/>
                  <a:gd name="T33" fmla="*/ 0 h 50"/>
                  <a:gd name="T34" fmla="*/ 16 w 48"/>
                  <a:gd name="T35" fmla="*/ 3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9" name="Freeform 167">
                <a:extLst>
                  <a:ext uri="{FF2B5EF4-FFF2-40B4-BE49-F238E27FC236}">
                    <a16:creationId xmlns:a16="http://schemas.microsoft.com/office/drawing/2014/main" id="{B740E42D-8DC9-4C92-94DA-2C52FFDCC8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7" y="236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3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3 w 48"/>
                  <a:gd name="T31" fmla="*/ 0 h 50"/>
                  <a:gd name="T32" fmla="*/ 23 w 48"/>
                  <a:gd name="T33" fmla="*/ 0 h 50"/>
                  <a:gd name="T34" fmla="*/ 13 w 48"/>
                  <a:gd name="T35" fmla="*/ 3 h 50"/>
                  <a:gd name="T36" fmla="*/ 5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0" name="Freeform 168">
                <a:extLst>
                  <a:ext uri="{FF2B5EF4-FFF2-40B4-BE49-F238E27FC236}">
                    <a16:creationId xmlns:a16="http://schemas.microsoft.com/office/drawing/2014/main" id="{0D903821-C937-4506-A098-330EAB8F3C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2" y="236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3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1" name="Freeform 169">
                <a:extLst>
                  <a:ext uri="{FF2B5EF4-FFF2-40B4-BE49-F238E27FC236}">
                    <a16:creationId xmlns:a16="http://schemas.microsoft.com/office/drawing/2014/main" id="{D22F6021-D2C4-4C44-862D-D18246F55E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5" y="2361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7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2" name="Freeform 170">
                <a:extLst>
                  <a:ext uri="{FF2B5EF4-FFF2-40B4-BE49-F238E27FC236}">
                    <a16:creationId xmlns:a16="http://schemas.microsoft.com/office/drawing/2014/main" id="{66C9A543-0EB1-46D3-81CE-BAA7233DB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2371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3" name="Freeform 171">
                <a:extLst>
                  <a:ext uri="{FF2B5EF4-FFF2-40B4-BE49-F238E27FC236}">
                    <a16:creationId xmlns:a16="http://schemas.microsoft.com/office/drawing/2014/main" id="{8D01A61A-87CC-4A9D-80A4-3DF2D9518F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2371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8 w 50"/>
                  <a:gd name="T37" fmla="*/ 5 h 48"/>
                  <a:gd name="T38" fmla="*/ 3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4" name="Freeform 172">
                <a:extLst>
                  <a:ext uri="{FF2B5EF4-FFF2-40B4-BE49-F238E27FC236}">
                    <a16:creationId xmlns:a16="http://schemas.microsoft.com/office/drawing/2014/main" id="{23310767-EA4B-44DF-9EEA-6367C820D0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7" y="2371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5 w 48"/>
                  <a:gd name="T37" fmla="*/ 5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5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5" name="Freeform 173">
                <a:extLst>
                  <a:ext uri="{FF2B5EF4-FFF2-40B4-BE49-F238E27FC236}">
                    <a16:creationId xmlns:a16="http://schemas.microsoft.com/office/drawing/2014/main" id="{67E7E798-B0F5-49EB-A681-6CB1A37762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2371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0 h 48"/>
                  <a:gd name="T8" fmla="*/ 13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0 h 48"/>
                  <a:gd name="T36" fmla="*/ 5 w 48"/>
                  <a:gd name="T37" fmla="*/ 5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3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6" name="Freeform 174">
                <a:extLst>
                  <a:ext uri="{FF2B5EF4-FFF2-40B4-BE49-F238E27FC236}">
                    <a16:creationId xmlns:a16="http://schemas.microsoft.com/office/drawing/2014/main" id="{163F6A4A-5121-4520-848D-7562621EC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" y="2371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7" name="Freeform 175">
                <a:extLst>
                  <a:ext uri="{FF2B5EF4-FFF2-40B4-BE49-F238E27FC236}">
                    <a16:creationId xmlns:a16="http://schemas.microsoft.com/office/drawing/2014/main" id="{1936446E-5677-467D-A1A1-9484509B6B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2" y="2371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1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8" name="Freeform 176">
                <a:extLst>
                  <a:ext uri="{FF2B5EF4-FFF2-40B4-BE49-F238E27FC236}">
                    <a16:creationId xmlns:a16="http://schemas.microsoft.com/office/drawing/2014/main" id="{3DA48D4B-1167-4C62-8410-52DFD805B7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2" y="2371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1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9" name="Freeform 177">
                <a:extLst>
                  <a:ext uri="{FF2B5EF4-FFF2-40B4-BE49-F238E27FC236}">
                    <a16:creationId xmlns:a16="http://schemas.microsoft.com/office/drawing/2014/main" id="{ABF1F608-57A3-4A2D-9B09-FEB0F943A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384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0" name="Freeform 178">
                <a:extLst>
                  <a:ext uri="{FF2B5EF4-FFF2-40B4-BE49-F238E27FC236}">
                    <a16:creationId xmlns:a16="http://schemas.microsoft.com/office/drawing/2014/main" id="{3C292D27-39C4-48FB-B207-31CE06684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7" y="2384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0 w 48"/>
                  <a:gd name="T5" fmla="*/ 32 h 47"/>
                  <a:gd name="T6" fmla="*/ 5 w 48"/>
                  <a:gd name="T7" fmla="*/ 40 h 47"/>
                  <a:gd name="T8" fmla="*/ 16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1 w 48"/>
                  <a:gd name="T17" fmla="*/ 40 h 47"/>
                  <a:gd name="T18" fmla="*/ 46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6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6 w 48"/>
                  <a:gd name="T35" fmla="*/ 2 h 47"/>
                  <a:gd name="T36" fmla="*/ 5 w 48"/>
                  <a:gd name="T37" fmla="*/ 7 h 47"/>
                  <a:gd name="T38" fmla="*/ 0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0" y="32"/>
                    </a:lnTo>
                    <a:lnTo>
                      <a:pt x="5" y="40"/>
                    </a:lnTo>
                    <a:lnTo>
                      <a:pt x="16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1" name="Freeform 179">
                <a:extLst>
                  <a:ext uri="{FF2B5EF4-FFF2-40B4-BE49-F238E27FC236}">
                    <a16:creationId xmlns:a16="http://schemas.microsoft.com/office/drawing/2014/main" id="{DE4C77DB-322E-46A8-B13B-E2E34C5A10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5" y="2384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2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5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5 w 48"/>
                  <a:gd name="T25" fmla="*/ 15 h 47"/>
                  <a:gd name="T26" fmla="*/ 40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2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2" name="Freeform 180">
                <a:extLst>
                  <a:ext uri="{FF2B5EF4-FFF2-40B4-BE49-F238E27FC236}">
                    <a16:creationId xmlns:a16="http://schemas.microsoft.com/office/drawing/2014/main" id="{B92CB42C-F4C8-4568-BF16-F9C72DAB30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5" y="2399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3 w 48"/>
                  <a:gd name="T15" fmla="*/ 45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8 w 48"/>
                  <a:gd name="T25" fmla="*/ 12 h 47"/>
                  <a:gd name="T26" fmla="*/ 43 w 48"/>
                  <a:gd name="T27" fmla="*/ 5 h 47"/>
                  <a:gd name="T28" fmla="*/ 33 w 48"/>
                  <a:gd name="T29" fmla="*/ 0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0 h 47"/>
                  <a:gd name="T36" fmla="*/ 8 w 48"/>
                  <a:gd name="T37" fmla="*/ 5 h 47"/>
                  <a:gd name="T38" fmla="*/ 3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3" name="Freeform 181">
                <a:extLst>
                  <a:ext uri="{FF2B5EF4-FFF2-40B4-BE49-F238E27FC236}">
                    <a16:creationId xmlns:a16="http://schemas.microsoft.com/office/drawing/2014/main" id="{E295AFCC-C3D6-4754-AB04-44EF6C9B49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399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3 w 50"/>
                  <a:gd name="T5" fmla="*/ 32 h 47"/>
                  <a:gd name="T6" fmla="*/ 8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8 w 50"/>
                  <a:gd name="T25" fmla="*/ 12 h 47"/>
                  <a:gd name="T26" fmla="*/ 43 w 50"/>
                  <a:gd name="T27" fmla="*/ 5 h 47"/>
                  <a:gd name="T28" fmla="*/ 35 w 50"/>
                  <a:gd name="T29" fmla="*/ 0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0 h 47"/>
                  <a:gd name="T36" fmla="*/ 8 w 50"/>
                  <a:gd name="T37" fmla="*/ 5 h 47"/>
                  <a:gd name="T38" fmla="*/ 3 w 50"/>
                  <a:gd name="T39" fmla="*/ 12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4" name="Freeform 182">
                <a:extLst>
                  <a:ext uri="{FF2B5EF4-FFF2-40B4-BE49-F238E27FC236}">
                    <a16:creationId xmlns:a16="http://schemas.microsoft.com/office/drawing/2014/main" id="{A534BA8A-C556-4006-98F2-10B895E49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" y="2399"/>
                <a:ext cx="47" cy="47"/>
              </a:xfrm>
              <a:custGeom>
                <a:avLst/>
                <a:gdLst>
                  <a:gd name="T0" fmla="*/ 0 w 47"/>
                  <a:gd name="T1" fmla="*/ 22 h 47"/>
                  <a:gd name="T2" fmla="*/ 0 w 47"/>
                  <a:gd name="T3" fmla="*/ 22 h 47"/>
                  <a:gd name="T4" fmla="*/ 2 w 47"/>
                  <a:gd name="T5" fmla="*/ 32 h 47"/>
                  <a:gd name="T6" fmla="*/ 7 w 47"/>
                  <a:gd name="T7" fmla="*/ 40 h 47"/>
                  <a:gd name="T8" fmla="*/ 15 w 47"/>
                  <a:gd name="T9" fmla="*/ 45 h 47"/>
                  <a:gd name="T10" fmla="*/ 22 w 47"/>
                  <a:gd name="T11" fmla="*/ 47 h 47"/>
                  <a:gd name="T12" fmla="*/ 22 w 47"/>
                  <a:gd name="T13" fmla="*/ 47 h 47"/>
                  <a:gd name="T14" fmla="*/ 32 w 47"/>
                  <a:gd name="T15" fmla="*/ 45 h 47"/>
                  <a:gd name="T16" fmla="*/ 40 w 47"/>
                  <a:gd name="T17" fmla="*/ 40 h 47"/>
                  <a:gd name="T18" fmla="*/ 45 w 47"/>
                  <a:gd name="T19" fmla="*/ 32 h 47"/>
                  <a:gd name="T20" fmla="*/ 47 w 47"/>
                  <a:gd name="T21" fmla="*/ 22 h 47"/>
                  <a:gd name="T22" fmla="*/ 47 w 47"/>
                  <a:gd name="T23" fmla="*/ 22 h 47"/>
                  <a:gd name="T24" fmla="*/ 45 w 47"/>
                  <a:gd name="T25" fmla="*/ 12 h 47"/>
                  <a:gd name="T26" fmla="*/ 40 w 47"/>
                  <a:gd name="T27" fmla="*/ 5 h 47"/>
                  <a:gd name="T28" fmla="*/ 32 w 47"/>
                  <a:gd name="T29" fmla="*/ 0 h 47"/>
                  <a:gd name="T30" fmla="*/ 22 w 47"/>
                  <a:gd name="T31" fmla="*/ 0 h 47"/>
                  <a:gd name="T32" fmla="*/ 22 w 47"/>
                  <a:gd name="T33" fmla="*/ 0 h 47"/>
                  <a:gd name="T34" fmla="*/ 15 w 47"/>
                  <a:gd name="T35" fmla="*/ 0 h 47"/>
                  <a:gd name="T36" fmla="*/ 7 w 47"/>
                  <a:gd name="T37" fmla="*/ 5 h 47"/>
                  <a:gd name="T38" fmla="*/ 2 w 47"/>
                  <a:gd name="T39" fmla="*/ 12 h 47"/>
                  <a:gd name="T40" fmla="*/ 0 w 47"/>
                  <a:gd name="T41" fmla="*/ 22 h 47"/>
                  <a:gd name="T42" fmla="*/ 0 w 47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5" y="12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5" name="Freeform 183">
                <a:extLst>
                  <a:ext uri="{FF2B5EF4-FFF2-40B4-BE49-F238E27FC236}">
                    <a16:creationId xmlns:a16="http://schemas.microsoft.com/office/drawing/2014/main" id="{BF64D9F9-514D-439D-9FF4-C4660DF4F5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5" y="2399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5 w 48"/>
                  <a:gd name="T7" fmla="*/ 40 h 47"/>
                  <a:gd name="T8" fmla="*/ 13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5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5 w 48"/>
                  <a:gd name="T25" fmla="*/ 12 h 47"/>
                  <a:gd name="T26" fmla="*/ 40 w 48"/>
                  <a:gd name="T27" fmla="*/ 5 h 47"/>
                  <a:gd name="T28" fmla="*/ 33 w 48"/>
                  <a:gd name="T29" fmla="*/ 0 h 47"/>
                  <a:gd name="T30" fmla="*/ 23 w 48"/>
                  <a:gd name="T31" fmla="*/ 0 h 47"/>
                  <a:gd name="T32" fmla="*/ 23 w 48"/>
                  <a:gd name="T33" fmla="*/ 0 h 47"/>
                  <a:gd name="T34" fmla="*/ 13 w 48"/>
                  <a:gd name="T35" fmla="*/ 0 h 47"/>
                  <a:gd name="T36" fmla="*/ 5 w 48"/>
                  <a:gd name="T37" fmla="*/ 5 h 47"/>
                  <a:gd name="T38" fmla="*/ 0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5" y="40"/>
                    </a:lnTo>
                    <a:lnTo>
                      <a:pt x="13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2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6" name="Freeform 184">
                <a:extLst>
                  <a:ext uri="{FF2B5EF4-FFF2-40B4-BE49-F238E27FC236}">
                    <a16:creationId xmlns:a16="http://schemas.microsoft.com/office/drawing/2014/main" id="{F43586A5-36C4-4BE0-B808-7901203B6E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2399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2 w 50"/>
                  <a:gd name="T17" fmla="*/ 40 h 47"/>
                  <a:gd name="T18" fmla="*/ 47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7 w 50"/>
                  <a:gd name="T25" fmla="*/ 12 h 47"/>
                  <a:gd name="T26" fmla="*/ 42 w 50"/>
                  <a:gd name="T27" fmla="*/ 5 h 47"/>
                  <a:gd name="T28" fmla="*/ 35 w 50"/>
                  <a:gd name="T29" fmla="*/ 0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0 h 47"/>
                  <a:gd name="T36" fmla="*/ 7 w 50"/>
                  <a:gd name="T37" fmla="*/ 5 h 47"/>
                  <a:gd name="T38" fmla="*/ 2 w 50"/>
                  <a:gd name="T39" fmla="*/ 12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7" y="12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7" name="Freeform 185">
                <a:extLst>
                  <a:ext uri="{FF2B5EF4-FFF2-40B4-BE49-F238E27FC236}">
                    <a16:creationId xmlns:a16="http://schemas.microsoft.com/office/drawing/2014/main" id="{47BFF6F2-9735-4D96-80B8-7018C521E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5" y="2399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5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5 w 48"/>
                  <a:gd name="T25" fmla="*/ 12 h 47"/>
                  <a:gd name="T26" fmla="*/ 40 w 48"/>
                  <a:gd name="T27" fmla="*/ 5 h 47"/>
                  <a:gd name="T28" fmla="*/ 33 w 48"/>
                  <a:gd name="T29" fmla="*/ 0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0 h 47"/>
                  <a:gd name="T36" fmla="*/ 8 w 48"/>
                  <a:gd name="T37" fmla="*/ 5 h 47"/>
                  <a:gd name="T38" fmla="*/ 3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2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8" name="Freeform 186">
                <a:extLst>
                  <a:ext uri="{FF2B5EF4-FFF2-40B4-BE49-F238E27FC236}">
                    <a16:creationId xmlns:a16="http://schemas.microsoft.com/office/drawing/2014/main" id="{2227BB86-1A72-4BE4-960C-562DBA2E1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2399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8 w 50"/>
                  <a:gd name="T25" fmla="*/ 12 h 47"/>
                  <a:gd name="T26" fmla="*/ 43 w 50"/>
                  <a:gd name="T27" fmla="*/ 5 h 47"/>
                  <a:gd name="T28" fmla="*/ 35 w 50"/>
                  <a:gd name="T29" fmla="*/ 0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0 h 47"/>
                  <a:gd name="T36" fmla="*/ 7 w 50"/>
                  <a:gd name="T37" fmla="*/ 5 h 47"/>
                  <a:gd name="T38" fmla="*/ 2 w 50"/>
                  <a:gd name="T39" fmla="*/ 12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9" name="Freeform 187">
                <a:extLst>
                  <a:ext uri="{FF2B5EF4-FFF2-40B4-BE49-F238E27FC236}">
                    <a16:creationId xmlns:a16="http://schemas.microsoft.com/office/drawing/2014/main" id="{6F5E3FCE-8369-4FF4-8DA1-0F493F26B8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5" y="2399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3 w 48"/>
                  <a:gd name="T15" fmla="*/ 45 h 47"/>
                  <a:gd name="T16" fmla="*/ 41 w 48"/>
                  <a:gd name="T17" fmla="*/ 40 h 47"/>
                  <a:gd name="T18" fmla="*/ 46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6 w 48"/>
                  <a:gd name="T25" fmla="*/ 12 h 47"/>
                  <a:gd name="T26" fmla="*/ 41 w 48"/>
                  <a:gd name="T27" fmla="*/ 5 h 47"/>
                  <a:gd name="T28" fmla="*/ 33 w 48"/>
                  <a:gd name="T29" fmla="*/ 0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0 h 47"/>
                  <a:gd name="T36" fmla="*/ 8 w 48"/>
                  <a:gd name="T37" fmla="*/ 5 h 47"/>
                  <a:gd name="T38" fmla="*/ 3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2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0" name="Freeform 188">
                <a:extLst>
                  <a:ext uri="{FF2B5EF4-FFF2-40B4-BE49-F238E27FC236}">
                    <a16:creationId xmlns:a16="http://schemas.microsoft.com/office/drawing/2014/main" id="{773CF1FD-543D-4BB1-A419-E50488F4B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0" y="2399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5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1 w 48"/>
                  <a:gd name="T17" fmla="*/ 40 h 47"/>
                  <a:gd name="T18" fmla="*/ 46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6 w 48"/>
                  <a:gd name="T25" fmla="*/ 12 h 47"/>
                  <a:gd name="T26" fmla="*/ 41 w 48"/>
                  <a:gd name="T27" fmla="*/ 5 h 47"/>
                  <a:gd name="T28" fmla="*/ 33 w 48"/>
                  <a:gd name="T29" fmla="*/ 0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0 h 47"/>
                  <a:gd name="T36" fmla="*/ 5 w 48"/>
                  <a:gd name="T37" fmla="*/ 5 h 47"/>
                  <a:gd name="T38" fmla="*/ 0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2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5" y="5"/>
                    </a:lnTo>
                    <a:lnTo>
                      <a:pt x="0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1" name="Freeform 189">
                <a:extLst>
                  <a:ext uri="{FF2B5EF4-FFF2-40B4-BE49-F238E27FC236}">
                    <a16:creationId xmlns:a16="http://schemas.microsoft.com/office/drawing/2014/main" id="{75325C27-9AC0-4803-9092-2BE1D869EF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436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2 w 48"/>
                  <a:gd name="T5" fmla="*/ 36 h 48"/>
                  <a:gd name="T6" fmla="*/ 7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6 h 48"/>
                  <a:gd name="T20" fmla="*/ 48 w 48"/>
                  <a:gd name="T21" fmla="*/ 26 h 48"/>
                  <a:gd name="T22" fmla="*/ 48 w 48"/>
                  <a:gd name="T23" fmla="*/ 26 h 48"/>
                  <a:gd name="T24" fmla="*/ 45 w 48"/>
                  <a:gd name="T25" fmla="*/ 16 h 48"/>
                  <a:gd name="T26" fmla="*/ 40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7 w 48"/>
                  <a:gd name="T37" fmla="*/ 8 h 48"/>
                  <a:gd name="T38" fmla="*/ 2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2" name="Freeform 190">
                <a:extLst>
                  <a:ext uri="{FF2B5EF4-FFF2-40B4-BE49-F238E27FC236}">
                    <a16:creationId xmlns:a16="http://schemas.microsoft.com/office/drawing/2014/main" id="{4C4E6082-01F2-4DA2-9937-833FE67EAF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0" y="2436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0 w 48"/>
                  <a:gd name="T5" fmla="*/ 36 h 48"/>
                  <a:gd name="T6" fmla="*/ 5 w 48"/>
                  <a:gd name="T7" fmla="*/ 43 h 48"/>
                  <a:gd name="T8" fmla="*/ 13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1 w 48"/>
                  <a:gd name="T17" fmla="*/ 43 h 48"/>
                  <a:gd name="T18" fmla="*/ 46 w 48"/>
                  <a:gd name="T19" fmla="*/ 36 h 48"/>
                  <a:gd name="T20" fmla="*/ 48 w 48"/>
                  <a:gd name="T21" fmla="*/ 26 h 48"/>
                  <a:gd name="T22" fmla="*/ 48 w 48"/>
                  <a:gd name="T23" fmla="*/ 26 h 48"/>
                  <a:gd name="T24" fmla="*/ 46 w 48"/>
                  <a:gd name="T25" fmla="*/ 16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3 h 48"/>
                  <a:gd name="T36" fmla="*/ 5 w 48"/>
                  <a:gd name="T37" fmla="*/ 8 h 48"/>
                  <a:gd name="T38" fmla="*/ 0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6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16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3" name="Freeform 191">
                <a:extLst>
                  <a:ext uri="{FF2B5EF4-FFF2-40B4-BE49-F238E27FC236}">
                    <a16:creationId xmlns:a16="http://schemas.microsoft.com/office/drawing/2014/main" id="{2E504486-7754-4681-A362-A85D2C7B6E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1" y="2436"/>
                <a:ext cx="50" cy="48"/>
              </a:xfrm>
              <a:custGeom>
                <a:avLst/>
                <a:gdLst>
                  <a:gd name="T0" fmla="*/ 0 w 50"/>
                  <a:gd name="T1" fmla="*/ 26 h 48"/>
                  <a:gd name="T2" fmla="*/ 0 w 50"/>
                  <a:gd name="T3" fmla="*/ 26 h 48"/>
                  <a:gd name="T4" fmla="*/ 2 w 50"/>
                  <a:gd name="T5" fmla="*/ 36 h 48"/>
                  <a:gd name="T6" fmla="*/ 7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2 w 50"/>
                  <a:gd name="T17" fmla="*/ 43 h 48"/>
                  <a:gd name="T18" fmla="*/ 47 w 50"/>
                  <a:gd name="T19" fmla="*/ 36 h 48"/>
                  <a:gd name="T20" fmla="*/ 50 w 50"/>
                  <a:gd name="T21" fmla="*/ 26 h 48"/>
                  <a:gd name="T22" fmla="*/ 50 w 50"/>
                  <a:gd name="T23" fmla="*/ 26 h 48"/>
                  <a:gd name="T24" fmla="*/ 47 w 50"/>
                  <a:gd name="T25" fmla="*/ 16 h 48"/>
                  <a:gd name="T26" fmla="*/ 42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6 h 48"/>
                  <a:gd name="T40" fmla="*/ 0 w 50"/>
                  <a:gd name="T41" fmla="*/ 26 h 48"/>
                  <a:gd name="T42" fmla="*/ 0 w 50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7" y="16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4" name="Freeform 192">
                <a:extLst>
                  <a:ext uri="{FF2B5EF4-FFF2-40B4-BE49-F238E27FC236}">
                    <a16:creationId xmlns:a16="http://schemas.microsoft.com/office/drawing/2014/main" id="{0CB72FC0-12A2-4BCA-9A2F-996CA29D6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2436"/>
                <a:ext cx="50" cy="48"/>
              </a:xfrm>
              <a:custGeom>
                <a:avLst/>
                <a:gdLst>
                  <a:gd name="T0" fmla="*/ 0 w 50"/>
                  <a:gd name="T1" fmla="*/ 26 h 48"/>
                  <a:gd name="T2" fmla="*/ 0 w 50"/>
                  <a:gd name="T3" fmla="*/ 26 h 48"/>
                  <a:gd name="T4" fmla="*/ 3 w 50"/>
                  <a:gd name="T5" fmla="*/ 36 h 48"/>
                  <a:gd name="T6" fmla="*/ 8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6 h 48"/>
                  <a:gd name="T20" fmla="*/ 50 w 50"/>
                  <a:gd name="T21" fmla="*/ 26 h 48"/>
                  <a:gd name="T22" fmla="*/ 50 w 50"/>
                  <a:gd name="T23" fmla="*/ 26 h 48"/>
                  <a:gd name="T24" fmla="*/ 48 w 50"/>
                  <a:gd name="T25" fmla="*/ 16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6 h 48"/>
                  <a:gd name="T40" fmla="*/ 0 w 50"/>
                  <a:gd name="T41" fmla="*/ 26 h 48"/>
                  <a:gd name="T42" fmla="*/ 0 w 50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5" name="Freeform 193">
                <a:extLst>
                  <a:ext uri="{FF2B5EF4-FFF2-40B4-BE49-F238E27FC236}">
                    <a16:creationId xmlns:a16="http://schemas.microsoft.com/office/drawing/2014/main" id="{10931AF3-3AFA-46F6-862A-EBA386511A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6" y="2436"/>
                <a:ext cx="47" cy="48"/>
              </a:xfrm>
              <a:custGeom>
                <a:avLst/>
                <a:gdLst>
                  <a:gd name="T0" fmla="*/ 0 w 47"/>
                  <a:gd name="T1" fmla="*/ 26 h 48"/>
                  <a:gd name="T2" fmla="*/ 0 w 47"/>
                  <a:gd name="T3" fmla="*/ 26 h 48"/>
                  <a:gd name="T4" fmla="*/ 0 w 47"/>
                  <a:gd name="T5" fmla="*/ 36 h 48"/>
                  <a:gd name="T6" fmla="*/ 7 w 47"/>
                  <a:gd name="T7" fmla="*/ 43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6 h 48"/>
                  <a:gd name="T20" fmla="*/ 47 w 47"/>
                  <a:gd name="T21" fmla="*/ 26 h 48"/>
                  <a:gd name="T22" fmla="*/ 47 w 47"/>
                  <a:gd name="T23" fmla="*/ 26 h 48"/>
                  <a:gd name="T24" fmla="*/ 45 w 47"/>
                  <a:gd name="T25" fmla="*/ 16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0 w 47"/>
                  <a:gd name="T39" fmla="*/ 16 h 48"/>
                  <a:gd name="T40" fmla="*/ 0 w 47"/>
                  <a:gd name="T41" fmla="*/ 26 h 48"/>
                  <a:gd name="T42" fmla="*/ 0 w 47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6" name="Freeform 194">
                <a:extLst>
                  <a:ext uri="{FF2B5EF4-FFF2-40B4-BE49-F238E27FC236}">
                    <a16:creationId xmlns:a16="http://schemas.microsoft.com/office/drawing/2014/main" id="{BB9E09B2-36E5-4902-806D-B0795CC4C4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436"/>
                <a:ext cx="47" cy="48"/>
              </a:xfrm>
              <a:custGeom>
                <a:avLst/>
                <a:gdLst>
                  <a:gd name="T0" fmla="*/ 0 w 47"/>
                  <a:gd name="T1" fmla="*/ 26 h 48"/>
                  <a:gd name="T2" fmla="*/ 0 w 47"/>
                  <a:gd name="T3" fmla="*/ 26 h 48"/>
                  <a:gd name="T4" fmla="*/ 2 w 47"/>
                  <a:gd name="T5" fmla="*/ 36 h 48"/>
                  <a:gd name="T6" fmla="*/ 7 w 47"/>
                  <a:gd name="T7" fmla="*/ 43 h 48"/>
                  <a:gd name="T8" fmla="*/ 15 w 47"/>
                  <a:gd name="T9" fmla="*/ 48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8 h 48"/>
                  <a:gd name="T16" fmla="*/ 42 w 47"/>
                  <a:gd name="T17" fmla="*/ 43 h 48"/>
                  <a:gd name="T18" fmla="*/ 47 w 47"/>
                  <a:gd name="T19" fmla="*/ 36 h 48"/>
                  <a:gd name="T20" fmla="*/ 47 w 47"/>
                  <a:gd name="T21" fmla="*/ 26 h 48"/>
                  <a:gd name="T22" fmla="*/ 47 w 47"/>
                  <a:gd name="T23" fmla="*/ 26 h 48"/>
                  <a:gd name="T24" fmla="*/ 47 w 47"/>
                  <a:gd name="T25" fmla="*/ 16 h 48"/>
                  <a:gd name="T26" fmla="*/ 42 w 47"/>
                  <a:gd name="T27" fmla="*/ 8 h 48"/>
                  <a:gd name="T28" fmla="*/ 32 w 47"/>
                  <a:gd name="T29" fmla="*/ 3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6 h 48"/>
                  <a:gd name="T40" fmla="*/ 0 w 47"/>
                  <a:gd name="T41" fmla="*/ 26 h 48"/>
                  <a:gd name="T42" fmla="*/ 0 w 47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8"/>
                    </a:lnTo>
                    <a:lnTo>
                      <a:pt x="42" y="43"/>
                    </a:lnTo>
                    <a:lnTo>
                      <a:pt x="47" y="36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7" y="16"/>
                    </a:lnTo>
                    <a:lnTo>
                      <a:pt x="42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7" name="Freeform 195">
                <a:extLst>
                  <a:ext uri="{FF2B5EF4-FFF2-40B4-BE49-F238E27FC236}">
                    <a16:creationId xmlns:a16="http://schemas.microsoft.com/office/drawing/2014/main" id="{0C0B0A00-248E-4AA5-9B95-4CBED04EC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2436"/>
                <a:ext cx="50" cy="48"/>
              </a:xfrm>
              <a:custGeom>
                <a:avLst/>
                <a:gdLst>
                  <a:gd name="T0" fmla="*/ 0 w 50"/>
                  <a:gd name="T1" fmla="*/ 26 h 48"/>
                  <a:gd name="T2" fmla="*/ 0 w 50"/>
                  <a:gd name="T3" fmla="*/ 26 h 48"/>
                  <a:gd name="T4" fmla="*/ 2 w 50"/>
                  <a:gd name="T5" fmla="*/ 36 h 48"/>
                  <a:gd name="T6" fmla="*/ 7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2 w 50"/>
                  <a:gd name="T17" fmla="*/ 43 h 48"/>
                  <a:gd name="T18" fmla="*/ 47 w 50"/>
                  <a:gd name="T19" fmla="*/ 36 h 48"/>
                  <a:gd name="T20" fmla="*/ 50 w 50"/>
                  <a:gd name="T21" fmla="*/ 26 h 48"/>
                  <a:gd name="T22" fmla="*/ 50 w 50"/>
                  <a:gd name="T23" fmla="*/ 26 h 48"/>
                  <a:gd name="T24" fmla="*/ 47 w 50"/>
                  <a:gd name="T25" fmla="*/ 16 h 48"/>
                  <a:gd name="T26" fmla="*/ 42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6 h 48"/>
                  <a:gd name="T40" fmla="*/ 0 w 50"/>
                  <a:gd name="T41" fmla="*/ 26 h 48"/>
                  <a:gd name="T42" fmla="*/ 0 w 50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7" y="16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8" name="Freeform 196">
                <a:extLst>
                  <a:ext uri="{FF2B5EF4-FFF2-40B4-BE49-F238E27FC236}">
                    <a16:creationId xmlns:a16="http://schemas.microsoft.com/office/drawing/2014/main" id="{237EAA14-5674-4A7F-8680-A1CF34C83F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" y="2436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3 w 48"/>
                  <a:gd name="T5" fmla="*/ 36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3 w 48"/>
                  <a:gd name="T17" fmla="*/ 43 h 48"/>
                  <a:gd name="T18" fmla="*/ 48 w 48"/>
                  <a:gd name="T19" fmla="*/ 36 h 48"/>
                  <a:gd name="T20" fmla="*/ 48 w 48"/>
                  <a:gd name="T21" fmla="*/ 26 h 48"/>
                  <a:gd name="T22" fmla="*/ 48 w 48"/>
                  <a:gd name="T23" fmla="*/ 26 h 48"/>
                  <a:gd name="T24" fmla="*/ 48 w 48"/>
                  <a:gd name="T25" fmla="*/ 16 h 48"/>
                  <a:gd name="T26" fmla="*/ 43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9" name="Freeform 197">
                <a:extLst>
                  <a:ext uri="{FF2B5EF4-FFF2-40B4-BE49-F238E27FC236}">
                    <a16:creationId xmlns:a16="http://schemas.microsoft.com/office/drawing/2014/main" id="{E3D0AD3E-04AB-4DC9-B81F-FDA6180222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3" y="2436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0 w 48"/>
                  <a:gd name="T5" fmla="*/ 36 h 48"/>
                  <a:gd name="T6" fmla="*/ 5 w 48"/>
                  <a:gd name="T7" fmla="*/ 43 h 48"/>
                  <a:gd name="T8" fmla="*/ 13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6 h 48"/>
                  <a:gd name="T20" fmla="*/ 48 w 48"/>
                  <a:gd name="T21" fmla="*/ 26 h 48"/>
                  <a:gd name="T22" fmla="*/ 48 w 48"/>
                  <a:gd name="T23" fmla="*/ 26 h 48"/>
                  <a:gd name="T24" fmla="*/ 45 w 48"/>
                  <a:gd name="T25" fmla="*/ 16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3 h 48"/>
                  <a:gd name="T36" fmla="*/ 5 w 48"/>
                  <a:gd name="T37" fmla="*/ 8 h 48"/>
                  <a:gd name="T38" fmla="*/ 0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6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80" name="Freeform 198">
                <a:extLst>
                  <a:ext uri="{FF2B5EF4-FFF2-40B4-BE49-F238E27FC236}">
                    <a16:creationId xmlns:a16="http://schemas.microsoft.com/office/drawing/2014/main" id="{777B4190-C1AE-45A1-B313-0D424995D2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08" y="2436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3 w 48"/>
                  <a:gd name="T5" fmla="*/ 36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6 w 48"/>
                  <a:gd name="T19" fmla="*/ 36 h 48"/>
                  <a:gd name="T20" fmla="*/ 48 w 48"/>
                  <a:gd name="T21" fmla="*/ 26 h 48"/>
                  <a:gd name="T22" fmla="*/ 48 w 48"/>
                  <a:gd name="T23" fmla="*/ 26 h 48"/>
                  <a:gd name="T24" fmla="*/ 46 w 48"/>
                  <a:gd name="T25" fmla="*/ 16 h 48"/>
                  <a:gd name="T26" fmla="*/ 40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6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16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81" name="Freeform 199">
                <a:extLst>
                  <a:ext uri="{FF2B5EF4-FFF2-40B4-BE49-F238E27FC236}">
                    <a16:creationId xmlns:a16="http://schemas.microsoft.com/office/drawing/2014/main" id="{B571039F-C331-4B70-9B88-FC3D493CB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2436"/>
                <a:ext cx="50" cy="48"/>
              </a:xfrm>
              <a:custGeom>
                <a:avLst/>
                <a:gdLst>
                  <a:gd name="T0" fmla="*/ 0 w 50"/>
                  <a:gd name="T1" fmla="*/ 26 h 48"/>
                  <a:gd name="T2" fmla="*/ 0 w 50"/>
                  <a:gd name="T3" fmla="*/ 26 h 48"/>
                  <a:gd name="T4" fmla="*/ 3 w 50"/>
                  <a:gd name="T5" fmla="*/ 36 h 48"/>
                  <a:gd name="T6" fmla="*/ 8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6 h 48"/>
                  <a:gd name="T20" fmla="*/ 50 w 50"/>
                  <a:gd name="T21" fmla="*/ 26 h 48"/>
                  <a:gd name="T22" fmla="*/ 50 w 50"/>
                  <a:gd name="T23" fmla="*/ 26 h 48"/>
                  <a:gd name="T24" fmla="*/ 48 w 50"/>
                  <a:gd name="T25" fmla="*/ 16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6 h 48"/>
                  <a:gd name="T40" fmla="*/ 0 w 50"/>
                  <a:gd name="T41" fmla="*/ 26 h 48"/>
                  <a:gd name="T42" fmla="*/ 0 w 50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82" name="Freeform 200">
                <a:extLst>
                  <a:ext uri="{FF2B5EF4-FFF2-40B4-BE49-F238E27FC236}">
                    <a16:creationId xmlns:a16="http://schemas.microsoft.com/office/drawing/2014/main" id="{43A6F6F8-D701-4879-A7CF-8FBA55694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6" y="2436"/>
                <a:ext cx="50" cy="48"/>
              </a:xfrm>
              <a:custGeom>
                <a:avLst/>
                <a:gdLst>
                  <a:gd name="T0" fmla="*/ 0 w 50"/>
                  <a:gd name="T1" fmla="*/ 26 h 48"/>
                  <a:gd name="T2" fmla="*/ 0 w 50"/>
                  <a:gd name="T3" fmla="*/ 26 h 48"/>
                  <a:gd name="T4" fmla="*/ 3 w 50"/>
                  <a:gd name="T5" fmla="*/ 36 h 48"/>
                  <a:gd name="T6" fmla="*/ 8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6 h 48"/>
                  <a:gd name="T20" fmla="*/ 50 w 50"/>
                  <a:gd name="T21" fmla="*/ 26 h 48"/>
                  <a:gd name="T22" fmla="*/ 50 w 50"/>
                  <a:gd name="T23" fmla="*/ 26 h 48"/>
                  <a:gd name="T24" fmla="*/ 48 w 50"/>
                  <a:gd name="T25" fmla="*/ 16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6 h 48"/>
                  <a:gd name="T40" fmla="*/ 0 w 50"/>
                  <a:gd name="T41" fmla="*/ 26 h 48"/>
                  <a:gd name="T42" fmla="*/ 0 w 50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83" name="Freeform 201">
                <a:extLst>
                  <a:ext uri="{FF2B5EF4-FFF2-40B4-BE49-F238E27FC236}">
                    <a16:creationId xmlns:a16="http://schemas.microsoft.com/office/drawing/2014/main" id="{BF84F89D-32B5-49A6-931F-5902A0E76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2436"/>
                <a:ext cx="47" cy="48"/>
              </a:xfrm>
              <a:custGeom>
                <a:avLst/>
                <a:gdLst>
                  <a:gd name="T0" fmla="*/ 0 w 47"/>
                  <a:gd name="T1" fmla="*/ 26 h 48"/>
                  <a:gd name="T2" fmla="*/ 0 w 47"/>
                  <a:gd name="T3" fmla="*/ 26 h 48"/>
                  <a:gd name="T4" fmla="*/ 0 w 47"/>
                  <a:gd name="T5" fmla="*/ 36 h 48"/>
                  <a:gd name="T6" fmla="*/ 5 w 47"/>
                  <a:gd name="T7" fmla="*/ 43 h 48"/>
                  <a:gd name="T8" fmla="*/ 12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6 h 48"/>
                  <a:gd name="T20" fmla="*/ 47 w 47"/>
                  <a:gd name="T21" fmla="*/ 26 h 48"/>
                  <a:gd name="T22" fmla="*/ 47 w 47"/>
                  <a:gd name="T23" fmla="*/ 26 h 48"/>
                  <a:gd name="T24" fmla="*/ 45 w 47"/>
                  <a:gd name="T25" fmla="*/ 16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2 w 47"/>
                  <a:gd name="T35" fmla="*/ 3 h 48"/>
                  <a:gd name="T36" fmla="*/ 5 w 47"/>
                  <a:gd name="T37" fmla="*/ 8 h 48"/>
                  <a:gd name="T38" fmla="*/ 0 w 47"/>
                  <a:gd name="T39" fmla="*/ 16 h 48"/>
                  <a:gd name="T40" fmla="*/ 0 w 47"/>
                  <a:gd name="T41" fmla="*/ 26 h 48"/>
                  <a:gd name="T42" fmla="*/ 0 w 47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6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3"/>
                    </a:lnTo>
                    <a:lnTo>
                      <a:pt x="5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84" name="Freeform 202">
                <a:extLst>
                  <a:ext uri="{FF2B5EF4-FFF2-40B4-BE49-F238E27FC236}">
                    <a16:creationId xmlns:a16="http://schemas.microsoft.com/office/drawing/2014/main" id="{44D20CA6-F1EA-4D4A-B1F1-C8CBE6E6C7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5" y="2399"/>
                <a:ext cx="51" cy="47"/>
              </a:xfrm>
              <a:custGeom>
                <a:avLst/>
                <a:gdLst>
                  <a:gd name="T0" fmla="*/ 0 w 51"/>
                  <a:gd name="T1" fmla="*/ 22 h 47"/>
                  <a:gd name="T2" fmla="*/ 0 w 51"/>
                  <a:gd name="T3" fmla="*/ 22 h 47"/>
                  <a:gd name="T4" fmla="*/ 3 w 51"/>
                  <a:gd name="T5" fmla="*/ 32 h 47"/>
                  <a:gd name="T6" fmla="*/ 8 w 51"/>
                  <a:gd name="T7" fmla="*/ 40 h 47"/>
                  <a:gd name="T8" fmla="*/ 15 w 51"/>
                  <a:gd name="T9" fmla="*/ 45 h 47"/>
                  <a:gd name="T10" fmla="*/ 25 w 51"/>
                  <a:gd name="T11" fmla="*/ 47 h 47"/>
                  <a:gd name="T12" fmla="*/ 25 w 51"/>
                  <a:gd name="T13" fmla="*/ 47 h 47"/>
                  <a:gd name="T14" fmla="*/ 35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2 h 47"/>
                  <a:gd name="T22" fmla="*/ 51 w 51"/>
                  <a:gd name="T23" fmla="*/ 22 h 47"/>
                  <a:gd name="T24" fmla="*/ 48 w 51"/>
                  <a:gd name="T25" fmla="*/ 12 h 47"/>
                  <a:gd name="T26" fmla="*/ 43 w 51"/>
                  <a:gd name="T27" fmla="*/ 5 h 47"/>
                  <a:gd name="T28" fmla="*/ 35 w 51"/>
                  <a:gd name="T29" fmla="*/ 0 h 47"/>
                  <a:gd name="T30" fmla="*/ 25 w 51"/>
                  <a:gd name="T31" fmla="*/ 0 h 47"/>
                  <a:gd name="T32" fmla="*/ 25 w 51"/>
                  <a:gd name="T33" fmla="*/ 0 h 47"/>
                  <a:gd name="T34" fmla="*/ 15 w 51"/>
                  <a:gd name="T35" fmla="*/ 0 h 47"/>
                  <a:gd name="T36" fmla="*/ 8 w 51"/>
                  <a:gd name="T37" fmla="*/ 5 h 47"/>
                  <a:gd name="T38" fmla="*/ 3 w 51"/>
                  <a:gd name="T39" fmla="*/ 12 h 47"/>
                  <a:gd name="T40" fmla="*/ 0 w 51"/>
                  <a:gd name="T41" fmla="*/ 22 h 47"/>
                  <a:gd name="T42" fmla="*/ 0 w 51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85" name="Freeform 203">
                <a:extLst>
                  <a:ext uri="{FF2B5EF4-FFF2-40B4-BE49-F238E27FC236}">
                    <a16:creationId xmlns:a16="http://schemas.microsoft.com/office/drawing/2014/main" id="{4AF20A68-9802-4A44-B057-D107F6F701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399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3 w 48"/>
                  <a:gd name="T15" fmla="*/ 45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8 w 48"/>
                  <a:gd name="T25" fmla="*/ 12 h 47"/>
                  <a:gd name="T26" fmla="*/ 43 w 48"/>
                  <a:gd name="T27" fmla="*/ 5 h 47"/>
                  <a:gd name="T28" fmla="*/ 33 w 48"/>
                  <a:gd name="T29" fmla="*/ 0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0 h 47"/>
                  <a:gd name="T36" fmla="*/ 8 w 48"/>
                  <a:gd name="T37" fmla="*/ 5 h 47"/>
                  <a:gd name="T38" fmla="*/ 3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86" name="Freeform 204">
                <a:extLst>
                  <a:ext uri="{FF2B5EF4-FFF2-40B4-BE49-F238E27FC236}">
                    <a16:creationId xmlns:a16="http://schemas.microsoft.com/office/drawing/2014/main" id="{B1ADD337-4726-4B55-9F83-245D491F6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2399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3 w 50"/>
                  <a:gd name="T5" fmla="*/ 32 h 47"/>
                  <a:gd name="T6" fmla="*/ 8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8 w 50"/>
                  <a:gd name="T25" fmla="*/ 12 h 47"/>
                  <a:gd name="T26" fmla="*/ 43 w 50"/>
                  <a:gd name="T27" fmla="*/ 5 h 47"/>
                  <a:gd name="T28" fmla="*/ 35 w 50"/>
                  <a:gd name="T29" fmla="*/ 0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0 h 47"/>
                  <a:gd name="T36" fmla="*/ 8 w 50"/>
                  <a:gd name="T37" fmla="*/ 5 h 47"/>
                  <a:gd name="T38" fmla="*/ 3 w 50"/>
                  <a:gd name="T39" fmla="*/ 12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</p:grpSp>
        <p:grpSp>
          <p:nvGrpSpPr>
            <p:cNvPr id="11" name="Group 406">
              <a:extLst>
                <a:ext uri="{FF2B5EF4-FFF2-40B4-BE49-F238E27FC236}">
                  <a16:creationId xmlns:a16="http://schemas.microsoft.com/office/drawing/2014/main" id="{A7ED20A8-425C-49C1-8004-144F90E80E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4" y="700"/>
              <a:ext cx="6983" cy="3410"/>
              <a:chOff x="724" y="700"/>
              <a:chExt cx="6983" cy="3410"/>
            </a:xfrm>
          </p:grpSpPr>
          <p:sp>
            <p:nvSpPr>
              <p:cNvPr id="387" name="Freeform 206">
                <a:extLst>
                  <a:ext uri="{FF2B5EF4-FFF2-40B4-BE49-F238E27FC236}">
                    <a16:creationId xmlns:a16="http://schemas.microsoft.com/office/drawing/2014/main" id="{1DDD8770-E11C-4389-A476-527692287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399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3 w 50"/>
                  <a:gd name="T5" fmla="*/ 32 h 47"/>
                  <a:gd name="T6" fmla="*/ 8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8 w 50"/>
                  <a:gd name="T25" fmla="*/ 12 h 47"/>
                  <a:gd name="T26" fmla="*/ 43 w 50"/>
                  <a:gd name="T27" fmla="*/ 5 h 47"/>
                  <a:gd name="T28" fmla="*/ 35 w 50"/>
                  <a:gd name="T29" fmla="*/ 0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0 h 47"/>
                  <a:gd name="T36" fmla="*/ 8 w 50"/>
                  <a:gd name="T37" fmla="*/ 5 h 47"/>
                  <a:gd name="T38" fmla="*/ 3 w 50"/>
                  <a:gd name="T39" fmla="*/ 12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8" name="Freeform 207">
                <a:extLst>
                  <a:ext uri="{FF2B5EF4-FFF2-40B4-BE49-F238E27FC236}">
                    <a16:creationId xmlns:a16="http://schemas.microsoft.com/office/drawing/2014/main" id="{6BDCE1CC-2705-4FCE-AD55-1B0A80606B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2" y="236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2 w 48"/>
                  <a:gd name="T5" fmla="*/ 35 h 50"/>
                  <a:gd name="T6" fmla="*/ 7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3 h 50"/>
                  <a:gd name="T36" fmla="*/ 7 w 48"/>
                  <a:gd name="T37" fmla="*/ 8 h 50"/>
                  <a:gd name="T38" fmla="*/ 2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9" name="Freeform 208">
                <a:extLst>
                  <a:ext uri="{FF2B5EF4-FFF2-40B4-BE49-F238E27FC236}">
                    <a16:creationId xmlns:a16="http://schemas.microsoft.com/office/drawing/2014/main" id="{F2243CA6-A6F5-48B4-BE92-99A313E25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7" y="236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5 w 48"/>
                  <a:gd name="T9" fmla="*/ 48 h 50"/>
                  <a:gd name="T10" fmla="*/ 22 w 48"/>
                  <a:gd name="T11" fmla="*/ 50 h 50"/>
                  <a:gd name="T12" fmla="*/ 22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2 w 48"/>
                  <a:gd name="T31" fmla="*/ 0 h 50"/>
                  <a:gd name="T32" fmla="*/ 22 w 48"/>
                  <a:gd name="T33" fmla="*/ 0 h 50"/>
                  <a:gd name="T34" fmla="*/ 15 w 48"/>
                  <a:gd name="T35" fmla="*/ 3 h 50"/>
                  <a:gd name="T36" fmla="*/ 5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0" name="Freeform 209">
                <a:extLst>
                  <a:ext uri="{FF2B5EF4-FFF2-40B4-BE49-F238E27FC236}">
                    <a16:creationId xmlns:a16="http://schemas.microsoft.com/office/drawing/2014/main" id="{F3082DE5-81B1-4B20-8915-D8B254AA5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" y="2361"/>
                <a:ext cx="51" cy="50"/>
              </a:xfrm>
              <a:custGeom>
                <a:avLst/>
                <a:gdLst>
                  <a:gd name="T0" fmla="*/ 0 w 51"/>
                  <a:gd name="T1" fmla="*/ 25 h 50"/>
                  <a:gd name="T2" fmla="*/ 0 w 51"/>
                  <a:gd name="T3" fmla="*/ 25 h 50"/>
                  <a:gd name="T4" fmla="*/ 3 w 51"/>
                  <a:gd name="T5" fmla="*/ 35 h 50"/>
                  <a:gd name="T6" fmla="*/ 8 w 51"/>
                  <a:gd name="T7" fmla="*/ 43 h 50"/>
                  <a:gd name="T8" fmla="*/ 15 w 51"/>
                  <a:gd name="T9" fmla="*/ 48 h 50"/>
                  <a:gd name="T10" fmla="*/ 26 w 51"/>
                  <a:gd name="T11" fmla="*/ 50 h 50"/>
                  <a:gd name="T12" fmla="*/ 26 w 51"/>
                  <a:gd name="T13" fmla="*/ 50 h 50"/>
                  <a:gd name="T14" fmla="*/ 36 w 51"/>
                  <a:gd name="T15" fmla="*/ 48 h 50"/>
                  <a:gd name="T16" fmla="*/ 43 w 51"/>
                  <a:gd name="T17" fmla="*/ 43 h 50"/>
                  <a:gd name="T18" fmla="*/ 48 w 51"/>
                  <a:gd name="T19" fmla="*/ 35 h 50"/>
                  <a:gd name="T20" fmla="*/ 51 w 51"/>
                  <a:gd name="T21" fmla="*/ 25 h 50"/>
                  <a:gd name="T22" fmla="*/ 51 w 51"/>
                  <a:gd name="T23" fmla="*/ 25 h 50"/>
                  <a:gd name="T24" fmla="*/ 48 w 51"/>
                  <a:gd name="T25" fmla="*/ 15 h 50"/>
                  <a:gd name="T26" fmla="*/ 43 w 51"/>
                  <a:gd name="T27" fmla="*/ 8 h 50"/>
                  <a:gd name="T28" fmla="*/ 36 w 51"/>
                  <a:gd name="T29" fmla="*/ 3 h 50"/>
                  <a:gd name="T30" fmla="*/ 26 w 51"/>
                  <a:gd name="T31" fmla="*/ 0 h 50"/>
                  <a:gd name="T32" fmla="*/ 26 w 51"/>
                  <a:gd name="T33" fmla="*/ 0 h 50"/>
                  <a:gd name="T34" fmla="*/ 15 w 51"/>
                  <a:gd name="T35" fmla="*/ 3 h 50"/>
                  <a:gd name="T36" fmla="*/ 8 w 51"/>
                  <a:gd name="T37" fmla="*/ 8 h 50"/>
                  <a:gd name="T38" fmla="*/ 3 w 51"/>
                  <a:gd name="T39" fmla="*/ 15 h 50"/>
                  <a:gd name="T40" fmla="*/ 0 w 51"/>
                  <a:gd name="T41" fmla="*/ 25 h 50"/>
                  <a:gd name="T42" fmla="*/ 0 w 51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1" name="Freeform 210">
                <a:extLst>
                  <a:ext uri="{FF2B5EF4-FFF2-40B4-BE49-F238E27FC236}">
                    <a16:creationId xmlns:a16="http://schemas.microsoft.com/office/drawing/2014/main" id="{DB7808AC-4D3A-458F-9F06-1ACCB1CA6E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9" y="236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6 w 48"/>
                  <a:gd name="T9" fmla="*/ 48 h 50"/>
                  <a:gd name="T10" fmla="*/ 26 w 48"/>
                  <a:gd name="T11" fmla="*/ 50 h 50"/>
                  <a:gd name="T12" fmla="*/ 26 w 48"/>
                  <a:gd name="T13" fmla="*/ 50 h 50"/>
                  <a:gd name="T14" fmla="*/ 33 w 48"/>
                  <a:gd name="T15" fmla="*/ 48 h 50"/>
                  <a:gd name="T16" fmla="*/ 41 w 48"/>
                  <a:gd name="T17" fmla="*/ 43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8 h 50"/>
                  <a:gd name="T28" fmla="*/ 33 w 48"/>
                  <a:gd name="T29" fmla="*/ 3 h 50"/>
                  <a:gd name="T30" fmla="*/ 26 w 48"/>
                  <a:gd name="T31" fmla="*/ 0 h 50"/>
                  <a:gd name="T32" fmla="*/ 26 w 48"/>
                  <a:gd name="T33" fmla="*/ 0 h 50"/>
                  <a:gd name="T34" fmla="*/ 16 w 48"/>
                  <a:gd name="T35" fmla="*/ 3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2" name="Freeform 211">
                <a:extLst>
                  <a:ext uri="{FF2B5EF4-FFF2-40B4-BE49-F238E27FC236}">
                    <a16:creationId xmlns:a16="http://schemas.microsoft.com/office/drawing/2014/main" id="{810781B3-F8F4-47F6-B0D0-53994F887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7" y="2361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7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3" name="Freeform 212">
                <a:extLst>
                  <a:ext uri="{FF2B5EF4-FFF2-40B4-BE49-F238E27FC236}">
                    <a16:creationId xmlns:a16="http://schemas.microsoft.com/office/drawing/2014/main" id="{A7766DA8-4F49-408E-88CD-D028986FBF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" y="1949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4" name="Freeform 213">
                <a:extLst>
                  <a:ext uri="{FF2B5EF4-FFF2-40B4-BE49-F238E27FC236}">
                    <a16:creationId xmlns:a16="http://schemas.microsoft.com/office/drawing/2014/main" id="{1FF0E427-2D4D-4FBB-B6C8-9945BEF3BB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" y="1949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0 h 48"/>
                  <a:gd name="T8" fmla="*/ 12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2 w 48"/>
                  <a:gd name="T35" fmla="*/ 0 h 48"/>
                  <a:gd name="T36" fmla="*/ 5 w 48"/>
                  <a:gd name="T37" fmla="*/ 7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2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2" y="0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5" name="Freeform 214">
                <a:extLst>
                  <a:ext uri="{FF2B5EF4-FFF2-40B4-BE49-F238E27FC236}">
                    <a16:creationId xmlns:a16="http://schemas.microsoft.com/office/drawing/2014/main" id="{3B141449-58D3-4C77-AB54-9D3151D084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2" y="179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6" name="Freeform 215">
                <a:extLst>
                  <a:ext uri="{FF2B5EF4-FFF2-40B4-BE49-F238E27FC236}">
                    <a16:creationId xmlns:a16="http://schemas.microsoft.com/office/drawing/2014/main" id="{9220E7E4-9C4D-41F1-8EB3-A1BFEB95A5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0" y="1843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7" name="Freeform 216">
                <a:extLst>
                  <a:ext uri="{FF2B5EF4-FFF2-40B4-BE49-F238E27FC236}">
                    <a16:creationId xmlns:a16="http://schemas.microsoft.com/office/drawing/2014/main" id="{CF47F361-D847-4AE5-92FB-4DD74BE51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" y="1843"/>
                <a:ext cx="41" cy="41"/>
              </a:xfrm>
              <a:custGeom>
                <a:avLst/>
                <a:gdLst>
                  <a:gd name="T0" fmla="*/ 21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1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1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8" name="Freeform 217">
                <a:extLst>
                  <a:ext uri="{FF2B5EF4-FFF2-40B4-BE49-F238E27FC236}">
                    <a16:creationId xmlns:a16="http://schemas.microsoft.com/office/drawing/2014/main" id="{F6C81E0A-DB07-4C1F-A400-E294F5A5F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" y="1894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9" name="Freeform 218">
                <a:extLst>
                  <a:ext uri="{FF2B5EF4-FFF2-40B4-BE49-F238E27FC236}">
                    <a16:creationId xmlns:a16="http://schemas.microsoft.com/office/drawing/2014/main" id="{C6C57F4A-3F2C-4A43-979C-B49D04A6A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9" y="191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0" name="Freeform 219">
                <a:extLst>
                  <a:ext uri="{FF2B5EF4-FFF2-40B4-BE49-F238E27FC236}">
                    <a16:creationId xmlns:a16="http://schemas.microsoft.com/office/drawing/2014/main" id="{DB6DB3CA-688A-48F0-8DE5-8062D040EC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4" y="1951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1" name="Freeform 220">
                <a:extLst>
                  <a:ext uri="{FF2B5EF4-FFF2-40B4-BE49-F238E27FC236}">
                    <a16:creationId xmlns:a16="http://schemas.microsoft.com/office/drawing/2014/main" id="{B48E74AF-120D-4379-A1BB-54E6F8FFC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72" y="1984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2" name="Freeform 221">
                <a:extLst>
                  <a:ext uri="{FF2B5EF4-FFF2-40B4-BE49-F238E27FC236}">
                    <a16:creationId xmlns:a16="http://schemas.microsoft.com/office/drawing/2014/main" id="{5A192853-7B4E-40B7-9592-A0A6BF0409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6" y="201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3" name="Freeform 222">
                <a:extLst>
                  <a:ext uri="{FF2B5EF4-FFF2-40B4-BE49-F238E27FC236}">
                    <a16:creationId xmlns:a16="http://schemas.microsoft.com/office/drawing/2014/main" id="{52EA9BB4-0EC7-4EC9-9E31-4E944A77EE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8" y="201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4" name="Freeform 223">
                <a:extLst>
                  <a:ext uri="{FF2B5EF4-FFF2-40B4-BE49-F238E27FC236}">
                    <a16:creationId xmlns:a16="http://schemas.microsoft.com/office/drawing/2014/main" id="{12504A54-E246-4D0A-BE68-912D1AF05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3" y="201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5" name="Freeform 224">
                <a:extLst>
                  <a:ext uri="{FF2B5EF4-FFF2-40B4-BE49-F238E27FC236}">
                    <a16:creationId xmlns:a16="http://schemas.microsoft.com/office/drawing/2014/main" id="{64D46960-8165-468F-B2F2-DABF7C7BCC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6" y="20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6" name="Freeform 225">
                <a:extLst>
                  <a:ext uri="{FF2B5EF4-FFF2-40B4-BE49-F238E27FC236}">
                    <a16:creationId xmlns:a16="http://schemas.microsoft.com/office/drawing/2014/main" id="{83DCFED5-A21C-41A9-80A6-CC1556806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2037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7" name="Freeform 226">
                <a:extLst>
                  <a:ext uri="{FF2B5EF4-FFF2-40B4-BE49-F238E27FC236}">
                    <a16:creationId xmlns:a16="http://schemas.microsoft.com/office/drawing/2014/main" id="{B50AD4AA-D869-48BC-980B-13EE13C467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" y="2044"/>
                <a:ext cx="41" cy="41"/>
              </a:xfrm>
              <a:custGeom>
                <a:avLst/>
                <a:gdLst>
                  <a:gd name="T0" fmla="*/ 21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1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1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8" name="Freeform 227">
                <a:extLst>
                  <a:ext uri="{FF2B5EF4-FFF2-40B4-BE49-F238E27FC236}">
                    <a16:creationId xmlns:a16="http://schemas.microsoft.com/office/drawing/2014/main" id="{9EED4B27-A2F3-4CDE-9296-2F92649BB7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044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9" name="Freeform 228">
                <a:extLst>
                  <a:ext uri="{FF2B5EF4-FFF2-40B4-BE49-F238E27FC236}">
                    <a16:creationId xmlns:a16="http://schemas.microsoft.com/office/drawing/2014/main" id="{252D9EE2-76AD-4C3F-AC8D-F9360440F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4" y="205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0" name="Freeform 229">
                <a:extLst>
                  <a:ext uri="{FF2B5EF4-FFF2-40B4-BE49-F238E27FC236}">
                    <a16:creationId xmlns:a16="http://schemas.microsoft.com/office/drawing/2014/main" id="{D79013FD-D600-48BB-BD74-09707D4C7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4" y="205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1" name="Freeform 230">
                <a:extLst>
                  <a:ext uri="{FF2B5EF4-FFF2-40B4-BE49-F238E27FC236}">
                    <a16:creationId xmlns:a16="http://schemas.microsoft.com/office/drawing/2014/main" id="{011EADF6-7843-4DCC-A699-DD75122F6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" y="2052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2" name="Freeform 231">
                <a:extLst>
                  <a:ext uri="{FF2B5EF4-FFF2-40B4-BE49-F238E27FC236}">
                    <a16:creationId xmlns:a16="http://schemas.microsoft.com/office/drawing/2014/main" id="{6E11D4D1-CA2C-4765-B889-0BADFB079A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9" y="205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3" name="Freeform 232">
                <a:extLst>
                  <a:ext uri="{FF2B5EF4-FFF2-40B4-BE49-F238E27FC236}">
                    <a16:creationId xmlns:a16="http://schemas.microsoft.com/office/drawing/2014/main" id="{3D2B072F-83DB-4C27-934C-4568E9D91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1" y="2052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4" name="Freeform 233">
                <a:extLst>
                  <a:ext uri="{FF2B5EF4-FFF2-40B4-BE49-F238E27FC236}">
                    <a16:creationId xmlns:a16="http://schemas.microsoft.com/office/drawing/2014/main" id="{1BC410DC-4D6C-4D7E-9052-73560AA04A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6" y="2057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5" name="Freeform 234">
                <a:extLst>
                  <a:ext uri="{FF2B5EF4-FFF2-40B4-BE49-F238E27FC236}">
                    <a16:creationId xmlns:a16="http://schemas.microsoft.com/office/drawing/2014/main" id="{7CD33B97-6C0C-47F3-AE07-DAB57B23D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" y="2067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6" name="Freeform 235">
                <a:extLst>
                  <a:ext uri="{FF2B5EF4-FFF2-40B4-BE49-F238E27FC236}">
                    <a16:creationId xmlns:a16="http://schemas.microsoft.com/office/drawing/2014/main" id="{D62CB97E-8A13-4580-BC60-462D2B853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" y="2067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7" name="Freeform 236">
                <a:extLst>
                  <a:ext uri="{FF2B5EF4-FFF2-40B4-BE49-F238E27FC236}">
                    <a16:creationId xmlns:a16="http://schemas.microsoft.com/office/drawing/2014/main" id="{C437052C-1FFF-4DB5-9650-EA84DCA23E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6" y="2067"/>
                <a:ext cx="38" cy="40"/>
              </a:xfrm>
              <a:custGeom>
                <a:avLst/>
                <a:gdLst>
                  <a:gd name="T0" fmla="*/ 21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1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1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8" name="Freeform 237">
                <a:extLst>
                  <a:ext uri="{FF2B5EF4-FFF2-40B4-BE49-F238E27FC236}">
                    <a16:creationId xmlns:a16="http://schemas.microsoft.com/office/drawing/2014/main" id="{ECA0D5BE-D5AB-4189-8C31-48722F4E77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2" y="2067"/>
                <a:ext cx="37" cy="40"/>
              </a:xfrm>
              <a:custGeom>
                <a:avLst/>
                <a:gdLst>
                  <a:gd name="T0" fmla="*/ 20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20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20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9" name="Freeform 238">
                <a:extLst>
                  <a:ext uri="{FF2B5EF4-FFF2-40B4-BE49-F238E27FC236}">
                    <a16:creationId xmlns:a16="http://schemas.microsoft.com/office/drawing/2014/main" id="{3DE62715-D829-47D2-B037-3D3B24CB2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4" y="206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0" name="Freeform 239">
                <a:extLst>
                  <a:ext uri="{FF2B5EF4-FFF2-40B4-BE49-F238E27FC236}">
                    <a16:creationId xmlns:a16="http://schemas.microsoft.com/office/drawing/2014/main" id="{DA53B585-15CC-4A31-A878-40108D9E3F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206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1" name="Freeform 240">
                <a:extLst>
                  <a:ext uri="{FF2B5EF4-FFF2-40B4-BE49-F238E27FC236}">
                    <a16:creationId xmlns:a16="http://schemas.microsoft.com/office/drawing/2014/main" id="{9954132D-AA34-4A4A-9CCC-5B0DE4F6E1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9" y="206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2" name="Freeform 241">
                <a:extLst>
                  <a:ext uri="{FF2B5EF4-FFF2-40B4-BE49-F238E27FC236}">
                    <a16:creationId xmlns:a16="http://schemas.microsoft.com/office/drawing/2014/main" id="{4EC3A081-8034-4CD6-8F79-EF3AE4810A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" y="206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3" name="Freeform 242">
                <a:extLst>
                  <a:ext uri="{FF2B5EF4-FFF2-40B4-BE49-F238E27FC236}">
                    <a16:creationId xmlns:a16="http://schemas.microsoft.com/office/drawing/2014/main" id="{B97C56FD-E00A-4FFE-A32A-DEBF9E7670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4" y="206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4" name="Freeform 243">
                <a:extLst>
                  <a:ext uri="{FF2B5EF4-FFF2-40B4-BE49-F238E27FC236}">
                    <a16:creationId xmlns:a16="http://schemas.microsoft.com/office/drawing/2014/main" id="{4C191364-E397-4285-B1DE-1602642761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9" y="2067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5" name="Freeform 244">
                <a:extLst>
                  <a:ext uri="{FF2B5EF4-FFF2-40B4-BE49-F238E27FC236}">
                    <a16:creationId xmlns:a16="http://schemas.microsoft.com/office/drawing/2014/main" id="{E00AF7F9-CB1E-4080-9301-9292DA550A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4" y="2067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6" name="Freeform 245">
                <a:extLst>
                  <a:ext uri="{FF2B5EF4-FFF2-40B4-BE49-F238E27FC236}">
                    <a16:creationId xmlns:a16="http://schemas.microsoft.com/office/drawing/2014/main" id="{A4C076BE-7101-4381-A76D-B8DA0DBD7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4" y="206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7" name="Freeform 246">
                <a:extLst>
                  <a:ext uri="{FF2B5EF4-FFF2-40B4-BE49-F238E27FC236}">
                    <a16:creationId xmlns:a16="http://schemas.microsoft.com/office/drawing/2014/main" id="{DEF67104-5A2D-42B4-AA5C-C58AE9B922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4" y="2067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8" name="Freeform 247">
                <a:extLst>
                  <a:ext uri="{FF2B5EF4-FFF2-40B4-BE49-F238E27FC236}">
                    <a16:creationId xmlns:a16="http://schemas.microsoft.com/office/drawing/2014/main" id="{EC7472FE-4B24-4DE7-B7BB-2E21A4069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7" y="206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9" name="Freeform 248">
                <a:extLst>
                  <a:ext uri="{FF2B5EF4-FFF2-40B4-BE49-F238E27FC236}">
                    <a16:creationId xmlns:a16="http://schemas.microsoft.com/office/drawing/2014/main" id="{B1AE4122-0C0B-4E71-8501-02CAA993FF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4" y="207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0" name="Freeform 249">
                <a:extLst>
                  <a:ext uri="{FF2B5EF4-FFF2-40B4-BE49-F238E27FC236}">
                    <a16:creationId xmlns:a16="http://schemas.microsoft.com/office/drawing/2014/main" id="{99D290C1-8C4E-494D-80E1-36B1C3F1CB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9" y="2087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1" name="Freeform 250">
                <a:extLst>
                  <a:ext uri="{FF2B5EF4-FFF2-40B4-BE49-F238E27FC236}">
                    <a16:creationId xmlns:a16="http://schemas.microsoft.com/office/drawing/2014/main" id="{9A7A7BFD-3D37-4BDF-8EF5-8BA84CD34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208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2" name="Freeform 251">
                <a:extLst>
                  <a:ext uri="{FF2B5EF4-FFF2-40B4-BE49-F238E27FC236}">
                    <a16:creationId xmlns:a16="http://schemas.microsoft.com/office/drawing/2014/main" id="{F02E7E0A-F361-4C79-9CB0-3B57DC895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7" y="208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3" name="Freeform 252">
                <a:extLst>
                  <a:ext uri="{FF2B5EF4-FFF2-40B4-BE49-F238E27FC236}">
                    <a16:creationId xmlns:a16="http://schemas.microsoft.com/office/drawing/2014/main" id="{823D7453-EF91-4D90-AE4A-1599075DBC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9" y="2087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4" name="Freeform 253">
                <a:extLst>
                  <a:ext uri="{FF2B5EF4-FFF2-40B4-BE49-F238E27FC236}">
                    <a16:creationId xmlns:a16="http://schemas.microsoft.com/office/drawing/2014/main" id="{BD911C3A-BD07-41F6-A2BA-B6F86DA32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2" y="208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5" name="Freeform 254">
                <a:extLst>
                  <a:ext uri="{FF2B5EF4-FFF2-40B4-BE49-F238E27FC236}">
                    <a16:creationId xmlns:a16="http://schemas.microsoft.com/office/drawing/2014/main" id="{8EEA4FD6-41AE-4216-B32C-2F5B0D7C2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4" y="2087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6" name="Freeform 255">
                <a:extLst>
                  <a:ext uri="{FF2B5EF4-FFF2-40B4-BE49-F238E27FC236}">
                    <a16:creationId xmlns:a16="http://schemas.microsoft.com/office/drawing/2014/main" id="{537DA0F7-FE60-46F3-A6B9-BA86E9944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7" y="208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7" name="Freeform 256">
                <a:extLst>
                  <a:ext uri="{FF2B5EF4-FFF2-40B4-BE49-F238E27FC236}">
                    <a16:creationId xmlns:a16="http://schemas.microsoft.com/office/drawing/2014/main" id="{D5A0B233-631D-48B5-BDDA-81ACEEBD0D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9" y="2087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8" name="Freeform 257">
                <a:extLst>
                  <a:ext uri="{FF2B5EF4-FFF2-40B4-BE49-F238E27FC236}">
                    <a16:creationId xmlns:a16="http://schemas.microsoft.com/office/drawing/2014/main" id="{1E5D27C2-73CB-466D-9A02-04DB0F473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" y="2087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9" name="Freeform 258">
                <a:extLst>
                  <a:ext uri="{FF2B5EF4-FFF2-40B4-BE49-F238E27FC236}">
                    <a16:creationId xmlns:a16="http://schemas.microsoft.com/office/drawing/2014/main" id="{2654F575-AF58-4A7E-B424-9A57827B56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208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0" name="Freeform 259">
                <a:extLst>
                  <a:ext uri="{FF2B5EF4-FFF2-40B4-BE49-F238E27FC236}">
                    <a16:creationId xmlns:a16="http://schemas.microsoft.com/office/drawing/2014/main" id="{A41DD00C-6907-448C-989E-47AE2F8669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9" y="2087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1" name="Freeform 260">
                <a:extLst>
                  <a:ext uri="{FF2B5EF4-FFF2-40B4-BE49-F238E27FC236}">
                    <a16:creationId xmlns:a16="http://schemas.microsoft.com/office/drawing/2014/main" id="{18085A54-E58A-4482-99B7-913F9148CF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2" y="209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2" name="Freeform 261">
                <a:extLst>
                  <a:ext uri="{FF2B5EF4-FFF2-40B4-BE49-F238E27FC236}">
                    <a16:creationId xmlns:a16="http://schemas.microsoft.com/office/drawing/2014/main" id="{C8026EDF-40C1-4850-8300-481F2F1D4D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7" y="209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3" name="Freeform 262">
                <a:extLst>
                  <a:ext uri="{FF2B5EF4-FFF2-40B4-BE49-F238E27FC236}">
                    <a16:creationId xmlns:a16="http://schemas.microsoft.com/office/drawing/2014/main" id="{FF7D265C-7A45-43D6-8E4E-9790B3D29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2" y="2095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4" name="Freeform 263">
                <a:extLst>
                  <a:ext uri="{FF2B5EF4-FFF2-40B4-BE49-F238E27FC236}">
                    <a16:creationId xmlns:a16="http://schemas.microsoft.com/office/drawing/2014/main" id="{9B4047BC-305F-4BBD-B956-4CF67DA717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5" y="210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5" name="Freeform 264">
                <a:extLst>
                  <a:ext uri="{FF2B5EF4-FFF2-40B4-BE49-F238E27FC236}">
                    <a16:creationId xmlns:a16="http://schemas.microsoft.com/office/drawing/2014/main" id="{386886FD-A3B7-4605-8BB1-AEA9F0F00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" y="2102"/>
                <a:ext cx="37" cy="40"/>
              </a:xfrm>
              <a:custGeom>
                <a:avLst/>
                <a:gdLst>
                  <a:gd name="T0" fmla="*/ 20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20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20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6" name="Freeform 265">
                <a:extLst>
                  <a:ext uri="{FF2B5EF4-FFF2-40B4-BE49-F238E27FC236}">
                    <a16:creationId xmlns:a16="http://schemas.microsoft.com/office/drawing/2014/main" id="{EA223345-01CE-4054-8031-73645ED7B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" y="210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7" name="Freeform 266">
                <a:extLst>
                  <a:ext uri="{FF2B5EF4-FFF2-40B4-BE49-F238E27FC236}">
                    <a16:creationId xmlns:a16="http://schemas.microsoft.com/office/drawing/2014/main" id="{9D3D1BB1-9C8F-4F37-AD96-E959635872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2" y="210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8" name="Freeform 267">
                <a:extLst>
                  <a:ext uri="{FF2B5EF4-FFF2-40B4-BE49-F238E27FC236}">
                    <a16:creationId xmlns:a16="http://schemas.microsoft.com/office/drawing/2014/main" id="{317EA754-4D7B-4B72-9033-8C98FE3F9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2" y="210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9" name="Freeform 268">
                <a:extLst>
                  <a:ext uri="{FF2B5EF4-FFF2-40B4-BE49-F238E27FC236}">
                    <a16:creationId xmlns:a16="http://schemas.microsoft.com/office/drawing/2014/main" id="{F46F7600-DE54-4DA3-A47B-1264718086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0" y="211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0" name="Freeform 269">
                <a:extLst>
                  <a:ext uri="{FF2B5EF4-FFF2-40B4-BE49-F238E27FC236}">
                    <a16:creationId xmlns:a16="http://schemas.microsoft.com/office/drawing/2014/main" id="{B2961359-C061-468A-91EC-C491D9920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212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1" name="Freeform 270">
                <a:extLst>
                  <a:ext uri="{FF2B5EF4-FFF2-40B4-BE49-F238E27FC236}">
                    <a16:creationId xmlns:a16="http://schemas.microsoft.com/office/drawing/2014/main" id="{7AFD1826-FA39-4AA7-A163-DF39C7DA7B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7" y="2120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2" name="Freeform 271">
                <a:extLst>
                  <a:ext uri="{FF2B5EF4-FFF2-40B4-BE49-F238E27FC236}">
                    <a16:creationId xmlns:a16="http://schemas.microsoft.com/office/drawing/2014/main" id="{DF10890D-7C97-4693-93B4-A16800D184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2" y="212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3" name="Freeform 272">
                <a:extLst>
                  <a:ext uri="{FF2B5EF4-FFF2-40B4-BE49-F238E27FC236}">
                    <a16:creationId xmlns:a16="http://schemas.microsoft.com/office/drawing/2014/main" id="{E03C68D8-523B-4413-8F9E-9B9B271157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2120"/>
                <a:ext cx="37" cy="40"/>
              </a:xfrm>
              <a:custGeom>
                <a:avLst/>
                <a:gdLst>
                  <a:gd name="T0" fmla="*/ 20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20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20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4" name="Freeform 273">
                <a:extLst>
                  <a:ext uri="{FF2B5EF4-FFF2-40B4-BE49-F238E27FC236}">
                    <a16:creationId xmlns:a16="http://schemas.microsoft.com/office/drawing/2014/main" id="{0216C875-96B2-4485-B78B-9AD7A1960C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0" y="212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5" name="Freeform 274">
                <a:extLst>
                  <a:ext uri="{FF2B5EF4-FFF2-40B4-BE49-F238E27FC236}">
                    <a16:creationId xmlns:a16="http://schemas.microsoft.com/office/drawing/2014/main" id="{38F23C11-2435-4D75-96EE-9A6A33C3C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0" y="2130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6" name="Freeform 275">
                <a:extLst>
                  <a:ext uri="{FF2B5EF4-FFF2-40B4-BE49-F238E27FC236}">
                    <a16:creationId xmlns:a16="http://schemas.microsoft.com/office/drawing/2014/main" id="{7CDF7F9B-9776-4229-8F89-941C7B10CE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13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7" name="Freeform 276">
                <a:extLst>
                  <a:ext uri="{FF2B5EF4-FFF2-40B4-BE49-F238E27FC236}">
                    <a16:creationId xmlns:a16="http://schemas.microsoft.com/office/drawing/2014/main" id="{71D8C6F7-4908-4365-BF20-9494A55660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0" y="214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8" name="Freeform 277">
                <a:extLst>
                  <a:ext uri="{FF2B5EF4-FFF2-40B4-BE49-F238E27FC236}">
                    <a16:creationId xmlns:a16="http://schemas.microsoft.com/office/drawing/2014/main" id="{C2EA78E2-259D-4D04-897B-DE0C546280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5" y="214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59" name="Freeform 278">
                <a:extLst>
                  <a:ext uri="{FF2B5EF4-FFF2-40B4-BE49-F238E27FC236}">
                    <a16:creationId xmlns:a16="http://schemas.microsoft.com/office/drawing/2014/main" id="{2E20DA04-13EC-413A-8D76-E17954AE4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14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0" name="Freeform 279">
                <a:extLst>
                  <a:ext uri="{FF2B5EF4-FFF2-40B4-BE49-F238E27FC236}">
                    <a16:creationId xmlns:a16="http://schemas.microsoft.com/office/drawing/2014/main" id="{197F991D-C7BD-4C4B-A831-E81E7D247E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140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1" name="Freeform 280">
                <a:extLst>
                  <a:ext uri="{FF2B5EF4-FFF2-40B4-BE49-F238E27FC236}">
                    <a16:creationId xmlns:a16="http://schemas.microsoft.com/office/drawing/2014/main" id="{2A7E7B02-A969-4DE2-8DD9-EC1A39051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14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2" name="Freeform 281">
                <a:extLst>
                  <a:ext uri="{FF2B5EF4-FFF2-40B4-BE49-F238E27FC236}">
                    <a16:creationId xmlns:a16="http://schemas.microsoft.com/office/drawing/2014/main" id="{1C8839D6-FB93-4922-BADE-AE85307915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2140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3" name="Freeform 282">
                <a:extLst>
                  <a:ext uri="{FF2B5EF4-FFF2-40B4-BE49-F238E27FC236}">
                    <a16:creationId xmlns:a16="http://schemas.microsoft.com/office/drawing/2014/main" id="{2E72D8BC-8291-4787-847F-2305ABA23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7" y="2140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4" name="Freeform 283">
                <a:extLst>
                  <a:ext uri="{FF2B5EF4-FFF2-40B4-BE49-F238E27FC236}">
                    <a16:creationId xmlns:a16="http://schemas.microsoft.com/office/drawing/2014/main" id="{A77381C0-65C6-499E-B5AE-F29A6DF6F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0" y="214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5" name="Freeform 284">
                <a:extLst>
                  <a:ext uri="{FF2B5EF4-FFF2-40B4-BE49-F238E27FC236}">
                    <a16:creationId xmlns:a16="http://schemas.microsoft.com/office/drawing/2014/main" id="{C609F820-2447-4085-AC7A-3F32D7894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214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6" name="Freeform 285">
                <a:extLst>
                  <a:ext uri="{FF2B5EF4-FFF2-40B4-BE49-F238E27FC236}">
                    <a16:creationId xmlns:a16="http://schemas.microsoft.com/office/drawing/2014/main" id="{A5FE2AA8-9262-4099-836A-89BC6733B3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157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7" name="Freeform 286">
                <a:extLst>
                  <a:ext uri="{FF2B5EF4-FFF2-40B4-BE49-F238E27FC236}">
                    <a16:creationId xmlns:a16="http://schemas.microsoft.com/office/drawing/2014/main" id="{F78C35C7-4462-40E7-A18E-B0C4D4F1F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2157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8" name="Freeform 287">
                <a:extLst>
                  <a:ext uri="{FF2B5EF4-FFF2-40B4-BE49-F238E27FC236}">
                    <a16:creationId xmlns:a16="http://schemas.microsoft.com/office/drawing/2014/main" id="{5C3D4480-C9D5-4AC2-9E7F-9E60D928C4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0" y="2157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69" name="Freeform 288">
                <a:extLst>
                  <a:ext uri="{FF2B5EF4-FFF2-40B4-BE49-F238E27FC236}">
                    <a16:creationId xmlns:a16="http://schemas.microsoft.com/office/drawing/2014/main" id="{4D2CDC8E-E86D-4A7B-82CA-B24C2318F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5" y="2157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0" name="Freeform 289">
                <a:extLst>
                  <a:ext uri="{FF2B5EF4-FFF2-40B4-BE49-F238E27FC236}">
                    <a16:creationId xmlns:a16="http://schemas.microsoft.com/office/drawing/2014/main" id="{8289A730-2DD1-4224-A596-DA49C439EE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0" y="2175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1" name="Freeform 290">
                <a:extLst>
                  <a:ext uri="{FF2B5EF4-FFF2-40B4-BE49-F238E27FC236}">
                    <a16:creationId xmlns:a16="http://schemas.microsoft.com/office/drawing/2014/main" id="{8E614595-45D6-472B-A1AB-6C2E39C7EC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" y="2175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2" name="Freeform 291">
                <a:extLst>
                  <a:ext uri="{FF2B5EF4-FFF2-40B4-BE49-F238E27FC236}">
                    <a16:creationId xmlns:a16="http://schemas.microsoft.com/office/drawing/2014/main" id="{9FDAADD3-31EF-4CAE-BDC9-F787B78C5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5" y="219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3" name="Freeform 292">
                <a:extLst>
                  <a:ext uri="{FF2B5EF4-FFF2-40B4-BE49-F238E27FC236}">
                    <a16:creationId xmlns:a16="http://schemas.microsoft.com/office/drawing/2014/main" id="{FBB4C496-0C7E-48E7-8E1B-6371A0D76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19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4" name="Freeform 293">
                <a:extLst>
                  <a:ext uri="{FF2B5EF4-FFF2-40B4-BE49-F238E27FC236}">
                    <a16:creationId xmlns:a16="http://schemas.microsoft.com/office/drawing/2014/main" id="{2FB8F790-7893-4AB9-A5F9-AAB3334646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19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5" name="Freeform 294">
                <a:extLst>
                  <a:ext uri="{FF2B5EF4-FFF2-40B4-BE49-F238E27FC236}">
                    <a16:creationId xmlns:a16="http://schemas.microsoft.com/office/drawing/2014/main" id="{0F80CD57-0B46-402E-8D7F-60617DC8C6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195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6" name="Freeform 295">
                <a:extLst>
                  <a:ext uri="{FF2B5EF4-FFF2-40B4-BE49-F238E27FC236}">
                    <a16:creationId xmlns:a16="http://schemas.microsoft.com/office/drawing/2014/main" id="{8D282437-BF63-4F5D-8885-D23D1E286C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5" y="219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7" name="Freeform 296">
                <a:extLst>
                  <a:ext uri="{FF2B5EF4-FFF2-40B4-BE49-F238E27FC236}">
                    <a16:creationId xmlns:a16="http://schemas.microsoft.com/office/drawing/2014/main" id="{F819ADFE-4E77-438E-B5A4-17D9E6C9F0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219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8" name="Freeform 297">
                <a:extLst>
                  <a:ext uri="{FF2B5EF4-FFF2-40B4-BE49-F238E27FC236}">
                    <a16:creationId xmlns:a16="http://schemas.microsoft.com/office/drawing/2014/main" id="{671C5B32-CA61-4B22-AFFC-8F002C18C7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0" y="2195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79" name="Freeform 298">
                <a:extLst>
                  <a:ext uri="{FF2B5EF4-FFF2-40B4-BE49-F238E27FC236}">
                    <a16:creationId xmlns:a16="http://schemas.microsoft.com/office/drawing/2014/main" id="{CEF028F3-2DF9-4ED3-82F9-EC5288B6C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5" y="2195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0" name="Freeform 299">
                <a:extLst>
                  <a:ext uri="{FF2B5EF4-FFF2-40B4-BE49-F238E27FC236}">
                    <a16:creationId xmlns:a16="http://schemas.microsoft.com/office/drawing/2014/main" id="{9419C48F-6E5C-41F3-9A32-41884CE0B5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219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1" name="Freeform 300">
                <a:extLst>
                  <a:ext uri="{FF2B5EF4-FFF2-40B4-BE49-F238E27FC236}">
                    <a16:creationId xmlns:a16="http://schemas.microsoft.com/office/drawing/2014/main" id="{42DBB729-E0C2-40E3-87C3-73D62B9F1D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3" y="2230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2" name="Freeform 301">
                <a:extLst>
                  <a:ext uri="{FF2B5EF4-FFF2-40B4-BE49-F238E27FC236}">
                    <a16:creationId xmlns:a16="http://schemas.microsoft.com/office/drawing/2014/main" id="{D1564E68-30B8-420D-9AE6-D32FDDB8ED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5" y="2230"/>
                <a:ext cx="41" cy="41"/>
              </a:xfrm>
              <a:custGeom>
                <a:avLst/>
                <a:gdLst>
                  <a:gd name="T0" fmla="*/ 21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1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1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3" name="Freeform 302">
                <a:extLst>
                  <a:ext uri="{FF2B5EF4-FFF2-40B4-BE49-F238E27FC236}">
                    <a16:creationId xmlns:a16="http://schemas.microsoft.com/office/drawing/2014/main" id="{17527185-F1EB-48AC-85E6-203D70F26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3" y="2230"/>
                <a:ext cx="38" cy="41"/>
              </a:xfrm>
              <a:custGeom>
                <a:avLst/>
                <a:gdLst>
                  <a:gd name="T0" fmla="*/ 20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20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20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4" name="Freeform 303">
                <a:extLst>
                  <a:ext uri="{FF2B5EF4-FFF2-40B4-BE49-F238E27FC236}">
                    <a16:creationId xmlns:a16="http://schemas.microsoft.com/office/drawing/2014/main" id="{7F3876BD-4947-4AC9-A4BE-9BB54CCE9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1" y="2230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5" name="Freeform 304">
                <a:extLst>
                  <a:ext uri="{FF2B5EF4-FFF2-40B4-BE49-F238E27FC236}">
                    <a16:creationId xmlns:a16="http://schemas.microsoft.com/office/drawing/2014/main" id="{ADA11558-5FEC-4D58-8AEA-CBD1EAC18A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2230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6" name="Freeform 305">
                <a:extLst>
                  <a:ext uri="{FF2B5EF4-FFF2-40B4-BE49-F238E27FC236}">
                    <a16:creationId xmlns:a16="http://schemas.microsoft.com/office/drawing/2014/main" id="{FB3C3555-9325-41E8-9A93-7F21809B5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2230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7" name="Freeform 306">
                <a:extLst>
                  <a:ext uri="{FF2B5EF4-FFF2-40B4-BE49-F238E27FC236}">
                    <a16:creationId xmlns:a16="http://schemas.microsoft.com/office/drawing/2014/main" id="{1D90E7F9-5374-407A-810F-D860CD8D6D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" y="2230"/>
                <a:ext cx="38" cy="41"/>
              </a:xfrm>
              <a:custGeom>
                <a:avLst/>
                <a:gdLst>
                  <a:gd name="T0" fmla="*/ 20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20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20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8" name="Freeform 307">
                <a:extLst>
                  <a:ext uri="{FF2B5EF4-FFF2-40B4-BE49-F238E27FC236}">
                    <a16:creationId xmlns:a16="http://schemas.microsoft.com/office/drawing/2014/main" id="{1E575364-BB73-45A9-956D-79326225BF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" y="2230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89" name="Freeform 308">
                <a:extLst>
                  <a:ext uri="{FF2B5EF4-FFF2-40B4-BE49-F238E27FC236}">
                    <a16:creationId xmlns:a16="http://schemas.microsoft.com/office/drawing/2014/main" id="{F930D1BF-9671-4417-B431-6DA9E38609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2230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0" name="Freeform 309">
                <a:extLst>
                  <a:ext uri="{FF2B5EF4-FFF2-40B4-BE49-F238E27FC236}">
                    <a16:creationId xmlns:a16="http://schemas.microsoft.com/office/drawing/2014/main" id="{833D0275-6557-4E6A-9F26-C184EC1B5C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6" y="2230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1" name="Freeform 310">
                <a:extLst>
                  <a:ext uri="{FF2B5EF4-FFF2-40B4-BE49-F238E27FC236}">
                    <a16:creationId xmlns:a16="http://schemas.microsoft.com/office/drawing/2014/main" id="{6DE8E958-E375-41B4-A4D1-04FA3CF73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13" y="2230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2" name="Freeform 311">
                <a:extLst>
                  <a:ext uri="{FF2B5EF4-FFF2-40B4-BE49-F238E27FC236}">
                    <a16:creationId xmlns:a16="http://schemas.microsoft.com/office/drawing/2014/main" id="{E4327572-277D-4F80-9C3E-DF0CACDCC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3" y="2230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3" name="Freeform 312">
                <a:extLst>
                  <a:ext uri="{FF2B5EF4-FFF2-40B4-BE49-F238E27FC236}">
                    <a16:creationId xmlns:a16="http://schemas.microsoft.com/office/drawing/2014/main" id="{00B628A4-8325-4CEE-9CC5-5689593BB2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4" y="2720"/>
                <a:ext cx="40" cy="43"/>
              </a:xfrm>
              <a:custGeom>
                <a:avLst/>
                <a:gdLst>
                  <a:gd name="T0" fmla="*/ 20 w 40"/>
                  <a:gd name="T1" fmla="*/ 0 h 43"/>
                  <a:gd name="T2" fmla="*/ 0 w 40"/>
                  <a:gd name="T3" fmla="*/ 43 h 43"/>
                  <a:gd name="T4" fmla="*/ 40 w 40"/>
                  <a:gd name="T5" fmla="*/ 43 h 43"/>
                  <a:gd name="T6" fmla="*/ 20 w 4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3">
                    <a:moveTo>
                      <a:pt x="20" y="0"/>
                    </a:moveTo>
                    <a:lnTo>
                      <a:pt x="0" y="43"/>
                    </a:lnTo>
                    <a:lnTo>
                      <a:pt x="40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4" name="Freeform 313">
                <a:extLst>
                  <a:ext uri="{FF2B5EF4-FFF2-40B4-BE49-F238E27FC236}">
                    <a16:creationId xmlns:a16="http://schemas.microsoft.com/office/drawing/2014/main" id="{F08D470B-74EB-4EDE-A0FF-69871B80C5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8" y="1715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5" name="Freeform 314">
                <a:extLst>
                  <a:ext uri="{FF2B5EF4-FFF2-40B4-BE49-F238E27FC236}">
                    <a16:creationId xmlns:a16="http://schemas.microsoft.com/office/drawing/2014/main" id="{C0854338-DF1B-4563-844E-B5E5C0F4DD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7" y="152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6" name="Freeform 315">
                <a:extLst>
                  <a:ext uri="{FF2B5EF4-FFF2-40B4-BE49-F238E27FC236}">
                    <a16:creationId xmlns:a16="http://schemas.microsoft.com/office/drawing/2014/main" id="{3256AB77-ED70-4104-AC1C-BC561F6FD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9" y="151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7" name="Freeform 316">
                <a:extLst>
                  <a:ext uri="{FF2B5EF4-FFF2-40B4-BE49-F238E27FC236}">
                    <a16:creationId xmlns:a16="http://schemas.microsoft.com/office/drawing/2014/main" id="{A2DBF796-257B-49B4-A229-30092D9419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8" y="140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8" name="Freeform 317">
                <a:extLst>
                  <a:ext uri="{FF2B5EF4-FFF2-40B4-BE49-F238E27FC236}">
                    <a16:creationId xmlns:a16="http://schemas.microsoft.com/office/drawing/2014/main" id="{14802E9F-422B-4633-851B-78C9809C1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378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99" name="Freeform 318">
                <a:extLst>
                  <a:ext uri="{FF2B5EF4-FFF2-40B4-BE49-F238E27FC236}">
                    <a16:creationId xmlns:a16="http://schemas.microsoft.com/office/drawing/2014/main" id="{7FDD096F-D9FB-405D-89D1-3307175112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" y="134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0" name="Freeform 319">
                <a:extLst>
                  <a:ext uri="{FF2B5EF4-FFF2-40B4-BE49-F238E27FC236}">
                    <a16:creationId xmlns:a16="http://schemas.microsoft.com/office/drawing/2014/main" id="{807723FF-0072-4848-8BE6-9CAC6B419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7" y="1311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1" name="Freeform 320">
                <a:extLst>
                  <a:ext uri="{FF2B5EF4-FFF2-40B4-BE49-F238E27FC236}">
                    <a16:creationId xmlns:a16="http://schemas.microsoft.com/office/drawing/2014/main" id="{1A1F9799-D423-4D44-92F0-29D2921439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" y="1210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2" name="Freeform 321">
                <a:extLst>
                  <a:ext uri="{FF2B5EF4-FFF2-40B4-BE49-F238E27FC236}">
                    <a16:creationId xmlns:a16="http://schemas.microsoft.com/office/drawing/2014/main" id="{DC80BFE0-146E-4570-877D-644C94436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" y="1172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3" name="Freeform 322">
                <a:extLst>
                  <a:ext uri="{FF2B5EF4-FFF2-40B4-BE49-F238E27FC236}">
                    <a16:creationId xmlns:a16="http://schemas.microsoft.com/office/drawing/2014/main" id="{15D20C2E-BB96-4A86-BCE0-D4157651B8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" y="115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4" name="Freeform 323">
                <a:extLst>
                  <a:ext uri="{FF2B5EF4-FFF2-40B4-BE49-F238E27FC236}">
                    <a16:creationId xmlns:a16="http://schemas.microsoft.com/office/drawing/2014/main" id="{218239FE-2D30-4607-8AD8-A818DCCFA5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8" y="110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5" name="Freeform 324">
                <a:extLst>
                  <a:ext uri="{FF2B5EF4-FFF2-40B4-BE49-F238E27FC236}">
                    <a16:creationId xmlns:a16="http://schemas.microsoft.com/office/drawing/2014/main" id="{1D3669AD-2F0B-4926-81EC-A2CD8A6BE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1" y="1094"/>
                <a:ext cx="37" cy="41"/>
              </a:xfrm>
              <a:custGeom>
                <a:avLst/>
                <a:gdLst>
                  <a:gd name="T0" fmla="*/ 20 w 37"/>
                  <a:gd name="T1" fmla="*/ 0 h 41"/>
                  <a:gd name="T2" fmla="*/ 0 w 37"/>
                  <a:gd name="T3" fmla="*/ 41 h 41"/>
                  <a:gd name="T4" fmla="*/ 37 w 37"/>
                  <a:gd name="T5" fmla="*/ 41 h 41"/>
                  <a:gd name="T6" fmla="*/ 20 w 37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1">
                    <a:moveTo>
                      <a:pt x="20" y="0"/>
                    </a:moveTo>
                    <a:lnTo>
                      <a:pt x="0" y="41"/>
                    </a:lnTo>
                    <a:lnTo>
                      <a:pt x="37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6" name="Freeform 325">
                <a:extLst>
                  <a:ext uri="{FF2B5EF4-FFF2-40B4-BE49-F238E27FC236}">
                    <a16:creationId xmlns:a16="http://schemas.microsoft.com/office/drawing/2014/main" id="{DCC2E218-9253-4ED0-9655-5A6DD9CF96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0" y="1057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7" name="Freeform 326">
                <a:extLst>
                  <a:ext uri="{FF2B5EF4-FFF2-40B4-BE49-F238E27FC236}">
                    <a16:creationId xmlns:a16="http://schemas.microsoft.com/office/drawing/2014/main" id="{BEE82A2D-310E-445D-8BC1-74B2BC61DE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3" y="981"/>
                <a:ext cx="37" cy="41"/>
              </a:xfrm>
              <a:custGeom>
                <a:avLst/>
                <a:gdLst>
                  <a:gd name="T0" fmla="*/ 17 w 37"/>
                  <a:gd name="T1" fmla="*/ 0 h 41"/>
                  <a:gd name="T2" fmla="*/ 0 w 37"/>
                  <a:gd name="T3" fmla="*/ 41 h 41"/>
                  <a:gd name="T4" fmla="*/ 37 w 37"/>
                  <a:gd name="T5" fmla="*/ 41 h 41"/>
                  <a:gd name="T6" fmla="*/ 17 w 37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1">
                    <a:moveTo>
                      <a:pt x="17" y="0"/>
                    </a:moveTo>
                    <a:lnTo>
                      <a:pt x="0" y="41"/>
                    </a:lnTo>
                    <a:lnTo>
                      <a:pt x="37" y="41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8" name="Freeform 327">
                <a:extLst>
                  <a:ext uri="{FF2B5EF4-FFF2-40B4-BE49-F238E27FC236}">
                    <a16:creationId xmlns:a16="http://schemas.microsoft.com/office/drawing/2014/main" id="{E3728052-4240-4730-B051-23C5332C9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0" y="893"/>
                <a:ext cx="37" cy="41"/>
              </a:xfrm>
              <a:custGeom>
                <a:avLst/>
                <a:gdLst>
                  <a:gd name="T0" fmla="*/ 20 w 37"/>
                  <a:gd name="T1" fmla="*/ 0 h 41"/>
                  <a:gd name="T2" fmla="*/ 0 w 37"/>
                  <a:gd name="T3" fmla="*/ 41 h 41"/>
                  <a:gd name="T4" fmla="*/ 37 w 37"/>
                  <a:gd name="T5" fmla="*/ 41 h 41"/>
                  <a:gd name="T6" fmla="*/ 20 w 37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1">
                    <a:moveTo>
                      <a:pt x="20" y="0"/>
                    </a:moveTo>
                    <a:lnTo>
                      <a:pt x="0" y="41"/>
                    </a:lnTo>
                    <a:lnTo>
                      <a:pt x="37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9" name="Freeform 328">
                <a:extLst>
                  <a:ext uri="{FF2B5EF4-FFF2-40B4-BE49-F238E27FC236}">
                    <a16:creationId xmlns:a16="http://schemas.microsoft.com/office/drawing/2014/main" id="{5D16B05A-F0F1-4A79-A218-C54A81E3D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" y="83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0" name="Freeform 329">
                <a:extLst>
                  <a:ext uri="{FF2B5EF4-FFF2-40B4-BE49-F238E27FC236}">
                    <a16:creationId xmlns:a16="http://schemas.microsoft.com/office/drawing/2014/main" id="{F7C795A8-8A5F-4749-BC46-C603F0FC5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" y="76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1" name="Freeform 330">
                <a:extLst>
                  <a:ext uri="{FF2B5EF4-FFF2-40B4-BE49-F238E27FC236}">
                    <a16:creationId xmlns:a16="http://schemas.microsoft.com/office/drawing/2014/main" id="{B7B6B3B7-C077-43F3-B0D3-CFF529888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4" y="750"/>
                <a:ext cx="37" cy="40"/>
              </a:xfrm>
              <a:custGeom>
                <a:avLst/>
                <a:gdLst>
                  <a:gd name="T0" fmla="*/ 20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20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20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2" name="Freeform 331">
                <a:extLst>
                  <a:ext uri="{FF2B5EF4-FFF2-40B4-BE49-F238E27FC236}">
                    <a16:creationId xmlns:a16="http://schemas.microsoft.com/office/drawing/2014/main" id="{E9AEFFF4-AEA5-4525-BE40-71B50CFC6F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806"/>
                <a:ext cx="37" cy="40"/>
              </a:xfrm>
              <a:custGeom>
                <a:avLst/>
                <a:gdLst>
                  <a:gd name="T0" fmla="*/ 20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20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20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3" name="Freeform 332">
                <a:extLst>
                  <a:ext uri="{FF2B5EF4-FFF2-40B4-BE49-F238E27FC236}">
                    <a16:creationId xmlns:a16="http://schemas.microsoft.com/office/drawing/2014/main" id="{CC49B336-EABC-46E1-A7AF-1BC519FEE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" y="82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4" name="Freeform 333">
                <a:extLst>
                  <a:ext uri="{FF2B5EF4-FFF2-40B4-BE49-F238E27FC236}">
                    <a16:creationId xmlns:a16="http://schemas.microsoft.com/office/drawing/2014/main" id="{05B650C2-10DD-4642-AC07-53050E5B7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" y="1768"/>
                <a:ext cx="40" cy="43"/>
              </a:xfrm>
              <a:custGeom>
                <a:avLst/>
                <a:gdLst>
                  <a:gd name="T0" fmla="*/ 20 w 40"/>
                  <a:gd name="T1" fmla="*/ 0 h 43"/>
                  <a:gd name="T2" fmla="*/ 0 w 40"/>
                  <a:gd name="T3" fmla="*/ 43 h 43"/>
                  <a:gd name="T4" fmla="*/ 40 w 40"/>
                  <a:gd name="T5" fmla="*/ 43 h 43"/>
                  <a:gd name="T6" fmla="*/ 20 w 4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3">
                    <a:moveTo>
                      <a:pt x="20" y="0"/>
                    </a:moveTo>
                    <a:lnTo>
                      <a:pt x="0" y="43"/>
                    </a:lnTo>
                    <a:lnTo>
                      <a:pt x="40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5" name="Freeform 334">
                <a:extLst>
                  <a:ext uri="{FF2B5EF4-FFF2-40B4-BE49-F238E27FC236}">
                    <a16:creationId xmlns:a16="http://schemas.microsoft.com/office/drawing/2014/main" id="{09175C54-979A-45FD-8778-2496AB64A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" y="770"/>
                <a:ext cx="2877" cy="1971"/>
              </a:xfrm>
              <a:custGeom>
                <a:avLst/>
                <a:gdLst>
                  <a:gd name="T0" fmla="*/ 2669 w 2877"/>
                  <a:gd name="T1" fmla="*/ 1413 h 1971"/>
                  <a:gd name="T2" fmla="*/ 2543 w 2877"/>
                  <a:gd name="T3" fmla="*/ 1357 h 1971"/>
                  <a:gd name="T4" fmla="*/ 2433 w 2877"/>
                  <a:gd name="T5" fmla="*/ 1310 h 1971"/>
                  <a:gd name="T6" fmla="*/ 2314 w 2877"/>
                  <a:gd name="T7" fmla="*/ 1287 h 1971"/>
                  <a:gd name="T8" fmla="*/ 2259 w 2877"/>
                  <a:gd name="T9" fmla="*/ 1259 h 1971"/>
                  <a:gd name="T10" fmla="*/ 2154 w 2877"/>
                  <a:gd name="T11" fmla="*/ 1237 h 1971"/>
                  <a:gd name="T12" fmla="*/ 2028 w 2877"/>
                  <a:gd name="T13" fmla="*/ 1212 h 1971"/>
                  <a:gd name="T14" fmla="*/ 1990 w 2877"/>
                  <a:gd name="T15" fmla="*/ 1197 h 1971"/>
                  <a:gd name="T16" fmla="*/ 1912 w 2877"/>
                  <a:gd name="T17" fmla="*/ 1174 h 1971"/>
                  <a:gd name="T18" fmla="*/ 1857 w 2877"/>
                  <a:gd name="T19" fmla="*/ 1154 h 1971"/>
                  <a:gd name="T20" fmla="*/ 1809 w 2877"/>
                  <a:gd name="T21" fmla="*/ 1131 h 1971"/>
                  <a:gd name="T22" fmla="*/ 1772 w 2877"/>
                  <a:gd name="T23" fmla="*/ 1114 h 1971"/>
                  <a:gd name="T24" fmla="*/ 1648 w 2877"/>
                  <a:gd name="T25" fmla="*/ 1091 h 1971"/>
                  <a:gd name="T26" fmla="*/ 1560 w 2877"/>
                  <a:gd name="T27" fmla="*/ 1073 h 1971"/>
                  <a:gd name="T28" fmla="*/ 1538 w 2877"/>
                  <a:gd name="T29" fmla="*/ 1046 h 1971"/>
                  <a:gd name="T30" fmla="*/ 1473 w 2877"/>
                  <a:gd name="T31" fmla="*/ 1026 h 1971"/>
                  <a:gd name="T32" fmla="*/ 1377 w 2877"/>
                  <a:gd name="T33" fmla="*/ 1000 h 1971"/>
                  <a:gd name="T34" fmla="*/ 1354 w 2877"/>
                  <a:gd name="T35" fmla="*/ 983 h 1971"/>
                  <a:gd name="T36" fmla="*/ 1302 w 2877"/>
                  <a:gd name="T37" fmla="*/ 955 h 1971"/>
                  <a:gd name="T38" fmla="*/ 1249 w 2877"/>
                  <a:gd name="T39" fmla="*/ 935 h 1971"/>
                  <a:gd name="T40" fmla="*/ 1209 w 2877"/>
                  <a:gd name="T41" fmla="*/ 913 h 1971"/>
                  <a:gd name="T42" fmla="*/ 1166 w 2877"/>
                  <a:gd name="T43" fmla="*/ 890 h 1971"/>
                  <a:gd name="T44" fmla="*/ 1153 w 2877"/>
                  <a:gd name="T45" fmla="*/ 862 h 1971"/>
                  <a:gd name="T46" fmla="*/ 1088 w 2877"/>
                  <a:gd name="T47" fmla="*/ 842 h 1971"/>
                  <a:gd name="T48" fmla="*/ 1050 w 2877"/>
                  <a:gd name="T49" fmla="*/ 810 h 1971"/>
                  <a:gd name="T50" fmla="*/ 1025 w 2877"/>
                  <a:gd name="T51" fmla="*/ 787 h 1971"/>
                  <a:gd name="T52" fmla="*/ 980 w 2877"/>
                  <a:gd name="T53" fmla="*/ 757 h 1971"/>
                  <a:gd name="T54" fmla="*/ 950 w 2877"/>
                  <a:gd name="T55" fmla="*/ 739 h 1971"/>
                  <a:gd name="T56" fmla="*/ 915 w 2877"/>
                  <a:gd name="T57" fmla="*/ 711 h 1971"/>
                  <a:gd name="T58" fmla="*/ 882 w 2877"/>
                  <a:gd name="T59" fmla="*/ 694 h 1971"/>
                  <a:gd name="T60" fmla="*/ 834 w 2877"/>
                  <a:gd name="T61" fmla="*/ 669 h 1971"/>
                  <a:gd name="T62" fmla="*/ 814 w 2877"/>
                  <a:gd name="T63" fmla="*/ 646 h 1971"/>
                  <a:gd name="T64" fmla="*/ 769 w 2877"/>
                  <a:gd name="T65" fmla="*/ 624 h 1971"/>
                  <a:gd name="T66" fmla="*/ 736 w 2877"/>
                  <a:gd name="T67" fmla="*/ 596 h 1971"/>
                  <a:gd name="T68" fmla="*/ 711 w 2877"/>
                  <a:gd name="T69" fmla="*/ 571 h 1971"/>
                  <a:gd name="T70" fmla="*/ 663 w 2877"/>
                  <a:gd name="T71" fmla="*/ 548 h 1971"/>
                  <a:gd name="T72" fmla="*/ 641 w 2877"/>
                  <a:gd name="T73" fmla="*/ 531 h 1971"/>
                  <a:gd name="T74" fmla="*/ 606 w 2877"/>
                  <a:gd name="T75" fmla="*/ 508 h 1971"/>
                  <a:gd name="T76" fmla="*/ 560 w 2877"/>
                  <a:gd name="T77" fmla="*/ 485 h 1971"/>
                  <a:gd name="T78" fmla="*/ 523 w 2877"/>
                  <a:gd name="T79" fmla="*/ 463 h 1971"/>
                  <a:gd name="T80" fmla="*/ 482 w 2877"/>
                  <a:gd name="T81" fmla="*/ 443 h 1971"/>
                  <a:gd name="T82" fmla="*/ 460 w 2877"/>
                  <a:gd name="T83" fmla="*/ 415 h 1971"/>
                  <a:gd name="T84" fmla="*/ 420 w 2877"/>
                  <a:gd name="T85" fmla="*/ 392 h 1971"/>
                  <a:gd name="T86" fmla="*/ 399 w 2877"/>
                  <a:gd name="T87" fmla="*/ 360 h 1971"/>
                  <a:gd name="T88" fmla="*/ 359 w 2877"/>
                  <a:gd name="T89" fmla="*/ 342 h 1971"/>
                  <a:gd name="T90" fmla="*/ 334 w 2877"/>
                  <a:gd name="T91" fmla="*/ 319 h 1971"/>
                  <a:gd name="T92" fmla="*/ 309 w 2877"/>
                  <a:gd name="T93" fmla="*/ 302 h 1971"/>
                  <a:gd name="T94" fmla="*/ 291 w 2877"/>
                  <a:gd name="T95" fmla="*/ 277 h 1971"/>
                  <a:gd name="T96" fmla="*/ 271 w 2877"/>
                  <a:gd name="T97" fmla="*/ 254 h 1971"/>
                  <a:gd name="T98" fmla="*/ 249 w 2877"/>
                  <a:gd name="T99" fmla="*/ 234 h 1971"/>
                  <a:gd name="T100" fmla="*/ 218 w 2877"/>
                  <a:gd name="T101" fmla="*/ 209 h 1971"/>
                  <a:gd name="T102" fmla="*/ 203 w 2877"/>
                  <a:gd name="T103" fmla="*/ 174 h 1971"/>
                  <a:gd name="T104" fmla="*/ 188 w 2877"/>
                  <a:gd name="T105" fmla="*/ 141 h 1971"/>
                  <a:gd name="T106" fmla="*/ 166 w 2877"/>
                  <a:gd name="T107" fmla="*/ 121 h 1971"/>
                  <a:gd name="T108" fmla="*/ 123 w 2877"/>
                  <a:gd name="T109" fmla="*/ 88 h 1971"/>
                  <a:gd name="T110" fmla="*/ 85 w 2877"/>
                  <a:gd name="T111" fmla="*/ 46 h 1971"/>
                  <a:gd name="T112" fmla="*/ 40 w 2877"/>
                  <a:gd name="T113" fmla="*/ 28 h 1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77" h="1971">
                    <a:moveTo>
                      <a:pt x="2877" y="1971"/>
                    </a:moveTo>
                    <a:lnTo>
                      <a:pt x="2862" y="1971"/>
                    </a:lnTo>
                    <a:lnTo>
                      <a:pt x="2862" y="1483"/>
                    </a:lnTo>
                    <a:lnTo>
                      <a:pt x="2719" y="1483"/>
                    </a:lnTo>
                    <a:lnTo>
                      <a:pt x="2719" y="1448"/>
                    </a:lnTo>
                    <a:lnTo>
                      <a:pt x="2676" y="1448"/>
                    </a:lnTo>
                    <a:lnTo>
                      <a:pt x="2676" y="1430"/>
                    </a:lnTo>
                    <a:lnTo>
                      <a:pt x="2669" y="1430"/>
                    </a:lnTo>
                    <a:lnTo>
                      <a:pt x="2669" y="1413"/>
                    </a:lnTo>
                    <a:lnTo>
                      <a:pt x="2654" y="1413"/>
                    </a:lnTo>
                    <a:lnTo>
                      <a:pt x="2654" y="1393"/>
                    </a:lnTo>
                    <a:lnTo>
                      <a:pt x="2601" y="1393"/>
                    </a:lnTo>
                    <a:lnTo>
                      <a:pt x="2601" y="1382"/>
                    </a:lnTo>
                    <a:lnTo>
                      <a:pt x="2578" y="1382"/>
                    </a:lnTo>
                    <a:lnTo>
                      <a:pt x="2578" y="1372"/>
                    </a:lnTo>
                    <a:lnTo>
                      <a:pt x="2563" y="1372"/>
                    </a:lnTo>
                    <a:lnTo>
                      <a:pt x="2563" y="1357"/>
                    </a:lnTo>
                    <a:lnTo>
                      <a:pt x="2543" y="1357"/>
                    </a:lnTo>
                    <a:lnTo>
                      <a:pt x="2543" y="1347"/>
                    </a:lnTo>
                    <a:lnTo>
                      <a:pt x="2528" y="1347"/>
                    </a:lnTo>
                    <a:lnTo>
                      <a:pt x="2528" y="1340"/>
                    </a:lnTo>
                    <a:lnTo>
                      <a:pt x="2503" y="1340"/>
                    </a:lnTo>
                    <a:lnTo>
                      <a:pt x="2503" y="1327"/>
                    </a:lnTo>
                    <a:lnTo>
                      <a:pt x="2488" y="1327"/>
                    </a:lnTo>
                    <a:lnTo>
                      <a:pt x="2488" y="1320"/>
                    </a:lnTo>
                    <a:lnTo>
                      <a:pt x="2433" y="1320"/>
                    </a:lnTo>
                    <a:lnTo>
                      <a:pt x="2433" y="1310"/>
                    </a:lnTo>
                    <a:lnTo>
                      <a:pt x="2427" y="1310"/>
                    </a:lnTo>
                    <a:lnTo>
                      <a:pt x="2427" y="1305"/>
                    </a:lnTo>
                    <a:lnTo>
                      <a:pt x="2382" y="1305"/>
                    </a:lnTo>
                    <a:lnTo>
                      <a:pt x="2382" y="1297"/>
                    </a:lnTo>
                    <a:lnTo>
                      <a:pt x="2362" y="1297"/>
                    </a:lnTo>
                    <a:lnTo>
                      <a:pt x="2362" y="1292"/>
                    </a:lnTo>
                    <a:lnTo>
                      <a:pt x="2329" y="1292"/>
                    </a:lnTo>
                    <a:lnTo>
                      <a:pt x="2329" y="1287"/>
                    </a:lnTo>
                    <a:lnTo>
                      <a:pt x="2314" y="1287"/>
                    </a:lnTo>
                    <a:lnTo>
                      <a:pt x="2314" y="1284"/>
                    </a:lnTo>
                    <a:lnTo>
                      <a:pt x="2309" y="1284"/>
                    </a:lnTo>
                    <a:lnTo>
                      <a:pt x="2309" y="1272"/>
                    </a:lnTo>
                    <a:lnTo>
                      <a:pt x="2299" y="1272"/>
                    </a:lnTo>
                    <a:lnTo>
                      <a:pt x="2299" y="1267"/>
                    </a:lnTo>
                    <a:lnTo>
                      <a:pt x="2292" y="1267"/>
                    </a:lnTo>
                    <a:lnTo>
                      <a:pt x="2292" y="1264"/>
                    </a:lnTo>
                    <a:lnTo>
                      <a:pt x="2259" y="1264"/>
                    </a:lnTo>
                    <a:lnTo>
                      <a:pt x="2259" y="1259"/>
                    </a:lnTo>
                    <a:lnTo>
                      <a:pt x="2244" y="1259"/>
                    </a:lnTo>
                    <a:lnTo>
                      <a:pt x="2244" y="1249"/>
                    </a:lnTo>
                    <a:lnTo>
                      <a:pt x="2221" y="1249"/>
                    </a:lnTo>
                    <a:lnTo>
                      <a:pt x="2221" y="1244"/>
                    </a:lnTo>
                    <a:lnTo>
                      <a:pt x="2206" y="1244"/>
                    </a:lnTo>
                    <a:lnTo>
                      <a:pt x="2206" y="1242"/>
                    </a:lnTo>
                    <a:lnTo>
                      <a:pt x="2159" y="1242"/>
                    </a:lnTo>
                    <a:lnTo>
                      <a:pt x="2159" y="1237"/>
                    </a:lnTo>
                    <a:lnTo>
                      <a:pt x="2154" y="1237"/>
                    </a:lnTo>
                    <a:lnTo>
                      <a:pt x="2154" y="1232"/>
                    </a:lnTo>
                    <a:lnTo>
                      <a:pt x="2131" y="1232"/>
                    </a:lnTo>
                    <a:lnTo>
                      <a:pt x="2131" y="1227"/>
                    </a:lnTo>
                    <a:lnTo>
                      <a:pt x="2073" y="1227"/>
                    </a:lnTo>
                    <a:lnTo>
                      <a:pt x="2073" y="1222"/>
                    </a:lnTo>
                    <a:lnTo>
                      <a:pt x="2038" y="1222"/>
                    </a:lnTo>
                    <a:lnTo>
                      <a:pt x="2038" y="1214"/>
                    </a:lnTo>
                    <a:lnTo>
                      <a:pt x="2028" y="1214"/>
                    </a:lnTo>
                    <a:lnTo>
                      <a:pt x="2028" y="1212"/>
                    </a:lnTo>
                    <a:lnTo>
                      <a:pt x="2020" y="1212"/>
                    </a:lnTo>
                    <a:lnTo>
                      <a:pt x="2020" y="1209"/>
                    </a:lnTo>
                    <a:lnTo>
                      <a:pt x="2018" y="1209"/>
                    </a:lnTo>
                    <a:lnTo>
                      <a:pt x="2018" y="1207"/>
                    </a:lnTo>
                    <a:lnTo>
                      <a:pt x="2015" y="1207"/>
                    </a:lnTo>
                    <a:lnTo>
                      <a:pt x="2015" y="1202"/>
                    </a:lnTo>
                    <a:lnTo>
                      <a:pt x="1998" y="1202"/>
                    </a:lnTo>
                    <a:lnTo>
                      <a:pt x="1998" y="1197"/>
                    </a:lnTo>
                    <a:lnTo>
                      <a:pt x="1990" y="1197"/>
                    </a:lnTo>
                    <a:lnTo>
                      <a:pt x="1990" y="1191"/>
                    </a:lnTo>
                    <a:lnTo>
                      <a:pt x="1942" y="1191"/>
                    </a:lnTo>
                    <a:lnTo>
                      <a:pt x="1942" y="1186"/>
                    </a:lnTo>
                    <a:lnTo>
                      <a:pt x="1925" y="1186"/>
                    </a:lnTo>
                    <a:lnTo>
                      <a:pt x="1925" y="1181"/>
                    </a:lnTo>
                    <a:lnTo>
                      <a:pt x="1922" y="1181"/>
                    </a:lnTo>
                    <a:lnTo>
                      <a:pt x="1922" y="1176"/>
                    </a:lnTo>
                    <a:lnTo>
                      <a:pt x="1912" y="1176"/>
                    </a:lnTo>
                    <a:lnTo>
                      <a:pt x="1912" y="1174"/>
                    </a:lnTo>
                    <a:lnTo>
                      <a:pt x="1900" y="1174"/>
                    </a:lnTo>
                    <a:lnTo>
                      <a:pt x="1900" y="1166"/>
                    </a:lnTo>
                    <a:lnTo>
                      <a:pt x="1890" y="1166"/>
                    </a:lnTo>
                    <a:lnTo>
                      <a:pt x="1890" y="1164"/>
                    </a:lnTo>
                    <a:lnTo>
                      <a:pt x="1880" y="1164"/>
                    </a:lnTo>
                    <a:lnTo>
                      <a:pt x="1880" y="1159"/>
                    </a:lnTo>
                    <a:lnTo>
                      <a:pt x="1862" y="1159"/>
                    </a:lnTo>
                    <a:lnTo>
                      <a:pt x="1862" y="1154"/>
                    </a:lnTo>
                    <a:lnTo>
                      <a:pt x="1857" y="1154"/>
                    </a:lnTo>
                    <a:lnTo>
                      <a:pt x="1857" y="1149"/>
                    </a:lnTo>
                    <a:lnTo>
                      <a:pt x="1852" y="1149"/>
                    </a:lnTo>
                    <a:lnTo>
                      <a:pt x="1852" y="1146"/>
                    </a:lnTo>
                    <a:lnTo>
                      <a:pt x="1817" y="1146"/>
                    </a:lnTo>
                    <a:lnTo>
                      <a:pt x="1817" y="1139"/>
                    </a:lnTo>
                    <a:lnTo>
                      <a:pt x="1809" y="1139"/>
                    </a:lnTo>
                    <a:lnTo>
                      <a:pt x="1809" y="1136"/>
                    </a:lnTo>
                    <a:lnTo>
                      <a:pt x="1809" y="1136"/>
                    </a:lnTo>
                    <a:lnTo>
                      <a:pt x="1809" y="1131"/>
                    </a:lnTo>
                    <a:lnTo>
                      <a:pt x="1804" y="1131"/>
                    </a:lnTo>
                    <a:lnTo>
                      <a:pt x="1804" y="1124"/>
                    </a:lnTo>
                    <a:lnTo>
                      <a:pt x="1792" y="1124"/>
                    </a:lnTo>
                    <a:lnTo>
                      <a:pt x="1792" y="1121"/>
                    </a:lnTo>
                    <a:lnTo>
                      <a:pt x="1784" y="1121"/>
                    </a:lnTo>
                    <a:lnTo>
                      <a:pt x="1784" y="1116"/>
                    </a:lnTo>
                    <a:lnTo>
                      <a:pt x="1774" y="1116"/>
                    </a:lnTo>
                    <a:lnTo>
                      <a:pt x="1774" y="1114"/>
                    </a:lnTo>
                    <a:lnTo>
                      <a:pt x="1772" y="1114"/>
                    </a:lnTo>
                    <a:lnTo>
                      <a:pt x="1772" y="1111"/>
                    </a:lnTo>
                    <a:lnTo>
                      <a:pt x="1764" y="1111"/>
                    </a:lnTo>
                    <a:lnTo>
                      <a:pt x="1764" y="1106"/>
                    </a:lnTo>
                    <a:lnTo>
                      <a:pt x="1762" y="1106"/>
                    </a:lnTo>
                    <a:lnTo>
                      <a:pt x="1762" y="1101"/>
                    </a:lnTo>
                    <a:lnTo>
                      <a:pt x="1719" y="1101"/>
                    </a:lnTo>
                    <a:lnTo>
                      <a:pt x="1719" y="1096"/>
                    </a:lnTo>
                    <a:lnTo>
                      <a:pt x="1648" y="1096"/>
                    </a:lnTo>
                    <a:lnTo>
                      <a:pt x="1648" y="1091"/>
                    </a:lnTo>
                    <a:lnTo>
                      <a:pt x="1641" y="1091"/>
                    </a:lnTo>
                    <a:lnTo>
                      <a:pt x="1641" y="1086"/>
                    </a:lnTo>
                    <a:lnTo>
                      <a:pt x="1636" y="1086"/>
                    </a:lnTo>
                    <a:lnTo>
                      <a:pt x="1636" y="1081"/>
                    </a:lnTo>
                    <a:lnTo>
                      <a:pt x="1596" y="1081"/>
                    </a:lnTo>
                    <a:lnTo>
                      <a:pt x="1596" y="1076"/>
                    </a:lnTo>
                    <a:lnTo>
                      <a:pt x="1566" y="1076"/>
                    </a:lnTo>
                    <a:lnTo>
                      <a:pt x="1566" y="1073"/>
                    </a:lnTo>
                    <a:lnTo>
                      <a:pt x="1560" y="1073"/>
                    </a:lnTo>
                    <a:lnTo>
                      <a:pt x="1560" y="1068"/>
                    </a:lnTo>
                    <a:lnTo>
                      <a:pt x="1560" y="1063"/>
                    </a:lnTo>
                    <a:lnTo>
                      <a:pt x="1555" y="1063"/>
                    </a:lnTo>
                    <a:lnTo>
                      <a:pt x="1555" y="1058"/>
                    </a:lnTo>
                    <a:lnTo>
                      <a:pt x="1543" y="1058"/>
                    </a:lnTo>
                    <a:lnTo>
                      <a:pt x="1543" y="1053"/>
                    </a:lnTo>
                    <a:lnTo>
                      <a:pt x="1538" y="1053"/>
                    </a:lnTo>
                    <a:lnTo>
                      <a:pt x="1538" y="1048"/>
                    </a:lnTo>
                    <a:lnTo>
                      <a:pt x="1538" y="1046"/>
                    </a:lnTo>
                    <a:lnTo>
                      <a:pt x="1525" y="1046"/>
                    </a:lnTo>
                    <a:lnTo>
                      <a:pt x="1525" y="1041"/>
                    </a:lnTo>
                    <a:lnTo>
                      <a:pt x="1488" y="1041"/>
                    </a:lnTo>
                    <a:lnTo>
                      <a:pt x="1488" y="1036"/>
                    </a:lnTo>
                    <a:lnTo>
                      <a:pt x="1480" y="1036"/>
                    </a:lnTo>
                    <a:lnTo>
                      <a:pt x="1480" y="1031"/>
                    </a:lnTo>
                    <a:lnTo>
                      <a:pt x="1475" y="1031"/>
                    </a:lnTo>
                    <a:lnTo>
                      <a:pt x="1475" y="1026"/>
                    </a:lnTo>
                    <a:lnTo>
                      <a:pt x="1473" y="1026"/>
                    </a:lnTo>
                    <a:lnTo>
                      <a:pt x="1473" y="1021"/>
                    </a:lnTo>
                    <a:lnTo>
                      <a:pt x="1450" y="1021"/>
                    </a:lnTo>
                    <a:lnTo>
                      <a:pt x="1450" y="1016"/>
                    </a:lnTo>
                    <a:lnTo>
                      <a:pt x="1422" y="1016"/>
                    </a:lnTo>
                    <a:lnTo>
                      <a:pt x="1422" y="1011"/>
                    </a:lnTo>
                    <a:lnTo>
                      <a:pt x="1412" y="1011"/>
                    </a:lnTo>
                    <a:lnTo>
                      <a:pt x="1412" y="1006"/>
                    </a:lnTo>
                    <a:lnTo>
                      <a:pt x="1377" y="1006"/>
                    </a:lnTo>
                    <a:lnTo>
                      <a:pt x="1377" y="1000"/>
                    </a:lnTo>
                    <a:lnTo>
                      <a:pt x="1375" y="1000"/>
                    </a:lnTo>
                    <a:lnTo>
                      <a:pt x="1375" y="998"/>
                    </a:lnTo>
                    <a:lnTo>
                      <a:pt x="1367" y="998"/>
                    </a:lnTo>
                    <a:lnTo>
                      <a:pt x="1367" y="990"/>
                    </a:lnTo>
                    <a:lnTo>
                      <a:pt x="1364" y="990"/>
                    </a:lnTo>
                    <a:lnTo>
                      <a:pt x="1364" y="988"/>
                    </a:lnTo>
                    <a:lnTo>
                      <a:pt x="1362" y="988"/>
                    </a:lnTo>
                    <a:lnTo>
                      <a:pt x="1362" y="983"/>
                    </a:lnTo>
                    <a:lnTo>
                      <a:pt x="1354" y="983"/>
                    </a:lnTo>
                    <a:lnTo>
                      <a:pt x="1354" y="973"/>
                    </a:lnTo>
                    <a:lnTo>
                      <a:pt x="1339" y="973"/>
                    </a:lnTo>
                    <a:lnTo>
                      <a:pt x="1339" y="968"/>
                    </a:lnTo>
                    <a:lnTo>
                      <a:pt x="1337" y="968"/>
                    </a:lnTo>
                    <a:lnTo>
                      <a:pt x="1337" y="965"/>
                    </a:lnTo>
                    <a:lnTo>
                      <a:pt x="1304" y="965"/>
                    </a:lnTo>
                    <a:lnTo>
                      <a:pt x="1304" y="960"/>
                    </a:lnTo>
                    <a:lnTo>
                      <a:pt x="1302" y="960"/>
                    </a:lnTo>
                    <a:lnTo>
                      <a:pt x="1302" y="955"/>
                    </a:lnTo>
                    <a:lnTo>
                      <a:pt x="1297" y="955"/>
                    </a:lnTo>
                    <a:lnTo>
                      <a:pt x="1297" y="950"/>
                    </a:lnTo>
                    <a:lnTo>
                      <a:pt x="1276" y="950"/>
                    </a:lnTo>
                    <a:lnTo>
                      <a:pt x="1276" y="945"/>
                    </a:lnTo>
                    <a:lnTo>
                      <a:pt x="1269" y="945"/>
                    </a:lnTo>
                    <a:lnTo>
                      <a:pt x="1269" y="940"/>
                    </a:lnTo>
                    <a:lnTo>
                      <a:pt x="1259" y="940"/>
                    </a:lnTo>
                    <a:lnTo>
                      <a:pt x="1259" y="935"/>
                    </a:lnTo>
                    <a:lnTo>
                      <a:pt x="1249" y="935"/>
                    </a:lnTo>
                    <a:lnTo>
                      <a:pt x="1249" y="933"/>
                    </a:lnTo>
                    <a:lnTo>
                      <a:pt x="1244" y="933"/>
                    </a:lnTo>
                    <a:lnTo>
                      <a:pt x="1244" y="928"/>
                    </a:lnTo>
                    <a:lnTo>
                      <a:pt x="1234" y="928"/>
                    </a:lnTo>
                    <a:lnTo>
                      <a:pt x="1234" y="923"/>
                    </a:lnTo>
                    <a:lnTo>
                      <a:pt x="1224" y="923"/>
                    </a:lnTo>
                    <a:lnTo>
                      <a:pt x="1224" y="918"/>
                    </a:lnTo>
                    <a:lnTo>
                      <a:pt x="1209" y="918"/>
                    </a:lnTo>
                    <a:lnTo>
                      <a:pt x="1209" y="913"/>
                    </a:lnTo>
                    <a:lnTo>
                      <a:pt x="1191" y="913"/>
                    </a:lnTo>
                    <a:lnTo>
                      <a:pt x="1191" y="908"/>
                    </a:lnTo>
                    <a:lnTo>
                      <a:pt x="1186" y="908"/>
                    </a:lnTo>
                    <a:lnTo>
                      <a:pt x="1186" y="902"/>
                    </a:lnTo>
                    <a:lnTo>
                      <a:pt x="1171" y="902"/>
                    </a:lnTo>
                    <a:lnTo>
                      <a:pt x="1171" y="895"/>
                    </a:lnTo>
                    <a:lnTo>
                      <a:pt x="1168" y="895"/>
                    </a:lnTo>
                    <a:lnTo>
                      <a:pt x="1168" y="890"/>
                    </a:lnTo>
                    <a:lnTo>
                      <a:pt x="1166" y="890"/>
                    </a:lnTo>
                    <a:lnTo>
                      <a:pt x="1166" y="887"/>
                    </a:lnTo>
                    <a:lnTo>
                      <a:pt x="1161" y="887"/>
                    </a:lnTo>
                    <a:lnTo>
                      <a:pt x="1161" y="882"/>
                    </a:lnTo>
                    <a:lnTo>
                      <a:pt x="1158" y="882"/>
                    </a:lnTo>
                    <a:lnTo>
                      <a:pt x="1158" y="877"/>
                    </a:lnTo>
                    <a:lnTo>
                      <a:pt x="1156" y="877"/>
                    </a:lnTo>
                    <a:lnTo>
                      <a:pt x="1156" y="870"/>
                    </a:lnTo>
                    <a:lnTo>
                      <a:pt x="1153" y="870"/>
                    </a:lnTo>
                    <a:lnTo>
                      <a:pt x="1153" y="862"/>
                    </a:lnTo>
                    <a:lnTo>
                      <a:pt x="1138" y="862"/>
                    </a:lnTo>
                    <a:lnTo>
                      <a:pt x="1138" y="857"/>
                    </a:lnTo>
                    <a:lnTo>
                      <a:pt x="1133" y="857"/>
                    </a:lnTo>
                    <a:lnTo>
                      <a:pt x="1133" y="852"/>
                    </a:lnTo>
                    <a:lnTo>
                      <a:pt x="1118" y="852"/>
                    </a:lnTo>
                    <a:lnTo>
                      <a:pt x="1118" y="847"/>
                    </a:lnTo>
                    <a:lnTo>
                      <a:pt x="1101" y="847"/>
                    </a:lnTo>
                    <a:lnTo>
                      <a:pt x="1101" y="842"/>
                    </a:lnTo>
                    <a:lnTo>
                      <a:pt x="1088" y="842"/>
                    </a:lnTo>
                    <a:lnTo>
                      <a:pt x="1088" y="837"/>
                    </a:lnTo>
                    <a:lnTo>
                      <a:pt x="1083" y="837"/>
                    </a:lnTo>
                    <a:lnTo>
                      <a:pt x="1083" y="835"/>
                    </a:lnTo>
                    <a:lnTo>
                      <a:pt x="1060" y="835"/>
                    </a:lnTo>
                    <a:lnTo>
                      <a:pt x="1060" y="827"/>
                    </a:lnTo>
                    <a:lnTo>
                      <a:pt x="1058" y="827"/>
                    </a:lnTo>
                    <a:lnTo>
                      <a:pt x="1058" y="815"/>
                    </a:lnTo>
                    <a:lnTo>
                      <a:pt x="1050" y="815"/>
                    </a:lnTo>
                    <a:lnTo>
                      <a:pt x="1050" y="810"/>
                    </a:lnTo>
                    <a:lnTo>
                      <a:pt x="1048" y="810"/>
                    </a:lnTo>
                    <a:lnTo>
                      <a:pt x="1048" y="804"/>
                    </a:lnTo>
                    <a:lnTo>
                      <a:pt x="1043" y="804"/>
                    </a:lnTo>
                    <a:lnTo>
                      <a:pt x="1043" y="799"/>
                    </a:lnTo>
                    <a:lnTo>
                      <a:pt x="1038" y="799"/>
                    </a:lnTo>
                    <a:lnTo>
                      <a:pt x="1038" y="794"/>
                    </a:lnTo>
                    <a:lnTo>
                      <a:pt x="1030" y="794"/>
                    </a:lnTo>
                    <a:lnTo>
                      <a:pt x="1030" y="787"/>
                    </a:lnTo>
                    <a:lnTo>
                      <a:pt x="1025" y="787"/>
                    </a:lnTo>
                    <a:lnTo>
                      <a:pt x="1025" y="782"/>
                    </a:lnTo>
                    <a:lnTo>
                      <a:pt x="1010" y="782"/>
                    </a:lnTo>
                    <a:lnTo>
                      <a:pt x="1010" y="772"/>
                    </a:lnTo>
                    <a:lnTo>
                      <a:pt x="1005" y="772"/>
                    </a:lnTo>
                    <a:lnTo>
                      <a:pt x="1005" y="767"/>
                    </a:lnTo>
                    <a:lnTo>
                      <a:pt x="998" y="767"/>
                    </a:lnTo>
                    <a:lnTo>
                      <a:pt x="998" y="762"/>
                    </a:lnTo>
                    <a:lnTo>
                      <a:pt x="980" y="762"/>
                    </a:lnTo>
                    <a:lnTo>
                      <a:pt x="980" y="757"/>
                    </a:lnTo>
                    <a:lnTo>
                      <a:pt x="975" y="757"/>
                    </a:lnTo>
                    <a:lnTo>
                      <a:pt x="975" y="754"/>
                    </a:lnTo>
                    <a:lnTo>
                      <a:pt x="962" y="754"/>
                    </a:lnTo>
                    <a:lnTo>
                      <a:pt x="962" y="749"/>
                    </a:lnTo>
                    <a:lnTo>
                      <a:pt x="960" y="749"/>
                    </a:lnTo>
                    <a:lnTo>
                      <a:pt x="960" y="744"/>
                    </a:lnTo>
                    <a:lnTo>
                      <a:pt x="955" y="744"/>
                    </a:lnTo>
                    <a:lnTo>
                      <a:pt x="955" y="739"/>
                    </a:lnTo>
                    <a:lnTo>
                      <a:pt x="950" y="739"/>
                    </a:lnTo>
                    <a:lnTo>
                      <a:pt x="950" y="734"/>
                    </a:lnTo>
                    <a:lnTo>
                      <a:pt x="942" y="734"/>
                    </a:lnTo>
                    <a:lnTo>
                      <a:pt x="942" y="727"/>
                    </a:lnTo>
                    <a:lnTo>
                      <a:pt x="925" y="727"/>
                    </a:lnTo>
                    <a:lnTo>
                      <a:pt x="925" y="722"/>
                    </a:lnTo>
                    <a:lnTo>
                      <a:pt x="922" y="722"/>
                    </a:lnTo>
                    <a:lnTo>
                      <a:pt x="922" y="717"/>
                    </a:lnTo>
                    <a:lnTo>
                      <a:pt x="915" y="717"/>
                    </a:lnTo>
                    <a:lnTo>
                      <a:pt x="915" y="711"/>
                    </a:lnTo>
                    <a:lnTo>
                      <a:pt x="910" y="711"/>
                    </a:lnTo>
                    <a:lnTo>
                      <a:pt x="910" y="706"/>
                    </a:lnTo>
                    <a:lnTo>
                      <a:pt x="907" y="706"/>
                    </a:lnTo>
                    <a:lnTo>
                      <a:pt x="907" y="701"/>
                    </a:lnTo>
                    <a:lnTo>
                      <a:pt x="902" y="701"/>
                    </a:lnTo>
                    <a:lnTo>
                      <a:pt x="902" y="696"/>
                    </a:lnTo>
                    <a:lnTo>
                      <a:pt x="887" y="696"/>
                    </a:lnTo>
                    <a:lnTo>
                      <a:pt x="887" y="694"/>
                    </a:lnTo>
                    <a:lnTo>
                      <a:pt x="882" y="694"/>
                    </a:lnTo>
                    <a:lnTo>
                      <a:pt x="882" y="686"/>
                    </a:lnTo>
                    <a:lnTo>
                      <a:pt x="879" y="686"/>
                    </a:lnTo>
                    <a:lnTo>
                      <a:pt x="879" y="684"/>
                    </a:lnTo>
                    <a:lnTo>
                      <a:pt x="859" y="684"/>
                    </a:lnTo>
                    <a:lnTo>
                      <a:pt x="859" y="679"/>
                    </a:lnTo>
                    <a:lnTo>
                      <a:pt x="852" y="679"/>
                    </a:lnTo>
                    <a:lnTo>
                      <a:pt x="852" y="674"/>
                    </a:lnTo>
                    <a:lnTo>
                      <a:pt x="834" y="674"/>
                    </a:lnTo>
                    <a:lnTo>
                      <a:pt x="834" y="669"/>
                    </a:lnTo>
                    <a:lnTo>
                      <a:pt x="829" y="669"/>
                    </a:lnTo>
                    <a:lnTo>
                      <a:pt x="829" y="661"/>
                    </a:lnTo>
                    <a:lnTo>
                      <a:pt x="827" y="661"/>
                    </a:lnTo>
                    <a:lnTo>
                      <a:pt x="827" y="656"/>
                    </a:lnTo>
                    <a:lnTo>
                      <a:pt x="824" y="656"/>
                    </a:lnTo>
                    <a:lnTo>
                      <a:pt x="822" y="656"/>
                    </a:lnTo>
                    <a:lnTo>
                      <a:pt x="822" y="651"/>
                    </a:lnTo>
                    <a:lnTo>
                      <a:pt x="814" y="651"/>
                    </a:lnTo>
                    <a:lnTo>
                      <a:pt x="814" y="646"/>
                    </a:lnTo>
                    <a:lnTo>
                      <a:pt x="791" y="646"/>
                    </a:lnTo>
                    <a:lnTo>
                      <a:pt x="791" y="641"/>
                    </a:lnTo>
                    <a:lnTo>
                      <a:pt x="789" y="641"/>
                    </a:lnTo>
                    <a:lnTo>
                      <a:pt x="789" y="636"/>
                    </a:lnTo>
                    <a:lnTo>
                      <a:pt x="786" y="636"/>
                    </a:lnTo>
                    <a:lnTo>
                      <a:pt x="786" y="631"/>
                    </a:lnTo>
                    <a:lnTo>
                      <a:pt x="776" y="631"/>
                    </a:lnTo>
                    <a:lnTo>
                      <a:pt x="776" y="624"/>
                    </a:lnTo>
                    <a:lnTo>
                      <a:pt x="769" y="624"/>
                    </a:lnTo>
                    <a:lnTo>
                      <a:pt x="769" y="613"/>
                    </a:lnTo>
                    <a:lnTo>
                      <a:pt x="754" y="613"/>
                    </a:lnTo>
                    <a:lnTo>
                      <a:pt x="754" y="608"/>
                    </a:lnTo>
                    <a:lnTo>
                      <a:pt x="744" y="608"/>
                    </a:lnTo>
                    <a:lnTo>
                      <a:pt x="744" y="606"/>
                    </a:lnTo>
                    <a:lnTo>
                      <a:pt x="741" y="606"/>
                    </a:lnTo>
                    <a:lnTo>
                      <a:pt x="741" y="598"/>
                    </a:lnTo>
                    <a:lnTo>
                      <a:pt x="736" y="598"/>
                    </a:lnTo>
                    <a:lnTo>
                      <a:pt x="736" y="596"/>
                    </a:lnTo>
                    <a:lnTo>
                      <a:pt x="726" y="596"/>
                    </a:lnTo>
                    <a:lnTo>
                      <a:pt x="726" y="591"/>
                    </a:lnTo>
                    <a:lnTo>
                      <a:pt x="724" y="591"/>
                    </a:lnTo>
                    <a:lnTo>
                      <a:pt x="724" y="583"/>
                    </a:lnTo>
                    <a:lnTo>
                      <a:pt x="721" y="583"/>
                    </a:lnTo>
                    <a:lnTo>
                      <a:pt x="721" y="578"/>
                    </a:lnTo>
                    <a:lnTo>
                      <a:pt x="716" y="578"/>
                    </a:lnTo>
                    <a:lnTo>
                      <a:pt x="716" y="571"/>
                    </a:lnTo>
                    <a:lnTo>
                      <a:pt x="711" y="571"/>
                    </a:lnTo>
                    <a:lnTo>
                      <a:pt x="711" y="568"/>
                    </a:lnTo>
                    <a:lnTo>
                      <a:pt x="698" y="568"/>
                    </a:lnTo>
                    <a:lnTo>
                      <a:pt x="698" y="563"/>
                    </a:lnTo>
                    <a:lnTo>
                      <a:pt x="683" y="563"/>
                    </a:lnTo>
                    <a:lnTo>
                      <a:pt x="683" y="558"/>
                    </a:lnTo>
                    <a:lnTo>
                      <a:pt x="671" y="558"/>
                    </a:lnTo>
                    <a:lnTo>
                      <a:pt x="671" y="553"/>
                    </a:lnTo>
                    <a:lnTo>
                      <a:pt x="663" y="553"/>
                    </a:lnTo>
                    <a:lnTo>
                      <a:pt x="663" y="548"/>
                    </a:lnTo>
                    <a:lnTo>
                      <a:pt x="658" y="548"/>
                    </a:lnTo>
                    <a:lnTo>
                      <a:pt x="658" y="546"/>
                    </a:lnTo>
                    <a:lnTo>
                      <a:pt x="651" y="546"/>
                    </a:lnTo>
                    <a:lnTo>
                      <a:pt x="651" y="541"/>
                    </a:lnTo>
                    <a:lnTo>
                      <a:pt x="646" y="541"/>
                    </a:lnTo>
                    <a:lnTo>
                      <a:pt x="646" y="533"/>
                    </a:lnTo>
                    <a:lnTo>
                      <a:pt x="643" y="533"/>
                    </a:lnTo>
                    <a:lnTo>
                      <a:pt x="643" y="531"/>
                    </a:lnTo>
                    <a:lnTo>
                      <a:pt x="641" y="531"/>
                    </a:lnTo>
                    <a:lnTo>
                      <a:pt x="641" y="526"/>
                    </a:lnTo>
                    <a:lnTo>
                      <a:pt x="628" y="526"/>
                    </a:lnTo>
                    <a:lnTo>
                      <a:pt x="628" y="523"/>
                    </a:lnTo>
                    <a:lnTo>
                      <a:pt x="623" y="523"/>
                    </a:lnTo>
                    <a:lnTo>
                      <a:pt x="623" y="518"/>
                    </a:lnTo>
                    <a:lnTo>
                      <a:pt x="618" y="518"/>
                    </a:lnTo>
                    <a:lnTo>
                      <a:pt x="618" y="513"/>
                    </a:lnTo>
                    <a:lnTo>
                      <a:pt x="606" y="513"/>
                    </a:lnTo>
                    <a:lnTo>
                      <a:pt x="606" y="508"/>
                    </a:lnTo>
                    <a:lnTo>
                      <a:pt x="585" y="508"/>
                    </a:lnTo>
                    <a:lnTo>
                      <a:pt x="585" y="503"/>
                    </a:lnTo>
                    <a:lnTo>
                      <a:pt x="583" y="503"/>
                    </a:lnTo>
                    <a:lnTo>
                      <a:pt x="583" y="493"/>
                    </a:lnTo>
                    <a:lnTo>
                      <a:pt x="565" y="493"/>
                    </a:lnTo>
                    <a:lnTo>
                      <a:pt x="565" y="490"/>
                    </a:lnTo>
                    <a:lnTo>
                      <a:pt x="563" y="490"/>
                    </a:lnTo>
                    <a:lnTo>
                      <a:pt x="563" y="485"/>
                    </a:lnTo>
                    <a:lnTo>
                      <a:pt x="560" y="485"/>
                    </a:lnTo>
                    <a:lnTo>
                      <a:pt x="560" y="478"/>
                    </a:lnTo>
                    <a:lnTo>
                      <a:pt x="548" y="478"/>
                    </a:lnTo>
                    <a:lnTo>
                      <a:pt x="548" y="475"/>
                    </a:lnTo>
                    <a:lnTo>
                      <a:pt x="538" y="475"/>
                    </a:lnTo>
                    <a:lnTo>
                      <a:pt x="538" y="470"/>
                    </a:lnTo>
                    <a:lnTo>
                      <a:pt x="528" y="470"/>
                    </a:lnTo>
                    <a:lnTo>
                      <a:pt x="528" y="465"/>
                    </a:lnTo>
                    <a:lnTo>
                      <a:pt x="523" y="465"/>
                    </a:lnTo>
                    <a:lnTo>
                      <a:pt x="523" y="463"/>
                    </a:lnTo>
                    <a:lnTo>
                      <a:pt x="518" y="463"/>
                    </a:lnTo>
                    <a:lnTo>
                      <a:pt x="518" y="455"/>
                    </a:lnTo>
                    <a:lnTo>
                      <a:pt x="513" y="455"/>
                    </a:lnTo>
                    <a:lnTo>
                      <a:pt x="513" y="453"/>
                    </a:lnTo>
                    <a:lnTo>
                      <a:pt x="497" y="453"/>
                    </a:lnTo>
                    <a:lnTo>
                      <a:pt x="497" y="448"/>
                    </a:lnTo>
                    <a:lnTo>
                      <a:pt x="490" y="448"/>
                    </a:lnTo>
                    <a:lnTo>
                      <a:pt x="490" y="443"/>
                    </a:lnTo>
                    <a:lnTo>
                      <a:pt x="482" y="443"/>
                    </a:lnTo>
                    <a:lnTo>
                      <a:pt x="482" y="435"/>
                    </a:lnTo>
                    <a:lnTo>
                      <a:pt x="475" y="435"/>
                    </a:lnTo>
                    <a:lnTo>
                      <a:pt x="475" y="428"/>
                    </a:lnTo>
                    <a:lnTo>
                      <a:pt x="470" y="428"/>
                    </a:lnTo>
                    <a:lnTo>
                      <a:pt x="470" y="423"/>
                    </a:lnTo>
                    <a:lnTo>
                      <a:pt x="467" y="423"/>
                    </a:lnTo>
                    <a:lnTo>
                      <a:pt x="467" y="420"/>
                    </a:lnTo>
                    <a:lnTo>
                      <a:pt x="460" y="420"/>
                    </a:lnTo>
                    <a:lnTo>
                      <a:pt x="460" y="415"/>
                    </a:lnTo>
                    <a:lnTo>
                      <a:pt x="457" y="415"/>
                    </a:lnTo>
                    <a:lnTo>
                      <a:pt x="457" y="405"/>
                    </a:lnTo>
                    <a:lnTo>
                      <a:pt x="450" y="405"/>
                    </a:lnTo>
                    <a:lnTo>
                      <a:pt x="450" y="402"/>
                    </a:lnTo>
                    <a:lnTo>
                      <a:pt x="435" y="402"/>
                    </a:lnTo>
                    <a:lnTo>
                      <a:pt x="435" y="397"/>
                    </a:lnTo>
                    <a:lnTo>
                      <a:pt x="427" y="397"/>
                    </a:lnTo>
                    <a:lnTo>
                      <a:pt x="427" y="392"/>
                    </a:lnTo>
                    <a:lnTo>
                      <a:pt x="420" y="392"/>
                    </a:lnTo>
                    <a:lnTo>
                      <a:pt x="420" y="390"/>
                    </a:lnTo>
                    <a:lnTo>
                      <a:pt x="417" y="390"/>
                    </a:lnTo>
                    <a:lnTo>
                      <a:pt x="417" y="375"/>
                    </a:lnTo>
                    <a:lnTo>
                      <a:pt x="412" y="375"/>
                    </a:lnTo>
                    <a:lnTo>
                      <a:pt x="412" y="370"/>
                    </a:lnTo>
                    <a:lnTo>
                      <a:pt x="407" y="370"/>
                    </a:lnTo>
                    <a:lnTo>
                      <a:pt x="407" y="365"/>
                    </a:lnTo>
                    <a:lnTo>
                      <a:pt x="399" y="365"/>
                    </a:lnTo>
                    <a:lnTo>
                      <a:pt x="399" y="360"/>
                    </a:lnTo>
                    <a:lnTo>
                      <a:pt x="392" y="360"/>
                    </a:lnTo>
                    <a:lnTo>
                      <a:pt x="392" y="355"/>
                    </a:lnTo>
                    <a:lnTo>
                      <a:pt x="389" y="355"/>
                    </a:lnTo>
                    <a:lnTo>
                      <a:pt x="389" y="350"/>
                    </a:lnTo>
                    <a:lnTo>
                      <a:pt x="377" y="350"/>
                    </a:lnTo>
                    <a:lnTo>
                      <a:pt x="377" y="345"/>
                    </a:lnTo>
                    <a:lnTo>
                      <a:pt x="362" y="345"/>
                    </a:lnTo>
                    <a:lnTo>
                      <a:pt x="362" y="342"/>
                    </a:lnTo>
                    <a:lnTo>
                      <a:pt x="359" y="342"/>
                    </a:lnTo>
                    <a:lnTo>
                      <a:pt x="359" y="337"/>
                    </a:lnTo>
                    <a:lnTo>
                      <a:pt x="347" y="337"/>
                    </a:lnTo>
                    <a:lnTo>
                      <a:pt x="347" y="332"/>
                    </a:lnTo>
                    <a:lnTo>
                      <a:pt x="342" y="332"/>
                    </a:lnTo>
                    <a:lnTo>
                      <a:pt x="342" y="330"/>
                    </a:lnTo>
                    <a:lnTo>
                      <a:pt x="339" y="330"/>
                    </a:lnTo>
                    <a:lnTo>
                      <a:pt x="339" y="324"/>
                    </a:lnTo>
                    <a:lnTo>
                      <a:pt x="334" y="324"/>
                    </a:lnTo>
                    <a:lnTo>
                      <a:pt x="334" y="319"/>
                    </a:lnTo>
                    <a:lnTo>
                      <a:pt x="332" y="319"/>
                    </a:lnTo>
                    <a:lnTo>
                      <a:pt x="332" y="314"/>
                    </a:lnTo>
                    <a:lnTo>
                      <a:pt x="327" y="314"/>
                    </a:lnTo>
                    <a:lnTo>
                      <a:pt x="327" y="309"/>
                    </a:lnTo>
                    <a:lnTo>
                      <a:pt x="322" y="309"/>
                    </a:lnTo>
                    <a:lnTo>
                      <a:pt x="322" y="304"/>
                    </a:lnTo>
                    <a:lnTo>
                      <a:pt x="316" y="304"/>
                    </a:lnTo>
                    <a:lnTo>
                      <a:pt x="316" y="302"/>
                    </a:lnTo>
                    <a:lnTo>
                      <a:pt x="309" y="302"/>
                    </a:lnTo>
                    <a:lnTo>
                      <a:pt x="309" y="297"/>
                    </a:lnTo>
                    <a:lnTo>
                      <a:pt x="304" y="297"/>
                    </a:lnTo>
                    <a:lnTo>
                      <a:pt x="304" y="292"/>
                    </a:lnTo>
                    <a:lnTo>
                      <a:pt x="296" y="292"/>
                    </a:lnTo>
                    <a:lnTo>
                      <a:pt x="296" y="289"/>
                    </a:lnTo>
                    <a:lnTo>
                      <a:pt x="294" y="289"/>
                    </a:lnTo>
                    <a:lnTo>
                      <a:pt x="294" y="284"/>
                    </a:lnTo>
                    <a:lnTo>
                      <a:pt x="291" y="284"/>
                    </a:lnTo>
                    <a:lnTo>
                      <a:pt x="291" y="277"/>
                    </a:lnTo>
                    <a:lnTo>
                      <a:pt x="289" y="277"/>
                    </a:lnTo>
                    <a:lnTo>
                      <a:pt x="289" y="272"/>
                    </a:lnTo>
                    <a:lnTo>
                      <a:pt x="284" y="272"/>
                    </a:lnTo>
                    <a:lnTo>
                      <a:pt x="284" y="264"/>
                    </a:lnTo>
                    <a:lnTo>
                      <a:pt x="279" y="264"/>
                    </a:lnTo>
                    <a:lnTo>
                      <a:pt x="279" y="259"/>
                    </a:lnTo>
                    <a:lnTo>
                      <a:pt x="276" y="259"/>
                    </a:lnTo>
                    <a:lnTo>
                      <a:pt x="276" y="254"/>
                    </a:lnTo>
                    <a:lnTo>
                      <a:pt x="271" y="254"/>
                    </a:lnTo>
                    <a:lnTo>
                      <a:pt x="271" y="249"/>
                    </a:lnTo>
                    <a:lnTo>
                      <a:pt x="256" y="249"/>
                    </a:lnTo>
                    <a:lnTo>
                      <a:pt x="256" y="247"/>
                    </a:lnTo>
                    <a:lnTo>
                      <a:pt x="254" y="247"/>
                    </a:lnTo>
                    <a:lnTo>
                      <a:pt x="254" y="242"/>
                    </a:lnTo>
                    <a:lnTo>
                      <a:pt x="251" y="242"/>
                    </a:lnTo>
                    <a:lnTo>
                      <a:pt x="251" y="237"/>
                    </a:lnTo>
                    <a:lnTo>
                      <a:pt x="249" y="237"/>
                    </a:lnTo>
                    <a:lnTo>
                      <a:pt x="249" y="234"/>
                    </a:lnTo>
                    <a:lnTo>
                      <a:pt x="239" y="234"/>
                    </a:lnTo>
                    <a:lnTo>
                      <a:pt x="239" y="224"/>
                    </a:lnTo>
                    <a:lnTo>
                      <a:pt x="236" y="224"/>
                    </a:lnTo>
                    <a:lnTo>
                      <a:pt x="236" y="219"/>
                    </a:lnTo>
                    <a:lnTo>
                      <a:pt x="224" y="219"/>
                    </a:lnTo>
                    <a:lnTo>
                      <a:pt x="224" y="211"/>
                    </a:lnTo>
                    <a:lnTo>
                      <a:pt x="221" y="211"/>
                    </a:lnTo>
                    <a:lnTo>
                      <a:pt x="221" y="209"/>
                    </a:lnTo>
                    <a:lnTo>
                      <a:pt x="218" y="209"/>
                    </a:lnTo>
                    <a:lnTo>
                      <a:pt x="218" y="204"/>
                    </a:lnTo>
                    <a:lnTo>
                      <a:pt x="218" y="196"/>
                    </a:lnTo>
                    <a:lnTo>
                      <a:pt x="213" y="196"/>
                    </a:lnTo>
                    <a:lnTo>
                      <a:pt x="213" y="194"/>
                    </a:lnTo>
                    <a:lnTo>
                      <a:pt x="211" y="194"/>
                    </a:lnTo>
                    <a:lnTo>
                      <a:pt x="211" y="186"/>
                    </a:lnTo>
                    <a:lnTo>
                      <a:pt x="206" y="186"/>
                    </a:lnTo>
                    <a:lnTo>
                      <a:pt x="206" y="174"/>
                    </a:lnTo>
                    <a:lnTo>
                      <a:pt x="203" y="174"/>
                    </a:lnTo>
                    <a:lnTo>
                      <a:pt x="203" y="166"/>
                    </a:lnTo>
                    <a:lnTo>
                      <a:pt x="201" y="166"/>
                    </a:lnTo>
                    <a:lnTo>
                      <a:pt x="201" y="161"/>
                    </a:lnTo>
                    <a:lnTo>
                      <a:pt x="196" y="161"/>
                    </a:lnTo>
                    <a:lnTo>
                      <a:pt x="196" y="149"/>
                    </a:lnTo>
                    <a:lnTo>
                      <a:pt x="193" y="149"/>
                    </a:lnTo>
                    <a:lnTo>
                      <a:pt x="193" y="146"/>
                    </a:lnTo>
                    <a:lnTo>
                      <a:pt x="188" y="146"/>
                    </a:lnTo>
                    <a:lnTo>
                      <a:pt x="188" y="141"/>
                    </a:lnTo>
                    <a:lnTo>
                      <a:pt x="178" y="141"/>
                    </a:lnTo>
                    <a:lnTo>
                      <a:pt x="178" y="136"/>
                    </a:lnTo>
                    <a:lnTo>
                      <a:pt x="176" y="136"/>
                    </a:lnTo>
                    <a:lnTo>
                      <a:pt x="176" y="128"/>
                    </a:lnTo>
                    <a:lnTo>
                      <a:pt x="171" y="128"/>
                    </a:lnTo>
                    <a:lnTo>
                      <a:pt x="171" y="123"/>
                    </a:lnTo>
                    <a:lnTo>
                      <a:pt x="168" y="123"/>
                    </a:lnTo>
                    <a:lnTo>
                      <a:pt x="168" y="121"/>
                    </a:lnTo>
                    <a:lnTo>
                      <a:pt x="166" y="121"/>
                    </a:lnTo>
                    <a:lnTo>
                      <a:pt x="166" y="118"/>
                    </a:lnTo>
                    <a:lnTo>
                      <a:pt x="163" y="118"/>
                    </a:lnTo>
                    <a:lnTo>
                      <a:pt x="163" y="116"/>
                    </a:lnTo>
                    <a:lnTo>
                      <a:pt x="143" y="116"/>
                    </a:lnTo>
                    <a:lnTo>
                      <a:pt x="143" y="106"/>
                    </a:lnTo>
                    <a:lnTo>
                      <a:pt x="133" y="106"/>
                    </a:lnTo>
                    <a:lnTo>
                      <a:pt x="133" y="96"/>
                    </a:lnTo>
                    <a:lnTo>
                      <a:pt x="123" y="96"/>
                    </a:lnTo>
                    <a:lnTo>
                      <a:pt x="123" y="88"/>
                    </a:lnTo>
                    <a:lnTo>
                      <a:pt x="110" y="88"/>
                    </a:lnTo>
                    <a:lnTo>
                      <a:pt x="110" y="76"/>
                    </a:lnTo>
                    <a:lnTo>
                      <a:pt x="105" y="76"/>
                    </a:lnTo>
                    <a:lnTo>
                      <a:pt x="105" y="71"/>
                    </a:lnTo>
                    <a:lnTo>
                      <a:pt x="100" y="71"/>
                    </a:lnTo>
                    <a:lnTo>
                      <a:pt x="100" y="63"/>
                    </a:lnTo>
                    <a:lnTo>
                      <a:pt x="100" y="56"/>
                    </a:lnTo>
                    <a:lnTo>
                      <a:pt x="85" y="56"/>
                    </a:lnTo>
                    <a:lnTo>
                      <a:pt x="85" y="46"/>
                    </a:lnTo>
                    <a:lnTo>
                      <a:pt x="73" y="46"/>
                    </a:lnTo>
                    <a:lnTo>
                      <a:pt x="73" y="41"/>
                    </a:lnTo>
                    <a:lnTo>
                      <a:pt x="55" y="41"/>
                    </a:lnTo>
                    <a:lnTo>
                      <a:pt x="55" y="38"/>
                    </a:lnTo>
                    <a:lnTo>
                      <a:pt x="53" y="38"/>
                    </a:lnTo>
                    <a:lnTo>
                      <a:pt x="53" y="33"/>
                    </a:lnTo>
                    <a:lnTo>
                      <a:pt x="45" y="33"/>
                    </a:lnTo>
                    <a:lnTo>
                      <a:pt x="45" y="28"/>
                    </a:lnTo>
                    <a:lnTo>
                      <a:pt x="40" y="28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8" y="15"/>
                    </a:lnTo>
                    <a:lnTo>
                      <a:pt x="33" y="15"/>
                    </a:lnTo>
                    <a:lnTo>
                      <a:pt x="33" y="10"/>
                    </a:lnTo>
                    <a:lnTo>
                      <a:pt x="22" y="10"/>
                    </a:lnTo>
                    <a:lnTo>
                      <a:pt x="22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6" name="Rectangle 335">
                <a:extLst>
                  <a:ext uri="{FF2B5EF4-FFF2-40B4-BE49-F238E27FC236}">
                    <a16:creationId xmlns:a16="http://schemas.microsoft.com/office/drawing/2014/main" id="{DCE94A93-3DFC-4BF7-96B3-02FBDC739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91" y="2293"/>
                <a:ext cx="273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30%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17" name="Rectangle 336">
                <a:extLst>
                  <a:ext uri="{FF2B5EF4-FFF2-40B4-BE49-F238E27FC236}">
                    <a16:creationId xmlns:a16="http://schemas.microsoft.com/office/drawing/2014/main" id="{BF55EEDB-E46E-468A-8A80-F7B480B6A8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55" y="2707"/>
                <a:ext cx="273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14%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18" name="Rectangle 337">
                <a:extLst>
                  <a:ext uri="{FF2B5EF4-FFF2-40B4-BE49-F238E27FC236}">
                    <a16:creationId xmlns:a16="http://schemas.microsoft.com/office/drawing/2014/main" id="{35082091-6C98-45EE-A4E6-88A7ABC324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1" y="3671"/>
                <a:ext cx="47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No. at risk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19" name="Rectangle 338">
                <a:extLst>
                  <a:ext uri="{FF2B5EF4-FFF2-40B4-BE49-F238E27FC236}">
                    <a16:creationId xmlns:a16="http://schemas.microsoft.com/office/drawing/2014/main" id="{F53E1F28-1BB6-4580-ADA4-17872DFAE3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1" y="3832"/>
                <a:ext cx="37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0" name="Rectangle 339">
                <a:extLst>
                  <a:ext uri="{FF2B5EF4-FFF2-40B4-BE49-F238E27FC236}">
                    <a16:creationId xmlns:a16="http://schemas.microsoft.com/office/drawing/2014/main" id="{778BCDE0-BA0D-44C6-9946-3D0F0F701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383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550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1" name="Rectangle 340">
                <a:extLst>
                  <a:ext uri="{FF2B5EF4-FFF2-40B4-BE49-F238E27FC236}">
                    <a16:creationId xmlns:a16="http://schemas.microsoft.com/office/drawing/2014/main" id="{F6469689-B3CF-4BDF-B271-21D0E9E3C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3" y="383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315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2" name="Rectangle 341">
                <a:extLst>
                  <a:ext uri="{FF2B5EF4-FFF2-40B4-BE49-F238E27FC236}">
                    <a16:creationId xmlns:a16="http://schemas.microsoft.com/office/drawing/2014/main" id="{8E0BBF89-A244-43AE-A654-57E3B762A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9" y="383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217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3" name="Rectangle 342">
                <a:extLst>
                  <a:ext uri="{FF2B5EF4-FFF2-40B4-BE49-F238E27FC236}">
                    <a16:creationId xmlns:a16="http://schemas.microsoft.com/office/drawing/2014/main" id="{7D6B8967-2AE0-4B17-BE0E-50912A7812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0" y="383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171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4" name="Rectangle 343">
                <a:extLst>
                  <a:ext uri="{FF2B5EF4-FFF2-40B4-BE49-F238E27FC236}">
                    <a16:creationId xmlns:a16="http://schemas.microsoft.com/office/drawing/2014/main" id="{F23DB18C-434A-4AF1-81FC-23F87CA12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9" y="383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132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5" name="Rectangle 344">
                <a:extLst>
                  <a:ext uri="{FF2B5EF4-FFF2-40B4-BE49-F238E27FC236}">
                    <a16:creationId xmlns:a16="http://schemas.microsoft.com/office/drawing/2014/main" id="{E5881247-7F56-4547-B93A-C0D7B1716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8" y="383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6" name="Rectangle 345">
                <a:extLst>
                  <a:ext uri="{FF2B5EF4-FFF2-40B4-BE49-F238E27FC236}">
                    <a16:creationId xmlns:a16="http://schemas.microsoft.com/office/drawing/2014/main" id="{EC186382-CF30-4F2D-A37B-2B7D7C2831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2" y="383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7" name="Rectangle 346">
                <a:extLst>
                  <a:ext uri="{FF2B5EF4-FFF2-40B4-BE49-F238E27FC236}">
                    <a16:creationId xmlns:a16="http://schemas.microsoft.com/office/drawing/2014/main" id="{9A662993-27C8-488F-A4E6-E9CC6B484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0" y="383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92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8" name="Rectangle 347">
                <a:extLst>
                  <a:ext uri="{FF2B5EF4-FFF2-40B4-BE49-F238E27FC236}">
                    <a16:creationId xmlns:a16="http://schemas.microsoft.com/office/drawing/2014/main" id="{0D7853B3-EFA0-41A9-97BA-952838D7C5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4" y="383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86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29" name="Rectangle 348">
                <a:extLst>
                  <a:ext uri="{FF2B5EF4-FFF2-40B4-BE49-F238E27FC236}">
                    <a16:creationId xmlns:a16="http://schemas.microsoft.com/office/drawing/2014/main" id="{A569E008-2C49-471D-8F89-A5DA9B50D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8" y="383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0" name="Rectangle 349">
                <a:extLst>
                  <a:ext uri="{FF2B5EF4-FFF2-40B4-BE49-F238E27FC236}">
                    <a16:creationId xmlns:a16="http://schemas.microsoft.com/office/drawing/2014/main" id="{170A6C8D-D822-4E53-B4CF-A873D03B4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4" y="383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1" name="Rectangle 350">
                <a:extLst>
                  <a:ext uri="{FF2B5EF4-FFF2-40B4-BE49-F238E27FC236}">
                    <a16:creationId xmlns:a16="http://schemas.microsoft.com/office/drawing/2014/main" id="{F3EFADB3-CAEC-4D5B-9C01-9BF17917C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6" y="383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2" name="Rectangle 351">
                <a:extLst>
                  <a:ext uri="{FF2B5EF4-FFF2-40B4-BE49-F238E27FC236}">
                    <a16:creationId xmlns:a16="http://schemas.microsoft.com/office/drawing/2014/main" id="{F20C98D7-696C-40BC-98D7-7371CE7E7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3832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3" name="Rectangle 352">
                <a:extLst>
                  <a:ext uri="{FF2B5EF4-FFF2-40B4-BE49-F238E27FC236}">
                    <a16:creationId xmlns:a16="http://schemas.microsoft.com/office/drawing/2014/main" id="{274C6359-A1DD-410F-935C-7C0276B65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1" y="3992"/>
                <a:ext cx="174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4" name="Rectangle 353">
                <a:extLst>
                  <a:ext uri="{FF2B5EF4-FFF2-40B4-BE49-F238E27FC236}">
                    <a16:creationId xmlns:a16="http://schemas.microsoft.com/office/drawing/2014/main" id="{AAD3137C-AB3E-4FAB-A1D0-A1CB79F925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546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5" name="Rectangle 354">
                <a:extLst>
                  <a:ext uri="{FF2B5EF4-FFF2-40B4-BE49-F238E27FC236}">
                    <a16:creationId xmlns:a16="http://schemas.microsoft.com/office/drawing/2014/main" id="{C6205D5A-7B1D-44A1-ACAB-18E1DF30F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3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285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6" name="Rectangle 355">
                <a:extLst>
                  <a:ext uri="{FF2B5EF4-FFF2-40B4-BE49-F238E27FC236}">
                    <a16:creationId xmlns:a16="http://schemas.microsoft.com/office/drawing/2014/main" id="{A6218FFA-9C6E-455E-8BDE-8ECBA9E5E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9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178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7" name="Rectangle 356">
                <a:extLst>
                  <a:ext uri="{FF2B5EF4-FFF2-40B4-BE49-F238E27FC236}">
                    <a16:creationId xmlns:a16="http://schemas.microsoft.com/office/drawing/2014/main" id="{C4F4777F-D9E2-4894-B677-416DA5BB7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0" y="3992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130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8" name="Rectangle 357">
                <a:extLst>
                  <a:ext uri="{FF2B5EF4-FFF2-40B4-BE49-F238E27FC236}">
                    <a16:creationId xmlns:a16="http://schemas.microsoft.com/office/drawing/2014/main" id="{B2110970-FA34-4202-A7D1-C8AD80785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87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9" name="Rectangle 358">
                <a:extLst>
                  <a:ext uri="{FF2B5EF4-FFF2-40B4-BE49-F238E27FC236}">
                    <a16:creationId xmlns:a16="http://schemas.microsoft.com/office/drawing/2014/main" id="{73CC8503-953A-47CA-9F5E-C12A539EB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8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0" name="Rectangle 359">
                <a:extLst>
                  <a:ext uri="{FF2B5EF4-FFF2-40B4-BE49-F238E27FC236}">
                    <a16:creationId xmlns:a16="http://schemas.microsoft.com/office/drawing/2014/main" id="{EAC3F527-88B1-407C-9687-2575C622A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2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1" name="Rectangle 360">
                <a:extLst>
                  <a:ext uri="{FF2B5EF4-FFF2-40B4-BE49-F238E27FC236}">
                    <a16:creationId xmlns:a16="http://schemas.microsoft.com/office/drawing/2014/main" id="{846B82D2-4568-4954-A606-E236A67BC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0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2" name="Rectangle 361">
                <a:extLst>
                  <a:ext uri="{FF2B5EF4-FFF2-40B4-BE49-F238E27FC236}">
                    <a16:creationId xmlns:a16="http://schemas.microsoft.com/office/drawing/2014/main" id="{56A9DD60-D503-457C-A491-965CF06849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4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3" name="Rectangle 362">
                <a:extLst>
                  <a:ext uri="{FF2B5EF4-FFF2-40B4-BE49-F238E27FC236}">
                    <a16:creationId xmlns:a16="http://schemas.microsoft.com/office/drawing/2014/main" id="{9F5AEF2C-CF9A-4648-A355-A28B6F99BA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8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4" name="Rectangle 363">
                <a:extLst>
                  <a:ext uri="{FF2B5EF4-FFF2-40B4-BE49-F238E27FC236}">
                    <a16:creationId xmlns:a16="http://schemas.microsoft.com/office/drawing/2014/main" id="{9C7D54F2-1693-47C8-A8C8-62E31CE5CE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4" y="3992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5" name="Rectangle 364">
                <a:extLst>
                  <a:ext uri="{FF2B5EF4-FFF2-40B4-BE49-F238E27FC236}">
                    <a16:creationId xmlns:a16="http://schemas.microsoft.com/office/drawing/2014/main" id="{91FF3C24-42D8-4573-9277-CD52563A02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6" y="3992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6" name="Rectangle 365">
                <a:extLst>
                  <a:ext uri="{FF2B5EF4-FFF2-40B4-BE49-F238E27FC236}">
                    <a16:creationId xmlns:a16="http://schemas.microsoft.com/office/drawing/2014/main" id="{6EE1FFA6-450A-40C4-BA9A-604BC73C3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3992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7" name="Rectangle 366">
                <a:extLst>
                  <a:ext uri="{FF2B5EF4-FFF2-40B4-BE49-F238E27FC236}">
                    <a16:creationId xmlns:a16="http://schemas.microsoft.com/office/drawing/2014/main" id="{74208838-7C96-4BE8-886E-4CDC2ECD4D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315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8" name="Rectangle 367">
                <a:extLst>
                  <a:ext uri="{FF2B5EF4-FFF2-40B4-BE49-F238E27FC236}">
                    <a16:creationId xmlns:a16="http://schemas.microsoft.com/office/drawing/2014/main" id="{A7F24861-0AA3-4AF7-8266-4202E45709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1" y="3351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9" name="Rectangle 368">
                <a:extLst>
                  <a:ext uri="{FF2B5EF4-FFF2-40B4-BE49-F238E27FC236}">
                    <a16:creationId xmlns:a16="http://schemas.microsoft.com/office/drawing/2014/main" id="{BDFC1C97-C776-4884-B8E0-AA3C6774C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3" y="3351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0" name="Rectangle 369">
                <a:extLst>
                  <a:ext uri="{FF2B5EF4-FFF2-40B4-BE49-F238E27FC236}">
                    <a16:creationId xmlns:a16="http://schemas.microsoft.com/office/drawing/2014/main" id="{15AE6BF4-3EAF-4D9E-A647-EBFCCD6A40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1" name="Rectangle 370">
                <a:extLst>
                  <a:ext uri="{FF2B5EF4-FFF2-40B4-BE49-F238E27FC236}">
                    <a16:creationId xmlns:a16="http://schemas.microsoft.com/office/drawing/2014/main" id="{26DAAB7D-270C-4A43-96D1-C9683E3F9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5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2" name="Rectangle 371">
                <a:extLst>
                  <a:ext uri="{FF2B5EF4-FFF2-40B4-BE49-F238E27FC236}">
                    <a16:creationId xmlns:a16="http://schemas.microsoft.com/office/drawing/2014/main" id="{C0FFB88E-AED6-44FD-B991-E37F0FFBD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6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3" name="Rectangle 372">
                <a:extLst>
                  <a:ext uri="{FF2B5EF4-FFF2-40B4-BE49-F238E27FC236}">
                    <a16:creationId xmlns:a16="http://schemas.microsoft.com/office/drawing/2014/main" id="{BCD7B2B8-3ECF-41B8-8FFC-5C6614953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5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4" name="Rectangle 373">
                <a:extLst>
                  <a:ext uri="{FF2B5EF4-FFF2-40B4-BE49-F238E27FC236}">
                    <a16:creationId xmlns:a16="http://schemas.microsoft.com/office/drawing/2014/main" id="{358F100B-0484-4210-B417-1908F3F50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7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5" name="Rectangle 374">
                <a:extLst>
                  <a:ext uri="{FF2B5EF4-FFF2-40B4-BE49-F238E27FC236}">
                    <a16:creationId xmlns:a16="http://schemas.microsoft.com/office/drawing/2014/main" id="{1201113B-0540-4108-AA50-A05D002717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8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6" name="Rectangle 375">
                <a:extLst>
                  <a:ext uri="{FF2B5EF4-FFF2-40B4-BE49-F238E27FC236}">
                    <a16:creationId xmlns:a16="http://schemas.microsoft.com/office/drawing/2014/main" id="{1F0D7103-7D3B-48B1-A88E-3618D579E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9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7" name="Rectangle 376">
                <a:extLst>
                  <a:ext uri="{FF2B5EF4-FFF2-40B4-BE49-F238E27FC236}">
                    <a16:creationId xmlns:a16="http://schemas.microsoft.com/office/drawing/2014/main" id="{C7FE08B8-2015-4EE0-95FB-B39BE5ECBE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10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8" name="Rectangle 377">
                <a:extLst>
                  <a:ext uri="{FF2B5EF4-FFF2-40B4-BE49-F238E27FC236}">
                    <a16:creationId xmlns:a16="http://schemas.microsoft.com/office/drawing/2014/main" id="{DB0B4458-77D6-4288-95FC-E32A00FC8B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59" name="Rectangle 378">
                <a:extLst>
                  <a:ext uri="{FF2B5EF4-FFF2-40B4-BE49-F238E27FC236}">
                    <a16:creationId xmlns:a16="http://schemas.microsoft.com/office/drawing/2014/main" id="{FA9F0FBE-2036-4973-BA5E-0C677AC9F9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2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60" name="Rectangle 379">
                <a:extLst>
                  <a:ext uri="{FF2B5EF4-FFF2-40B4-BE49-F238E27FC236}">
                    <a16:creationId xmlns:a16="http://schemas.microsoft.com/office/drawing/2014/main" id="{8870BFD5-B094-46C9-A306-21D3797F69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290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61" name="Rectangle 380">
                <a:extLst>
                  <a:ext uri="{FF2B5EF4-FFF2-40B4-BE49-F238E27FC236}">
                    <a16:creationId xmlns:a16="http://schemas.microsoft.com/office/drawing/2014/main" id="{0F1DBEFF-C6EF-4AD6-98E3-33A6D710B6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241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0.3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62" name="Rectangle 381">
                <a:extLst>
                  <a:ext uri="{FF2B5EF4-FFF2-40B4-BE49-F238E27FC236}">
                    <a16:creationId xmlns:a16="http://schemas.microsoft.com/office/drawing/2014/main" id="{7069BAD4-74F8-4C63-9EC1-5496AD8C6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192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63" name="Rectangle 382">
                <a:extLst>
                  <a:ext uri="{FF2B5EF4-FFF2-40B4-BE49-F238E27FC236}">
                    <a16:creationId xmlns:a16="http://schemas.microsoft.com/office/drawing/2014/main" id="{81EFD3C0-FB34-4396-9387-6CB8598D4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1190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64" name="Rectangle 383">
                <a:extLst>
                  <a:ext uri="{FF2B5EF4-FFF2-40B4-BE49-F238E27FC236}">
                    <a16:creationId xmlns:a16="http://schemas.microsoft.com/office/drawing/2014/main" id="{110B57ED-3E23-4FFD-A11A-258DFC589B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700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</p:grpSp>
        <p:grpSp>
          <p:nvGrpSpPr>
            <p:cNvPr id="12" name="Group 607">
              <a:extLst>
                <a:ext uri="{FF2B5EF4-FFF2-40B4-BE49-F238E27FC236}">
                  <a16:creationId xmlns:a16="http://schemas.microsoft.com/office/drawing/2014/main" id="{36D233E9-09D2-437E-AAF3-EE1AD05B6C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55" y="595"/>
              <a:ext cx="3267" cy="3086"/>
              <a:chOff x="4355" y="595"/>
              <a:chExt cx="3267" cy="3086"/>
            </a:xfrm>
          </p:grpSpPr>
          <p:sp>
            <p:nvSpPr>
              <p:cNvPr id="202" name="Rectangle 422">
                <a:extLst>
                  <a:ext uri="{FF2B5EF4-FFF2-40B4-BE49-F238E27FC236}">
                    <a16:creationId xmlns:a16="http://schemas.microsoft.com/office/drawing/2014/main" id="{F676F85E-6C30-40C7-BDD4-203BD4A04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3" y="3515"/>
                <a:ext cx="45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Months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03" name="Freeform 423">
                <a:extLst>
                  <a:ext uri="{FF2B5EF4-FFF2-40B4-BE49-F238E27FC236}">
                    <a16:creationId xmlns:a16="http://schemas.microsoft.com/office/drawing/2014/main" id="{8A3E741F-AC1A-4027-90A8-4F2EB8931D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780"/>
                <a:ext cx="3031" cy="2506"/>
              </a:xfrm>
              <a:custGeom>
                <a:avLst/>
                <a:gdLst>
                  <a:gd name="T0" fmla="*/ 0 w 3031"/>
                  <a:gd name="T1" fmla="*/ 0 h 2506"/>
                  <a:gd name="T2" fmla="*/ 0 w 3031"/>
                  <a:gd name="T3" fmla="*/ 2506 h 2506"/>
                  <a:gd name="T4" fmla="*/ 3031 w 3031"/>
                  <a:gd name="T5" fmla="*/ 2506 h 2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31" h="2506">
                    <a:moveTo>
                      <a:pt x="0" y="0"/>
                    </a:moveTo>
                    <a:lnTo>
                      <a:pt x="0" y="2506"/>
                    </a:lnTo>
                    <a:lnTo>
                      <a:pt x="3031" y="2506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4" name="Line 424">
                <a:extLst>
                  <a:ext uri="{FF2B5EF4-FFF2-40B4-BE49-F238E27FC236}">
                    <a16:creationId xmlns:a16="http://schemas.microsoft.com/office/drawing/2014/main" id="{3D7591BE-D6B1-4D53-A06A-B710BC5B62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780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5" name="Line 425">
                <a:extLst>
                  <a:ext uri="{FF2B5EF4-FFF2-40B4-BE49-F238E27FC236}">
                    <a16:creationId xmlns:a16="http://schemas.microsoft.com/office/drawing/2014/main" id="{F0A2DB7B-4529-4B44-971C-BC2EC18FB5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1273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6" name="Rectangle 426">
                <a:extLst>
                  <a:ext uri="{FF2B5EF4-FFF2-40B4-BE49-F238E27FC236}">
                    <a16:creationId xmlns:a16="http://schemas.microsoft.com/office/drawing/2014/main" id="{3F505BB4-D02E-4012-8836-C7B7A9FAB4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143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07" name="Line 427">
                <a:extLst>
                  <a:ext uri="{FF2B5EF4-FFF2-40B4-BE49-F238E27FC236}">
                    <a16:creationId xmlns:a16="http://schemas.microsoft.com/office/drawing/2014/main" id="{3B803EC1-8E9D-4105-B73E-85953CA812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1517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8" name="Rectangle 428">
                <a:extLst>
                  <a:ext uri="{FF2B5EF4-FFF2-40B4-BE49-F238E27FC236}">
                    <a16:creationId xmlns:a16="http://schemas.microsoft.com/office/drawing/2014/main" id="{BAF2E01C-E479-48DB-8F4D-3CD06AC6D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944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09" name="Line 429">
                <a:extLst>
                  <a:ext uri="{FF2B5EF4-FFF2-40B4-BE49-F238E27FC236}">
                    <a16:creationId xmlns:a16="http://schemas.microsoft.com/office/drawing/2014/main" id="{B0B8C122-B3DF-4837-9EB8-1E97181043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1027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0" name="Rectangle 430">
                <a:extLst>
                  <a:ext uri="{FF2B5EF4-FFF2-40B4-BE49-F238E27FC236}">
                    <a16:creationId xmlns:a16="http://schemas.microsoft.com/office/drawing/2014/main" id="{AFD5208E-3142-4DC3-9BD1-ECA27B3F7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1680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11" name="Line 431">
                <a:extLst>
                  <a:ext uri="{FF2B5EF4-FFF2-40B4-BE49-F238E27FC236}">
                    <a16:creationId xmlns:a16="http://schemas.microsoft.com/office/drawing/2014/main" id="{A955801C-E06E-4077-AB5E-566826D1B9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1763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2" name="Rectangle 432">
                <a:extLst>
                  <a:ext uri="{FF2B5EF4-FFF2-40B4-BE49-F238E27FC236}">
                    <a16:creationId xmlns:a16="http://schemas.microsoft.com/office/drawing/2014/main" id="{DB4EC74D-115D-409C-9C72-BEB74D2D8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2170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13" name="Line 433">
                <a:extLst>
                  <a:ext uri="{FF2B5EF4-FFF2-40B4-BE49-F238E27FC236}">
                    <a16:creationId xmlns:a16="http://schemas.microsoft.com/office/drawing/2014/main" id="{090698DB-CD86-4DAC-880F-2432F18E9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253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4" name="Rectangle 434">
                <a:extLst>
                  <a:ext uri="{FF2B5EF4-FFF2-40B4-BE49-F238E27FC236}">
                    <a16:creationId xmlns:a16="http://schemas.microsoft.com/office/drawing/2014/main" id="{2C67A5C9-B7CF-4E02-B453-0BFF5F7E2C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266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15" name="Line 435">
                <a:extLst>
                  <a:ext uri="{FF2B5EF4-FFF2-40B4-BE49-F238E27FC236}">
                    <a16:creationId xmlns:a16="http://schemas.microsoft.com/office/drawing/2014/main" id="{4DB8389C-8DB1-4583-937F-44CC5E4E2D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746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6" name="Line 436">
                <a:extLst>
                  <a:ext uri="{FF2B5EF4-FFF2-40B4-BE49-F238E27FC236}">
                    <a16:creationId xmlns:a16="http://schemas.microsoft.com/office/drawing/2014/main" id="{4D33269E-C745-4AD6-B608-4D2E3AB43D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00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7" name="Line 437">
                <a:extLst>
                  <a:ext uri="{FF2B5EF4-FFF2-40B4-BE49-F238E27FC236}">
                    <a16:creationId xmlns:a16="http://schemas.microsoft.com/office/drawing/2014/main" id="{0B193C68-1B58-4BA7-95DF-BA5A062EDF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49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8" name="Line 438">
                <a:extLst>
                  <a:ext uri="{FF2B5EF4-FFF2-40B4-BE49-F238E27FC236}">
                    <a16:creationId xmlns:a16="http://schemas.microsoft.com/office/drawing/2014/main" id="{E0B6BF2B-FEEA-4873-973E-9DDB2D783E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98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9" name="Line 439">
                <a:extLst>
                  <a:ext uri="{FF2B5EF4-FFF2-40B4-BE49-F238E27FC236}">
                    <a16:creationId xmlns:a16="http://schemas.microsoft.com/office/drawing/2014/main" id="{CB8F436A-42F8-40EA-B3CE-87011086C2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3236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0" name="Line 440">
                <a:extLst>
                  <a:ext uri="{FF2B5EF4-FFF2-40B4-BE49-F238E27FC236}">
                    <a16:creationId xmlns:a16="http://schemas.microsoft.com/office/drawing/2014/main" id="{F5C7633A-ADB2-47A3-88DF-090F5E13B7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12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1" name="Line 441">
                <a:extLst>
                  <a:ext uri="{FF2B5EF4-FFF2-40B4-BE49-F238E27FC236}">
                    <a16:creationId xmlns:a16="http://schemas.microsoft.com/office/drawing/2014/main" id="{87273D82-4580-49A8-8348-90F572282D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3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2" name="Line 442">
                <a:extLst>
                  <a:ext uri="{FF2B5EF4-FFF2-40B4-BE49-F238E27FC236}">
                    <a16:creationId xmlns:a16="http://schemas.microsoft.com/office/drawing/2014/main" id="{D21A1495-9309-4E33-8F11-C316DB4DC9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2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3" name="Line 443">
                <a:extLst>
                  <a:ext uri="{FF2B5EF4-FFF2-40B4-BE49-F238E27FC236}">
                    <a16:creationId xmlns:a16="http://schemas.microsoft.com/office/drawing/2014/main" id="{3D7D9DBF-9C8A-42F1-860C-2EA4D09F5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63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4" name="Line 444">
                <a:extLst>
                  <a:ext uri="{FF2B5EF4-FFF2-40B4-BE49-F238E27FC236}">
                    <a16:creationId xmlns:a16="http://schemas.microsoft.com/office/drawing/2014/main" id="{861B4D6A-4A98-4C90-8488-6793345D9C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14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5" name="Line 445">
                <a:extLst>
                  <a:ext uri="{FF2B5EF4-FFF2-40B4-BE49-F238E27FC236}">
                    <a16:creationId xmlns:a16="http://schemas.microsoft.com/office/drawing/2014/main" id="{6C475216-B473-47BF-83AB-B8836EDDD2D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66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6" name="Line 446">
                <a:extLst>
                  <a:ext uri="{FF2B5EF4-FFF2-40B4-BE49-F238E27FC236}">
                    <a16:creationId xmlns:a16="http://schemas.microsoft.com/office/drawing/2014/main" id="{8DE8D725-623C-4E2E-8888-A71CD23A5D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7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7" name="Line 447">
                <a:extLst>
                  <a:ext uri="{FF2B5EF4-FFF2-40B4-BE49-F238E27FC236}">
                    <a16:creationId xmlns:a16="http://schemas.microsoft.com/office/drawing/2014/main" id="{E350208A-BA7A-4CD7-8010-D2B69536E5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66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8" name="Line 448">
                <a:extLst>
                  <a:ext uri="{FF2B5EF4-FFF2-40B4-BE49-F238E27FC236}">
                    <a16:creationId xmlns:a16="http://schemas.microsoft.com/office/drawing/2014/main" id="{5202695E-2172-4958-B2CD-378A346636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7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9" name="Line 449">
                <a:extLst>
                  <a:ext uri="{FF2B5EF4-FFF2-40B4-BE49-F238E27FC236}">
                    <a16:creationId xmlns:a16="http://schemas.microsoft.com/office/drawing/2014/main" id="{43A46A54-D909-4894-A56E-4C42E832F9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68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0" name="Line 450">
                <a:extLst>
                  <a:ext uri="{FF2B5EF4-FFF2-40B4-BE49-F238E27FC236}">
                    <a16:creationId xmlns:a16="http://schemas.microsoft.com/office/drawing/2014/main" id="{86FDF385-7F06-4405-AAA4-E29E34F110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71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1" name="Line 451">
                <a:extLst>
                  <a:ext uri="{FF2B5EF4-FFF2-40B4-BE49-F238E27FC236}">
                    <a16:creationId xmlns:a16="http://schemas.microsoft.com/office/drawing/2014/main" id="{443A4E18-0668-43BE-B96E-7DF1FE64E7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2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2" name="Rectangle 452">
                <a:extLst>
                  <a:ext uri="{FF2B5EF4-FFF2-40B4-BE49-F238E27FC236}">
                    <a16:creationId xmlns:a16="http://schemas.microsoft.com/office/drawing/2014/main" id="{6C6F0DEA-E381-4E6F-B78B-923542D0CB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62" y="3351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3" name="Line 453">
                <a:extLst>
                  <a:ext uri="{FF2B5EF4-FFF2-40B4-BE49-F238E27FC236}">
                    <a16:creationId xmlns:a16="http://schemas.microsoft.com/office/drawing/2014/main" id="{C6F3CD35-BCB7-494A-8AB4-937BF4C7E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0" y="3286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4" name="Freeform 454">
                <a:extLst>
                  <a:ext uri="{FF2B5EF4-FFF2-40B4-BE49-F238E27FC236}">
                    <a16:creationId xmlns:a16="http://schemas.microsoft.com/office/drawing/2014/main" id="{C28DB9A0-D92A-4F42-AD5E-C169A8A1E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6" y="780"/>
                <a:ext cx="2951" cy="2222"/>
              </a:xfrm>
              <a:custGeom>
                <a:avLst/>
                <a:gdLst>
                  <a:gd name="T0" fmla="*/ 2612 w 2951"/>
                  <a:gd name="T1" fmla="*/ 2116 h 2222"/>
                  <a:gd name="T2" fmla="*/ 2375 w 2951"/>
                  <a:gd name="T3" fmla="*/ 2046 h 2222"/>
                  <a:gd name="T4" fmla="*/ 1900 w 2951"/>
                  <a:gd name="T5" fmla="*/ 1988 h 2222"/>
                  <a:gd name="T6" fmla="*/ 1679 w 2951"/>
                  <a:gd name="T7" fmla="*/ 1940 h 2222"/>
                  <a:gd name="T8" fmla="*/ 1652 w 2951"/>
                  <a:gd name="T9" fmla="*/ 1895 h 2222"/>
                  <a:gd name="T10" fmla="*/ 1383 w 2951"/>
                  <a:gd name="T11" fmla="*/ 1862 h 2222"/>
                  <a:gd name="T12" fmla="*/ 1312 w 2951"/>
                  <a:gd name="T13" fmla="*/ 1827 h 2222"/>
                  <a:gd name="T14" fmla="*/ 1214 w 2951"/>
                  <a:gd name="T15" fmla="*/ 1790 h 2222"/>
                  <a:gd name="T16" fmla="*/ 1164 w 2951"/>
                  <a:gd name="T17" fmla="*/ 1737 h 2222"/>
                  <a:gd name="T18" fmla="*/ 1094 w 2951"/>
                  <a:gd name="T19" fmla="*/ 1709 h 2222"/>
                  <a:gd name="T20" fmla="*/ 1051 w 2951"/>
                  <a:gd name="T21" fmla="*/ 1644 h 2222"/>
                  <a:gd name="T22" fmla="*/ 988 w 2951"/>
                  <a:gd name="T23" fmla="*/ 1614 h 2222"/>
                  <a:gd name="T24" fmla="*/ 966 w 2951"/>
                  <a:gd name="T25" fmla="*/ 1579 h 2222"/>
                  <a:gd name="T26" fmla="*/ 883 w 2951"/>
                  <a:gd name="T27" fmla="*/ 1548 h 2222"/>
                  <a:gd name="T28" fmla="*/ 873 w 2951"/>
                  <a:gd name="T29" fmla="*/ 1516 h 2222"/>
                  <a:gd name="T30" fmla="*/ 837 w 2951"/>
                  <a:gd name="T31" fmla="*/ 1498 h 2222"/>
                  <a:gd name="T32" fmla="*/ 812 w 2951"/>
                  <a:gd name="T33" fmla="*/ 1463 h 2222"/>
                  <a:gd name="T34" fmla="*/ 737 w 2951"/>
                  <a:gd name="T35" fmla="*/ 1423 h 2222"/>
                  <a:gd name="T36" fmla="*/ 712 w 2951"/>
                  <a:gd name="T37" fmla="*/ 1400 h 2222"/>
                  <a:gd name="T38" fmla="*/ 677 w 2951"/>
                  <a:gd name="T39" fmla="*/ 1375 h 2222"/>
                  <a:gd name="T40" fmla="*/ 636 w 2951"/>
                  <a:gd name="T41" fmla="*/ 1340 h 2222"/>
                  <a:gd name="T42" fmla="*/ 616 w 2951"/>
                  <a:gd name="T43" fmla="*/ 1302 h 2222"/>
                  <a:gd name="T44" fmla="*/ 561 w 2951"/>
                  <a:gd name="T45" fmla="*/ 1279 h 2222"/>
                  <a:gd name="T46" fmla="*/ 523 w 2951"/>
                  <a:gd name="T47" fmla="*/ 1264 h 2222"/>
                  <a:gd name="T48" fmla="*/ 513 w 2951"/>
                  <a:gd name="T49" fmla="*/ 1219 h 2222"/>
                  <a:gd name="T50" fmla="*/ 475 w 2951"/>
                  <a:gd name="T51" fmla="*/ 1209 h 2222"/>
                  <a:gd name="T52" fmla="*/ 460 w 2951"/>
                  <a:gd name="T53" fmla="*/ 1171 h 2222"/>
                  <a:gd name="T54" fmla="*/ 433 w 2951"/>
                  <a:gd name="T55" fmla="*/ 1149 h 2222"/>
                  <a:gd name="T56" fmla="*/ 413 w 2951"/>
                  <a:gd name="T57" fmla="*/ 1126 h 2222"/>
                  <a:gd name="T58" fmla="*/ 405 w 2951"/>
                  <a:gd name="T59" fmla="*/ 1083 h 2222"/>
                  <a:gd name="T60" fmla="*/ 365 w 2951"/>
                  <a:gd name="T61" fmla="*/ 1068 h 2222"/>
                  <a:gd name="T62" fmla="*/ 350 w 2951"/>
                  <a:gd name="T63" fmla="*/ 1011 h 2222"/>
                  <a:gd name="T64" fmla="*/ 312 w 2951"/>
                  <a:gd name="T65" fmla="*/ 993 h 2222"/>
                  <a:gd name="T66" fmla="*/ 295 w 2951"/>
                  <a:gd name="T67" fmla="*/ 935 h 2222"/>
                  <a:gd name="T68" fmla="*/ 284 w 2951"/>
                  <a:gd name="T69" fmla="*/ 835 h 2222"/>
                  <a:gd name="T70" fmla="*/ 264 w 2951"/>
                  <a:gd name="T71" fmla="*/ 812 h 2222"/>
                  <a:gd name="T72" fmla="*/ 244 w 2951"/>
                  <a:gd name="T73" fmla="*/ 777 h 2222"/>
                  <a:gd name="T74" fmla="*/ 234 w 2951"/>
                  <a:gd name="T75" fmla="*/ 742 h 2222"/>
                  <a:gd name="T76" fmla="*/ 227 w 2951"/>
                  <a:gd name="T77" fmla="*/ 669 h 2222"/>
                  <a:gd name="T78" fmla="*/ 217 w 2951"/>
                  <a:gd name="T79" fmla="*/ 651 h 2222"/>
                  <a:gd name="T80" fmla="*/ 191 w 2951"/>
                  <a:gd name="T81" fmla="*/ 634 h 2222"/>
                  <a:gd name="T82" fmla="*/ 179 w 2951"/>
                  <a:gd name="T83" fmla="*/ 578 h 2222"/>
                  <a:gd name="T84" fmla="*/ 171 w 2951"/>
                  <a:gd name="T85" fmla="*/ 516 h 2222"/>
                  <a:gd name="T86" fmla="*/ 151 w 2951"/>
                  <a:gd name="T87" fmla="*/ 463 h 2222"/>
                  <a:gd name="T88" fmla="*/ 121 w 2951"/>
                  <a:gd name="T89" fmla="*/ 385 h 2222"/>
                  <a:gd name="T90" fmla="*/ 109 w 2951"/>
                  <a:gd name="T91" fmla="*/ 264 h 2222"/>
                  <a:gd name="T92" fmla="*/ 96 w 2951"/>
                  <a:gd name="T93" fmla="*/ 154 h 2222"/>
                  <a:gd name="T94" fmla="*/ 83 w 2951"/>
                  <a:gd name="T95" fmla="*/ 113 h 2222"/>
                  <a:gd name="T96" fmla="*/ 63 w 2951"/>
                  <a:gd name="T97" fmla="*/ 98 h 2222"/>
                  <a:gd name="T98" fmla="*/ 41 w 2951"/>
                  <a:gd name="T99" fmla="*/ 33 h 2222"/>
                  <a:gd name="T100" fmla="*/ 21 w 2951"/>
                  <a:gd name="T101" fmla="*/ 10 h 2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951" h="2222">
                    <a:moveTo>
                      <a:pt x="2951" y="2222"/>
                    </a:moveTo>
                    <a:lnTo>
                      <a:pt x="2647" y="2222"/>
                    </a:lnTo>
                    <a:lnTo>
                      <a:pt x="2647" y="2169"/>
                    </a:lnTo>
                    <a:lnTo>
                      <a:pt x="2612" y="2169"/>
                    </a:lnTo>
                    <a:lnTo>
                      <a:pt x="2612" y="2116"/>
                    </a:lnTo>
                    <a:lnTo>
                      <a:pt x="2488" y="2116"/>
                    </a:lnTo>
                    <a:lnTo>
                      <a:pt x="2488" y="2084"/>
                    </a:lnTo>
                    <a:lnTo>
                      <a:pt x="2383" y="2084"/>
                    </a:lnTo>
                    <a:lnTo>
                      <a:pt x="2383" y="2046"/>
                    </a:lnTo>
                    <a:lnTo>
                      <a:pt x="2375" y="2046"/>
                    </a:lnTo>
                    <a:lnTo>
                      <a:pt x="2375" y="2026"/>
                    </a:lnTo>
                    <a:lnTo>
                      <a:pt x="1923" y="2026"/>
                    </a:lnTo>
                    <a:lnTo>
                      <a:pt x="1923" y="2006"/>
                    </a:lnTo>
                    <a:lnTo>
                      <a:pt x="1900" y="2006"/>
                    </a:lnTo>
                    <a:lnTo>
                      <a:pt x="1900" y="1988"/>
                    </a:lnTo>
                    <a:lnTo>
                      <a:pt x="1802" y="1988"/>
                    </a:lnTo>
                    <a:lnTo>
                      <a:pt x="1802" y="1958"/>
                    </a:lnTo>
                    <a:lnTo>
                      <a:pt x="1792" y="1958"/>
                    </a:lnTo>
                    <a:lnTo>
                      <a:pt x="1792" y="1940"/>
                    </a:lnTo>
                    <a:lnTo>
                      <a:pt x="1679" y="1940"/>
                    </a:lnTo>
                    <a:lnTo>
                      <a:pt x="1679" y="1928"/>
                    </a:lnTo>
                    <a:lnTo>
                      <a:pt x="1664" y="1928"/>
                    </a:lnTo>
                    <a:lnTo>
                      <a:pt x="1664" y="1908"/>
                    </a:lnTo>
                    <a:lnTo>
                      <a:pt x="1652" y="1908"/>
                    </a:lnTo>
                    <a:lnTo>
                      <a:pt x="1652" y="1895"/>
                    </a:lnTo>
                    <a:lnTo>
                      <a:pt x="1606" y="1895"/>
                    </a:lnTo>
                    <a:lnTo>
                      <a:pt x="1606" y="1875"/>
                    </a:lnTo>
                    <a:lnTo>
                      <a:pt x="1574" y="1875"/>
                    </a:lnTo>
                    <a:lnTo>
                      <a:pt x="1574" y="1862"/>
                    </a:lnTo>
                    <a:lnTo>
                      <a:pt x="1383" y="1862"/>
                    </a:lnTo>
                    <a:lnTo>
                      <a:pt x="1383" y="1850"/>
                    </a:lnTo>
                    <a:lnTo>
                      <a:pt x="1330" y="1850"/>
                    </a:lnTo>
                    <a:lnTo>
                      <a:pt x="1330" y="1842"/>
                    </a:lnTo>
                    <a:lnTo>
                      <a:pt x="1312" y="1842"/>
                    </a:lnTo>
                    <a:lnTo>
                      <a:pt x="1312" y="1827"/>
                    </a:lnTo>
                    <a:lnTo>
                      <a:pt x="1224" y="1827"/>
                    </a:lnTo>
                    <a:lnTo>
                      <a:pt x="1224" y="1797"/>
                    </a:lnTo>
                    <a:lnTo>
                      <a:pt x="1217" y="1797"/>
                    </a:lnTo>
                    <a:lnTo>
                      <a:pt x="1217" y="1790"/>
                    </a:lnTo>
                    <a:lnTo>
                      <a:pt x="1214" y="1790"/>
                    </a:lnTo>
                    <a:lnTo>
                      <a:pt x="1214" y="1777"/>
                    </a:lnTo>
                    <a:lnTo>
                      <a:pt x="1207" y="1777"/>
                    </a:lnTo>
                    <a:lnTo>
                      <a:pt x="1207" y="1759"/>
                    </a:lnTo>
                    <a:lnTo>
                      <a:pt x="1164" y="1759"/>
                    </a:lnTo>
                    <a:lnTo>
                      <a:pt x="1164" y="1737"/>
                    </a:lnTo>
                    <a:lnTo>
                      <a:pt x="1126" y="1737"/>
                    </a:lnTo>
                    <a:lnTo>
                      <a:pt x="1126" y="1729"/>
                    </a:lnTo>
                    <a:lnTo>
                      <a:pt x="1104" y="1729"/>
                    </a:lnTo>
                    <a:lnTo>
                      <a:pt x="1104" y="1709"/>
                    </a:lnTo>
                    <a:lnTo>
                      <a:pt x="1094" y="1709"/>
                    </a:lnTo>
                    <a:lnTo>
                      <a:pt x="1094" y="1689"/>
                    </a:lnTo>
                    <a:lnTo>
                      <a:pt x="1069" y="1689"/>
                    </a:lnTo>
                    <a:lnTo>
                      <a:pt x="1069" y="1664"/>
                    </a:lnTo>
                    <a:lnTo>
                      <a:pt x="1051" y="1664"/>
                    </a:lnTo>
                    <a:lnTo>
                      <a:pt x="1051" y="1644"/>
                    </a:lnTo>
                    <a:lnTo>
                      <a:pt x="1001" y="1644"/>
                    </a:lnTo>
                    <a:lnTo>
                      <a:pt x="1001" y="1634"/>
                    </a:lnTo>
                    <a:lnTo>
                      <a:pt x="996" y="1634"/>
                    </a:lnTo>
                    <a:lnTo>
                      <a:pt x="996" y="1614"/>
                    </a:lnTo>
                    <a:lnTo>
                      <a:pt x="988" y="1614"/>
                    </a:lnTo>
                    <a:lnTo>
                      <a:pt x="988" y="1606"/>
                    </a:lnTo>
                    <a:lnTo>
                      <a:pt x="986" y="1606"/>
                    </a:lnTo>
                    <a:lnTo>
                      <a:pt x="986" y="1596"/>
                    </a:lnTo>
                    <a:lnTo>
                      <a:pt x="966" y="1596"/>
                    </a:lnTo>
                    <a:lnTo>
                      <a:pt x="966" y="1579"/>
                    </a:lnTo>
                    <a:lnTo>
                      <a:pt x="918" y="1579"/>
                    </a:lnTo>
                    <a:lnTo>
                      <a:pt x="918" y="1561"/>
                    </a:lnTo>
                    <a:lnTo>
                      <a:pt x="895" y="1561"/>
                    </a:lnTo>
                    <a:lnTo>
                      <a:pt x="895" y="1548"/>
                    </a:lnTo>
                    <a:lnTo>
                      <a:pt x="883" y="1548"/>
                    </a:lnTo>
                    <a:lnTo>
                      <a:pt x="883" y="1541"/>
                    </a:lnTo>
                    <a:lnTo>
                      <a:pt x="878" y="1541"/>
                    </a:lnTo>
                    <a:lnTo>
                      <a:pt x="878" y="1533"/>
                    </a:lnTo>
                    <a:lnTo>
                      <a:pt x="873" y="1533"/>
                    </a:lnTo>
                    <a:lnTo>
                      <a:pt x="873" y="1516"/>
                    </a:lnTo>
                    <a:lnTo>
                      <a:pt x="845" y="1516"/>
                    </a:lnTo>
                    <a:lnTo>
                      <a:pt x="845" y="1503"/>
                    </a:lnTo>
                    <a:lnTo>
                      <a:pt x="842" y="1503"/>
                    </a:lnTo>
                    <a:lnTo>
                      <a:pt x="842" y="1498"/>
                    </a:lnTo>
                    <a:lnTo>
                      <a:pt x="837" y="1498"/>
                    </a:lnTo>
                    <a:lnTo>
                      <a:pt x="837" y="1493"/>
                    </a:lnTo>
                    <a:lnTo>
                      <a:pt x="825" y="1493"/>
                    </a:lnTo>
                    <a:lnTo>
                      <a:pt x="825" y="1478"/>
                    </a:lnTo>
                    <a:lnTo>
                      <a:pt x="812" y="1478"/>
                    </a:lnTo>
                    <a:lnTo>
                      <a:pt x="812" y="1463"/>
                    </a:lnTo>
                    <a:lnTo>
                      <a:pt x="792" y="1463"/>
                    </a:lnTo>
                    <a:lnTo>
                      <a:pt x="792" y="1443"/>
                    </a:lnTo>
                    <a:lnTo>
                      <a:pt x="764" y="1443"/>
                    </a:lnTo>
                    <a:lnTo>
                      <a:pt x="764" y="1423"/>
                    </a:lnTo>
                    <a:lnTo>
                      <a:pt x="737" y="1423"/>
                    </a:lnTo>
                    <a:lnTo>
                      <a:pt x="737" y="1413"/>
                    </a:lnTo>
                    <a:lnTo>
                      <a:pt x="727" y="1413"/>
                    </a:lnTo>
                    <a:lnTo>
                      <a:pt x="727" y="1408"/>
                    </a:lnTo>
                    <a:lnTo>
                      <a:pt x="712" y="1408"/>
                    </a:lnTo>
                    <a:lnTo>
                      <a:pt x="712" y="1400"/>
                    </a:lnTo>
                    <a:lnTo>
                      <a:pt x="699" y="1400"/>
                    </a:lnTo>
                    <a:lnTo>
                      <a:pt x="699" y="1380"/>
                    </a:lnTo>
                    <a:lnTo>
                      <a:pt x="687" y="1380"/>
                    </a:lnTo>
                    <a:lnTo>
                      <a:pt x="687" y="1375"/>
                    </a:lnTo>
                    <a:lnTo>
                      <a:pt x="677" y="1375"/>
                    </a:lnTo>
                    <a:lnTo>
                      <a:pt x="677" y="1367"/>
                    </a:lnTo>
                    <a:lnTo>
                      <a:pt x="639" y="1367"/>
                    </a:lnTo>
                    <a:lnTo>
                      <a:pt x="639" y="1355"/>
                    </a:lnTo>
                    <a:lnTo>
                      <a:pt x="636" y="1355"/>
                    </a:lnTo>
                    <a:lnTo>
                      <a:pt x="636" y="1340"/>
                    </a:lnTo>
                    <a:lnTo>
                      <a:pt x="631" y="1340"/>
                    </a:lnTo>
                    <a:lnTo>
                      <a:pt x="631" y="1315"/>
                    </a:lnTo>
                    <a:lnTo>
                      <a:pt x="621" y="1315"/>
                    </a:lnTo>
                    <a:lnTo>
                      <a:pt x="621" y="1302"/>
                    </a:lnTo>
                    <a:lnTo>
                      <a:pt x="616" y="1302"/>
                    </a:lnTo>
                    <a:lnTo>
                      <a:pt x="616" y="1297"/>
                    </a:lnTo>
                    <a:lnTo>
                      <a:pt x="611" y="1297"/>
                    </a:lnTo>
                    <a:lnTo>
                      <a:pt x="611" y="1287"/>
                    </a:lnTo>
                    <a:lnTo>
                      <a:pt x="561" y="1287"/>
                    </a:lnTo>
                    <a:lnTo>
                      <a:pt x="561" y="1279"/>
                    </a:lnTo>
                    <a:lnTo>
                      <a:pt x="543" y="1279"/>
                    </a:lnTo>
                    <a:lnTo>
                      <a:pt x="543" y="1274"/>
                    </a:lnTo>
                    <a:lnTo>
                      <a:pt x="536" y="1274"/>
                    </a:lnTo>
                    <a:lnTo>
                      <a:pt x="536" y="1264"/>
                    </a:lnTo>
                    <a:lnTo>
                      <a:pt x="523" y="1264"/>
                    </a:lnTo>
                    <a:lnTo>
                      <a:pt x="523" y="1249"/>
                    </a:lnTo>
                    <a:lnTo>
                      <a:pt x="521" y="1249"/>
                    </a:lnTo>
                    <a:lnTo>
                      <a:pt x="521" y="1232"/>
                    </a:lnTo>
                    <a:lnTo>
                      <a:pt x="513" y="1232"/>
                    </a:lnTo>
                    <a:lnTo>
                      <a:pt x="513" y="1219"/>
                    </a:lnTo>
                    <a:lnTo>
                      <a:pt x="491" y="1219"/>
                    </a:lnTo>
                    <a:lnTo>
                      <a:pt x="491" y="1214"/>
                    </a:lnTo>
                    <a:lnTo>
                      <a:pt x="486" y="1214"/>
                    </a:lnTo>
                    <a:lnTo>
                      <a:pt x="486" y="1209"/>
                    </a:lnTo>
                    <a:lnTo>
                      <a:pt x="475" y="1209"/>
                    </a:lnTo>
                    <a:lnTo>
                      <a:pt x="475" y="1197"/>
                    </a:lnTo>
                    <a:lnTo>
                      <a:pt x="468" y="1197"/>
                    </a:lnTo>
                    <a:lnTo>
                      <a:pt x="468" y="1184"/>
                    </a:lnTo>
                    <a:lnTo>
                      <a:pt x="468" y="1171"/>
                    </a:lnTo>
                    <a:lnTo>
                      <a:pt x="460" y="1171"/>
                    </a:lnTo>
                    <a:lnTo>
                      <a:pt x="460" y="1164"/>
                    </a:lnTo>
                    <a:lnTo>
                      <a:pt x="453" y="1164"/>
                    </a:lnTo>
                    <a:lnTo>
                      <a:pt x="453" y="1156"/>
                    </a:lnTo>
                    <a:lnTo>
                      <a:pt x="433" y="1156"/>
                    </a:lnTo>
                    <a:lnTo>
                      <a:pt x="433" y="1149"/>
                    </a:lnTo>
                    <a:lnTo>
                      <a:pt x="420" y="1149"/>
                    </a:lnTo>
                    <a:lnTo>
                      <a:pt x="420" y="1136"/>
                    </a:lnTo>
                    <a:lnTo>
                      <a:pt x="415" y="1136"/>
                    </a:lnTo>
                    <a:lnTo>
                      <a:pt x="415" y="1126"/>
                    </a:lnTo>
                    <a:lnTo>
                      <a:pt x="413" y="1126"/>
                    </a:lnTo>
                    <a:lnTo>
                      <a:pt x="413" y="1109"/>
                    </a:lnTo>
                    <a:lnTo>
                      <a:pt x="408" y="1109"/>
                    </a:lnTo>
                    <a:lnTo>
                      <a:pt x="408" y="1096"/>
                    </a:lnTo>
                    <a:lnTo>
                      <a:pt x="405" y="1096"/>
                    </a:lnTo>
                    <a:lnTo>
                      <a:pt x="405" y="1083"/>
                    </a:lnTo>
                    <a:lnTo>
                      <a:pt x="393" y="1083"/>
                    </a:lnTo>
                    <a:lnTo>
                      <a:pt x="393" y="1078"/>
                    </a:lnTo>
                    <a:lnTo>
                      <a:pt x="372" y="1078"/>
                    </a:lnTo>
                    <a:lnTo>
                      <a:pt x="372" y="1068"/>
                    </a:lnTo>
                    <a:lnTo>
                      <a:pt x="365" y="1068"/>
                    </a:lnTo>
                    <a:lnTo>
                      <a:pt x="365" y="1051"/>
                    </a:lnTo>
                    <a:lnTo>
                      <a:pt x="355" y="1051"/>
                    </a:lnTo>
                    <a:lnTo>
                      <a:pt x="355" y="1036"/>
                    </a:lnTo>
                    <a:lnTo>
                      <a:pt x="350" y="1036"/>
                    </a:lnTo>
                    <a:lnTo>
                      <a:pt x="350" y="1011"/>
                    </a:lnTo>
                    <a:lnTo>
                      <a:pt x="347" y="1011"/>
                    </a:lnTo>
                    <a:lnTo>
                      <a:pt x="347" y="998"/>
                    </a:lnTo>
                    <a:lnTo>
                      <a:pt x="340" y="998"/>
                    </a:lnTo>
                    <a:lnTo>
                      <a:pt x="340" y="993"/>
                    </a:lnTo>
                    <a:lnTo>
                      <a:pt x="312" y="993"/>
                    </a:lnTo>
                    <a:lnTo>
                      <a:pt x="312" y="978"/>
                    </a:lnTo>
                    <a:lnTo>
                      <a:pt x="302" y="978"/>
                    </a:lnTo>
                    <a:lnTo>
                      <a:pt x="302" y="963"/>
                    </a:lnTo>
                    <a:lnTo>
                      <a:pt x="295" y="963"/>
                    </a:lnTo>
                    <a:lnTo>
                      <a:pt x="295" y="935"/>
                    </a:lnTo>
                    <a:lnTo>
                      <a:pt x="295" y="890"/>
                    </a:lnTo>
                    <a:lnTo>
                      <a:pt x="289" y="890"/>
                    </a:lnTo>
                    <a:lnTo>
                      <a:pt x="289" y="847"/>
                    </a:lnTo>
                    <a:lnTo>
                      <a:pt x="284" y="847"/>
                    </a:lnTo>
                    <a:lnTo>
                      <a:pt x="284" y="835"/>
                    </a:lnTo>
                    <a:lnTo>
                      <a:pt x="279" y="835"/>
                    </a:lnTo>
                    <a:lnTo>
                      <a:pt x="279" y="822"/>
                    </a:lnTo>
                    <a:lnTo>
                      <a:pt x="272" y="822"/>
                    </a:lnTo>
                    <a:lnTo>
                      <a:pt x="272" y="812"/>
                    </a:lnTo>
                    <a:lnTo>
                      <a:pt x="264" y="812"/>
                    </a:lnTo>
                    <a:lnTo>
                      <a:pt x="264" y="802"/>
                    </a:lnTo>
                    <a:lnTo>
                      <a:pt x="252" y="802"/>
                    </a:lnTo>
                    <a:lnTo>
                      <a:pt x="252" y="792"/>
                    </a:lnTo>
                    <a:lnTo>
                      <a:pt x="244" y="792"/>
                    </a:lnTo>
                    <a:lnTo>
                      <a:pt x="244" y="777"/>
                    </a:lnTo>
                    <a:lnTo>
                      <a:pt x="239" y="777"/>
                    </a:lnTo>
                    <a:lnTo>
                      <a:pt x="239" y="762"/>
                    </a:lnTo>
                    <a:lnTo>
                      <a:pt x="237" y="762"/>
                    </a:lnTo>
                    <a:lnTo>
                      <a:pt x="237" y="742"/>
                    </a:lnTo>
                    <a:lnTo>
                      <a:pt x="234" y="742"/>
                    </a:lnTo>
                    <a:lnTo>
                      <a:pt x="234" y="709"/>
                    </a:lnTo>
                    <a:lnTo>
                      <a:pt x="229" y="709"/>
                    </a:lnTo>
                    <a:lnTo>
                      <a:pt x="229" y="684"/>
                    </a:lnTo>
                    <a:lnTo>
                      <a:pt x="227" y="684"/>
                    </a:lnTo>
                    <a:lnTo>
                      <a:pt x="227" y="669"/>
                    </a:lnTo>
                    <a:lnTo>
                      <a:pt x="224" y="669"/>
                    </a:lnTo>
                    <a:lnTo>
                      <a:pt x="224" y="654"/>
                    </a:lnTo>
                    <a:lnTo>
                      <a:pt x="219" y="654"/>
                    </a:lnTo>
                    <a:lnTo>
                      <a:pt x="219" y="651"/>
                    </a:lnTo>
                    <a:lnTo>
                      <a:pt x="217" y="651"/>
                    </a:lnTo>
                    <a:lnTo>
                      <a:pt x="217" y="644"/>
                    </a:lnTo>
                    <a:lnTo>
                      <a:pt x="207" y="644"/>
                    </a:lnTo>
                    <a:lnTo>
                      <a:pt x="207" y="639"/>
                    </a:lnTo>
                    <a:lnTo>
                      <a:pt x="191" y="639"/>
                    </a:lnTo>
                    <a:lnTo>
                      <a:pt x="191" y="634"/>
                    </a:lnTo>
                    <a:lnTo>
                      <a:pt x="186" y="634"/>
                    </a:lnTo>
                    <a:lnTo>
                      <a:pt x="186" y="629"/>
                    </a:lnTo>
                    <a:lnTo>
                      <a:pt x="184" y="629"/>
                    </a:lnTo>
                    <a:lnTo>
                      <a:pt x="179" y="629"/>
                    </a:lnTo>
                    <a:lnTo>
                      <a:pt x="179" y="578"/>
                    </a:lnTo>
                    <a:lnTo>
                      <a:pt x="176" y="578"/>
                    </a:lnTo>
                    <a:lnTo>
                      <a:pt x="176" y="543"/>
                    </a:lnTo>
                    <a:lnTo>
                      <a:pt x="176" y="536"/>
                    </a:lnTo>
                    <a:lnTo>
                      <a:pt x="171" y="536"/>
                    </a:lnTo>
                    <a:lnTo>
                      <a:pt x="171" y="516"/>
                    </a:lnTo>
                    <a:lnTo>
                      <a:pt x="166" y="516"/>
                    </a:lnTo>
                    <a:lnTo>
                      <a:pt x="166" y="473"/>
                    </a:lnTo>
                    <a:lnTo>
                      <a:pt x="156" y="473"/>
                    </a:lnTo>
                    <a:lnTo>
                      <a:pt x="156" y="463"/>
                    </a:lnTo>
                    <a:lnTo>
                      <a:pt x="151" y="463"/>
                    </a:lnTo>
                    <a:lnTo>
                      <a:pt x="151" y="445"/>
                    </a:lnTo>
                    <a:lnTo>
                      <a:pt x="126" y="445"/>
                    </a:lnTo>
                    <a:lnTo>
                      <a:pt x="126" y="433"/>
                    </a:lnTo>
                    <a:lnTo>
                      <a:pt x="121" y="433"/>
                    </a:lnTo>
                    <a:lnTo>
                      <a:pt x="121" y="385"/>
                    </a:lnTo>
                    <a:lnTo>
                      <a:pt x="119" y="385"/>
                    </a:lnTo>
                    <a:lnTo>
                      <a:pt x="119" y="320"/>
                    </a:lnTo>
                    <a:lnTo>
                      <a:pt x="114" y="320"/>
                    </a:lnTo>
                    <a:lnTo>
                      <a:pt x="114" y="264"/>
                    </a:lnTo>
                    <a:lnTo>
                      <a:pt x="109" y="264"/>
                    </a:lnTo>
                    <a:lnTo>
                      <a:pt x="109" y="201"/>
                    </a:lnTo>
                    <a:lnTo>
                      <a:pt x="106" y="201"/>
                    </a:lnTo>
                    <a:lnTo>
                      <a:pt x="106" y="174"/>
                    </a:lnTo>
                    <a:lnTo>
                      <a:pt x="106" y="154"/>
                    </a:lnTo>
                    <a:lnTo>
                      <a:pt x="96" y="154"/>
                    </a:lnTo>
                    <a:lnTo>
                      <a:pt x="96" y="146"/>
                    </a:lnTo>
                    <a:lnTo>
                      <a:pt x="91" y="146"/>
                    </a:lnTo>
                    <a:lnTo>
                      <a:pt x="91" y="131"/>
                    </a:lnTo>
                    <a:lnTo>
                      <a:pt x="83" y="131"/>
                    </a:lnTo>
                    <a:lnTo>
                      <a:pt x="83" y="113"/>
                    </a:lnTo>
                    <a:lnTo>
                      <a:pt x="78" y="113"/>
                    </a:lnTo>
                    <a:lnTo>
                      <a:pt x="78" y="108"/>
                    </a:lnTo>
                    <a:lnTo>
                      <a:pt x="71" y="108"/>
                    </a:lnTo>
                    <a:lnTo>
                      <a:pt x="71" y="98"/>
                    </a:lnTo>
                    <a:lnTo>
                      <a:pt x="63" y="98"/>
                    </a:lnTo>
                    <a:lnTo>
                      <a:pt x="63" y="63"/>
                    </a:lnTo>
                    <a:lnTo>
                      <a:pt x="48" y="63"/>
                    </a:lnTo>
                    <a:lnTo>
                      <a:pt x="48" y="41"/>
                    </a:lnTo>
                    <a:lnTo>
                      <a:pt x="41" y="41"/>
                    </a:lnTo>
                    <a:lnTo>
                      <a:pt x="41" y="33"/>
                    </a:lnTo>
                    <a:lnTo>
                      <a:pt x="33" y="33"/>
                    </a:lnTo>
                    <a:lnTo>
                      <a:pt x="33" y="18"/>
                    </a:lnTo>
                    <a:lnTo>
                      <a:pt x="26" y="18"/>
                    </a:lnTo>
                    <a:lnTo>
                      <a:pt x="26" y="10"/>
                    </a:lnTo>
                    <a:lnTo>
                      <a:pt x="21" y="10"/>
                    </a:lnTo>
                    <a:lnTo>
                      <a:pt x="21" y="5"/>
                    </a:lnTo>
                    <a:lnTo>
                      <a:pt x="6" y="5"/>
                    </a:ln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5" name="Line 455">
                <a:extLst>
                  <a:ext uri="{FF2B5EF4-FFF2-40B4-BE49-F238E27FC236}">
                    <a16:creationId xmlns:a16="http://schemas.microsoft.com/office/drawing/2014/main" id="{2FEA72D3-584D-4655-8C6A-BFC8855DD4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0" y="2512"/>
                <a:ext cx="0" cy="759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6" name="Rectangle 456">
                <a:extLst>
                  <a:ext uri="{FF2B5EF4-FFF2-40B4-BE49-F238E27FC236}">
                    <a16:creationId xmlns:a16="http://schemas.microsoft.com/office/drawing/2014/main" id="{82D1925D-821C-4B1D-8A29-A51BC18A3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5" y="595"/>
                <a:ext cx="39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 dirty="0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7" name="Rectangle 457">
                <a:extLst>
                  <a:ext uri="{FF2B5EF4-FFF2-40B4-BE49-F238E27FC236}">
                    <a16:creationId xmlns:a16="http://schemas.microsoft.com/office/drawing/2014/main" id="{1A0B935E-C0DC-4A32-9644-8911E8B2C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00" y="690"/>
                <a:ext cx="427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550)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8" name="Rectangle 458">
                <a:extLst>
                  <a:ext uri="{FF2B5EF4-FFF2-40B4-BE49-F238E27FC236}">
                    <a16:creationId xmlns:a16="http://schemas.microsoft.com/office/drawing/2014/main" id="{8CC98A86-0133-4762-997E-106FF7EC06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2" y="595"/>
                <a:ext cx="18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39" name="Rectangle 459">
                <a:extLst>
                  <a:ext uri="{FF2B5EF4-FFF2-40B4-BE49-F238E27FC236}">
                    <a16:creationId xmlns:a16="http://schemas.microsoft.com/office/drawing/2014/main" id="{3131A8EF-F024-4E46-980D-71D6E61FC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1" y="690"/>
                <a:ext cx="427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546)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0" name="Rectangle 460">
                <a:extLst>
                  <a:ext uri="{FF2B5EF4-FFF2-40B4-BE49-F238E27FC236}">
                    <a16:creationId xmlns:a16="http://schemas.microsoft.com/office/drawing/2014/main" id="{141AB512-F096-4076-B7B7-621B0AEAE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2" y="922"/>
                <a:ext cx="65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12.3 (9.7–16.5)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1" name="Rectangle 461">
                <a:extLst>
                  <a:ext uri="{FF2B5EF4-FFF2-40B4-BE49-F238E27FC236}">
                    <a16:creationId xmlns:a16="http://schemas.microsoft.com/office/drawing/2014/main" id="{7E839F87-BCC7-4C56-9FBB-2C3AF03A3F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1" y="922"/>
                <a:ext cx="65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12.3 (9.8–15.2)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2" name="Rectangle 462">
                <a:extLst>
                  <a:ext uri="{FF2B5EF4-FFF2-40B4-BE49-F238E27FC236}">
                    <a16:creationId xmlns:a16="http://schemas.microsoft.com/office/drawing/2014/main" id="{789A547B-5CE7-40F4-B765-D3893A6532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5" y="871"/>
                <a:ext cx="55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Median PFS 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3" name="Rectangle 463">
                <a:extLst>
                  <a:ext uri="{FF2B5EF4-FFF2-40B4-BE49-F238E27FC236}">
                    <a16:creationId xmlns:a16="http://schemas.microsoft.com/office/drawing/2014/main" id="{2D620300-7CE2-4FA6-AA5D-4A075DF5C8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5" y="967"/>
                <a:ext cx="57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(95% CI), mo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4" name="Rectangle 464">
                <a:extLst>
                  <a:ext uri="{FF2B5EF4-FFF2-40B4-BE49-F238E27FC236}">
                    <a16:creationId xmlns:a16="http://schemas.microsoft.com/office/drawing/2014/main" id="{12E78F4A-056B-4401-B52B-455A6CCBE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5" y="1133"/>
                <a:ext cx="1889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HR (95% CI) 0.86 (0.73–1.01); </a:t>
                </a:r>
                <a:r>
                  <a:rPr lang="it-IT" altLang="en-US" sz="1000" b="1" i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P</a:t>
                </a:r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 = 0.0628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248" name="Line 468">
                <a:extLst>
                  <a:ext uri="{FF2B5EF4-FFF2-40B4-BE49-F238E27FC236}">
                    <a16:creationId xmlns:a16="http://schemas.microsoft.com/office/drawing/2014/main" id="{5D3FA797-154A-47F2-B654-41810868FE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23" y="838"/>
                <a:ext cx="2121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9" name="Line 469">
                <a:extLst>
                  <a:ext uri="{FF2B5EF4-FFF2-40B4-BE49-F238E27FC236}">
                    <a16:creationId xmlns:a16="http://schemas.microsoft.com/office/drawing/2014/main" id="{23897964-C163-4C10-B73C-0110FBA958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23" y="1112"/>
                <a:ext cx="2121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0" name="Line 470">
                <a:extLst>
                  <a:ext uri="{FF2B5EF4-FFF2-40B4-BE49-F238E27FC236}">
                    <a16:creationId xmlns:a16="http://schemas.microsoft.com/office/drawing/2014/main" id="{CD5833E0-38ED-44D6-B223-5AD90721A9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9" y="599"/>
                <a:ext cx="0" cy="513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1" name="Line 471">
                <a:extLst>
                  <a:ext uri="{FF2B5EF4-FFF2-40B4-BE49-F238E27FC236}">
                    <a16:creationId xmlns:a16="http://schemas.microsoft.com/office/drawing/2014/main" id="{7021EEFE-B7AC-455E-A1D1-D8829957CC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38" y="599"/>
                <a:ext cx="0" cy="513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2" name="Freeform 472">
                <a:extLst>
                  <a:ext uri="{FF2B5EF4-FFF2-40B4-BE49-F238E27FC236}">
                    <a16:creationId xmlns:a16="http://schemas.microsoft.com/office/drawing/2014/main" id="{639974BE-3722-4364-8D0E-BDFAD8800C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5" y="2464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5 w 47"/>
                  <a:gd name="T7" fmla="*/ 43 h 50"/>
                  <a:gd name="T8" fmla="*/ 15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8 h 50"/>
                  <a:gd name="T28" fmla="*/ 32 w 47"/>
                  <a:gd name="T29" fmla="*/ 3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3 h 50"/>
                  <a:gd name="T36" fmla="*/ 5 w 47"/>
                  <a:gd name="T37" fmla="*/ 8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3" name="Freeform 473">
                <a:extLst>
                  <a:ext uri="{FF2B5EF4-FFF2-40B4-BE49-F238E27FC236}">
                    <a16:creationId xmlns:a16="http://schemas.microsoft.com/office/drawing/2014/main" id="{088CFE43-AB99-4089-B12E-A9AA0A2047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4" y="2391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4" name="Freeform 474">
                <a:extLst>
                  <a:ext uri="{FF2B5EF4-FFF2-40B4-BE49-F238E27FC236}">
                    <a16:creationId xmlns:a16="http://schemas.microsoft.com/office/drawing/2014/main" id="{FFAD5233-9256-412E-AD96-D04F474B55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9" y="2381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8 w 50"/>
                  <a:gd name="T37" fmla="*/ 8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5" name="Freeform 475">
                <a:extLst>
                  <a:ext uri="{FF2B5EF4-FFF2-40B4-BE49-F238E27FC236}">
                    <a16:creationId xmlns:a16="http://schemas.microsoft.com/office/drawing/2014/main" id="{C5374F71-455C-4EBE-A6F1-E7D89BD55A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6" y="2354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5 h 47"/>
                  <a:gd name="T6" fmla="*/ 8 w 48"/>
                  <a:gd name="T7" fmla="*/ 42 h 47"/>
                  <a:gd name="T8" fmla="*/ 16 w 48"/>
                  <a:gd name="T9" fmla="*/ 47 h 47"/>
                  <a:gd name="T10" fmla="*/ 26 w 48"/>
                  <a:gd name="T11" fmla="*/ 47 h 47"/>
                  <a:gd name="T12" fmla="*/ 26 w 48"/>
                  <a:gd name="T13" fmla="*/ 47 h 47"/>
                  <a:gd name="T14" fmla="*/ 33 w 48"/>
                  <a:gd name="T15" fmla="*/ 47 h 47"/>
                  <a:gd name="T16" fmla="*/ 41 w 48"/>
                  <a:gd name="T17" fmla="*/ 42 h 47"/>
                  <a:gd name="T18" fmla="*/ 48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6 w 48"/>
                  <a:gd name="T31" fmla="*/ 0 h 47"/>
                  <a:gd name="T32" fmla="*/ 26 w 48"/>
                  <a:gd name="T33" fmla="*/ 0 h 47"/>
                  <a:gd name="T34" fmla="*/ 16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6" y="47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6" name="Freeform 476">
                <a:extLst>
                  <a:ext uri="{FF2B5EF4-FFF2-40B4-BE49-F238E27FC236}">
                    <a16:creationId xmlns:a16="http://schemas.microsoft.com/office/drawing/2014/main" id="{B4125BAB-A0DD-41F9-8AE7-D6B362A75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1" y="2346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1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7" name="Freeform 477">
                <a:extLst>
                  <a:ext uri="{FF2B5EF4-FFF2-40B4-BE49-F238E27FC236}">
                    <a16:creationId xmlns:a16="http://schemas.microsoft.com/office/drawing/2014/main" id="{C2BD209E-7356-49F4-A8F9-F0BDCFE4E5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9" y="2318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2 w 50"/>
                  <a:gd name="T5" fmla="*/ 33 h 48"/>
                  <a:gd name="T6" fmla="*/ 7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2 w 50"/>
                  <a:gd name="T17" fmla="*/ 43 h 48"/>
                  <a:gd name="T18" fmla="*/ 47 w 50"/>
                  <a:gd name="T19" fmla="*/ 33 h 48"/>
                  <a:gd name="T20" fmla="*/ 50 w 50"/>
                  <a:gd name="T21" fmla="*/ 25 h 48"/>
                  <a:gd name="T22" fmla="*/ 50 w 50"/>
                  <a:gd name="T23" fmla="*/ 25 h 48"/>
                  <a:gd name="T24" fmla="*/ 47 w 50"/>
                  <a:gd name="T25" fmla="*/ 15 h 48"/>
                  <a:gd name="T26" fmla="*/ 42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3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8" name="Freeform 478">
                <a:extLst>
                  <a:ext uri="{FF2B5EF4-FFF2-40B4-BE49-F238E27FC236}">
                    <a16:creationId xmlns:a16="http://schemas.microsoft.com/office/drawing/2014/main" id="{CA996BB9-4523-4DCB-904B-8B2F540F5D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2318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3 w 50"/>
                  <a:gd name="T5" fmla="*/ 33 h 48"/>
                  <a:gd name="T6" fmla="*/ 8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3 h 48"/>
                  <a:gd name="T20" fmla="*/ 50 w 50"/>
                  <a:gd name="T21" fmla="*/ 25 h 48"/>
                  <a:gd name="T22" fmla="*/ 50 w 50"/>
                  <a:gd name="T23" fmla="*/ 25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9" name="Freeform 479">
                <a:extLst>
                  <a:ext uri="{FF2B5EF4-FFF2-40B4-BE49-F238E27FC236}">
                    <a16:creationId xmlns:a16="http://schemas.microsoft.com/office/drawing/2014/main" id="{2130CD75-73DD-4E15-9AB1-535618B470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2311"/>
                <a:ext cx="47" cy="48"/>
              </a:xfrm>
              <a:custGeom>
                <a:avLst/>
                <a:gdLst>
                  <a:gd name="T0" fmla="*/ 0 w 47"/>
                  <a:gd name="T1" fmla="*/ 22 h 48"/>
                  <a:gd name="T2" fmla="*/ 0 w 47"/>
                  <a:gd name="T3" fmla="*/ 22 h 48"/>
                  <a:gd name="T4" fmla="*/ 2 w 47"/>
                  <a:gd name="T5" fmla="*/ 32 h 48"/>
                  <a:gd name="T6" fmla="*/ 7 w 47"/>
                  <a:gd name="T7" fmla="*/ 40 h 48"/>
                  <a:gd name="T8" fmla="*/ 15 w 47"/>
                  <a:gd name="T9" fmla="*/ 45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7 w 47"/>
                  <a:gd name="T19" fmla="*/ 32 h 48"/>
                  <a:gd name="T20" fmla="*/ 47 w 47"/>
                  <a:gd name="T21" fmla="*/ 22 h 48"/>
                  <a:gd name="T22" fmla="*/ 47 w 47"/>
                  <a:gd name="T23" fmla="*/ 22 h 48"/>
                  <a:gd name="T24" fmla="*/ 47 w 47"/>
                  <a:gd name="T25" fmla="*/ 15 h 48"/>
                  <a:gd name="T26" fmla="*/ 40 w 47"/>
                  <a:gd name="T27" fmla="*/ 7 h 48"/>
                  <a:gd name="T28" fmla="*/ 32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7 h 48"/>
                  <a:gd name="T38" fmla="*/ 2 w 47"/>
                  <a:gd name="T39" fmla="*/ 15 h 48"/>
                  <a:gd name="T40" fmla="*/ 0 w 47"/>
                  <a:gd name="T41" fmla="*/ 22 h 48"/>
                  <a:gd name="T42" fmla="*/ 0 w 47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7" y="3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7" y="15"/>
                    </a:lnTo>
                    <a:lnTo>
                      <a:pt x="40" y="7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0" name="Freeform 480">
                <a:extLst>
                  <a:ext uri="{FF2B5EF4-FFF2-40B4-BE49-F238E27FC236}">
                    <a16:creationId xmlns:a16="http://schemas.microsoft.com/office/drawing/2014/main" id="{26C349C8-BF07-4045-8BCC-7C4E5D277A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6" y="2311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2 w 48"/>
                  <a:gd name="T5" fmla="*/ 32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2 h 48"/>
                  <a:gd name="T20" fmla="*/ 48 w 48"/>
                  <a:gd name="T21" fmla="*/ 22 h 48"/>
                  <a:gd name="T22" fmla="*/ 48 w 48"/>
                  <a:gd name="T23" fmla="*/ 22 h 48"/>
                  <a:gd name="T24" fmla="*/ 48 w 48"/>
                  <a:gd name="T25" fmla="*/ 15 h 48"/>
                  <a:gd name="T26" fmla="*/ 43 w 48"/>
                  <a:gd name="T27" fmla="*/ 7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7 h 48"/>
                  <a:gd name="T38" fmla="*/ 2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1" name="Freeform 481">
                <a:extLst>
                  <a:ext uri="{FF2B5EF4-FFF2-40B4-BE49-F238E27FC236}">
                    <a16:creationId xmlns:a16="http://schemas.microsoft.com/office/drawing/2014/main" id="{60B1B247-0026-4F57-BBB7-A4A82312D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3" y="2311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3 w 48"/>
                  <a:gd name="T5" fmla="*/ 32 h 48"/>
                  <a:gd name="T6" fmla="*/ 8 w 48"/>
                  <a:gd name="T7" fmla="*/ 40 h 48"/>
                  <a:gd name="T8" fmla="*/ 16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2 h 48"/>
                  <a:gd name="T20" fmla="*/ 48 w 48"/>
                  <a:gd name="T21" fmla="*/ 22 h 48"/>
                  <a:gd name="T22" fmla="*/ 48 w 48"/>
                  <a:gd name="T23" fmla="*/ 22 h 48"/>
                  <a:gd name="T24" fmla="*/ 46 w 48"/>
                  <a:gd name="T25" fmla="*/ 15 h 48"/>
                  <a:gd name="T26" fmla="*/ 41 w 48"/>
                  <a:gd name="T27" fmla="*/ 7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6 w 48"/>
                  <a:gd name="T35" fmla="*/ 0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0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2" name="Freeform 482">
                <a:extLst>
                  <a:ext uri="{FF2B5EF4-FFF2-40B4-BE49-F238E27FC236}">
                    <a16:creationId xmlns:a16="http://schemas.microsoft.com/office/drawing/2014/main" id="{B410AE58-881E-4187-9B31-2C5B8E92F9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3" y="2286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1 w 48"/>
                  <a:gd name="T17" fmla="*/ 40 h 47"/>
                  <a:gd name="T18" fmla="*/ 46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6 w 48"/>
                  <a:gd name="T25" fmla="*/ 12 h 47"/>
                  <a:gd name="T26" fmla="*/ 41 w 48"/>
                  <a:gd name="T27" fmla="*/ 5 h 47"/>
                  <a:gd name="T28" fmla="*/ 33 w 48"/>
                  <a:gd name="T29" fmla="*/ 0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0 h 47"/>
                  <a:gd name="T36" fmla="*/ 8 w 48"/>
                  <a:gd name="T37" fmla="*/ 5 h 47"/>
                  <a:gd name="T38" fmla="*/ 0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2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0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3" name="Freeform 483">
                <a:extLst>
                  <a:ext uri="{FF2B5EF4-FFF2-40B4-BE49-F238E27FC236}">
                    <a16:creationId xmlns:a16="http://schemas.microsoft.com/office/drawing/2014/main" id="{AE0FDCB2-7870-4C56-B9AF-921FC467A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8" y="2266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0 w 48"/>
                  <a:gd name="T5" fmla="*/ 35 h 47"/>
                  <a:gd name="T6" fmla="*/ 8 w 48"/>
                  <a:gd name="T7" fmla="*/ 42 h 47"/>
                  <a:gd name="T8" fmla="*/ 15 w 48"/>
                  <a:gd name="T9" fmla="*/ 47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7 h 47"/>
                  <a:gd name="T16" fmla="*/ 41 w 48"/>
                  <a:gd name="T17" fmla="*/ 42 h 47"/>
                  <a:gd name="T18" fmla="*/ 46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6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0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4" name="Freeform 484">
                <a:extLst>
                  <a:ext uri="{FF2B5EF4-FFF2-40B4-BE49-F238E27FC236}">
                    <a16:creationId xmlns:a16="http://schemas.microsoft.com/office/drawing/2014/main" id="{C76D664A-D463-4C8E-AF02-750898E2E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3" y="2266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0 w 48"/>
                  <a:gd name="T5" fmla="*/ 35 h 47"/>
                  <a:gd name="T6" fmla="*/ 5 w 48"/>
                  <a:gd name="T7" fmla="*/ 42 h 47"/>
                  <a:gd name="T8" fmla="*/ 13 w 48"/>
                  <a:gd name="T9" fmla="*/ 47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7 h 47"/>
                  <a:gd name="T16" fmla="*/ 41 w 48"/>
                  <a:gd name="T17" fmla="*/ 42 h 47"/>
                  <a:gd name="T18" fmla="*/ 46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6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3 w 48"/>
                  <a:gd name="T35" fmla="*/ 2 h 47"/>
                  <a:gd name="T36" fmla="*/ 5 w 48"/>
                  <a:gd name="T37" fmla="*/ 7 h 47"/>
                  <a:gd name="T38" fmla="*/ 0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2"/>
                    </a:lnTo>
                    <a:lnTo>
                      <a:pt x="13" y="47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5" name="Freeform 485">
                <a:extLst>
                  <a:ext uri="{FF2B5EF4-FFF2-40B4-BE49-F238E27FC236}">
                    <a16:creationId xmlns:a16="http://schemas.microsoft.com/office/drawing/2014/main" id="{21A3B3C7-1DFC-4B71-A514-FBC8ED4C8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8" y="2233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7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6" name="Freeform 486">
                <a:extLst>
                  <a:ext uri="{FF2B5EF4-FFF2-40B4-BE49-F238E27FC236}">
                    <a16:creationId xmlns:a16="http://schemas.microsoft.com/office/drawing/2014/main" id="{34B98813-8CB8-4830-8B98-71FF36128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6" y="2233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7" name="Freeform 487">
                <a:extLst>
                  <a:ext uri="{FF2B5EF4-FFF2-40B4-BE49-F238E27FC236}">
                    <a16:creationId xmlns:a16="http://schemas.microsoft.com/office/drawing/2014/main" id="{2DA856BD-496F-4ED8-9E6B-669D864A51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1" y="2220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1 h 48"/>
                  <a:gd name="T8" fmla="*/ 15 w 47"/>
                  <a:gd name="T9" fmla="*/ 46 h 48"/>
                  <a:gd name="T10" fmla="*/ 25 w 47"/>
                  <a:gd name="T11" fmla="*/ 48 h 48"/>
                  <a:gd name="T12" fmla="*/ 25 w 47"/>
                  <a:gd name="T13" fmla="*/ 48 h 48"/>
                  <a:gd name="T14" fmla="*/ 35 w 47"/>
                  <a:gd name="T15" fmla="*/ 46 h 48"/>
                  <a:gd name="T16" fmla="*/ 42 w 47"/>
                  <a:gd name="T17" fmla="*/ 41 h 48"/>
                  <a:gd name="T18" fmla="*/ 47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7 w 47"/>
                  <a:gd name="T25" fmla="*/ 15 h 48"/>
                  <a:gd name="T26" fmla="*/ 42 w 47"/>
                  <a:gd name="T27" fmla="*/ 5 h 48"/>
                  <a:gd name="T28" fmla="*/ 35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5 h 48"/>
                  <a:gd name="T38" fmla="*/ 2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2" y="41"/>
                    </a:lnTo>
                    <a:lnTo>
                      <a:pt x="47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5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8" name="Freeform 488">
                <a:extLst>
                  <a:ext uri="{FF2B5EF4-FFF2-40B4-BE49-F238E27FC236}">
                    <a16:creationId xmlns:a16="http://schemas.microsoft.com/office/drawing/2014/main" id="{28CA1217-1FBD-47B5-A212-E372314686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0" y="2195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9" name="Freeform 489">
                <a:extLst>
                  <a:ext uri="{FF2B5EF4-FFF2-40B4-BE49-F238E27FC236}">
                    <a16:creationId xmlns:a16="http://schemas.microsoft.com/office/drawing/2014/main" id="{3484F127-1368-485F-BB80-4566C02AA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2195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2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8 h 48"/>
                  <a:gd name="T28" fmla="*/ 32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7 w 48"/>
                  <a:gd name="T37" fmla="*/ 8 h 48"/>
                  <a:gd name="T38" fmla="*/ 2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0" name="Freeform 490">
                <a:extLst>
                  <a:ext uri="{FF2B5EF4-FFF2-40B4-BE49-F238E27FC236}">
                    <a16:creationId xmlns:a16="http://schemas.microsoft.com/office/drawing/2014/main" id="{517394F1-ECAB-4120-8DAD-EE4AFC431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0" y="217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3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3 w 48"/>
                  <a:gd name="T31" fmla="*/ 0 h 50"/>
                  <a:gd name="T32" fmla="*/ 23 w 48"/>
                  <a:gd name="T33" fmla="*/ 0 h 50"/>
                  <a:gd name="T34" fmla="*/ 13 w 48"/>
                  <a:gd name="T35" fmla="*/ 3 h 50"/>
                  <a:gd name="T36" fmla="*/ 5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1" name="Freeform 491">
                <a:extLst>
                  <a:ext uri="{FF2B5EF4-FFF2-40B4-BE49-F238E27FC236}">
                    <a16:creationId xmlns:a16="http://schemas.microsoft.com/office/drawing/2014/main" id="{7675D245-9ADB-4099-9D1D-CB8B5BFEA5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8" y="2175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8 h 50"/>
                  <a:gd name="T28" fmla="*/ 32 w 47"/>
                  <a:gd name="T29" fmla="*/ 3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3 h 50"/>
                  <a:gd name="T36" fmla="*/ 7 w 47"/>
                  <a:gd name="T37" fmla="*/ 8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2" name="Freeform 492">
                <a:extLst>
                  <a:ext uri="{FF2B5EF4-FFF2-40B4-BE49-F238E27FC236}">
                    <a16:creationId xmlns:a16="http://schemas.microsoft.com/office/drawing/2014/main" id="{C5B7E15C-7E10-4A71-8955-3F0C9B219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7" y="2147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3 w 48"/>
                  <a:gd name="T5" fmla="*/ 33 h 48"/>
                  <a:gd name="T6" fmla="*/ 8 w 48"/>
                  <a:gd name="T7" fmla="*/ 43 h 48"/>
                  <a:gd name="T8" fmla="*/ 16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1 w 48"/>
                  <a:gd name="T17" fmla="*/ 43 h 48"/>
                  <a:gd name="T18" fmla="*/ 46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6 w 48"/>
                  <a:gd name="T25" fmla="*/ 16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6 w 48"/>
                  <a:gd name="T35" fmla="*/ 3 h 48"/>
                  <a:gd name="T36" fmla="*/ 8 w 48"/>
                  <a:gd name="T37" fmla="*/ 8 h 48"/>
                  <a:gd name="T38" fmla="*/ 3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16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3" name="Freeform 493">
                <a:extLst>
                  <a:ext uri="{FF2B5EF4-FFF2-40B4-BE49-F238E27FC236}">
                    <a16:creationId xmlns:a16="http://schemas.microsoft.com/office/drawing/2014/main" id="{5A18F568-9B8C-42C4-879E-D1ECBF32BF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5" y="2115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2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2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2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4" name="Freeform 494">
                <a:extLst>
                  <a:ext uri="{FF2B5EF4-FFF2-40B4-BE49-F238E27FC236}">
                    <a16:creationId xmlns:a16="http://schemas.microsoft.com/office/drawing/2014/main" id="{2D37B952-7927-46F5-8E4E-84573468F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2" y="2115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2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2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7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5" name="Freeform 495">
                <a:extLst>
                  <a:ext uri="{FF2B5EF4-FFF2-40B4-BE49-F238E27FC236}">
                    <a16:creationId xmlns:a16="http://schemas.microsoft.com/office/drawing/2014/main" id="{87124DE1-B148-4B03-B4DC-6C5C06FFFF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17" y="2110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3 w 50"/>
                  <a:gd name="T5" fmla="*/ 32 h 47"/>
                  <a:gd name="T6" fmla="*/ 8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8 w 50"/>
                  <a:gd name="T37" fmla="*/ 7 h 47"/>
                  <a:gd name="T38" fmla="*/ 3 w 50"/>
                  <a:gd name="T39" fmla="*/ 15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6" name="Freeform 496">
                <a:extLst>
                  <a:ext uri="{FF2B5EF4-FFF2-40B4-BE49-F238E27FC236}">
                    <a16:creationId xmlns:a16="http://schemas.microsoft.com/office/drawing/2014/main" id="{2FEA9BB6-3542-4100-AAB0-6C2BD16AC3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7" y="2044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1 h 48"/>
                  <a:gd name="T8" fmla="*/ 12 w 48"/>
                  <a:gd name="T9" fmla="*/ 46 h 48"/>
                  <a:gd name="T10" fmla="*/ 22 w 48"/>
                  <a:gd name="T11" fmla="*/ 48 h 48"/>
                  <a:gd name="T12" fmla="*/ 22 w 48"/>
                  <a:gd name="T13" fmla="*/ 48 h 48"/>
                  <a:gd name="T14" fmla="*/ 33 w 48"/>
                  <a:gd name="T15" fmla="*/ 46 h 48"/>
                  <a:gd name="T16" fmla="*/ 40 w 48"/>
                  <a:gd name="T17" fmla="*/ 41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2 w 48"/>
                  <a:gd name="T31" fmla="*/ 0 h 48"/>
                  <a:gd name="T32" fmla="*/ 22 w 48"/>
                  <a:gd name="T33" fmla="*/ 0 h 48"/>
                  <a:gd name="T34" fmla="*/ 12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1"/>
                    </a:lnTo>
                    <a:lnTo>
                      <a:pt x="12" y="46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3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7" name="Freeform 497">
                <a:extLst>
                  <a:ext uri="{FF2B5EF4-FFF2-40B4-BE49-F238E27FC236}">
                    <a16:creationId xmlns:a16="http://schemas.microsoft.com/office/drawing/2014/main" id="{1D4D658C-57CC-49D3-AE60-654959D106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2044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1 h 48"/>
                  <a:gd name="T8" fmla="*/ 15 w 48"/>
                  <a:gd name="T9" fmla="*/ 46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6 h 48"/>
                  <a:gd name="T16" fmla="*/ 41 w 48"/>
                  <a:gd name="T17" fmla="*/ 41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6"/>
                    </a:lnTo>
                    <a:lnTo>
                      <a:pt x="41" y="41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8" name="Freeform 498">
                <a:extLst>
                  <a:ext uri="{FF2B5EF4-FFF2-40B4-BE49-F238E27FC236}">
                    <a16:creationId xmlns:a16="http://schemas.microsoft.com/office/drawing/2014/main" id="{EB7D1CB9-A0C5-464C-A9E6-529FD4A260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4" y="2037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2 h 48"/>
                  <a:gd name="T22" fmla="*/ 48 w 48"/>
                  <a:gd name="T23" fmla="*/ 22 h 48"/>
                  <a:gd name="T24" fmla="*/ 48 w 48"/>
                  <a:gd name="T25" fmla="*/ 15 h 48"/>
                  <a:gd name="T26" fmla="*/ 43 w 48"/>
                  <a:gd name="T27" fmla="*/ 7 h 48"/>
                  <a:gd name="T28" fmla="*/ 35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9" name="Freeform 499">
                <a:extLst>
                  <a:ext uri="{FF2B5EF4-FFF2-40B4-BE49-F238E27FC236}">
                    <a16:creationId xmlns:a16="http://schemas.microsoft.com/office/drawing/2014/main" id="{B85BE11D-D139-4235-AC3A-853F3CDC0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2022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3 w 48"/>
                  <a:gd name="T5" fmla="*/ 32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3 w 48"/>
                  <a:gd name="T17" fmla="*/ 40 h 48"/>
                  <a:gd name="T18" fmla="*/ 48 w 48"/>
                  <a:gd name="T19" fmla="*/ 32 h 48"/>
                  <a:gd name="T20" fmla="*/ 48 w 48"/>
                  <a:gd name="T21" fmla="*/ 22 h 48"/>
                  <a:gd name="T22" fmla="*/ 48 w 48"/>
                  <a:gd name="T23" fmla="*/ 22 h 48"/>
                  <a:gd name="T24" fmla="*/ 48 w 48"/>
                  <a:gd name="T25" fmla="*/ 15 h 48"/>
                  <a:gd name="T26" fmla="*/ 43 w 48"/>
                  <a:gd name="T27" fmla="*/ 7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0" name="Freeform 500">
                <a:extLst>
                  <a:ext uri="{FF2B5EF4-FFF2-40B4-BE49-F238E27FC236}">
                    <a16:creationId xmlns:a16="http://schemas.microsoft.com/office/drawing/2014/main" id="{AE7AA4A3-7DB2-4255-B124-65B08A38CC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4" y="2009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5 w 48"/>
                  <a:gd name="T7" fmla="*/ 40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1" name="Freeform 501">
                <a:extLst>
                  <a:ext uri="{FF2B5EF4-FFF2-40B4-BE49-F238E27FC236}">
                    <a16:creationId xmlns:a16="http://schemas.microsoft.com/office/drawing/2014/main" id="{AB122493-A987-4689-A4EC-ED7F7346B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94" y="1979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3 w 48"/>
                  <a:gd name="T31" fmla="*/ 0 h 50"/>
                  <a:gd name="T32" fmla="*/ 23 w 48"/>
                  <a:gd name="T33" fmla="*/ 0 h 50"/>
                  <a:gd name="T34" fmla="*/ 15 w 48"/>
                  <a:gd name="T35" fmla="*/ 3 h 50"/>
                  <a:gd name="T36" fmla="*/ 8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2" name="Freeform 502">
                <a:extLst>
                  <a:ext uri="{FF2B5EF4-FFF2-40B4-BE49-F238E27FC236}">
                    <a16:creationId xmlns:a16="http://schemas.microsoft.com/office/drawing/2014/main" id="{E0565143-7664-40F6-91B9-2BA639F7F3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" y="1951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3 w 48"/>
                  <a:gd name="T5" fmla="*/ 36 h 51"/>
                  <a:gd name="T6" fmla="*/ 8 w 48"/>
                  <a:gd name="T7" fmla="*/ 43 h 51"/>
                  <a:gd name="T8" fmla="*/ 15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1 w 48"/>
                  <a:gd name="T17" fmla="*/ 43 h 51"/>
                  <a:gd name="T18" fmla="*/ 46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6 w 48"/>
                  <a:gd name="T25" fmla="*/ 16 h 51"/>
                  <a:gd name="T26" fmla="*/ 41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5 w 48"/>
                  <a:gd name="T35" fmla="*/ 3 h 51"/>
                  <a:gd name="T36" fmla="*/ 8 w 48"/>
                  <a:gd name="T37" fmla="*/ 8 h 51"/>
                  <a:gd name="T38" fmla="*/ 3 w 48"/>
                  <a:gd name="T39" fmla="*/ 16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16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3" name="Freeform 503">
                <a:extLst>
                  <a:ext uri="{FF2B5EF4-FFF2-40B4-BE49-F238E27FC236}">
                    <a16:creationId xmlns:a16="http://schemas.microsoft.com/office/drawing/2014/main" id="{6C452066-B13E-4CBC-8625-049EA4D09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4" y="1929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2 w 48"/>
                  <a:gd name="T5" fmla="*/ 35 h 48"/>
                  <a:gd name="T6" fmla="*/ 7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2 w 48"/>
                  <a:gd name="T15" fmla="*/ 48 h 48"/>
                  <a:gd name="T16" fmla="*/ 40 w 48"/>
                  <a:gd name="T17" fmla="*/ 43 h 48"/>
                  <a:gd name="T18" fmla="*/ 45 w 48"/>
                  <a:gd name="T19" fmla="*/ 35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7 h 48"/>
                  <a:gd name="T28" fmla="*/ 32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7 w 48"/>
                  <a:gd name="T37" fmla="*/ 7 h 48"/>
                  <a:gd name="T38" fmla="*/ 2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4" name="Freeform 504">
                <a:extLst>
                  <a:ext uri="{FF2B5EF4-FFF2-40B4-BE49-F238E27FC236}">
                    <a16:creationId xmlns:a16="http://schemas.microsoft.com/office/drawing/2014/main" id="{C166EAB0-6692-4B5D-943F-8F26AEA33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1929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2 w 50"/>
                  <a:gd name="T5" fmla="*/ 35 h 48"/>
                  <a:gd name="T6" fmla="*/ 7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2 w 50"/>
                  <a:gd name="T17" fmla="*/ 43 h 48"/>
                  <a:gd name="T18" fmla="*/ 47 w 50"/>
                  <a:gd name="T19" fmla="*/ 35 h 48"/>
                  <a:gd name="T20" fmla="*/ 50 w 50"/>
                  <a:gd name="T21" fmla="*/ 25 h 48"/>
                  <a:gd name="T22" fmla="*/ 50 w 50"/>
                  <a:gd name="T23" fmla="*/ 25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5" name="Freeform 505">
                <a:extLst>
                  <a:ext uri="{FF2B5EF4-FFF2-40B4-BE49-F238E27FC236}">
                    <a16:creationId xmlns:a16="http://schemas.microsoft.com/office/drawing/2014/main" id="{80BAE976-1A1D-4E61-B1E0-0CE5385DE1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1911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0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0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6" name="Freeform 506">
                <a:extLst>
                  <a:ext uri="{FF2B5EF4-FFF2-40B4-BE49-F238E27FC236}">
                    <a16:creationId xmlns:a16="http://schemas.microsoft.com/office/drawing/2014/main" id="{7948E72C-5401-46E1-8146-D3BD4CB664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1" y="1904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3 w 50"/>
                  <a:gd name="T5" fmla="*/ 32 h 47"/>
                  <a:gd name="T6" fmla="*/ 8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8 w 50"/>
                  <a:gd name="T37" fmla="*/ 7 h 47"/>
                  <a:gd name="T38" fmla="*/ 3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7" name="Freeform 507">
                <a:extLst>
                  <a:ext uri="{FF2B5EF4-FFF2-40B4-BE49-F238E27FC236}">
                    <a16:creationId xmlns:a16="http://schemas.microsoft.com/office/drawing/2014/main" id="{07DF1DB8-DDBA-4CA5-B302-6E3474559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1896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3 w 48"/>
                  <a:gd name="T17" fmla="*/ 43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8" name="Freeform 508">
                <a:extLst>
                  <a:ext uri="{FF2B5EF4-FFF2-40B4-BE49-F238E27FC236}">
                    <a16:creationId xmlns:a16="http://schemas.microsoft.com/office/drawing/2014/main" id="{771EDA67-B440-4CEE-8654-5DA42003C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1886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5 w 47"/>
                  <a:gd name="T11" fmla="*/ 50 h 50"/>
                  <a:gd name="T12" fmla="*/ 25 w 47"/>
                  <a:gd name="T13" fmla="*/ 50 h 50"/>
                  <a:gd name="T14" fmla="*/ 35 w 47"/>
                  <a:gd name="T15" fmla="*/ 48 h 50"/>
                  <a:gd name="T16" fmla="*/ 42 w 47"/>
                  <a:gd name="T17" fmla="*/ 43 h 50"/>
                  <a:gd name="T18" fmla="*/ 47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7 w 47"/>
                  <a:gd name="T25" fmla="*/ 15 h 50"/>
                  <a:gd name="T26" fmla="*/ 42 w 47"/>
                  <a:gd name="T27" fmla="*/ 8 h 50"/>
                  <a:gd name="T28" fmla="*/ 35 w 47"/>
                  <a:gd name="T29" fmla="*/ 3 h 50"/>
                  <a:gd name="T30" fmla="*/ 25 w 47"/>
                  <a:gd name="T31" fmla="*/ 0 h 50"/>
                  <a:gd name="T32" fmla="*/ 25 w 47"/>
                  <a:gd name="T33" fmla="*/ 0 h 50"/>
                  <a:gd name="T34" fmla="*/ 15 w 47"/>
                  <a:gd name="T35" fmla="*/ 3 h 50"/>
                  <a:gd name="T36" fmla="*/ 7 w 47"/>
                  <a:gd name="T37" fmla="*/ 8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9" name="Freeform 509">
                <a:extLst>
                  <a:ext uri="{FF2B5EF4-FFF2-40B4-BE49-F238E27FC236}">
                    <a16:creationId xmlns:a16="http://schemas.microsoft.com/office/drawing/2014/main" id="{1FA12C93-9BF2-4283-A4D0-244CB81741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1" y="1833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7 w 48"/>
                  <a:gd name="T7" fmla="*/ 41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1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7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7" y="41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0" name="Freeform 510">
                <a:extLst>
                  <a:ext uri="{FF2B5EF4-FFF2-40B4-BE49-F238E27FC236}">
                    <a16:creationId xmlns:a16="http://schemas.microsoft.com/office/drawing/2014/main" id="{6EBF7823-A0E5-43E6-97AB-7A2873A2D5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806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2 h 50"/>
                  <a:gd name="T8" fmla="*/ 15 w 48"/>
                  <a:gd name="T9" fmla="*/ 47 h 50"/>
                  <a:gd name="T10" fmla="*/ 25 w 48"/>
                  <a:gd name="T11" fmla="*/ 50 h 50"/>
                  <a:gd name="T12" fmla="*/ 25 w 48"/>
                  <a:gd name="T13" fmla="*/ 50 h 50"/>
                  <a:gd name="T14" fmla="*/ 35 w 48"/>
                  <a:gd name="T15" fmla="*/ 47 h 50"/>
                  <a:gd name="T16" fmla="*/ 43 w 48"/>
                  <a:gd name="T17" fmla="*/ 42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3 w 48"/>
                  <a:gd name="T27" fmla="*/ 7 h 50"/>
                  <a:gd name="T28" fmla="*/ 35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1" name="Freeform 511">
                <a:extLst>
                  <a:ext uri="{FF2B5EF4-FFF2-40B4-BE49-F238E27FC236}">
                    <a16:creationId xmlns:a16="http://schemas.microsoft.com/office/drawing/2014/main" id="{43692DB5-BDED-48A6-B642-57BADA0A01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803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8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2" name="Freeform 512">
                <a:extLst>
                  <a:ext uri="{FF2B5EF4-FFF2-40B4-BE49-F238E27FC236}">
                    <a16:creationId xmlns:a16="http://schemas.microsoft.com/office/drawing/2014/main" id="{C8A2BEB3-A54E-4027-A833-59AB0AC825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793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3 w 48"/>
                  <a:gd name="T31" fmla="*/ 0 h 50"/>
                  <a:gd name="T32" fmla="*/ 23 w 48"/>
                  <a:gd name="T33" fmla="*/ 0 h 50"/>
                  <a:gd name="T34" fmla="*/ 15 w 48"/>
                  <a:gd name="T35" fmla="*/ 3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3" name="Freeform 513">
                <a:extLst>
                  <a:ext uri="{FF2B5EF4-FFF2-40B4-BE49-F238E27FC236}">
                    <a16:creationId xmlns:a16="http://schemas.microsoft.com/office/drawing/2014/main" id="{FF2AAB45-6C32-4A4F-B3E1-E49AADE551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" y="1758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3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3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4" name="Freeform 514">
                <a:extLst>
                  <a:ext uri="{FF2B5EF4-FFF2-40B4-BE49-F238E27FC236}">
                    <a16:creationId xmlns:a16="http://schemas.microsoft.com/office/drawing/2014/main" id="{99165335-EE95-41EE-BE1B-A2E657145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8" y="1750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1 h 48"/>
                  <a:gd name="T8" fmla="*/ 15 w 48"/>
                  <a:gd name="T9" fmla="*/ 46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6 h 48"/>
                  <a:gd name="T16" fmla="*/ 40 w 48"/>
                  <a:gd name="T17" fmla="*/ 41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5" name="Freeform 515">
                <a:extLst>
                  <a:ext uri="{FF2B5EF4-FFF2-40B4-BE49-F238E27FC236}">
                    <a16:creationId xmlns:a16="http://schemas.microsoft.com/office/drawing/2014/main" id="{B0766181-E25C-48A9-A73E-DB387B9AF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5" y="1733"/>
                <a:ext cx="51" cy="48"/>
              </a:xfrm>
              <a:custGeom>
                <a:avLst/>
                <a:gdLst>
                  <a:gd name="T0" fmla="*/ 0 w 51"/>
                  <a:gd name="T1" fmla="*/ 22 h 48"/>
                  <a:gd name="T2" fmla="*/ 0 w 51"/>
                  <a:gd name="T3" fmla="*/ 22 h 48"/>
                  <a:gd name="T4" fmla="*/ 3 w 51"/>
                  <a:gd name="T5" fmla="*/ 32 h 48"/>
                  <a:gd name="T6" fmla="*/ 8 w 51"/>
                  <a:gd name="T7" fmla="*/ 40 h 48"/>
                  <a:gd name="T8" fmla="*/ 16 w 51"/>
                  <a:gd name="T9" fmla="*/ 45 h 48"/>
                  <a:gd name="T10" fmla="*/ 26 w 51"/>
                  <a:gd name="T11" fmla="*/ 48 h 48"/>
                  <a:gd name="T12" fmla="*/ 26 w 51"/>
                  <a:gd name="T13" fmla="*/ 48 h 48"/>
                  <a:gd name="T14" fmla="*/ 36 w 51"/>
                  <a:gd name="T15" fmla="*/ 45 h 48"/>
                  <a:gd name="T16" fmla="*/ 43 w 51"/>
                  <a:gd name="T17" fmla="*/ 40 h 48"/>
                  <a:gd name="T18" fmla="*/ 48 w 51"/>
                  <a:gd name="T19" fmla="*/ 32 h 48"/>
                  <a:gd name="T20" fmla="*/ 51 w 51"/>
                  <a:gd name="T21" fmla="*/ 22 h 48"/>
                  <a:gd name="T22" fmla="*/ 51 w 51"/>
                  <a:gd name="T23" fmla="*/ 22 h 48"/>
                  <a:gd name="T24" fmla="*/ 48 w 51"/>
                  <a:gd name="T25" fmla="*/ 15 h 48"/>
                  <a:gd name="T26" fmla="*/ 43 w 51"/>
                  <a:gd name="T27" fmla="*/ 7 h 48"/>
                  <a:gd name="T28" fmla="*/ 36 w 51"/>
                  <a:gd name="T29" fmla="*/ 2 h 48"/>
                  <a:gd name="T30" fmla="*/ 26 w 51"/>
                  <a:gd name="T31" fmla="*/ 0 h 48"/>
                  <a:gd name="T32" fmla="*/ 26 w 51"/>
                  <a:gd name="T33" fmla="*/ 0 h 48"/>
                  <a:gd name="T34" fmla="*/ 16 w 51"/>
                  <a:gd name="T35" fmla="*/ 2 h 48"/>
                  <a:gd name="T36" fmla="*/ 8 w 51"/>
                  <a:gd name="T37" fmla="*/ 7 h 48"/>
                  <a:gd name="T38" fmla="*/ 3 w 51"/>
                  <a:gd name="T39" fmla="*/ 15 h 48"/>
                  <a:gd name="T40" fmla="*/ 0 w 51"/>
                  <a:gd name="T41" fmla="*/ 22 h 48"/>
                  <a:gd name="T42" fmla="*/ 0 w 51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6" name="Freeform 516">
                <a:extLst>
                  <a:ext uri="{FF2B5EF4-FFF2-40B4-BE49-F238E27FC236}">
                    <a16:creationId xmlns:a16="http://schemas.microsoft.com/office/drawing/2014/main" id="{70C05678-FCC0-4273-8CB7-92FAB55F8D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3" y="172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5 h 48"/>
                  <a:gd name="T6" fmla="*/ 5 w 48"/>
                  <a:gd name="T7" fmla="*/ 43 h 48"/>
                  <a:gd name="T8" fmla="*/ 12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5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2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7" name="Freeform 517">
                <a:extLst>
                  <a:ext uri="{FF2B5EF4-FFF2-40B4-BE49-F238E27FC236}">
                    <a16:creationId xmlns:a16="http://schemas.microsoft.com/office/drawing/2014/main" id="{9F684B6F-658C-4129-996E-3E7FD1B585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0" y="1715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6 w 48"/>
                  <a:gd name="T11" fmla="*/ 48 h 48"/>
                  <a:gd name="T12" fmla="*/ 26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6 w 48"/>
                  <a:gd name="T31" fmla="*/ 0 h 48"/>
                  <a:gd name="T32" fmla="*/ 26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8" name="Freeform 518">
                <a:extLst>
                  <a:ext uri="{FF2B5EF4-FFF2-40B4-BE49-F238E27FC236}">
                    <a16:creationId xmlns:a16="http://schemas.microsoft.com/office/drawing/2014/main" id="{2E1C1AD5-F0A0-450A-9136-FCCE5BCB3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5" y="1647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0 w 48"/>
                  <a:gd name="T5" fmla="*/ 36 h 51"/>
                  <a:gd name="T6" fmla="*/ 5 w 48"/>
                  <a:gd name="T7" fmla="*/ 43 h 51"/>
                  <a:gd name="T8" fmla="*/ 13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1 w 48"/>
                  <a:gd name="T17" fmla="*/ 43 h 51"/>
                  <a:gd name="T18" fmla="*/ 46 w 48"/>
                  <a:gd name="T19" fmla="*/ 36 h 51"/>
                  <a:gd name="T20" fmla="*/ 48 w 48"/>
                  <a:gd name="T21" fmla="*/ 25 h 51"/>
                  <a:gd name="T22" fmla="*/ 48 w 48"/>
                  <a:gd name="T23" fmla="*/ 25 h 51"/>
                  <a:gd name="T24" fmla="*/ 46 w 48"/>
                  <a:gd name="T25" fmla="*/ 15 h 51"/>
                  <a:gd name="T26" fmla="*/ 41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3 w 48"/>
                  <a:gd name="T35" fmla="*/ 3 h 51"/>
                  <a:gd name="T36" fmla="*/ 5 w 48"/>
                  <a:gd name="T37" fmla="*/ 8 h 51"/>
                  <a:gd name="T38" fmla="*/ 0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0" y="36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6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9" name="Freeform 519">
                <a:extLst>
                  <a:ext uri="{FF2B5EF4-FFF2-40B4-BE49-F238E27FC236}">
                    <a16:creationId xmlns:a16="http://schemas.microsoft.com/office/drawing/2014/main" id="{84C643EB-B12B-44CD-91F0-E3369E98F7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3" y="164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2 h 48"/>
                  <a:gd name="T6" fmla="*/ 7 w 48"/>
                  <a:gd name="T7" fmla="*/ 43 h 48"/>
                  <a:gd name="T8" fmla="*/ 15 w 48"/>
                  <a:gd name="T9" fmla="*/ 48 h 48"/>
                  <a:gd name="T10" fmla="*/ 22 w 48"/>
                  <a:gd name="T11" fmla="*/ 48 h 48"/>
                  <a:gd name="T12" fmla="*/ 22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2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2 w 48"/>
                  <a:gd name="T31" fmla="*/ 0 h 48"/>
                  <a:gd name="T32" fmla="*/ 22 w 48"/>
                  <a:gd name="T33" fmla="*/ 0 h 48"/>
                  <a:gd name="T34" fmla="*/ 15 w 48"/>
                  <a:gd name="T35" fmla="*/ 2 h 48"/>
                  <a:gd name="T36" fmla="*/ 7 w 48"/>
                  <a:gd name="T37" fmla="*/ 7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2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0" name="Freeform 520">
                <a:extLst>
                  <a:ext uri="{FF2B5EF4-FFF2-40B4-BE49-F238E27FC236}">
                    <a16:creationId xmlns:a16="http://schemas.microsoft.com/office/drawing/2014/main" id="{2DFFA8C4-F572-4090-B21A-783E075577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5" y="1592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5 h 48"/>
                  <a:gd name="T6" fmla="*/ 8 w 51"/>
                  <a:gd name="T7" fmla="*/ 43 h 48"/>
                  <a:gd name="T8" fmla="*/ 15 w 51"/>
                  <a:gd name="T9" fmla="*/ 48 h 48"/>
                  <a:gd name="T10" fmla="*/ 25 w 51"/>
                  <a:gd name="T11" fmla="*/ 48 h 48"/>
                  <a:gd name="T12" fmla="*/ 25 w 51"/>
                  <a:gd name="T13" fmla="*/ 48 h 48"/>
                  <a:gd name="T14" fmla="*/ 36 w 51"/>
                  <a:gd name="T15" fmla="*/ 48 h 48"/>
                  <a:gd name="T16" fmla="*/ 43 w 51"/>
                  <a:gd name="T17" fmla="*/ 43 h 48"/>
                  <a:gd name="T18" fmla="*/ 48 w 51"/>
                  <a:gd name="T19" fmla="*/ 35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6 w 51"/>
                  <a:gd name="T29" fmla="*/ 3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1" name="Freeform 521">
                <a:extLst>
                  <a:ext uri="{FF2B5EF4-FFF2-40B4-BE49-F238E27FC236}">
                    <a16:creationId xmlns:a16="http://schemas.microsoft.com/office/drawing/2014/main" id="{A2F2E76F-0AFE-4F06-B1A0-0F2458644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3" y="1587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2" name="Freeform 522">
                <a:extLst>
                  <a:ext uri="{FF2B5EF4-FFF2-40B4-BE49-F238E27FC236}">
                    <a16:creationId xmlns:a16="http://schemas.microsoft.com/office/drawing/2014/main" id="{5BFCB866-675C-498F-BDAC-187DAD2A2A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5" y="1572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0 w 48"/>
                  <a:gd name="T27" fmla="*/ 8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2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0" y="8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3" name="Freeform 523">
                <a:extLst>
                  <a:ext uri="{FF2B5EF4-FFF2-40B4-BE49-F238E27FC236}">
                    <a16:creationId xmlns:a16="http://schemas.microsoft.com/office/drawing/2014/main" id="{ED57274C-1CAF-42D0-AC8F-CA95946AE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3" y="1562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4" name="Freeform 524">
                <a:extLst>
                  <a:ext uri="{FF2B5EF4-FFF2-40B4-BE49-F238E27FC236}">
                    <a16:creationId xmlns:a16="http://schemas.microsoft.com/office/drawing/2014/main" id="{9C0F5A92-ED17-4479-A651-3D4ECB10F9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1557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0 w 47"/>
                  <a:gd name="T5" fmla="*/ 33 h 48"/>
                  <a:gd name="T6" fmla="*/ 5 w 47"/>
                  <a:gd name="T7" fmla="*/ 40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7 h 48"/>
                  <a:gd name="T28" fmla="*/ 32 w 47"/>
                  <a:gd name="T29" fmla="*/ 2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2 h 48"/>
                  <a:gd name="T36" fmla="*/ 5 w 47"/>
                  <a:gd name="T37" fmla="*/ 7 h 48"/>
                  <a:gd name="T38" fmla="*/ 0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5" name="Freeform 525">
                <a:extLst>
                  <a:ext uri="{FF2B5EF4-FFF2-40B4-BE49-F238E27FC236}">
                    <a16:creationId xmlns:a16="http://schemas.microsoft.com/office/drawing/2014/main" id="{64228BB1-B610-46D1-8A50-12E647237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3" y="1554"/>
                <a:ext cx="47" cy="51"/>
              </a:xfrm>
              <a:custGeom>
                <a:avLst/>
                <a:gdLst>
                  <a:gd name="T0" fmla="*/ 0 w 47"/>
                  <a:gd name="T1" fmla="*/ 26 h 51"/>
                  <a:gd name="T2" fmla="*/ 0 w 47"/>
                  <a:gd name="T3" fmla="*/ 26 h 51"/>
                  <a:gd name="T4" fmla="*/ 2 w 47"/>
                  <a:gd name="T5" fmla="*/ 36 h 51"/>
                  <a:gd name="T6" fmla="*/ 7 w 47"/>
                  <a:gd name="T7" fmla="*/ 43 h 51"/>
                  <a:gd name="T8" fmla="*/ 15 w 47"/>
                  <a:gd name="T9" fmla="*/ 48 h 51"/>
                  <a:gd name="T10" fmla="*/ 25 w 47"/>
                  <a:gd name="T11" fmla="*/ 51 h 51"/>
                  <a:gd name="T12" fmla="*/ 25 w 47"/>
                  <a:gd name="T13" fmla="*/ 51 h 51"/>
                  <a:gd name="T14" fmla="*/ 32 w 47"/>
                  <a:gd name="T15" fmla="*/ 48 h 51"/>
                  <a:gd name="T16" fmla="*/ 40 w 47"/>
                  <a:gd name="T17" fmla="*/ 43 h 51"/>
                  <a:gd name="T18" fmla="*/ 45 w 47"/>
                  <a:gd name="T19" fmla="*/ 36 h 51"/>
                  <a:gd name="T20" fmla="*/ 47 w 47"/>
                  <a:gd name="T21" fmla="*/ 26 h 51"/>
                  <a:gd name="T22" fmla="*/ 47 w 47"/>
                  <a:gd name="T23" fmla="*/ 26 h 51"/>
                  <a:gd name="T24" fmla="*/ 45 w 47"/>
                  <a:gd name="T25" fmla="*/ 15 h 51"/>
                  <a:gd name="T26" fmla="*/ 40 w 47"/>
                  <a:gd name="T27" fmla="*/ 8 h 51"/>
                  <a:gd name="T28" fmla="*/ 32 w 47"/>
                  <a:gd name="T29" fmla="*/ 3 h 51"/>
                  <a:gd name="T30" fmla="*/ 25 w 47"/>
                  <a:gd name="T31" fmla="*/ 0 h 51"/>
                  <a:gd name="T32" fmla="*/ 25 w 47"/>
                  <a:gd name="T33" fmla="*/ 0 h 51"/>
                  <a:gd name="T34" fmla="*/ 15 w 47"/>
                  <a:gd name="T35" fmla="*/ 3 h 51"/>
                  <a:gd name="T36" fmla="*/ 7 w 47"/>
                  <a:gd name="T37" fmla="*/ 8 h 51"/>
                  <a:gd name="T38" fmla="*/ 2 w 47"/>
                  <a:gd name="T39" fmla="*/ 15 h 51"/>
                  <a:gd name="T40" fmla="*/ 0 w 47"/>
                  <a:gd name="T41" fmla="*/ 26 h 51"/>
                  <a:gd name="T42" fmla="*/ 0 w 47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1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6" name="Freeform 526">
                <a:extLst>
                  <a:ext uri="{FF2B5EF4-FFF2-40B4-BE49-F238E27FC236}">
                    <a16:creationId xmlns:a16="http://schemas.microsoft.com/office/drawing/2014/main" id="{EFF6523C-F256-41FD-A203-3C1E1389A6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5" y="1549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3 w 50"/>
                  <a:gd name="T5" fmla="*/ 33 h 48"/>
                  <a:gd name="T6" fmla="*/ 8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3 w 50"/>
                  <a:gd name="T17" fmla="*/ 41 h 48"/>
                  <a:gd name="T18" fmla="*/ 48 w 50"/>
                  <a:gd name="T19" fmla="*/ 33 h 48"/>
                  <a:gd name="T20" fmla="*/ 50 w 50"/>
                  <a:gd name="T21" fmla="*/ 25 h 48"/>
                  <a:gd name="T22" fmla="*/ 50 w 50"/>
                  <a:gd name="T23" fmla="*/ 25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3" y="41"/>
                    </a:lnTo>
                    <a:lnTo>
                      <a:pt x="48" y="33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7" name="Freeform 527">
                <a:extLst>
                  <a:ext uri="{FF2B5EF4-FFF2-40B4-BE49-F238E27FC236}">
                    <a16:creationId xmlns:a16="http://schemas.microsoft.com/office/drawing/2014/main" id="{F4D5E180-C6EB-4560-B379-B6DC1E0133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0" y="1534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3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8 w 50"/>
                  <a:gd name="T37" fmla="*/ 5 h 48"/>
                  <a:gd name="T38" fmla="*/ 3 w 50"/>
                  <a:gd name="T39" fmla="*/ 13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3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8" name="Freeform 528">
                <a:extLst>
                  <a:ext uri="{FF2B5EF4-FFF2-40B4-BE49-F238E27FC236}">
                    <a16:creationId xmlns:a16="http://schemas.microsoft.com/office/drawing/2014/main" id="{27976CC6-EDFC-42D2-966D-5442E8D8FF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1519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9" name="Freeform 529">
                <a:extLst>
                  <a:ext uri="{FF2B5EF4-FFF2-40B4-BE49-F238E27FC236}">
                    <a16:creationId xmlns:a16="http://schemas.microsoft.com/office/drawing/2014/main" id="{23406FF9-937A-4C20-AF9F-ECE2F594FF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5" y="1504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8 w 50"/>
                  <a:gd name="T37" fmla="*/ 8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0" name="Freeform 530">
                <a:extLst>
                  <a:ext uri="{FF2B5EF4-FFF2-40B4-BE49-F238E27FC236}">
                    <a16:creationId xmlns:a16="http://schemas.microsoft.com/office/drawing/2014/main" id="{F4CFB043-4032-4A78-A956-6C5E694D50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502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2 w 50"/>
                  <a:gd name="T17" fmla="*/ 40 h 47"/>
                  <a:gd name="T18" fmla="*/ 47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7 w 50"/>
                  <a:gd name="T25" fmla="*/ 12 h 47"/>
                  <a:gd name="T26" fmla="*/ 42 w 50"/>
                  <a:gd name="T27" fmla="*/ 5 h 47"/>
                  <a:gd name="T28" fmla="*/ 35 w 50"/>
                  <a:gd name="T29" fmla="*/ 0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0 h 47"/>
                  <a:gd name="T36" fmla="*/ 7 w 50"/>
                  <a:gd name="T37" fmla="*/ 5 h 47"/>
                  <a:gd name="T38" fmla="*/ 2 w 50"/>
                  <a:gd name="T39" fmla="*/ 12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7" y="12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1" name="Freeform 531">
                <a:extLst>
                  <a:ext uri="{FF2B5EF4-FFF2-40B4-BE49-F238E27FC236}">
                    <a16:creationId xmlns:a16="http://schemas.microsoft.com/office/drawing/2014/main" id="{7FCB90A9-D7FC-4D60-B46E-4560B36FC7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" y="1456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2 w 47"/>
                  <a:gd name="T5" fmla="*/ 36 h 48"/>
                  <a:gd name="T6" fmla="*/ 7 w 47"/>
                  <a:gd name="T7" fmla="*/ 43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6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2" name="Freeform 532">
                <a:extLst>
                  <a:ext uri="{FF2B5EF4-FFF2-40B4-BE49-F238E27FC236}">
                    <a16:creationId xmlns:a16="http://schemas.microsoft.com/office/drawing/2014/main" id="{A4448C9A-1806-40F8-95C8-1F5BA507D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" y="1411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7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3" name="Freeform 533">
                <a:extLst>
                  <a:ext uri="{FF2B5EF4-FFF2-40B4-BE49-F238E27FC236}">
                    <a16:creationId xmlns:a16="http://schemas.microsoft.com/office/drawing/2014/main" id="{03FED9F2-7B8D-4CF7-990C-4677C3653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0" y="1396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4" name="Freeform 534">
                <a:extLst>
                  <a:ext uri="{FF2B5EF4-FFF2-40B4-BE49-F238E27FC236}">
                    <a16:creationId xmlns:a16="http://schemas.microsoft.com/office/drawing/2014/main" id="{A3B5179B-8117-418A-B69E-A1999C96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1366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2 w 48"/>
                  <a:gd name="T5" fmla="*/ 33 h 48"/>
                  <a:gd name="T6" fmla="*/ 7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2 w 48"/>
                  <a:gd name="T15" fmla="*/ 48 h 48"/>
                  <a:gd name="T16" fmla="*/ 40 w 48"/>
                  <a:gd name="T17" fmla="*/ 43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0 w 48"/>
                  <a:gd name="T27" fmla="*/ 7 h 48"/>
                  <a:gd name="T28" fmla="*/ 32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7 w 48"/>
                  <a:gd name="T37" fmla="*/ 7 h 48"/>
                  <a:gd name="T38" fmla="*/ 2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5" name="Freeform 535">
                <a:extLst>
                  <a:ext uri="{FF2B5EF4-FFF2-40B4-BE49-F238E27FC236}">
                    <a16:creationId xmlns:a16="http://schemas.microsoft.com/office/drawing/2014/main" id="{F08A1B98-FB5E-4E6B-BFF4-F116AF0BF9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1358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2 w 48"/>
                  <a:gd name="T5" fmla="*/ 33 h 48"/>
                  <a:gd name="T6" fmla="*/ 7 w 48"/>
                  <a:gd name="T7" fmla="*/ 41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8 h 48"/>
                  <a:gd name="T16" fmla="*/ 43 w 48"/>
                  <a:gd name="T17" fmla="*/ 41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8 h 48"/>
                  <a:gd name="T28" fmla="*/ 35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7 w 48"/>
                  <a:gd name="T37" fmla="*/ 8 h 48"/>
                  <a:gd name="T38" fmla="*/ 2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1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6" name="Freeform 536">
                <a:extLst>
                  <a:ext uri="{FF2B5EF4-FFF2-40B4-BE49-F238E27FC236}">
                    <a16:creationId xmlns:a16="http://schemas.microsoft.com/office/drawing/2014/main" id="{9220000F-6D93-4D4A-9E4D-D94CC4C0D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1336"/>
                <a:ext cx="51" cy="47"/>
              </a:xfrm>
              <a:custGeom>
                <a:avLst/>
                <a:gdLst>
                  <a:gd name="T0" fmla="*/ 0 w 51"/>
                  <a:gd name="T1" fmla="*/ 22 h 47"/>
                  <a:gd name="T2" fmla="*/ 0 w 51"/>
                  <a:gd name="T3" fmla="*/ 22 h 47"/>
                  <a:gd name="T4" fmla="*/ 3 w 51"/>
                  <a:gd name="T5" fmla="*/ 32 h 47"/>
                  <a:gd name="T6" fmla="*/ 8 w 51"/>
                  <a:gd name="T7" fmla="*/ 40 h 47"/>
                  <a:gd name="T8" fmla="*/ 15 w 51"/>
                  <a:gd name="T9" fmla="*/ 45 h 47"/>
                  <a:gd name="T10" fmla="*/ 25 w 51"/>
                  <a:gd name="T11" fmla="*/ 47 h 47"/>
                  <a:gd name="T12" fmla="*/ 25 w 51"/>
                  <a:gd name="T13" fmla="*/ 47 h 47"/>
                  <a:gd name="T14" fmla="*/ 35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2 h 47"/>
                  <a:gd name="T22" fmla="*/ 51 w 51"/>
                  <a:gd name="T23" fmla="*/ 22 h 47"/>
                  <a:gd name="T24" fmla="*/ 48 w 51"/>
                  <a:gd name="T25" fmla="*/ 12 h 47"/>
                  <a:gd name="T26" fmla="*/ 43 w 51"/>
                  <a:gd name="T27" fmla="*/ 5 h 47"/>
                  <a:gd name="T28" fmla="*/ 35 w 51"/>
                  <a:gd name="T29" fmla="*/ 0 h 47"/>
                  <a:gd name="T30" fmla="*/ 25 w 51"/>
                  <a:gd name="T31" fmla="*/ 0 h 47"/>
                  <a:gd name="T32" fmla="*/ 25 w 51"/>
                  <a:gd name="T33" fmla="*/ 0 h 47"/>
                  <a:gd name="T34" fmla="*/ 15 w 51"/>
                  <a:gd name="T35" fmla="*/ 0 h 47"/>
                  <a:gd name="T36" fmla="*/ 8 w 51"/>
                  <a:gd name="T37" fmla="*/ 5 h 47"/>
                  <a:gd name="T38" fmla="*/ 3 w 51"/>
                  <a:gd name="T39" fmla="*/ 12 h 47"/>
                  <a:gd name="T40" fmla="*/ 0 w 51"/>
                  <a:gd name="T41" fmla="*/ 22 h 47"/>
                  <a:gd name="T42" fmla="*/ 0 w 51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7" name="Freeform 537">
                <a:extLst>
                  <a:ext uri="{FF2B5EF4-FFF2-40B4-BE49-F238E27FC236}">
                    <a16:creationId xmlns:a16="http://schemas.microsoft.com/office/drawing/2014/main" id="{9B8BA9FE-B96C-441B-B3FF-29606B033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1308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8" name="Freeform 538">
                <a:extLst>
                  <a:ext uri="{FF2B5EF4-FFF2-40B4-BE49-F238E27FC236}">
                    <a16:creationId xmlns:a16="http://schemas.microsoft.com/office/drawing/2014/main" id="{63CD9FB0-7C96-4F43-9961-10FD592AF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2" y="1293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8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8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5 w 51"/>
                  <a:gd name="T29" fmla="*/ 3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9" name="Freeform 539">
                <a:extLst>
                  <a:ext uri="{FF2B5EF4-FFF2-40B4-BE49-F238E27FC236}">
                    <a16:creationId xmlns:a16="http://schemas.microsoft.com/office/drawing/2014/main" id="{BF12289F-3496-4EB3-BBE4-7DC4C4FCE8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" y="127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0" name="Freeform 540">
                <a:extLst>
                  <a:ext uri="{FF2B5EF4-FFF2-40B4-BE49-F238E27FC236}">
                    <a16:creationId xmlns:a16="http://schemas.microsoft.com/office/drawing/2014/main" id="{4F9F5F70-C64D-41C5-A7C9-AEFD99CBB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" y="1270"/>
                <a:ext cx="47" cy="48"/>
              </a:xfrm>
              <a:custGeom>
                <a:avLst/>
                <a:gdLst>
                  <a:gd name="T0" fmla="*/ 0 w 47"/>
                  <a:gd name="T1" fmla="*/ 26 h 48"/>
                  <a:gd name="T2" fmla="*/ 0 w 47"/>
                  <a:gd name="T3" fmla="*/ 26 h 48"/>
                  <a:gd name="T4" fmla="*/ 2 w 47"/>
                  <a:gd name="T5" fmla="*/ 33 h 48"/>
                  <a:gd name="T6" fmla="*/ 7 w 47"/>
                  <a:gd name="T7" fmla="*/ 41 h 48"/>
                  <a:gd name="T8" fmla="*/ 15 w 47"/>
                  <a:gd name="T9" fmla="*/ 46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6 h 48"/>
                  <a:gd name="T16" fmla="*/ 42 w 47"/>
                  <a:gd name="T17" fmla="*/ 41 h 48"/>
                  <a:gd name="T18" fmla="*/ 47 w 47"/>
                  <a:gd name="T19" fmla="*/ 33 h 48"/>
                  <a:gd name="T20" fmla="*/ 47 w 47"/>
                  <a:gd name="T21" fmla="*/ 26 h 48"/>
                  <a:gd name="T22" fmla="*/ 47 w 47"/>
                  <a:gd name="T23" fmla="*/ 26 h 48"/>
                  <a:gd name="T24" fmla="*/ 47 w 47"/>
                  <a:gd name="T25" fmla="*/ 15 h 48"/>
                  <a:gd name="T26" fmla="*/ 42 w 47"/>
                  <a:gd name="T27" fmla="*/ 8 h 48"/>
                  <a:gd name="T28" fmla="*/ 32 w 47"/>
                  <a:gd name="T29" fmla="*/ 3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5 h 48"/>
                  <a:gd name="T40" fmla="*/ 0 w 47"/>
                  <a:gd name="T41" fmla="*/ 26 h 48"/>
                  <a:gd name="T42" fmla="*/ 0 w 47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6"/>
                    </a:lnTo>
                    <a:lnTo>
                      <a:pt x="42" y="41"/>
                    </a:lnTo>
                    <a:lnTo>
                      <a:pt x="47" y="33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1" name="Freeform 541">
                <a:extLst>
                  <a:ext uri="{FF2B5EF4-FFF2-40B4-BE49-F238E27FC236}">
                    <a16:creationId xmlns:a16="http://schemas.microsoft.com/office/drawing/2014/main" id="{67D70809-098B-405D-BC95-6104F98647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" y="1255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0 w 47"/>
                  <a:gd name="T5" fmla="*/ 33 h 48"/>
                  <a:gd name="T6" fmla="*/ 5 w 47"/>
                  <a:gd name="T7" fmla="*/ 41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1 h 48"/>
                  <a:gd name="T18" fmla="*/ 45 w 47"/>
                  <a:gd name="T19" fmla="*/ 33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5 w 47"/>
                  <a:gd name="T37" fmla="*/ 8 h 48"/>
                  <a:gd name="T38" fmla="*/ 0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1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2" name="Freeform 542">
                <a:extLst>
                  <a:ext uri="{FF2B5EF4-FFF2-40B4-BE49-F238E27FC236}">
                    <a16:creationId xmlns:a16="http://schemas.microsoft.com/office/drawing/2014/main" id="{A8A63970-60A2-4816-83E5-0DF4F10478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7" y="1235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8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8 h 48"/>
                  <a:gd name="T28" fmla="*/ 35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3" name="Freeform 543">
                <a:extLst>
                  <a:ext uri="{FF2B5EF4-FFF2-40B4-BE49-F238E27FC236}">
                    <a16:creationId xmlns:a16="http://schemas.microsoft.com/office/drawing/2014/main" id="{FC706AD1-BA55-425E-9EEB-06D440123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2" y="1228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3 w 50"/>
                  <a:gd name="T17" fmla="*/ 42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7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4" name="Freeform 544">
                <a:extLst>
                  <a:ext uri="{FF2B5EF4-FFF2-40B4-BE49-F238E27FC236}">
                    <a16:creationId xmlns:a16="http://schemas.microsoft.com/office/drawing/2014/main" id="{BDEFBDDA-AF50-4DBC-9D3F-648EE9D4C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" y="1215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5 h 48"/>
                  <a:gd name="T22" fmla="*/ 50 w 50"/>
                  <a:gd name="T23" fmla="*/ 25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5" name="Freeform 545">
                <a:extLst>
                  <a:ext uri="{FF2B5EF4-FFF2-40B4-BE49-F238E27FC236}">
                    <a16:creationId xmlns:a16="http://schemas.microsoft.com/office/drawing/2014/main" id="{6F949E80-0813-4F6F-936F-8C3679630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2" y="1203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3 w 50"/>
                  <a:gd name="T17" fmla="*/ 42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7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6" name="Freeform 546">
                <a:extLst>
                  <a:ext uri="{FF2B5EF4-FFF2-40B4-BE49-F238E27FC236}">
                    <a16:creationId xmlns:a16="http://schemas.microsoft.com/office/drawing/2014/main" id="{CD9DCF0A-22C2-403F-895E-8703FAFC2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5" y="1203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2 w 50"/>
                  <a:gd name="T17" fmla="*/ 42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2" y="42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7" name="Freeform 547">
                <a:extLst>
                  <a:ext uri="{FF2B5EF4-FFF2-40B4-BE49-F238E27FC236}">
                    <a16:creationId xmlns:a16="http://schemas.microsoft.com/office/drawing/2014/main" id="{C81A30EE-A6A0-48D8-9D58-06308212F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1203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3 w 50"/>
                  <a:gd name="T17" fmla="*/ 42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7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8" name="Freeform 548">
                <a:extLst>
                  <a:ext uri="{FF2B5EF4-FFF2-40B4-BE49-F238E27FC236}">
                    <a16:creationId xmlns:a16="http://schemas.microsoft.com/office/drawing/2014/main" id="{4C1F192A-AD43-400E-B954-E06424BDC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119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3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3 w 48"/>
                  <a:gd name="T31" fmla="*/ 0 h 50"/>
                  <a:gd name="T32" fmla="*/ 23 w 48"/>
                  <a:gd name="T33" fmla="*/ 0 h 50"/>
                  <a:gd name="T34" fmla="*/ 13 w 48"/>
                  <a:gd name="T35" fmla="*/ 3 h 50"/>
                  <a:gd name="T36" fmla="*/ 5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9" name="Freeform 549">
                <a:extLst>
                  <a:ext uri="{FF2B5EF4-FFF2-40B4-BE49-F238E27FC236}">
                    <a16:creationId xmlns:a16="http://schemas.microsoft.com/office/drawing/2014/main" id="{1479AA3F-911C-43B7-A36C-3D51AB0636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172"/>
                <a:ext cx="47" cy="48"/>
              </a:xfrm>
              <a:custGeom>
                <a:avLst/>
                <a:gdLst>
                  <a:gd name="T0" fmla="*/ 0 w 47"/>
                  <a:gd name="T1" fmla="*/ 26 h 48"/>
                  <a:gd name="T2" fmla="*/ 0 w 47"/>
                  <a:gd name="T3" fmla="*/ 26 h 48"/>
                  <a:gd name="T4" fmla="*/ 0 w 47"/>
                  <a:gd name="T5" fmla="*/ 33 h 48"/>
                  <a:gd name="T6" fmla="*/ 5 w 47"/>
                  <a:gd name="T7" fmla="*/ 43 h 48"/>
                  <a:gd name="T8" fmla="*/ 12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3 h 48"/>
                  <a:gd name="T20" fmla="*/ 47 w 47"/>
                  <a:gd name="T21" fmla="*/ 26 h 48"/>
                  <a:gd name="T22" fmla="*/ 47 w 47"/>
                  <a:gd name="T23" fmla="*/ 26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2 w 47"/>
                  <a:gd name="T35" fmla="*/ 3 h 48"/>
                  <a:gd name="T36" fmla="*/ 5 w 47"/>
                  <a:gd name="T37" fmla="*/ 8 h 48"/>
                  <a:gd name="T38" fmla="*/ 0 w 47"/>
                  <a:gd name="T39" fmla="*/ 15 h 48"/>
                  <a:gd name="T40" fmla="*/ 0 w 47"/>
                  <a:gd name="T41" fmla="*/ 26 h 48"/>
                  <a:gd name="T42" fmla="*/ 0 w 47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6"/>
                    </a:moveTo>
                    <a:lnTo>
                      <a:pt x="0" y="26"/>
                    </a:lnTo>
                    <a:lnTo>
                      <a:pt x="0" y="33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3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0" name="Freeform 550">
                <a:extLst>
                  <a:ext uri="{FF2B5EF4-FFF2-40B4-BE49-F238E27FC236}">
                    <a16:creationId xmlns:a16="http://schemas.microsoft.com/office/drawing/2014/main" id="{8FB28E63-9428-40FA-A3F6-AE5AE14346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1120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2 h 50"/>
                  <a:gd name="T8" fmla="*/ 16 w 48"/>
                  <a:gd name="T9" fmla="*/ 47 h 50"/>
                  <a:gd name="T10" fmla="*/ 26 w 48"/>
                  <a:gd name="T11" fmla="*/ 50 h 50"/>
                  <a:gd name="T12" fmla="*/ 26 w 48"/>
                  <a:gd name="T13" fmla="*/ 50 h 50"/>
                  <a:gd name="T14" fmla="*/ 36 w 48"/>
                  <a:gd name="T15" fmla="*/ 47 h 50"/>
                  <a:gd name="T16" fmla="*/ 43 w 48"/>
                  <a:gd name="T17" fmla="*/ 42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3 w 48"/>
                  <a:gd name="T27" fmla="*/ 7 h 50"/>
                  <a:gd name="T28" fmla="*/ 36 w 48"/>
                  <a:gd name="T29" fmla="*/ 2 h 50"/>
                  <a:gd name="T30" fmla="*/ 26 w 48"/>
                  <a:gd name="T31" fmla="*/ 0 h 50"/>
                  <a:gd name="T32" fmla="*/ 26 w 48"/>
                  <a:gd name="T33" fmla="*/ 0 h 50"/>
                  <a:gd name="T34" fmla="*/ 16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6" y="47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36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1" name="Freeform 551">
                <a:extLst>
                  <a:ext uri="{FF2B5EF4-FFF2-40B4-BE49-F238E27FC236}">
                    <a16:creationId xmlns:a16="http://schemas.microsoft.com/office/drawing/2014/main" id="{B9FE5D7C-0BF2-4331-8721-DCB19962C2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1105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2 h 47"/>
                  <a:gd name="T6" fmla="*/ 8 w 48"/>
                  <a:gd name="T7" fmla="*/ 40 h 47"/>
                  <a:gd name="T8" fmla="*/ 16 w 48"/>
                  <a:gd name="T9" fmla="*/ 45 h 47"/>
                  <a:gd name="T10" fmla="*/ 26 w 48"/>
                  <a:gd name="T11" fmla="*/ 47 h 47"/>
                  <a:gd name="T12" fmla="*/ 26 w 48"/>
                  <a:gd name="T13" fmla="*/ 47 h 47"/>
                  <a:gd name="T14" fmla="*/ 36 w 48"/>
                  <a:gd name="T15" fmla="*/ 45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3 w 48"/>
                  <a:gd name="T27" fmla="*/ 7 h 47"/>
                  <a:gd name="T28" fmla="*/ 36 w 48"/>
                  <a:gd name="T29" fmla="*/ 2 h 47"/>
                  <a:gd name="T30" fmla="*/ 26 w 48"/>
                  <a:gd name="T31" fmla="*/ 0 h 47"/>
                  <a:gd name="T32" fmla="*/ 26 w 48"/>
                  <a:gd name="T33" fmla="*/ 0 h 47"/>
                  <a:gd name="T34" fmla="*/ 16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2" name="Freeform 552">
                <a:extLst>
                  <a:ext uri="{FF2B5EF4-FFF2-40B4-BE49-F238E27FC236}">
                    <a16:creationId xmlns:a16="http://schemas.microsoft.com/office/drawing/2014/main" id="{07C6BF5C-D2E8-4653-B59A-72FCD88943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1057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3" name="Freeform 553">
                <a:extLst>
                  <a:ext uri="{FF2B5EF4-FFF2-40B4-BE49-F238E27FC236}">
                    <a16:creationId xmlns:a16="http://schemas.microsoft.com/office/drawing/2014/main" id="{DFA7DC50-C3F9-43B0-A9FC-F6945EF1CB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027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5 h 47"/>
                  <a:gd name="T6" fmla="*/ 8 w 48"/>
                  <a:gd name="T7" fmla="*/ 42 h 47"/>
                  <a:gd name="T8" fmla="*/ 16 w 48"/>
                  <a:gd name="T9" fmla="*/ 47 h 47"/>
                  <a:gd name="T10" fmla="*/ 26 w 48"/>
                  <a:gd name="T11" fmla="*/ 47 h 47"/>
                  <a:gd name="T12" fmla="*/ 26 w 48"/>
                  <a:gd name="T13" fmla="*/ 47 h 47"/>
                  <a:gd name="T14" fmla="*/ 36 w 48"/>
                  <a:gd name="T15" fmla="*/ 47 h 47"/>
                  <a:gd name="T16" fmla="*/ 43 w 48"/>
                  <a:gd name="T17" fmla="*/ 42 h 47"/>
                  <a:gd name="T18" fmla="*/ 48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3 w 48"/>
                  <a:gd name="T27" fmla="*/ 7 h 47"/>
                  <a:gd name="T28" fmla="*/ 36 w 48"/>
                  <a:gd name="T29" fmla="*/ 2 h 47"/>
                  <a:gd name="T30" fmla="*/ 26 w 48"/>
                  <a:gd name="T31" fmla="*/ 0 h 47"/>
                  <a:gd name="T32" fmla="*/ 26 w 48"/>
                  <a:gd name="T33" fmla="*/ 0 h 47"/>
                  <a:gd name="T34" fmla="*/ 16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6" y="47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6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4" name="Freeform 554">
                <a:extLst>
                  <a:ext uri="{FF2B5EF4-FFF2-40B4-BE49-F238E27FC236}">
                    <a16:creationId xmlns:a16="http://schemas.microsoft.com/office/drawing/2014/main" id="{4890A9C9-C5F8-4B51-8956-D5CD5B073A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009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6 w 48"/>
                  <a:gd name="T9" fmla="*/ 48 h 50"/>
                  <a:gd name="T10" fmla="*/ 26 w 48"/>
                  <a:gd name="T11" fmla="*/ 50 h 50"/>
                  <a:gd name="T12" fmla="*/ 26 w 48"/>
                  <a:gd name="T13" fmla="*/ 50 h 50"/>
                  <a:gd name="T14" fmla="*/ 33 w 48"/>
                  <a:gd name="T15" fmla="*/ 48 h 50"/>
                  <a:gd name="T16" fmla="*/ 41 w 48"/>
                  <a:gd name="T17" fmla="*/ 43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8 h 50"/>
                  <a:gd name="T28" fmla="*/ 33 w 48"/>
                  <a:gd name="T29" fmla="*/ 3 h 50"/>
                  <a:gd name="T30" fmla="*/ 26 w 48"/>
                  <a:gd name="T31" fmla="*/ 0 h 50"/>
                  <a:gd name="T32" fmla="*/ 26 w 48"/>
                  <a:gd name="T33" fmla="*/ 0 h 50"/>
                  <a:gd name="T34" fmla="*/ 16 w 48"/>
                  <a:gd name="T35" fmla="*/ 3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5" name="Freeform 555">
                <a:extLst>
                  <a:ext uri="{FF2B5EF4-FFF2-40B4-BE49-F238E27FC236}">
                    <a16:creationId xmlns:a16="http://schemas.microsoft.com/office/drawing/2014/main" id="{CA4FC938-4927-4976-A17E-A61FF6FB13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976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0 w 48"/>
                  <a:gd name="T5" fmla="*/ 36 h 51"/>
                  <a:gd name="T6" fmla="*/ 5 w 48"/>
                  <a:gd name="T7" fmla="*/ 43 h 51"/>
                  <a:gd name="T8" fmla="*/ 13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1 w 48"/>
                  <a:gd name="T17" fmla="*/ 43 h 51"/>
                  <a:gd name="T18" fmla="*/ 46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6 w 48"/>
                  <a:gd name="T25" fmla="*/ 15 h 51"/>
                  <a:gd name="T26" fmla="*/ 41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3 w 48"/>
                  <a:gd name="T35" fmla="*/ 3 h 51"/>
                  <a:gd name="T36" fmla="*/ 5 w 48"/>
                  <a:gd name="T37" fmla="*/ 8 h 51"/>
                  <a:gd name="T38" fmla="*/ 0 w 48"/>
                  <a:gd name="T39" fmla="*/ 15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0" y="36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6" name="Freeform 556">
                <a:extLst>
                  <a:ext uri="{FF2B5EF4-FFF2-40B4-BE49-F238E27FC236}">
                    <a16:creationId xmlns:a16="http://schemas.microsoft.com/office/drawing/2014/main" id="{85F2AB66-1C60-453B-91B6-51A698949B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964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3 w 48"/>
                  <a:gd name="T5" fmla="*/ 32 h 48"/>
                  <a:gd name="T6" fmla="*/ 8 w 48"/>
                  <a:gd name="T7" fmla="*/ 40 h 48"/>
                  <a:gd name="T8" fmla="*/ 16 w 48"/>
                  <a:gd name="T9" fmla="*/ 45 h 48"/>
                  <a:gd name="T10" fmla="*/ 26 w 48"/>
                  <a:gd name="T11" fmla="*/ 48 h 48"/>
                  <a:gd name="T12" fmla="*/ 26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2 h 48"/>
                  <a:gd name="T20" fmla="*/ 48 w 48"/>
                  <a:gd name="T21" fmla="*/ 22 h 48"/>
                  <a:gd name="T22" fmla="*/ 48 w 48"/>
                  <a:gd name="T23" fmla="*/ 22 h 48"/>
                  <a:gd name="T24" fmla="*/ 46 w 48"/>
                  <a:gd name="T25" fmla="*/ 12 h 48"/>
                  <a:gd name="T26" fmla="*/ 41 w 48"/>
                  <a:gd name="T27" fmla="*/ 5 h 48"/>
                  <a:gd name="T28" fmla="*/ 33 w 48"/>
                  <a:gd name="T29" fmla="*/ 0 h 48"/>
                  <a:gd name="T30" fmla="*/ 26 w 48"/>
                  <a:gd name="T31" fmla="*/ 0 h 48"/>
                  <a:gd name="T32" fmla="*/ 26 w 48"/>
                  <a:gd name="T33" fmla="*/ 0 h 48"/>
                  <a:gd name="T34" fmla="*/ 16 w 48"/>
                  <a:gd name="T35" fmla="*/ 0 h 48"/>
                  <a:gd name="T36" fmla="*/ 8 w 48"/>
                  <a:gd name="T37" fmla="*/ 5 h 48"/>
                  <a:gd name="T38" fmla="*/ 3 w 48"/>
                  <a:gd name="T39" fmla="*/ 12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2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7" name="Freeform 557">
                <a:extLst>
                  <a:ext uri="{FF2B5EF4-FFF2-40B4-BE49-F238E27FC236}">
                    <a16:creationId xmlns:a16="http://schemas.microsoft.com/office/drawing/2014/main" id="{F429758B-E603-4F94-A5F7-8783CA164E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941"/>
                <a:ext cx="51" cy="48"/>
              </a:xfrm>
              <a:custGeom>
                <a:avLst/>
                <a:gdLst>
                  <a:gd name="T0" fmla="*/ 0 w 51"/>
                  <a:gd name="T1" fmla="*/ 23 h 48"/>
                  <a:gd name="T2" fmla="*/ 0 w 51"/>
                  <a:gd name="T3" fmla="*/ 23 h 48"/>
                  <a:gd name="T4" fmla="*/ 3 w 51"/>
                  <a:gd name="T5" fmla="*/ 33 h 48"/>
                  <a:gd name="T6" fmla="*/ 8 w 51"/>
                  <a:gd name="T7" fmla="*/ 40 h 48"/>
                  <a:gd name="T8" fmla="*/ 16 w 51"/>
                  <a:gd name="T9" fmla="*/ 45 h 48"/>
                  <a:gd name="T10" fmla="*/ 26 w 51"/>
                  <a:gd name="T11" fmla="*/ 48 h 48"/>
                  <a:gd name="T12" fmla="*/ 26 w 51"/>
                  <a:gd name="T13" fmla="*/ 48 h 48"/>
                  <a:gd name="T14" fmla="*/ 36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3 h 48"/>
                  <a:gd name="T22" fmla="*/ 51 w 51"/>
                  <a:gd name="T23" fmla="*/ 23 h 48"/>
                  <a:gd name="T24" fmla="*/ 48 w 51"/>
                  <a:gd name="T25" fmla="*/ 13 h 48"/>
                  <a:gd name="T26" fmla="*/ 43 w 51"/>
                  <a:gd name="T27" fmla="*/ 5 h 48"/>
                  <a:gd name="T28" fmla="*/ 36 w 51"/>
                  <a:gd name="T29" fmla="*/ 0 h 48"/>
                  <a:gd name="T30" fmla="*/ 26 w 51"/>
                  <a:gd name="T31" fmla="*/ 0 h 48"/>
                  <a:gd name="T32" fmla="*/ 26 w 51"/>
                  <a:gd name="T33" fmla="*/ 0 h 48"/>
                  <a:gd name="T34" fmla="*/ 16 w 51"/>
                  <a:gd name="T35" fmla="*/ 0 h 48"/>
                  <a:gd name="T36" fmla="*/ 8 w 51"/>
                  <a:gd name="T37" fmla="*/ 5 h 48"/>
                  <a:gd name="T38" fmla="*/ 3 w 51"/>
                  <a:gd name="T39" fmla="*/ 13 h 48"/>
                  <a:gd name="T40" fmla="*/ 0 w 51"/>
                  <a:gd name="T41" fmla="*/ 23 h 48"/>
                  <a:gd name="T42" fmla="*/ 0 w 51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3"/>
                    </a:lnTo>
                    <a:lnTo>
                      <a:pt x="51" y="23"/>
                    </a:lnTo>
                    <a:lnTo>
                      <a:pt x="48" y="13"/>
                    </a:lnTo>
                    <a:lnTo>
                      <a:pt x="43" y="5"/>
                    </a:lnTo>
                    <a:lnTo>
                      <a:pt x="3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8" y="5"/>
                    </a:lnTo>
                    <a:lnTo>
                      <a:pt x="3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8" name="Freeform 558">
                <a:extLst>
                  <a:ext uri="{FF2B5EF4-FFF2-40B4-BE49-F238E27FC236}">
                    <a16:creationId xmlns:a16="http://schemas.microsoft.com/office/drawing/2014/main" id="{25080827-7FD6-42A5-A6CF-23F892242D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4" y="914"/>
                <a:ext cx="51" cy="47"/>
              </a:xfrm>
              <a:custGeom>
                <a:avLst/>
                <a:gdLst>
                  <a:gd name="T0" fmla="*/ 0 w 51"/>
                  <a:gd name="T1" fmla="*/ 22 h 47"/>
                  <a:gd name="T2" fmla="*/ 0 w 51"/>
                  <a:gd name="T3" fmla="*/ 22 h 47"/>
                  <a:gd name="T4" fmla="*/ 3 w 51"/>
                  <a:gd name="T5" fmla="*/ 32 h 47"/>
                  <a:gd name="T6" fmla="*/ 8 w 51"/>
                  <a:gd name="T7" fmla="*/ 40 h 47"/>
                  <a:gd name="T8" fmla="*/ 15 w 51"/>
                  <a:gd name="T9" fmla="*/ 45 h 47"/>
                  <a:gd name="T10" fmla="*/ 26 w 51"/>
                  <a:gd name="T11" fmla="*/ 47 h 47"/>
                  <a:gd name="T12" fmla="*/ 26 w 51"/>
                  <a:gd name="T13" fmla="*/ 47 h 47"/>
                  <a:gd name="T14" fmla="*/ 36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2 h 47"/>
                  <a:gd name="T22" fmla="*/ 51 w 51"/>
                  <a:gd name="T23" fmla="*/ 22 h 47"/>
                  <a:gd name="T24" fmla="*/ 48 w 51"/>
                  <a:gd name="T25" fmla="*/ 12 h 47"/>
                  <a:gd name="T26" fmla="*/ 43 w 51"/>
                  <a:gd name="T27" fmla="*/ 5 h 47"/>
                  <a:gd name="T28" fmla="*/ 36 w 51"/>
                  <a:gd name="T29" fmla="*/ 0 h 47"/>
                  <a:gd name="T30" fmla="*/ 26 w 51"/>
                  <a:gd name="T31" fmla="*/ 0 h 47"/>
                  <a:gd name="T32" fmla="*/ 26 w 51"/>
                  <a:gd name="T33" fmla="*/ 0 h 47"/>
                  <a:gd name="T34" fmla="*/ 15 w 51"/>
                  <a:gd name="T35" fmla="*/ 0 h 47"/>
                  <a:gd name="T36" fmla="*/ 8 w 51"/>
                  <a:gd name="T37" fmla="*/ 5 h 47"/>
                  <a:gd name="T38" fmla="*/ 3 w 51"/>
                  <a:gd name="T39" fmla="*/ 12 h 47"/>
                  <a:gd name="T40" fmla="*/ 0 w 51"/>
                  <a:gd name="T41" fmla="*/ 22 h 47"/>
                  <a:gd name="T42" fmla="*/ 0 w 51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9" name="Freeform 559">
                <a:extLst>
                  <a:ext uri="{FF2B5EF4-FFF2-40B4-BE49-F238E27FC236}">
                    <a16:creationId xmlns:a16="http://schemas.microsoft.com/office/drawing/2014/main" id="{B7C6B480-4B09-4F00-8954-73140E8F6D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" y="904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0 w 48"/>
                  <a:gd name="T5" fmla="*/ 32 h 47"/>
                  <a:gd name="T6" fmla="*/ 8 w 48"/>
                  <a:gd name="T7" fmla="*/ 42 h 47"/>
                  <a:gd name="T8" fmla="*/ 15 w 48"/>
                  <a:gd name="T9" fmla="*/ 47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7 h 47"/>
                  <a:gd name="T16" fmla="*/ 41 w 48"/>
                  <a:gd name="T17" fmla="*/ 42 h 47"/>
                  <a:gd name="T18" fmla="*/ 46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6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0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0" y="32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0" name="Freeform 560">
                <a:extLst>
                  <a:ext uri="{FF2B5EF4-FFF2-40B4-BE49-F238E27FC236}">
                    <a16:creationId xmlns:a16="http://schemas.microsoft.com/office/drawing/2014/main" id="{55F40E7A-CCCE-44F6-B545-65DD22A742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4" y="898"/>
                <a:ext cx="51" cy="48"/>
              </a:xfrm>
              <a:custGeom>
                <a:avLst/>
                <a:gdLst>
                  <a:gd name="T0" fmla="*/ 0 w 51"/>
                  <a:gd name="T1" fmla="*/ 26 h 48"/>
                  <a:gd name="T2" fmla="*/ 0 w 51"/>
                  <a:gd name="T3" fmla="*/ 26 h 48"/>
                  <a:gd name="T4" fmla="*/ 3 w 51"/>
                  <a:gd name="T5" fmla="*/ 33 h 48"/>
                  <a:gd name="T6" fmla="*/ 8 w 51"/>
                  <a:gd name="T7" fmla="*/ 41 h 48"/>
                  <a:gd name="T8" fmla="*/ 15 w 51"/>
                  <a:gd name="T9" fmla="*/ 48 h 48"/>
                  <a:gd name="T10" fmla="*/ 25 w 51"/>
                  <a:gd name="T11" fmla="*/ 48 h 48"/>
                  <a:gd name="T12" fmla="*/ 25 w 51"/>
                  <a:gd name="T13" fmla="*/ 48 h 48"/>
                  <a:gd name="T14" fmla="*/ 36 w 51"/>
                  <a:gd name="T15" fmla="*/ 48 h 48"/>
                  <a:gd name="T16" fmla="*/ 43 w 51"/>
                  <a:gd name="T17" fmla="*/ 41 h 48"/>
                  <a:gd name="T18" fmla="*/ 48 w 51"/>
                  <a:gd name="T19" fmla="*/ 33 h 48"/>
                  <a:gd name="T20" fmla="*/ 51 w 51"/>
                  <a:gd name="T21" fmla="*/ 26 h 48"/>
                  <a:gd name="T22" fmla="*/ 51 w 51"/>
                  <a:gd name="T23" fmla="*/ 26 h 48"/>
                  <a:gd name="T24" fmla="*/ 48 w 51"/>
                  <a:gd name="T25" fmla="*/ 16 h 48"/>
                  <a:gd name="T26" fmla="*/ 43 w 51"/>
                  <a:gd name="T27" fmla="*/ 8 h 48"/>
                  <a:gd name="T28" fmla="*/ 36 w 51"/>
                  <a:gd name="T29" fmla="*/ 3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3 h 48"/>
                  <a:gd name="T36" fmla="*/ 8 w 51"/>
                  <a:gd name="T37" fmla="*/ 8 h 48"/>
                  <a:gd name="T38" fmla="*/ 3 w 51"/>
                  <a:gd name="T39" fmla="*/ 16 h 48"/>
                  <a:gd name="T40" fmla="*/ 0 w 51"/>
                  <a:gd name="T41" fmla="*/ 26 h 48"/>
                  <a:gd name="T42" fmla="*/ 0 w 51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6" y="48"/>
                    </a:lnTo>
                    <a:lnTo>
                      <a:pt x="43" y="41"/>
                    </a:lnTo>
                    <a:lnTo>
                      <a:pt x="48" y="33"/>
                    </a:lnTo>
                    <a:lnTo>
                      <a:pt x="51" y="26"/>
                    </a:lnTo>
                    <a:lnTo>
                      <a:pt x="51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1" name="Freeform 561">
                <a:extLst>
                  <a:ext uri="{FF2B5EF4-FFF2-40B4-BE49-F238E27FC236}">
                    <a16:creationId xmlns:a16="http://schemas.microsoft.com/office/drawing/2014/main" id="{65516F5F-5E78-44F2-8E44-C4AF49D011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2" y="893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2 w 48"/>
                  <a:gd name="T5" fmla="*/ 36 h 51"/>
                  <a:gd name="T6" fmla="*/ 7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5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5 w 48"/>
                  <a:gd name="T25" fmla="*/ 16 h 51"/>
                  <a:gd name="T26" fmla="*/ 40 w 48"/>
                  <a:gd name="T27" fmla="*/ 8 h 51"/>
                  <a:gd name="T28" fmla="*/ 33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7 w 48"/>
                  <a:gd name="T37" fmla="*/ 8 h 51"/>
                  <a:gd name="T38" fmla="*/ 2 w 48"/>
                  <a:gd name="T39" fmla="*/ 16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2" name="Freeform 562">
                <a:extLst>
                  <a:ext uri="{FF2B5EF4-FFF2-40B4-BE49-F238E27FC236}">
                    <a16:creationId xmlns:a16="http://schemas.microsoft.com/office/drawing/2014/main" id="{D1508C85-F732-4298-8B58-CAE90732B1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" y="881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3" name="Freeform 563">
                <a:extLst>
                  <a:ext uri="{FF2B5EF4-FFF2-40B4-BE49-F238E27FC236}">
                    <a16:creationId xmlns:a16="http://schemas.microsoft.com/office/drawing/2014/main" id="{806A156B-BC7A-4C16-AC10-D6A5AC2206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4" y="785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3 w 48"/>
                  <a:gd name="T5" fmla="*/ 36 h 51"/>
                  <a:gd name="T6" fmla="*/ 8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8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8 w 48"/>
                  <a:gd name="T25" fmla="*/ 15 h 51"/>
                  <a:gd name="T26" fmla="*/ 40 w 48"/>
                  <a:gd name="T27" fmla="*/ 8 h 51"/>
                  <a:gd name="T28" fmla="*/ 33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8 w 48"/>
                  <a:gd name="T37" fmla="*/ 8 h 51"/>
                  <a:gd name="T38" fmla="*/ 3 w 48"/>
                  <a:gd name="T39" fmla="*/ 15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8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4" name="Freeform 564">
                <a:extLst>
                  <a:ext uri="{FF2B5EF4-FFF2-40B4-BE49-F238E27FC236}">
                    <a16:creationId xmlns:a16="http://schemas.microsoft.com/office/drawing/2014/main" id="{DF145D62-15AA-4CE6-AEF5-4C4023C836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4" y="758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2 w 48"/>
                  <a:gd name="T5" fmla="*/ 32 h 48"/>
                  <a:gd name="T6" fmla="*/ 7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2 h 48"/>
                  <a:gd name="T20" fmla="*/ 48 w 48"/>
                  <a:gd name="T21" fmla="*/ 22 h 48"/>
                  <a:gd name="T22" fmla="*/ 48 w 48"/>
                  <a:gd name="T23" fmla="*/ 22 h 48"/>
                  <a:gd name="T24" fmla="*/ 48 w 48"/>
                  <a:gd name="T25" fmla="*/ 15 h 48"/>
                  <a:gd name="T26" fmla="*/ 43 w 48"/>
                  <a:gd name="T27" fmla="*/ 7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7 w 48"/>
                  <a:gd name="T37" fmla="*/ 7 h 48"/>
                  <a:gd name="T38" fmla="*/ 2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5" name="Freeform 565">
                <a:extLst>
                  <a:ext uri="{FF2B5EF4-FFF2-40B4-BE49-F238E27FC236}">
                    <a16:creationId xmlns:a16="http://schemas.microsoft.com/office/drawing/2014/main" id="{90EB6CFE-6CD3-48AF-B686-F1E6922D9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3" y="1750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3 w 50"/>
                  <a:gd name="T17" fmla="*/ 41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8 w 50"/>
                  <a:gd name="T37" fmla="*/ 8 h 48"/>
                  <a:gd name="T38" fmla="*/ 3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3" y="41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6" name="Freeform 566">
                <a:extLst>
                  <a:ext uri="{FF2B5EF4-FFF2-40B4-BE49-F238E27FC236}">
                    <a16:creationId xmlns:a16="http://schemas.microsoft.com/office/drawing/2014/main" id="{3933F89A-105D-4DD9-81F1-C9E92E5B3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1" y="1750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2 w 50"/>
                  <a:gd name="T17" fmla="*/ 41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8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8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2" y="41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7" name="Freeform 567">
                <a:extLst>
                  <a:ext uri="{FF2B5EF4-FFF2-40B4-BE49-F238E27FC236}">
                    <a16:creationId xmlns:a16="http://schemas.microsoft.com/office/drawing/2014/main" id="{8FF5A8AD-458D-4671-B5B4-1533AE7D6E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1" y="1838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2 w 48"/>
                  <a:gd name="T5" fmla="*/ 36 h 51"/>
                  <a:gd name="T6" fmla="*/ 7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5 w 48"/>
                  <a:gd name="T19" fmla="*/ 36 h 51"/>
                  <a:gd name="T20" fmla="*/ 48 w 48"/>
                  <a:gd name="T21" fmla="*/ 25 h 51"/>
                  <a:gd name="T22" fmla="*/ 48 w 48"/>
                  <a:gd name="T23" fmla="*/ 25 h 51"/>
                  <a:gd name="T24" fmla="*/ 45 w 48"/>
                  <a:gd name="T25" fmla="*/ 15 h 51"/>
                  <a:gd name="T26" fmla="*/ 40 w 48"/>
                  <a:gd name="T27" fmla="*/ 8 h 51"/>
                  <a:gd name="T28" fmla="*/ 33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7 w 48"/>
                  <a:gd name="T37" fmla="*/ 8 h 51"/>
                  <a:gd name="T38" fmla="*/ 2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8" name="Freeform 568">
                <a:extLst>
                  <a:ext uri="{FF2B5EF4-FFF2-40B4-BE49-F238E27FC236}">
                    <a16:creationId xmlns:a16="http://schemas.microsoft.com/office/drawing/2014/main" id="{AB7FF26E-84D6-4BC8-A6FE-048A1DD5E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1846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2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2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9" name="Freeform 569">
                <a:extLst>
                  <a:ext uri="{FF2B5EF4-FFF2-40B4-BE49-F238E27FC236}">
                    <a16:creationId xmlns:a16="http://schemas.microsoft.com/office/drawing/2014/main" id="{8D7F8669-032B-4CC4-9F43-80459EEBE8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8" y="1853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3 w 48"/>
                  <a:gd name="T5" fmla="*/ 33 h 48"/>
                  <a:gd name="T6" fmla="*/ 8 w 48"/>
                  <a:gd name="T7" fmla="*/ 41 h 48"/>
                  <a:gd name="T8" fmla="*/ 16 w 48"/>
                  <a:gd name="T9" fmla="*/ 48 h 48"/>
                  <a:gd name="T10" fmla="*/ 26 w 48"/>
                  <a:gd name="T11" fmla="*/ 48 h 48"/>
                  <a:gd name="T12" fmla="*/ 26 w 48"/>
                  <a:gd name="T13" fmla="*/ 48 h 48"/>
                  <a:gd name="T14" fmla="*/ 33 w 48"/>
                  <a:gd name="T15" fmla="*/ 48 h 48"/>
                  <a:gd name="T16" fmla="*/ 41 w 48"/>
                  <a:gd name="T17" fmla="*/ 41 h 48"/>
                  <a:gd name="T18" fmla="*/ 48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8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6 w 48"/>
                  <a:gd name="T31" fmla="*/ 0 h 48"/>
                  <a:gd name="T32" fmla="*/ 26 w 48"/>
                  <a:gd name="T33" fmla="*/ 0 h 48"/>
                  <a:gd name="T34" fmla="*/ 16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6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3" y="48"/>
                    </a:lnTo>
                    <a:lnTo>
                      <a:pt x="41" y="41"/>
                    </a:lnTo>
                    <a:lnTo>
                      <a:pt x="48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0" name="Freeform 570">
                <a:extLst>
                  <a:ext uri="{FF2B5EF4-FFF2-40B4-BE49-F238E27FC236}">
                    <a16:creationId xmlns:a16="http://schemas.microsoft.com/office/drawing/2014/main" id="{78A78829-1670-4E89-A566-DF9DAED831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1861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5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2 h 48"/>
                  <a:gd name="T36" fmla="*/ 5 w 48"/>
                  <a:gd name="T37" fmla="*/ 7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1" name="Freeform 571">
                <a:extLst>
                  <a:ext uri="{FF2B5EF4-FFF2-40B4-BE49-F238E27FC236}">
                    <a16:creationId xmlns:a16="http://schemas.microsoft.com/office/drawing/2014/main" id="{6EFEF67B-8345-4945-AB2E-A635BAE0D5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0" y="2484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0 w 47"/>
                  <a:gd name="T5" fmla="*/ 33 h 48"/>
                  <a:gd name="T6" fmla="*/ 5 w 47"/>
                  <a:gd name="T7" fmla="*/ 40 h 48"/>
                  <a:gd name="T8" fmla="*/ 15 w 47"/>
                  <a:gd name="T9" fmla="*/ 45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0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0 h 48"/>
                  <a:gd name="T36" fmla="*/ 5 w 47"/>
                  <a:gd name="T37" fmla="*/ 8 h 48"/>
                  <a:gd name="T38" fmla="*/ 0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2" name="Freeform 572">
                <a:extLst>
                  <a:ext uri="{FF2B5EF4-FFF2-40B4-BE49-F238E27FC236}">
                    <a16:creationId xmlns:a16="http://schemas.microsoft.com/office/drawing/2014/main" id="{DDA5B7A7-E616-410A-9E66-633442BB8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2" y="2484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8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3" name="Freeform 573">
                <a:extLst>
                  <a:ext uri="{FF2B5EF4-FFF2-40B4-BE49-F238E27FC236}">
                    <a16:creationId xmlns:a16="http://schemas.microsoft.com/office/drawing/2014/main" id="{722E265A-70B3-4099-8A5B-34472747F7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0" y="2494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5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7 w 48"/>
                  <a:gd name="T37" fmla="*/ 5 h 48"/>
                  <a:gd name="T38" fmla="*/ 2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4" name="Freeform 574">
                <a:extLst>
                  <a:ext uri="{FF2B5EF4-FFF2-40B4-BE49-F238E27FC236}">
                    <a16:creationId xmlns:a16="http://schemas.microsoft.com/office/drawing/2014/main" id="{82A4208E-AB5E-43AE-B1FB-7A0036D2B5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" y="2514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1 h 48"/>
                  <a:gd name="T8" fmla="*/ 15 w 47"/>
                  <a:gd name="T9" fmla="*/ 46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6 h 48"/>
                  <a:gd name="T16" fmla="*/ 40 w 47"/>
                  <a:gd name="T17" fmla="*/ 41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5" name="Freeform 575">
                <a:extLst>
                  <a:ext uri="{FF2B5EF4-FFF2-40B4-BE49-F238E27FC236}">
                    <a16:creationId xmlns:a16="http://schemas.microsoft.com/office/drawing/2014/main" id="{87A5093C-24F0-4F40-940E-EA7695FE47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5" y="2534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0 w 48"/>
                  <a:gd name="T5" fmla="*/ 36 h 51"/>
                  <a:gd name="T6" fmla="*/ 5 w 48"/>
                  <a:gd name="T7" fmla="*/ 43 h 51"/>
                  <a:gd name="T8" fmla="*/ 13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5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5 w 48"/>
                  <a:gd name="T25" fmla="*/ 16 h 51"/>
                  <a:gd name="T26" fmla="*/ 40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3 w 48"/>
                  <a:gd name="T35" fmla="*/ 3 h 51"/>
                  <a:gd name="T36" fmla="*/ 5 w 48"/>
                  <a:gd name="T37" fmla="*/ 8 h 51"/>
                  <a:gd name="T38" fmla="*/ 0 w 48"/>
                  <a:gd name="T39" fmla="*/ 16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0" y="36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6" name="Freeform 576">
                <a:extLst>
                  <a:ext uri="{FF2B5EF4-FFF2-40B4-BE49-F238E27FC236}">
                    <a16:creationId xmlns:a16="http://schemas.microsoft.com/office/drawing/2014/main" id="{B8A11D04-5FAF-480B-93F0-4D9E031E20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8" y="2544"/>
                <a:ext cx="47" cy="48"/>
              </a:xfrm>
              <a:custGeom>
                <a:avLst/>
                <a:gdLst>
                  <a:gd name="T0" fmla="*/ 0 w 47"/>
                  <a:gd name="T1" fmla="*/ 26 h 48"/>
                  <a:gd name="T2" fmla="*/ 0 w 47"/>
                  <a:gd name="T3" fmla="*/ 26 h 48"/>
                  <a:gd name="T4" fmla="*/ 2 w 47"/>
                  <a:gd name="T5" fmla="*/ 36 h 48"/>
                  <a:gd name="T6" fmla="*/ 7 w 47"/>
                  <a:gd name="T7" fmla="*/ 43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6 h 48"/>
                  <a:gd name="T20" fmla="*/ 47 w 47"/>
                  <a:gd name="T21" fmla="*/ 26 h 48"/>
                  <a:gd name="T22" fmla="*/ 47 w 47"/>
                  <a:gd name="T23" fmla="*/ 26 h 48"/>
                  <a:gd name="T24" fmla="*/ 45 w 47"/>
                  <a:gd name="T25" fmla="*/ 16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6 h 48"/>
                  <a:gd name="T40" fmla="*/ 0 w 47"/>
                  <a:gd name="T41" fmla="*/ 26 h 48"/>
                  <a:gd name="T42" fmla="*/ 0 w 47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6"/>
                    </a:moveTo>
                    <a:lnTo>
                      <a:pt x="0" y="26"/>
                    </a:lnTo>
                    <a:lnTo>
                      <a:pt x="2" y="36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7" name="Freeform 577">
                <a:extLst>
                  <a:ext uri="{FF2B5EF4-FFF2-40B4-BE49-F238E27FC236}">
                    <a16:creationId xmlns:a16="http://schemas.microsoft.com/office/drawing/2014/main" id="{C6FC3F79-1A29-49DB-8F19-EC6485599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0" y="2577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8" name="Freeform 578">
                <a:extLst>
                  <a:ext uri="{FF2B5EF4-FFF2-40B4-BE49-F238E27FC236}">
                    <a16:creationId xmlns:a16="http://schemas.microsoft.com/office/drawing/2014/main" id="{4C9E78CA-A25C-4AA9-B1DE-A237D00B5D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58" y="258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2 h 50"/>
                  <a:gd name="T8" fmla="*/ 15 w 48"/>
                  <a:gd name="T9" fmla="*/ 47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7 h 50"/>
                  <a:gd name="T16" fmla="*/ 40 w 48"/>
                  <a:gd name="T17" fmla="*/ 42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59" name="Freeform 579">
                <a:extLst>
                  <a:ext uri="{FF2B5EF4-FFF2-40B4-BE49-F238E27FC236}">
                    <a16:creationId xmlns:a16="http://schemas.microsoft.com/office/drawing/2014/main" id="{7EB8DCFA-7041-4BF8-A34A-6F8FA8770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3" y="2607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5 w 48"/>
                  <a:gd name="T7" fmla="*/ 41 h 48"/>
                  <a:gd name="T8" fmla="*/ 15 w 48"/>
                  <a:gd name="T9" fmla="*/ 46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6 h 48"/>
                  <a:gd name="T16" fmla="*/ 41 w 48"/>
                  <a:gd name="T17" fmla="*/ 41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1"/>
                    </a:lnTo>
                    <a:lnTo>
                      <a:pt x="15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6"/>
                    </a:lnTo>
                    <a:lnTo>
                      <a:pt x="41" y="41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0" name="Freeform 580">
                <a:extLst>
                  <a:ext uri="{FF2B5EF4-FFF2-40B4-BE49-F238E27FC236}">
                    <a16:creationId xmlns:a16="http://schemas.microsoft.com/office/drawing/2014/main" id="{4243A839-8753-476E-96FA-660A07197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8" y="2607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5 w 48"/>
                  <a:gd name="T7" fmla="*/ 41 h 48"/>
                  <a:gd name="T8" fmla="*/ 15 w 48"/>
                  <a:gd name="T9" fmla="*/ 46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6 h 48"/>
                  <a:gd name="T16" fmla="*/ 41 w 48"/>
                  <a:gd name="T17" fmla="*/ 41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1"/>
                    </a:lnTo>
                    <a:lnTo>
                      <a:pt x="15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6"/>
                    </a:lnTo>
                    <a:lnTo>
                      <a:pt x="41" y="41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1" name="Freeform 581">
                <a:extLst>
                  <a:ext uri="{FF2B5EF4-FFF2-40B4-BE49-F238E27FC236}">
                    <a16:creationId xmlns:a16="http://schemas.microsoft.com/office/drawing/2014/main" id="{0ED4C74B-E98B-41C8-B4D5-C8D20CD6B8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6" y="2607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1 h 48"/>
                  <a:gd name="T8" fmla="*/ 15 w 48"/>
                  <a:gd name="T9" fmla="*/ 46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6 h 48"/>
                  <a:gd name="T16" fmla="*/ 40 w 48"/>
                  <a:gd name="T17" fmla="*/ 41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6"/>
                    </a:lnTo>
                    <a:lnTo>
                      <a:pt x="40" y="41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2" name="Freeform 582">
                <a:extLst>
                  <a:ext uri="{FF2B5EF4-FFF2-40B4-BE49-F238E27FC236}">
                    <a16:creationId xmlns:a16="http://schemas.microsoft.com/office/drawing/2014/main" id="{FCB001B0-1F83-4B0C-A014-7677D3801B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9" y="2620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3" name="Freeform 583">
                <a:extLst>
                  <a:ext uri="{FF2B5EF4-FFF2-40B4-BE49-F238E27FC236}">
                    <a16:creationId xmlns:a16="http://schemas.microsoft.com/office/drawing/2014/main" id="{1C56F027-0C51-4554-B471-FD31F199C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620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3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1 w 48"/>
                  <a:gd name="T17" fmla="*/ 43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3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4" name="Freeform 584">
                <a:extLst>
                  <a:ext uri="{FF2B5EF4-FFF2-40B4-BE49-F238E27FC236}">
                    <a16:creationId xmlns:a16="http://schemas.microsoft.com/office/drawing/2014/main" id="{16299AB2-358D-4711-92DA-6076B12CA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620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2 w 48"/>
                  <a:gd name="T5" fmla="*/ 35 h 50"/>
                  <a:gd name="T6" fmla="*/ 7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8 h 50"/>
                  <a:gd name="T16" fmla="*/ 43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3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7 w 48"/>
                  <a:gd name="T37" fmla="*/ 7 h 50"/>
                  <a:gd name="T38" fmla="*/ 2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5" name="Freeform 585">
                <a:extLst>
                  <a:ext uri="{FF2B5EF4-FFF2-40B4-BE49-F238E27FC236}">
                    <a16:creationId xmlns:a16="http://schemas.microsoft.com/office/drawing/2014/main" id="{B741E36E-6810-4C33-945F-68B4B78775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2" y="2635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7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8 w 50"/>
                  <a:gd name="T37" fmla="*/ 7 h 48"/>
                  <a:gd name="T38" fmla="*/ 3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6" name="Freeform 586">
                <a:extLst>
                  <a:ext uri="{FF2B5EF4-FFF2-40B4-BE49-F238E27FC236}">
                    <a16:creationId xmlns:a16="http://schemas.microsoft.com/office/drawing/2014/main" id="{F0388E70-9832-4381-978E-F8A62B9439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635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7" name="Freeform 587">
                <a:extLst>
                  <a:ext uri="{FF2B5EF4-FFF2-40B4-BE49-F238E27FC236}">
                    <a16:creationId xmlns:a16="http://schemas.microsoft.com/office/drawing/2014/main" id="{03988C00-CD9F-497E-85D4-992BA89F2B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0" y="2635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8" name="Freeform 588">
                <a:extLst>
                  <a:ext uri="{FF2B5EF4-FFF2-40B4-BE49-F238E27FC236}">
                    <a16:creationId xmlns:a16="http://schemas.microsoft.com/office/drawing/2014/main" id="{016C1541-80CF-4D17-BB29-8D45979D4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7" y="2635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5 w 48"/>
                  <a:gd name="T37" fmla="*/ 7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69" name="Freeform 589">
                <a:extLst>
                  <a:ext uri="{FF2B5EF4-FFF2-40B4-BE49-F238E27FC236}">
                    <a16:creationId xmlns:a16="http://schemas.microsoft.com/office/drawing/2014/main" id="{DA01D3C8-9D85-4BE4-B7EC-CD154724E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6" y="2713"/>
                <a:ext cx="50" cy="48"/>
              </a:xfrm>
              <a:custGeom>
                <a:avLst/>
                <a:gdLst>
                  <a:gd name="T0" fmla="*/ 0 w 50"/>
                  <a:gd name="T1" fmla="*/ 22 h 48"/>
                  <a:gd name="T2" fmla="*/ 0 w 50"/>
                  <a:gd name="T3" fmla="*/ 22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2 h 48"/>
                  <a:gd name="T22" fmla="*/ 50 w 50"/>
                  <a:gd name="T23" fmla="*/ 22 h 48"/>
                  <a:gd name="T24" fmla="*/ 47 w 50"/>
                  <a:gd name="T25" fmla="*/ 12 h 48"/>
                  <a:gd name="T26" fmla="*/ 42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2 h 48"/>
                  <a:gd name="T40" fmla="*/ 0 w 50"/>
                  <a:gd name="T41" fmla="*/ 22 h 48"/>
                  <a:gd name="T42" fmla="*/ 0 w 50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7" y="12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0" name="Freeform 590">
                <a:extLst>
                  <a:ext uri="{FF2B5EF4-FFF2-40B4-BE49-F238E27FC236}">
                    <a16:creationId xmlns:a16="http://schemas.microsoft.com/office/drawing/2014/main" id="{882857FE-212D-40F2-AD6E-544300570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3" y="2746"/>
                <a:ext cx="51" cy="47"/>
              </a:xfrm>
              <a:custGeom>
                <a:avLst/>
                <a:gdLst>
                  <a:gd name="T0" fmla="*/ 0 w 51"/>
                  <a:gd name="T1" fmla="*/ 22 h 47"/>
                  <a:gd name="T2" fmla="*/ 0 w 51"/>
                  <a:gd name="T3" fmla="*/ 22 h 47"/>
                  <a:gd name="T4" fmla="*/ 3 w 51"/>
                  <a:gd name="T5" fmla="*/ 32 h 47"/>
                  <a:gd name="T6" fmla="*/ 8 w 51"/>
                  <a:gd name="T7" fmla="*/ 40 h 47"/>
                  <a:gd name="T8" fmla="*/ 15 w 51"/>
                  <a:gd name="T9" fmla="*/ 45 h 47"/>
                  <a:gd name="T10" fmla="*/ 25 w 51"/>
                  <a:gd name="T11" fmla="*/ 47 h 47"/>
                  <a:gd name="T12" fmla="*/ 25 w 51"/>
                  <a:gd name="T13" fmla="*/ 47 h 47"/>
                  <a:gd name="T14" fmla="*/ 35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2 h 47"/>
                  <a:gd name="T22" fmla="*/ 51 w 51"/>
                  <a:gd name="T23" fmla="*/ 22 h 47"/>
                  <a:gd name="T24" fmla="*/ 48 w 51"/>
                  <a:gd name="T25" fmla="*/ 15 h 47"/>
                  <a:gd name="T26" fmla="*/ 43 w 51"/>
                  <a:gd name="T27" fmla="*/ 5 h 47"/>
                  <a:gd name="T28" fmla="*/ 35 w 51"/>
                  <a:gd name="T29" fmla="*/ 0 h 47"/>
                  <a:gd name="T30" fmla="*/ 25 w 51"/>
                  <a:gd name="T31" fmla="*/ 0 h 47"/>
                  <a:gd name="T32" fmla="*/ 25 w 51"/>
                  <a:gd name="T33" fmla="*/ 0 h 47"/>
                  <a:gd name="T34" fmla="*/ 15 w 51"/>
                  <a:gd name="T35" fmla="*/ 0 h 47"/>
                  <a:gd name="T36" fmla="*/ 8 w 51"/>
                  <a:gd name="T37" fmla="*/ 5 h 47"/>
                  <a:gd name="T38" fmla="*/ 3 w 51"/>
                  <a:gd name="T39" fmla="*/ 15 h 47"/>
                  <a:gd name="T40" fmla="*/ 0 w 51"/>
                  <a:gd name="T41" fmla="*/ 22 h 47"/>
                  <a:gd name="T42" fmla="*/ 0 w 51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1" name="Freeform 591">
                <a:extLst>
                  <a:ext uri="{FF2B5EF4-FFF2-40B4-BE49-F238E27FC236}">
                    <a16:creationId xmlns:a16="http://schemas.microsoft.com/office/drawing/2014/main" id="{D692EC9F-327F-4A32-8716-E1BFE13AF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9" y="2746"/>
                <a:ext cx="47" cy="47"/>
              </a:xfrm>
              <a:custGeom>
                <a:avLst/>
                <a:gdLst>
                  <a:gd name="T0" fmla="*/ 0 w 47"/>
                  <a:gd name="T1" fmla="*/ 22 h 47"/>
                  <a:gd name="T2" fmla="*/ 0 w 47"/>
                  <a:gd name="T3" fmla="*/ 22 h 47"/>
                  <a:gd name="T4" fmla="*/ 2 w 47"/>
                  <a:gd name="T5" fmla="*/ 32 h 47"/>
                  <a:gd name="T6" fmla="*/ 7 w 47"/>
                  <a:gd name="T7" fmla="*/ 40 h 47"/>
                  <a:gd name="T8" fmla="*/ 15 w 47"/>
                  <a:gd name="T9" fmla="*/ 45 h 47"/>
                  <a:gd name="T10" fmla="*/ 25 w 47"/>
                  <a:gd name="T11" fmla="*/ 47 h 47"/>
                  <a:gd name="T12" fmla="*/ 25 w 47"/>
                  <a:gd name="T13" fmla="*/ 47 h 47"/>
                  <a:gd name="T14" fmla="*/ 32 w 47"/>
                  <a:gd name="T15" fmla="*/ 45 h 47"/>
                  <a:gd name="T16" fmla="*/ 42 w 47"/>
                  <a:gd name="T17" fmla="*/ 40 h 47"/>
                  <a:gd name="T18" fmla="*/ 47 w 47"/>
                  <a:gd name="T19" fmla="*/ 32 h 47"/>
                  <a:gd name="T20" fmla="*/ 47 w 47"/>
                  <a:gd name="T21" fmla="*/ 22 h 47"/>
                  <a:gd name="T22" fmla="*/ 47 w 47"/>
                  <a:gd name="T23" fmla="*/ 22 h 47"/>
                  <a:gd name="T24" fmla="*/ 47 w 47"/>
                  <a:gd name="T25" fmla="*/ 15 h 47"/>
                  <a:gd name="T26" fmla="*/ 42 w 47"/>
                  <a:gd name="T27" fmla="*/ 5 h 47"/>
                  <a:gd name="T28" fmla="*/ 32 w 47"/>
                  <a:gd name="T29" fmla="*/ 0 h 47"/>
                  <a:gd name="T30" fmla="*/ 25 w 47"/>
                  <a:gd name="T31" fmla="*/ 0 h 47"/>
                  <a:gd name="T32" fmla="*/ 25 w 47"/>
                  <a:gd name="T33" fmla="*/ 0 h 47"/>
                  <a:gd name="T34" fmla="*/ 15 w 47"/>
                  <a:gd name="T35" fmla="*/ 0 h 47"/>
                  <a:gd name="T36" fmla="*/ 7 w 47"/>
                  <a:gd name="T37" fmla="*/ 5 h 47"/>
                  <a:gd name="T38" fmla="*/ 2 w 47"/>
                  <a:gd name="T39" fmla="*/ 15 h 47"/>
                  <a:gd name="T40" fmla="*/ 0 w 47"/>
                  <a:gd name="T41" fmla="*/ 22 h 47"/>
                  <a:gd name="T42" fmla="*/ 0 w 47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2" y="45"/>
                    </a:lnTo>
                    <a:lnTo>
                      <a:pt x="42" y="40"/>
                    </a:lnTo>
                    <a:lnTo>
                      <a:pt x="47" y="3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7" y="15"/>
                    </a:lnTo>
                    <a:lnTo>
                      <a:pt x="42" y="5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2" name="Freeform 592">
                <a:extLst>
                  <a:ext uri="{FF2B5EF4-FFF2-40B4-BE49-F238E27FC236}">
                    <a16:creationId xmlns:a16="http://schemas.microsoft.com/office/drawing/2014/main" id="{E801D218-F28B-4F47-B1FC-2F5B2A2BD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1" y="2763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5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5 w 51"/>
                  <a:gd name="T29" fmla="*/ 3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3" name="Freeform 593">
                <a:extLst>
                  <a:ext uri="{FF2B5EF4-FFF2-40B4-BE49-F238E27FC236}">
                    <a16:creationId xmlns:a16="http://schemas.microsoft.com/office/drawing/2014/main" id="{6F0ECB23-3D4D-4DAE-98A1-B2C9322D82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1" y="2763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5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5 w 51"/>
                  <a:gd name="T29" fmla="*/ 3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4" name="Freeform 594">
                <a:extLst>
                  <a:ext uri="{FF2B5EF4-FFF2-40B4-BE49-F238E27FC236}">
                    <a16:creationId xmlns:a16="http://schemas.microsoft.com/office/drawing/2014/main" id="{153D99B1-3D89-4172-9838-95BD2508A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96" y="2763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5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5" name="Freeform 595">
                <a:extLst>
                  <a:ext uri="{FF2B5EF4-FFF2-40B4-BE49-F238E27FC236}">
                    <a16:creationId xmlns:a16="http://schemas.microsoft.com/office/drawing/2014/main" id="{4F2FA90C-210E-46A1-A62C-12288F19C9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09" y="278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2 w 48"/>
                  <a:gd name="T5" fmla="*/ 35 h 50"/>
                  <a:gd name="T6" fmla="*/ 7 w 48"/>
                  <a:gd name="T7" fmla="*/ 42 h 50"/>
                  <a:gd name="T8" fmla="*/ 15 w 48"/>
                  <a:gd name="T9" fmla="*/ 47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7 h 50"/>
                  <a:gd name="T16" fmla="*/ 40 w 48"/>
                  <a:gd name="T17" fmla="*/ 42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5 w 48"/>
                  <a:gd name="T35" fmla="*/ 2 h 50"/>
                  <a:gd name="T36" fmla="*/ 7 w 48"/>
                  <a:gd name="T37" fmla="*/ 7 h 50"/>
                  <a:gd name="T38" fmla="*/ 2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6" name="Freeform 596">
                <a:extLst>
                  <a:ext uri="{FF2B5EF4-FFF2-40B4-BE49-F238E27FC236}">
                    <a16:creationId xmlns:a16="http://schemas.microsoft.com/office/drawing/2014/main" id="{9188A378-2122-4473-95A9-00D4740F1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4" y="278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2 h 50"/>
                  <a:gd name="T8" fmla="*/ 15 w 48"/>
                  <a:gd name="T9" fmla="*/ 47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7 h 50"/>
                  <a:gd name="T16" fmla="*/ 41 w 48"/>
                  <a:gd name="T17" fmla="*/ 42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5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2"/>
                    </a:lnTo>
                    <a:lnTo>
                      <a:pt x="15" y="47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7" name="Freeform 597">
                <a:extLst>
                  <a:ext uri="{FF2B5EF4-FFF2-40B4-BE49-F238E27FC236}">
                    <a16:creationId xmlns:a16="http://schemas.microsoft.com/office/drawing/2014/main" id="{33D21206-D039-4D4C-BA52-08771C5536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9" y="278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8 w 48"/>
                  <a:gd name="T7" fmla="*/ 42 h 50"/>
                  <a:gd name="T8" fmla="*/ 16 w 48"/>
                  <a:gd name="T9" fmla="*/ 47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7 h 50"/>
                  <a:gd name="T16" fmla="*/ 41 w 48"/>
                  <a:gd name="T17" fmla="*/ 42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6 w 48"/>
                  <a:gd name="T35" fmla="*/ 2 h 50"/>
                  <a:gd name="T36" fmla="*/ 8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8" y="42"/>
                    </a:lnTo>
                    <a:lnTo>
                      <a:pt x="16" y="47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8" name="Freeform 598">
                <a:extLst>
                  <a:ext uri="{FF2B5EF4-FFF2-40B4-BE49-F238E27FC236}">
                    <a16:creationId xmlns:a16="http://schemas.microsoft.com/office/drawing/2014/main" id="{E23BE985-6E20-4073-923A-DE5D421B08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5" y="278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2 w 48"/>
                  <a:gd name="T5" fmla="*/ 35 h 50"/>
                  <a:gd name="T6" fmla="*/ 7 w 48"/>
                  <a:gd name="T7" fmla="*/ 42 h 50"/>
                  <a:gd name="T8" fmla="*/ 15 w 48"/>
                  <a:gd name="T9" fmla="*/ 47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7 h 50"/>
                  <a:gd name="T16" fmla="*/ 40 w 48"/>
                  <a:gd name="T17" fmla="*/ 42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7 w 48"/>
                  <a:gd name="T37" fmla="*/ 7 h 50"/>
                  <a:gd name="T38" fmla="*/ 2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79" name="Freeform 599">
                <a:extLst>
                  <a:ext uri="{FF2B5EF4-FFF2-40B4-BE49-F238E27FC236}">
                    <a16:creationId xmlns:a16="http://schemas.microsoft.com/office/drawing/2014/main" id="{66984815-5E78-4D2E-B0B7-2BAAEB71FE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5" y="278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2 w 48"/>
                  <a:gd name="T5" fmla="*/ 35 h 50"/>
                  <a:gd name="T6" fmla="*/ 8 w 48"/>
                  <a:gd name="T7" fmla="*/ 42 h 50"/>
                  <a:gd name="T8" fmla="*/ 15 w 48"/>
                  <a:gd name="T9" fmla="*/ 47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7 h 50"/>
                  <a:gd name="T16" fmla="*/ 40 w 48"/>
                  <a:gd name="T17" fmla="*/ 42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2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0" name="Freeform 600">
                <a:extLst>
                  <a:ext uri="{FF2B5EF4-FFF2-40B4-BE49-F238E27FC236}">
                    <a16:creationId xmlns:a16="http://schemas.microsoft.com/office/drawing/2014/main" id="{1A9817CE-0F5F-4AA8-AD1D-3ED3B4EFA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23" y="2781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2 w 50"/>
                  <a:gd name="T17" fmla="*/ 42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2" y="42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1" name="Freeform 601">
                <a:extLst>
                  <a:ext uri="{FF2B5EF4-FFF2-40B4-BE49-F238E27FC236}">
                    <a16:creationId xmlns:a16="http://schemas.microsoft.com/office/drawing/2014/main" id="{CC9C9EEA-AC31-4377-BA60-FB2CCADEF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8" y="2781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2 w 50"/>
                  <a:gd name="T17" fmla="*/ 42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2" y="42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2" name="Freeform 602">
                <a:extLst>
                  <a:ext uri="{FF2B5EF4-FFF2-40B4-BE49-F238E27FC236}">
                    <a16:creationId xmlns:a16="http://schemas.microsoft.com/office/drawing/2014/main" id="{336824A9-526A-4C88-ADFB-BB46C344C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9" y="2811"/>
                <a:ext cx="47" cy="48"/>
              </a:xfrm>
              <a:custGeom>
                <a:avLst/>
                <a:gdLst>
                  <a:gd name="T0" fmla="*/ 0 w 47"/>
                  <a:gd name="T1" fmla="*/ 22 h 48"/>
                  <a:gd name="T2" fmla="*/ 0 w 47"/>
                  <a:gd name="T3" fmla="*/ 22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5 h 48"/>
                  <a:gd name="T16" fmla="*/ 42 w 47"/>
                  <a:gd name="T17" fmla="*/ 40 h 48"/>
                  <a:gd name="T18" fmla="*/ 47 w 47"/>
                  <a:gd name="T19" fmla="*/ 33 h 48"/>
                  <a:gd name="T20" fmla="*/ 47 w 47"/>
                  <a:gd name="T21" fmla="*/ 22 h 48"/>
                  <a:gd name="T22" fmla="*/ 47 w 47"/>
                  <a:gd name="T23" fmla="*/ 22 h 48"/>
                  <a:gd name="T24" fmla="*/ 47 w 47"/>
                  <a:gd name="T25" fmla="*/ 12 h 48"/>
                  <a:gd name="T26" fmla="*/ 42 w 47"/>
                  <a:gd name="T27" fmla="*/ 5 h 48"/>
                  <a:gd name="T28" fmla="*/ 32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5 h 48"/>
                  <a:gd name="T38" fmla="*/ 2 w 47"/>
                  <a:gd name="T39" fmla="*/ 12 h 48"/>
                  <a:gd name="T40" fmla="*/ 0 w 47"/>
                  <a:gd name="T41" fmla="*/ 22 h 48"/>
                  <a:gd name="T42" fmla="*/ 0 w 47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2"/>
                    </a:moveTo>
                    <a:lnTo>
                      <a:pt x="0" y="22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7" y="12"/>
                    </a:lnTo>
                    <a:lnTo>
                      <a:pt x="42" y="5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3" name="Freeform 603">
                <a:extLst>
                  <a:ext uri="{FF2B5EF4-FFF2-40B4-BE49-F238E27FC236}">
                    <a16:creationId xmlns:a16="http://schemas.microsoft.com/office/drawing/2014/main" id="{C9FB7266-8E4D-44B9-B8A8-1A7831FA58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9" y="2841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4" name="Freeform 604">
                <a:extLst>
                  <a:ext uri="{FF2B5EF4-FFF2-40B4-BE49-F238E27FC236}">
                    <a16:creationId xmlns:a16="http://schemas.microsoft.com/office/drawing/2014/main" id="{44E54069-0F5B-4416-89D6-D1CF0B3FAE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2" y="2874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3 w 50"/>
                  <a:gd name="T5" fmla="*/ 35 h 47"/>
                  <a:gd name="T6" fmla="*/ 8 w 50"/>
                  <a:gd name="T7" fmla="*/ 42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3 w 50"/>
                  <a:gd name="T17" fmla="*/ 42 h 47"/>
                  <a:gd name="T18" fmla="*/ 48 w 50"/>
                  <a:gd name="T19" fmla="*/ 35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8 w 50"/>
                  <a:gd name="T37" fmla="*/ 7 h 47"/>
                  <a:gd name="T38" fmla="*/ 3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5" name="Freeform 605">
                <a:extLst>
                  <a:ext uri="{FF2B5EF4-FFF2-40B4-BE49-F238E27FC236}">
                    <a16:creationId xmlns:a16="http://schemas.microsoft.com/office/drawing/2014/main" id="{D7849325-45ED-4CB9-A2F4-70A01C522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" y="2874"/>
                <a:ext cx="47" cy="47"/>
              </a:xfrm>
              <a:custGeom>
                <a:avLst/>
                <a:gdLst>
                  <a:gd name="T0" fmla="*/ 0 w 47"/>
                  <a:gd name="T1" fmla="*/ 25 h 47"/>
                  <a:gd name="T2" fmla="*/ 0 w 47"/>
                  <a:gd name="T3" fmla="*/ 25 h 47"/>
                  <a:gd name="T4" fmla="*/ 0 w 47"/>
                  <a:gd name="T5" fmla="*/ 35 h 47"/>
                  <a:gd name="T6" fmla="*/ 7 w 47"/>
                  <a:gd name="T7" fmla="*/ 42 h 47"/>
                  <a:gd name="T8" fmla="*/ 15 w 47"/>
                  <a:gd name="T9" fmla="*/ 47 h 47"/>
                  <a:gd name="T10" fmla="*/ 22 w 47"/>
                  <a:gd name="T11" fmla="*/ 47 h 47"/>
                  <a:gd name="T12" fmla="*/ 22 w 47"/>
                  <a:gd name="T13" fmla="*/ 47 h 47"/>
                  <a:gd name="T14" fmla="*/ 32 w 47"/>
                  <a:gd name="T15" fmla="*/ 47 h 47"/>
                  <a:gd name="T16" fmla="*/ 40 w 47"/>
                  <a:gd name="T17" fmla="*/ 42 h 47"/>
                  <a:gd name="T18" fmla="*/ 45 w 47"/>
                  <a:gd name="T19" fmla="*/ 35 h 47"/>
                  <a:gd name="T20" fmla="*/ 47 w 47"/>
                  <a:gd name="T21" fmla="*/ 25 h 47"/>
                  <a:gd name="T22" fmla="*/ 47 w 47"/>
                  <a:gd name="T23" fmla="*/ 25 h 47"/>
                  <a:gd name="T24" fmla="*/ 45 w 47"/>
                  <a:gd name="T25" fmla="*/ 15 h 47"/>
                  <a:gd name="T26" fmla="*/ 40 w 47"/>
                  <a:gd name="T27" fmla="*/ 7 h 47"/>
                  <a:gd name="T28" fmla="*/ 32 w 47"/>
                  <a:gd name="T29" fmla="*/ 2 h 47"/>
                  <a:gd name="T30" fmla="*/ 22 w 47"/>
                  <a:gd name="T31" fmla="*/ 0 h 47"/>
                  <a:gd name="T32" fmla="*/ 22 w 47"/>
                  <a:gd name="T33" fmla="*/ 0 h 47"/>
                  <a:gd name="T34" fmla="*/ 15 w 47"/>
                  <a:gd name="T35" fmla="*/ 2 h 47"/>
                  <a:gd name="T36" fmla="*/ 7 w 47"/>
                  <a:gd name="T37" fmla="*/ 7 h 47"/>
                  <a:gd name="T38" fmla="*/ 0 w 47"/>
                  <a:gd name="T39" fmla="*/ 15 h 47"/>
                  <a:gd name="T40" fmla="*/ 0 w 47"/>
                  <a:gd name="T41" fmla="*/ 25 h 47"/>
                  <a:gd name="T42" fmla="*/ 0 w 47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7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32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86" name="Freeform 606">
                <a:extLst>
                  <a:ext uri="{FF2B5EF4-FFF2-40B4-BE49-F238E27FC236}">
                    <a16:creationId xmlns:a16="http://schemas.microsoft.com/office/drawing/2014/main" id="{9BE08690-7094-432C-8316-B1F2AC55B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5" y="2874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2 w 48"/>
                  <a:gd name="T5" fmla="*/ 35 h 47"/>
                  <a:gd name="T6" fmla="*/ 7 w 48"/>
                  <a:gd name="T7" fmla="*/ 42 h 47"/>
                  <a:gd name="T8" fmla="*/ 15 w 48"/>
                  <a:gd name="T9" fmla="*/ 47 h 47"/>
                  <a:gd name="T10" fmla="*/ 22 w 48"/>
                  <a:gd name="T11" fmla="*/ 47 h 47"/>
                  <a:gd name="T12" fmla="*/ 22 w 48"/>
                  <a:gd name="T13" fmla="*/ 47 h 47"/>
                  <a:gd name="T14" fmla="*/ 33 w 48"/>
                  <a:gd name="T15" fmla="*/ 47 h 47"/>
                  <a:gd name="T16" fmla="*/ 40 w 48"/>
                  <a:gd name="T17" fmla="*/ 42 h 47"/>
                  <a:gd name="T18" fmla="*/ 45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5 w 48"/>
                  <a:gd name="T25" fmla="*/ 15 h 47"/>
                  <a:gd name="T26" fmla="*/ 40 w 48"/>
                  <a:gd name="T27" fmla="*/ 7 h 47"/>
                  <a:gd name="T28" fmla="*/ 33 w 48"/>
                  <a:gd name="T29" fmla="*/ 2 h 47"/>
                  <a:gd name="T30" fmla="*/ 22 w 48"/>
                  <a:gd name="T31" fmla="*/ 0 h 47"/>
                  <a:gd name="T32" fmla="*/ 22 w 48"/>
                  <a:gd name="T33" fmla="*/ 0 h 47"/>
                  <a:gd name="T34" fmla="*/ 15 w 48"/>
                  <a:gd name="T35" fmla="*/ 2 h 47"/>
                  <a:gd name="T36" fmla="*/ 7 w 48"/>
                  <a:gd name="T37" fmla="*/ 7 h 47"/>
                  <a:gd name="T38" fmla="*/ 2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</p:grpSp>
        <p:sp>
          <p:nvSpPr>
            <p:cNvPr id="15" name="Freeform 608">
              <a:extLst>
                <a:ext uri="{FF2B5EF4-FFF2-40B4-BE49-F238E27FC236}">
                  <a16:creationId xmlns:a16="http://schemas.microsoft.com/office/drawing/2014/main" id="{8B78B76A-DE68-4A50-A908-BA9B40790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3" y="2924"/>
              <a:ext cx="47" cy="48"/>
            </a:xfrm>
            <a:custGeom>
              <a:avLst/>
              <a:gdLst>
                <a:gd name="T0" fmla="*/ 0 w 47"/>
                <a:gd name="T1" fmla="*/ 25 h 48"/>
                <a:gd name="T2" fmla="*/ 0 w 47"/>
                <a:gd name="T3" fmla="*/ 25 h 48"/>
                <a:gd name="T4" fmla="*/ 0 w 47"/>
                <a:gd name="T5" fmla="*/ 33 h 48"/>
                <a:gd name="T6" fmla="*/ 5 w 47"/>
                <a:gd name="T7" fmla="*/ 40 h 48"/>
                <a:gd name="T8" fmla="*/ 15 w 47"/>
                <a:gd name="T9" fmla="*/ 48 h 48"/>
                <a:gd name="T10" fmla="*/ 22 w 47"/>
                <a:gd name="T11" fmla="*/ 48 h 48"/>
                <a:gd name="T12" fmla="*/ 22 w 47"/>
                <a:gd name="T13" fmla="*/ 48 h 48"/>
                <a:gd name="T14" fmla="*/ 32 w 47"/>
                <a:gd name="T15" fmla="*/ 48 h 48"/>
                <a:gd name="T16" fmla="*/ 40 w 47"/>
                <a:gd name="T17" fmla="*/ 40 h 48"/>
                <a:gd name="T18" fmla="*/ 45 w 47"/>
                <a:gd name="T19" fmla="*/ 33 h 48"/>
                <a:gd name="T20" fmla="*/ 47 w 47"/>
                <a:gd name="T21" fmla="*/ 25 h 48"/>
                <a:gd name="T22" fmla="*/ 47 w 47"/>
                <a:gd name="T23" fmla="*/ 25 h 48"/>
                <a:gd name="T24" fmla="*/ 45 w 47"/>
                <a:gd name="T25" fmla="*/ 15 h 48"/>
                <a:gd name="T26" fmla="*/ 40 w 47"/>
                <a:gd name="T27" fmla="*/ 7 h 48"/>
                <a:gd name="T28" fmla="*/ 32 w 47"/>
                <a:gd name="T29" fmla="*/ 2 h 48"/>
                <a:gd name="T30" fmla="*/ 22 w 47"/>
                <a:gd name="T31" fmla="*/ 0 h 48"/>
                <a:gd name="T32" fmla="*/ 22 w 47"/>
                <a:gd name="T33" fmla="*/ 0 h 48"/>
                <a:gd name="T34" fmla="*/ 15 w 47"/>
                <a:gd name="T35" fmla="*/ 2 h 48"/>
                <a:gd name="T36" fmla="*/ 5 w 47"/>
                <a:gd name="T37" fmla="*/ 7 h 48"/>
                <a:gd name="T38" fmla="*/ 0 w 47"/>
                <a:gd name="T39" fmla="*/ 15 h 48"/>
                <a:gd name="T40" fmla="*/ 0 w 47"/>
                <a:gd name="T41" fmla="*/ 25 h 48"/>
                <a:gd name="T42" fmla="*/ 0 w 47"/>
                <a:gd name="T43" fmla="*/ 2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7" h="48">
                  <a:moveTo>
                    <a:pt x="0" y="25"/>
                  </a:moveTo>
                  <a:lnTo>
                    <a:pt x="0" y="25"/>
                  </a:lnTo>
                  <a:lnTo>
                    <a:pt x="0" y="33"/>
                  </a:lnTo>
                  <a:lnTo>
                    <a:pt x="5" y="40"/>
                  </a:lnTo>
                  <a:lnTo>
                    <a:pt x="15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32" y="48"/>
                  </a:lnTo>
                  <a:lnTo>
                    <a:pt x="40" y="40"/>
                  </a:lnTo>
                  <a:lnTo>
                    <a:pt x="45" y="33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5" y="15"/>
                  </a:lnTo>
                  <a:lnTo>
                    <a:pt x="40" y="7"/>
                  </a:lnTo>
                  <a:lnTo>
                    <a:pt x="32" y="2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5" y="2"/>
                  </a:lnTo>
                  <a:lnTo>
                    <a:pt x="5" y="7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7938">
              <a:solidFill>
                <a:srgbClr val="5954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" name="Freeform 609">
              <a:extLst>
                <a:ext uri="{FF2B5EF4-FFF2-40B4-BE49-F238E27FC236}">
                  <a16:creationId xmlns:a16="http://schemas.microsoft.com/office/drawing/2014/main" id="{97F91F28-1806-44DC-9B28-BE0D37CA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3" y="2982"/>
              <a:ext cx="48" cy="47"/>
            </a:xfrm>
            <a:custGeom>
              <a:avLst/>
              <a:gdLst>
                <a:gd name="T0" fmla="*/ 0 w 48"/>
                <a:gd name="T1" fmla="*/ 25 h 47"/>
                <a:gd name="T2" fmla="*/ 0 w 48"/>
                <a:gd name="T3" fmla="*/ 25 h 47"/>
                <a:gd name="T4" fmla="*/ 2 w 48"/>
                <a:gd name="T5" fmla="*/ 32 h 47"/>
                <a:gd name="T6" fmla="*/ 8 w 48"/>
                <a:gd name="T7" fmla="*/ 40 h 47"/>
                <a:gd name="T8" fmla="*/ 15 w 48"/>
                <a:gd name="T9" fmla="*/ 45 h 47"/>
                <a:gd name="T10" fmla="*/ 25 w 48"/>
                <a:gd name="T11" fmla="*/ 47 h 47"/>
                <a:gd name="T12" fmla="*/ 25 w 48"/>
                <a:gd name="T13" fmla="*/ 47 h 47"/>
                <a:gd name="T14" fmla="*/ 35 w 48"/>
                <a:gd name="T15" fmla="*/ 45 h 47"/>
                <a:gd name="T16" fmla="*/ 43 w 48"/>
                <a:gd name="T17" fmla="*/ 40 h 47"/>
                <a:gd name="T18" fmla="*/ 48 w 48"/>
                <a:gd name="T19" fmla="*/ 32 h 47"/>
                <a:gd name="T20" fmla="*/ 48 w 48"/>
                <a:gd name="T21" fmla="*/ 25 h 47"/>
                <a:gd name="T22" fmla="*/ 48 w 48"/>
                <a:gd name="T23" fmla="*/ 25 h 47"/>
                <a:gd name="T24" fmla="*/ 48 w 48"/>
                <a:gd name="T25" fmla="*/ 15 h 47"/>
                <a:gd name="T26" fmla="*/ 43 w 48"/>
                <a:gd name="T27" fmla="*/ 7 h 47"/>
                <a:gd name="T28" fmla="*/ 35 w 48"/>
                <a:gd name="T29" fmla="*/ 2 h 47"/>
                <a:gd name="T30" fmla="*/ 25 w 48"/>
                <a:gd name="T31" fmla="*/ 0 h 47"/>
                <a:gd name="T32" fmla="*/ 25 w 48"/>
                <a:gd name="T33" fmla="*/ 0 h 47"/>
                <a:gd name="T34" fmla="*/ 15 w 48"/>
                <a:gd name="T35" fmla="*/ 2 h 47"/>
                <a:gd name="T36" fmla="*/ 8 w 48"/>
                <a:gd name="T37" fmla="*/ 7 h 47"/>
                <a:gd name="T38" fmla="*/ 2 w 48"/>
                <a:gd name="T39" fmla="*/ 15 h 47"/>
                <a:gd name="T40" fmla="*/ 0 w 48"/>
                <a:gd name="T41" fmla="*/ 25 h 47"/>
                <a:gd name="T42" fmla="*/ 0 w 48"/>
                <a:gd name="T43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7">
                  <a:moveTo>
                    <a:pt x="0" y="25"/>
                  </a:moveTo>
                  <a:lnTo>
                    <a:pt x="0" y="25"/>
                  </a:lnTo>
                  <a:lnTo>
                    <a:pt x="2" y="32"/>
                  </a:lnTo>
                  <a:lnTo>
                    <a:pt x="8" y="40"/>
                  </a:lnTo>
                  <a:lnTo>
                    <a:pt x="15" y="45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48" y="32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15"/>
                  </a:lnTo>
                  <a:lnTo>
                    <a:pt x="43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8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7938">
              <a:solidFill>
                <a:srgbClr val="5954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" name="Freeform 610">
              <a:extLst>
                <a:ext uri="{FF2B5EF4-FFF2-40B4-BE49-F238E27FC236}">
                  <a16:creationId xmlns:a16="http://schemas.microsoft.com/office/drawing/2014/main" id="{906FA5FE-B3DE-4B17-A451-ADD12F980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" y="2982"/>
              <a:ext cx="48" cy="47"/>
            </a:xfrm>
            <a:custGeom>
              <a:avLst/>
              <a:gdLst>
                <a:gd name="T0" fmla="*/ 0 w 48"/>
                <a:gd name="T1" fmla="*/ 25 h 47"/>
                <a:gd name="T2" fmla="*/ 0 w 48"/>
                <a:gd name="T3" fmla="*/ 25 h 47"/>
                <a:gd name="T4" fmla="*/ 0 w 48"/>
                <a:gd name="T5" fmla="*/ 32 h 47"/>
                <a:gd name="T6" fmla="*/ 8 w 48"/>
                <a:gd name="T7" fmla="*/ 40 h 47"/>
                <a:gd name="T8" fmla="*/ 15 w 48"/>
                <a:gd name="T9" fmla="*/ 45 h 47"/>
                <a:gd name="T10" fmla="*/ 23 w 48"/>
                <a:gd name="T11" fmla="*/ 47 h 47"/>
                <a:gd name="T12" fmla="*/ 23 w 48"/>
                <a:gd name="T13" fmla="*/ 47 h 47"/>
                <a:gd name="T14" fmla="*/ 33 w 48"/>
                <a:gd name="T15" fmla="*/ 45 h 47"/>
                <a:gd name="T16" fmla="*/ 40 w 48"/>
                <a:gd name="T17" fmla="*/ 40 h 47"/>
                <a:gd name="T18" fmla="*/ 45 w 48"/>
                <a:gd name="T19" fmla="*/ 32 h 47"/>
                <a:gd name="T20" fmla="*/ 48 w 48"/>
                <a:gd name="T21" fmla="*/ 25 h 47"/>
                <a:gd name="T22" fmla="*/ 48 w 48"/>
                <a:gd name="T23" fmla="*/ 25 h 47"/>
                <a:gd name="T24" fmla="*/ 45 w 48"/>
                <a:gd name="T25" fmla="*/ 15 h 47"/>
                <a:gd name="T26" fmla="*/ 40 w 48"/>
                <a:gd name="T27" fmla="*/ 7 h 47"/>
                <a:gd name="T28" fmla="*/ 33 w 48"/>
                <a:gd name="T29" fmla="*/ 2 h 47"/>
                <a:gd name="T30" fmla="*/ 23 w 48"/>
                <a:gd name="T31" fmla="*/ 0 h 47"/>
                <a:gd name="T32" fmla="*/ 23 w 48"/>
                <a:gd name="T33" fmla="*/ 0 h 47"/>
                <a:gd name="T34" fmla="*/ 15 w 48"/>
                <a:gd name="T35" fmla="*/ 2 h 47"/>
                <a:gd name="T36" fmla="*/ 8 w 48"/>
                <a:gd name="T37" fmla="*/ 7 h 47"/>
                <a:gd name="T38" fmla="*/ 0 w 48"/>
                <a:gd name="T39" fmla="*/ 15 h 47"/>
                <a:gd name="T40" fmla="*/ 0 w 48"/>
                <a:gd name="T41" fmla="*/ 25 h 47"/>
                <a:gd name="T42" fmla="*/ 0 w 48"/>
                <a:gd name="T43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7">
                  <a:moveTo>
                    <a:pt x="0" y="25"/>
                  </a:moveTo>
                  <a:lnTo>
                    <a:pt x="0" y="25"/>
                  </a:lnTo>
                  <a:lnTo>
                    <a:pt x="0" y="32"/>
                  </a:lnTo>
                  <a:lnTo>
                    <a:pt x="8" y="40"/>
                  </a:lnTo>
                  <a:lnTo>
                    <a:pt x="15" y="45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33" y="45"/>
                  </a:lnTo>
                  <a:lnTo>
                    <a:pt x="40" y="40"/>
                  </a:lnTo>
                  <a:lnTo>
                    <a:pt x="45" y="32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5" y="15"/>
                  </a:lnTo>
                  <a:lnTo>
                    <a:pt x="40" y="7"/>
                  </a:lnTo>
                  <a:lnTo>
                    <a:pt x="33" y="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5" y="2"/>
                  </a:lnTo>
                  <a:lnTo>
                    <a:pt x="8" y="7"/>
                  </a:lnTo>
                  <a:lnTo>
                    <a:pt x="0" y="15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7938">
              <a:solidFill>
                <a:srgbClr val="5954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8" name="Freeform 611">
              <a:extLst>
                <a:ext uri="{FF2B5EF4-FFF2-40B4-BE49-F238E27FC236}">
                  <a16:creationId xmlns:a16="http://schemas.microsoft.com/office/drawing/2014/main" id="{1F23F299-97DB-40A3-B83A-96854D4FE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4" y="2982"/>
              <a:ext cx="50" cy="47"/>
            </a:xfrm>
            <a:custGeom>
              <a:avLst/>
              <a:gdLst>
                <a:gd name="T0" fmla="*/ 0 w 50"/>
                <a:gd name="T1" fmla="*/ 25 h 47"/>
                <a:gd name="T2" fmla="*/ 0 w 50"/>
                <a:gd name="T3" fmla="*/ 25 h 47"/>
                <a:gd name="T4" fmla="*/ 2 w 50"/>
                <a:gd name="T5" fmla="*/ 32 h 47"/>
                <a:gd name="T6" fmla="*/ 7 w 50"/>
                <a:gd name="T7" fmla="*/ 40 h 47"/>
                <a:gd name="T8" fmla="*/ 15 w 50"/>
                <a:gd name="T9" fmla="*/ 45 h 47"/>
                <a:gd name="T10" fmla="*/ 25 w 50"/>
                <a:gd name="T11" fmla="*/ 47 h 47"/>
                <a:gd name="T12" fmla="*/ 25 w 50"/>
                <a:gd name="T13" fmla="*/ 47 h 47"/>
                <a:gd name="T14" fmla="*/ 35 w 50"/>
                <a:gd name="T15" fmla="*/ 45 h 47"/>
                <a:gd name="T16" fmla="*/ 42 w 50"/>
                <a:gd name="T17" fmla="*/ 40 h 47"/>
                <a:gd name="T18" fmla="*/ 48 w 50"/>
                <a:gd name="T19" fmla="*/ 32 h 47"/>
                <a:gd name="T20" fmla="*/ 50 w 50"/>
                <a:gd name="T21" fmla="*/ 25 h 47"/>
                <a:gd name="T22" fmla="*/ 50 w 50"/>
                <a:gd name="T23" fmla="*/ 25 h 47"/>
                <a:gd name="T24" fmla="*/ 48 w 50"/>
                <a:gd name="T25" fmla="*/ 15 h 47"/>
                <a:gd name="T26" fmla="*/ 42 w 50"/>
                <a:gd name="T27" fmla="*/ 7 h 47"/>
                <a:gd name="T28" fmla="*/ 35 w 50"/>
                <a:gd name="T29" fmla="*/ 2 h 47"/>
                <a:gd name="T30" fmla="*/ 25 w 50"/>
                <a:gd name="T31" fmla="*/ 0 h 47"/>
                <a:gd name="T32" fmla="*/ 25 w 50"/>
                <a:gd name="T33" fmla="*/ 0 h 47"/>
                <a:gd name="T34" fmla="*/ 15 w 50"/>
                <a:gd name="T35" fmla="*/ 2 h 47"/>
                <a:gd name="T36" fmla="*/ 7 w 50"/>
                <a:gd name="T37" fmla="*/ 7 h 47"/>
                <a:gd name="T38" fmla="*/ 2 w 50"/>
                <a:gd name="T39" fmla="*/ 15 h 47"/>
                <a:gd name="T40" fmla="*/ 0 w 50"/>
                <a:gd name="T41" fmla="*/ 25 h 47"/>
                <a:gd name="T42" fmla="*/ 0 w 50"/>
                <a:gd name="T43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" h="47">
                  <a:moveTo>
                    <a:pt x="0" y="25"/>
                  </a:moveTo>
                  <a:lnTo>
                    <a:pt x="0" y="25"/>
                  </a:lnTo>
                  <a:lnTo>
                    <a:pt x="2" y="32"/>
                  </a:lnTo>
                  <a:lnTo>
                    <a:pt x="7" y="40"/>
                  </a:lnTo>
                  <a:lnTo>
                    <a:pt x="15" y="45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35" y="45"/>
                  </a:lnTo>
                  <a:lnTo>
                    <a:pt x="42" y="40"/>
                  </a:lnTo>
                  <a:lnTo>
                    <a:pt x="48" y="32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48" y="15"/>
                  </a:lnTo>
                  <a:lnTo>
                    <a:pt x="42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7938">
              <a:solidFill>
                <a:srgbClr val="5954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9" name="Freeform 612">
              <a:extLst>
                <a:ext uri="{FF2B5EF4-FFF2-40B4-BE49-F238E27FC236}">
                  <a16:creationId xmlns:a16="http://schemas.microsoft.com/office/drawing/2014/main" id="{9407C60B-DC18-4BD9-8026-E116B41B2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4" y="2982"/>
              <a:ext cx="48" cy="47"/>
            </a:xfrm>
            <a:custGeom>
              <a:avLst/>
              <a:gdLst>
                <a:gd name="T0" fmla="*/ 0 w 48"/>
                <a:gd name="T1" fmla="*/ 25 h 47"/>
                <a:gd name="T2" fmla="*/ 0 w 48"/>
                <a:gd name="T3" fmla="*/ 25 h 47"/>
                <a:gd name="T4" fmla="*/ 3 w 48"/>
                <a:gd name="T5" fmla="*/ 32 h 47"/>
                <a:gd name="T6" fmla="*/ 8 w 48"/>
                <a:gd name="T7" fmla="*/ 40 h 47"/>
                <a:gd name="T8" fmla="*/ 15 w 48"/>
                <a:gd name="T9" fmla="*/ 45 h 47"/>
                <a:gd name="T10" fmla="*/ 25 w 48"/>
                <a:gd name="T11" fmla="*/ 47 h 47"/>
                <a:gd name="T12" fmla="*/ 25 w 48"/>
                <a:gd name="T13" fmla="*/ 47 h 47"/>
                <a:gd name="T14" fmla="*/ 35 w 48"/>
                <a:gd name="T15" fmla="*/ 45 h 47"/>
                <a:gd name="T16" fmla="*/ 43 w 48"/>
                <a:gd name="T17" fmla="*/ 40 h 47"/>
                <a:gd name="T18" fmla="*/ 48 w 48"/>
                <a:gd name="T19" fmla="*/ 32 h 47"/>
                <a:gd name="T20" fmla="*/ 48 w 48"/>
                <a:gd name="T21" fmla="*/ 25 h 47"/>
                <a:gd name="T22" fmla="*/ 48 w 48"/>
                <a:gd name="T23" fmla="*/ 25 h 47"/>
                <a:gd name="T24" fmla="*/ 48 w 48"/>
                <a:gd name="T25" fmla="*/ 15 h 47"/>
                <a:gd name="T26" fmla="*/ 43 w 48"/>
                <a:gd name="T27" fmla="*/ 7 h 47"/>
                <a:gd name="T28" fmla="*/ 35 w 48"/>
                <a:gd name="T29" fmla="*/ 2 h 47"/>
                <a:gd name="T30" fmla="*/ 25 w 48"/>
                <a:gd name="T31" fmla="*/ 0 h 47"/>
                <a:gd name="T32" fmla="*/ 25 w 48"/>
                <a:gd name="T33" fmla="*/ 0 h 47"/>
                <a:gd name="T34" fmla="*/ 15 w 48"/>
                <a:gd name="T35" fmla="*/ 2 h 47"/>
                <a:gd name="T36" fmla="*/ 8 w 48"/>
                <a:gd name="T37" fmla="*/ 7 h 47"/>
                <a:gd name="T38" fmla="*/ 3 w 48"/>
                <a:gd name="T39" fmla="*/ 15 h 47"/>
                <a:gd name="T40" fmla="*/ 0 w 48"/>
                <a:gd name="T41" fmla="*/ 25 h 47"/>
                <a:gd name="T42" fmla="*/ 0 w 48"/>
                <a:gd name="T43" fmla="*/ 2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7">
                  <a:moveTo>
                    <a:pt x="0" y="25"/>
                  </a:moveTo>
                  <a:lnTo>
                    <a:pt x="0" y="25"/>
                  </a:lnTo>
                  <a:lnTo>
                    <a:pt x="3" y="32"/>
                  </a:lnTo>
                  <a:lnTo>
                    <a:pt x="8" y="40"/>
                  </a:lnTo>
                  <a:lnTo>
                    <a:pt x="15" y="45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35" y="45"/>
                  </a:lnTo>
                  <a:lnTo>
                    <a:pt x="43" y="40"/>
                  </a:lnTo>
                  <a:lnTo>
                    <a:pt x="48" y="32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15"/>
                  </a:lnTo>
                  <a:lnTo>
                    <a:pt x="43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8" y="7"/>
                  </a:lnTo>
                  <a:lnTo>
                    <a:pt x="3" y="15"/>
                  </a:lnTo>
                  <a:lnTo>
                    <a:pt x="0" y="25"/>
                  </a:lnTo>
                  <a:lnTo>
                    <a:pt x="0" y="25"/>
                  </a:lnTo>
                  <a:close/>
                </a:path>
              </a:pathLst>
            </a:custGeom>
            <a:noFill/>
            <a:ln w="7938">
              <a:solidFill>
                <a:srgbClr val="59545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0" name="Freeform 613">
              <a:extLst>
                <a:ext uri="{FF2B5EF4-FFF2-40B4-BE49-F238E27FC236}">
                  <a16:creationId xmlns:a16="http://schemas.microsoft.com/office/drawing/2014/main" id="{230709A4-168A-41A9-8BE1-DDC3E09D2F7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5" y="2354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2" name="Freeform 614">
              <a:extLst>
                <a:ext uri="{FF2B5EF4-FFF2-40B4-BE49-F238E27FC236}">
                  <a16:creationId xmlns:a16="http://schemas.microsoft.com/office/drawing/2014/main" id="{C866FA6A-AC67-4EB4-89E6-415FA856FB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0" y="2331"/>
              <a:ext cx="37" cy="40"/>
            </a:xfrm>
            <a:custGeom>
              <a:avLst/>
              <a:gdLst>
                <a:gd name="T0" fmla="*/ 17 w 37"/>
                <a:gd name="T1" fmla="*/ 0 h 40"/>
                <a:gd name="T2" fmla="*/ 0 w 37"/>
                <a:gd name="T3" fmla="*/ 40 h 40"/>
                <a:gd name="T4" fmla="*/ 37 w 37"/>
                <a:gd name="T5" fmla="*/ 40 h 40"/>
                <a:gd name="T6" fmla="*/ 17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17" y="0"/>
                  </a:moveTo>
                  <a:lnTo>
                    <a:pt x="0" y="40"/>
                  </a:lnTo>
                  <a:lnTo>
                    <a:pt x="37" y="4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3" name="Freeform 615">
              <a:extLst>
                <a:ext uri="{FF2B5EF4-FFF2-40B4-BE49-F238E27FC236}">
                  <a16:creationId xmlns:a16="http://schemas.microsoft.com/office/drawing/2014/main" id="{22D5B1B6-A354-45C7-AEB1-930F15CCC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4" y="2323"/>
              <a:ext cx="38" cy="41"/>
            </a:xfrm>
            <a:custGeom>
              <a:avLst/>
              <a:gdLst>
                <a:gd name="T0" fmla="*/ 20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20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20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4" name="Freeform 616">
              <a:extLst>
                <a:ext uri="{FF2B5EF4-FFF2-40B4-BE49-F238E27FC236}">
                  <a16:creationId xmlns:a16="http://schemas.microsoft.com/office/drawing/2014/main" id="{F7B2C1B1-5BF1-430E-A772-06F4D38C8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2" y="2318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5" name="Freeform 617">
              <a:extLst>
                <a:ext uri="{FF2B5EF4-FFF2-40B4-BE49-F238E27FC236}">
                  <a16:creationId xmlns:a16="http://schemas.microsoft.com/office/drawing/2014/main" id="{80880FA0-897F-4BB6-BC8C-0F0FC361BA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" y="2311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6" name="Freeform 618">
              <a:extLst>
                <a:ext uri="{FF2B5EF4-FFF2-40B4-BE49-F238E27FC236}">
                  <a16:creationId xmlns:a16="http://schemas.microsoft.com/office/drawing/2014/main" id="{5692E550-C3C9-459B-B6A7-84DA143C3F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" y="229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7" name="Freeform 619">
              <a:extLst>
                <a:ext uri="{FF2B5EF4-FFF2-40B4-BE49-F238E27FC236}">
                  <a16:creationId xmlns:a16="http://schemas.microsoft.com/office/drawing/2014/main" id="{B4943025-94B0-41D0-9FB8-C149F1C30D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2" y="229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8" name="Freeform 620">
              <a:extLst>
                <a:ext uri="{FF2B5EF4-FFF2-40B4-BE49-F238E27FC236}">
                  <a16:creationId xmlns:a16="http://schemas.microsoft.com/office/drawing/2014/main" id="{1AE0DE0F-58D0-4CF6-803A-71343960A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6" y="2291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9" name="Freeform 621">
              <a:extLst>
                <a:ext uri="{FF2B5EF4-FFF2-40B4-BE49-F238E27FC236}">
                  <a16:creationId xmlns:a16="http://schemas.microsoft.com/office/drawing/2014/main" id="{E79F382B-A1AB-42C8-9999-FE2338B776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6" y="2278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0" name="Freeform 622">
              <a:extLst>
                <a:ext uri="{FF2B5EF4-FFF2-40B4-BE49-F238E27FC236}">
                  <a16:creationId xmlns:a16="http://schemas.microsoft.com/office/drawing/2014/main" id="{69B5B4E1-F624-43F7-A22C-D5F5374A77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6" y="2258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1" name="Freeform 623">
              <a:extLst>
                <a:ext uri="{FF2B5EF4-FFF2-40B4-BE49-F238E27FC236}">
                  <a16:creationId xmlns:a16="http://schemas.microsoft.com/office/drawing/2014/main" id="{ACEB0632-BCF0-41C8-AC89-84114AF95A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3" y="2228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2" name="Freeform 624">
              <a:extLst>
                <a:ext uri="{FF2B5EF4-FFF2-40B4-BE49-F238E27FC236}">
                  <a16:creationId xmlns:a16="http://schemas.microsoft.com/office/drawing/2014/main" id="{D06136EF-ACDD-426F-991C-B3C455A12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" y="2220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3" name="Freeform 625">
              <a:extLst>
                <a:ext uri="{FF2B5EF4-FFF2-40B4-BE49-F238E27FC236}">
                  <a16:creationId xmlns:a16="http://schemas.microsoft.com/office/drawing/2014/main" id="{AA136028-7DF1-4744-9B24-6FEC19CDD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" y="2215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4" name="Freeform 626">
              <a:extLst>
                <a:ext uri="{FF2B5EF4-FFF2-40B4-BE49-F238E27FC236}">
                  <a16:creationId xmlns:a16="http://schemas.microsoft.com/office/drawing/2014/main" id="{E56097E8-D424-4DBD-95E7-CA9706E57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" y="2215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5" name="Freeform 627">
              <a:extLst>
                <a:ext uri="{FF2B5EF4-FFF2-40B4-BE49-F238E27FC236}">
                  <a16:creationId xmlns:a16="http://schemas.microsoft.com/office/drawing/2014/main" id="{D1465ED9-2285-4CB1-ACF2-E57BE9621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8" y="2200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6" name="Freeform 628">
              <a:extLst>
                <a:ext uri="{FF2B5EF4-FFF2-40B4-BE49-F238E27FC236}">
                  <a16:creationId xmlns:a16="http://schemas.microsoft.com/office/drawing/2014/main" id="{48B6F308-0F53-414E-BCE9-E0F9D69FFC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6" y="2200"/>
              <a:ext cx="37" cy="40"/>
            </a:xfrm>
            <a:custGeom>
              <a:avLst/>
              <a:gdLst>
                <a:gd name="T0" fmla="*/ 17 w 37"/>
                <a:gd name="T1" fmla="*/ 0 h 40"/>
                <a:gd name="T2" fmla="*/ 0 w 37"/>
                <a:gd name="T3" fmla="*/ 40 h 40"/>
                <a:gd name="T4" fmla="*/ 37 w 37"/>
                <a:gd name="T5" fmla="*/ 40 h 40"/>
                <a:gd name="T6" fmla="*/ 17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17" y="0"/>
                  </a:moveTo>
                  <a:lnTo>
                    <a:pt x="0" y="40"/>
                  </a:lnTo>
                  <a:lnTo>
                    <a:pt x="37" y="4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7" name="Freeform 629">
              <a:extLst>
                <a:ext uri="{FF2B5EF4-FFF2-40B4-BE49-F238E27FC236}">
                  <a16:creationId xmlns:a16="http://schemas.microsoft.com/office/drawing/2014/main" id="{29CA090E-2B1B-4DA3-B541-C242D007F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6" y="2200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8" name="Freeform 630">
              <a:extLst>
                <a:ext uri="{FF2B5EF4-FFF2-40B4-BE49-F238E27FC236}">
                  <a16:creationId xmlns:a16="http://schemas.microsoft.com/office/drawing/2014/main" id="{F0949FE4-1431-46A0-A6AC-80B2F21C7B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" y="2140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9" name="Freeform 631">
              <a:extLst>
                <a:ext uri="{FF2B5EF4-FFF2-40B4-BE49-F238E27FC236}">
                  <a16:creationId xmlns:a16="http://schemas.microsoft.com/office/drawing/2014/main" id="{3C37ED7E-EAA2-4879-AFED-9CF42C342A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0" y="2120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0" name="Freeform 632">
              <a:extLst>
                <a:ext uri="{FF2B5EF4-FFF2-40B4-BE49-F238E27FC236}">
                  <a16:creationId xmlns:a16="http://schemas.microsoft.com/office/drawing/2014/main" id="{78B946DE-38A3-4416-84F2-01F6D7427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3" y="2105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1" name="Freeform 633">
              <a:extLst>
                <a:ext uri="{FF2B5EF4-FFF2-40B4-BE49-F238E27FC236}">
                  <a16:creationId xmlns:a16="http://schemas.microsoft.com/office/drawing/2014/main" id="{2B825F10-E525-4ADD-8C24-D889E9C1E80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2" y="2092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2" name="Freeform 634">
              <a:extLst>
                <a:ext uri="{FF2B5EF4-FFF2-40B4-BE49-F238E27FC236}">
                  <a16:creationId xmlns:a16="http://schemas.microsoft.com/office/drawing/2014/main" id="{DD2022D0-306C-4F11-B040-2F88638505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7" y="2085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3" name="Freeform 635">
              <a:extLst>
                <a:ext uri="{FF2B5EF4-FFF2-40B4-BE49-F238E27FC236}">
                  <a16:creationId xmlns:a16="http://schemas.microsoft.com/office/drawing/2014/main" id="{BF7BB5E4-578F-4E06-B877-3C222B6453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5" y="2054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4" name="Freeform 636">
              <a:extLst>
                <a:ext uri="{FF2B5EF4-FFF2-40B4-BE49-F238E27FC236}">
                  <a16:creationId xmlns:a16="http://schemas.microsoft.com/office/drawing/2014/main" id="{62086474-971E-4B80-B8B9-868AA8F4F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" y="2032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5" name="Freeform 637">
              <a:extLst>
                <a:ext uri="{FF2B5EF4-FFF2-40B4-BE49-F238E27FC236}">
                  <a16:creationId xmlns:a16="http://schemas.microsoft.com/office/drawing/2014/main" id="{8B286AD8-2502-4CAC-B103-87C330AAC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" y="2027"/>
              <a:ext cx="38" cy="40"/>
            </a:xfrm>
            <a:custGeom>
              <a:avLst/>
              <a:gdLst>
                <a:gd name="T0" fmla="*/ 21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1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1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6" name="Freeform 638">
              <a:extLst>
                <a:ext uri="{FF2B5EF4-FFF2-40B4-BE49-F238E27FC236}">
                  <a16:creationId xmlns:a16="http://schemas.microsoft.com/office/drawing/2014/main" id="{77A3F29D-795E-4B79-9241-36E3937B81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9" y="2027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7" name="Freeform 639">
              <a:extLst>
                <a:ext uri="{FF2B5EF4-FFF2-40B4-BE49-F238E27FC236}">
                  <a16:creationId xmlns:a16="http://schemas.microsoft.com/office/drawing/2014/main" id="{FCC7DECD-4586-44FF-8D9A-75EE2EFA1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9" y="2027"/>
              <a:ext cx="41" cy="40"/>
            </a:xfrm>
            <a:custGeom>
              <a:avLst/>
              <a:gdLst>
                <a:gd name="T0" fmla="*/ 20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0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0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8" name="Freeform 640">
              <a:extLst>
                <a:ext uri="{FF2B5EF4-FFF2-40B4-BE49-F238E27FC236}">
                  <a16:creationId xmlns:a16="http://schemas.microsoft.com/office/drawing/2014/main" id="{AD6258F6-6A4E-41DF-86B9-5B6E60583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7" y="201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9" name="Freeform 641">
              <a:extLst>
                <a:ext uri="{FF2B5EF4-FFF2-40B4-BE49-F238E27FC236}">
                  <a16:creationId xmlns:a16="http://schemas.microsoft.com/office/drawing/2014/main" id="{E08F3578-C985-4958-805E-DB8DD7411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" y="1992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0" name="Freeform 642">
              <a:extLst>
                <a:ext uri="{FF2B5EF4-FFF2-40B4-BE49-F238E27FC236}">
                  <a16:creationId xmlns:a16="http://schemas.microsoft.com/office/drawing/2014/main" id="{5E6FB64B-8414-466F-BF92-3846A4C232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" y="1992"/>
              <a:ext cx="37" cy="40"/>
            </a:xfrm>
            <a:custGeom>
              <a:avLst/>
              <a:gdLst>
                <a:gd name="T0" fmla="*/ 20 w 37"/>
                <a:gd name="T1" fmla="*/ 0 h 40"/>
                <a:gd name="T2" fmla="*/ 0 w 37"/>
                <a:gd name="T3" fmla="*/ 40 h 40"/>
                <a:gd name="T4" fmla="*/ 37 w 37"/>
                <a:gd name="T5" fmla="*/ 40 h 40"/>
                <a:gd name="T6" fmla="*/ 20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20" y="0"/>
                  </a:moveTo>
                  <a:lnTo>
                    <a:pt x="0" y="40"/>
                  </a:lnTo>
                  <a:lnTo>
                    <a:pt x="37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1" name="Freeform 643">
              <a:extLst>
                <a:ext uri="{FF2B5EF4-FFF2-40B4-BE49-F238E27FC236}">
                  <a16:creationId xmlns:a16="http://schemas.microsoft.com/office/drawing/2014/main" id="{90A07B11-BDBB-419D-88D1-FC3EE3D9A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1" y="1961"/>
              <a:ext cx="41" cy="41"/>
            </a:xfrm>
            <a:custGeom>
              <a:avLst/>
              <a:gdLst>
                <a:gd name="T0" fmla="*/ 20 w 41"/>
                <a:gd name="T1" fmla="*/ 0 h 41"/>
                <a:gd name="T2" fmla="*/ 0 w 41"/>
                <a:gd name="T3" fmla="*/ 41 h 41"/>
                <a:gd name="T4" fmla="*/ 41 w 41"/>
                <a:gd name="T5" fmla="*/ 41 h 41"/>
                <a:gd name="T6" fmla="*/ 20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20" y="0"/>
                  </a:moveTo>
                  <a:lnTo>
                    <a:pt x="0" y="41"/>
                  </a:lnTo>
                  <a:lnTo>
                    <a:pt x="41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2" name="Freeform 644">
              <a:extLst>
                <a:ext uri="{FF2B5EF4-FFF2-40B4-BE49-F238E27FC236}">
                  <a16:creationId xmlns:a16="http://schemas.microsoft.com/office/drawing/2014/main" id="{D36E3E2B-24FA-49D0-AD78-F07714216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4" y="1951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3" name="Freeform 645">
              <a:extLst>
                <a:ext uri="{FF2B5EF4-FFF2-40B4-BE49-F238E27FC236}">
                  <a16:creationId xmlns:a16="http://schemas.microsoft.com/office/drawing/2014/main" id="{AED0C665-E924-47AA-9A98-D63D7210B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1" y="1916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4" name="Freeform 646">
              <a:extLst>
                <a:ext uri="{FF2B5EF4-FFF2-40B4-BE49-F238E27FC236}">
                  <a16:creationId xmlns:a16="http://schemas.microsoft.com/office/drawing/2014/main" id="{D209640C-85C9-4D7B-884D-14305F3B0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1" y="1901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5" name="Freeform 647">
              <a:extLst>
                <a:ext uri="{FF2B5EF4-FFF2-40B4-BE49-F238E27FC236}">
                  <a16:creationId xmlns:a16="http://schemas.microsoft.com/office/drawing/2014/main" id="{626045D6-8EB8-4E84-AB34-40B5A995F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06" y="188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6" name="Freeform 648">
              <a:extLst>
                <a:ext uri="{FF2B5EF4-FFF2-40B4-BE49-F238E27FC236}">
                  <a16:creationId xmlns:a16="http://schemas.microsoft.com/office/drawing/2014/main" id="{EC7DD4F4-F409-4D52-A162-6A9111161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1876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7" name="Freeform 649">
              <a:extLst>
                <a:ext uri="{FF2B5EF4-FFF2-40B4-BE49-F238E27FC236}">
                  <a16:creationId xmlns:a16="http://schemas.microsoft.com/office/drawing/2014/main" id="{AE84A699-61E5-4BB7-8E13-E02458D7A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4" y="1868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8" name="Freeform 650">
              <a:extLst>
                <a:ext uri="{FF2B5EF4-FFF2-40B4-BE49-F238E27FC236}">
                  <a16:creationId xmlns:a16="http://schemas.microsoft.com/office/drawing/2014/main" id="{BB43F39D-5627-4267-AEB0-4BDBC2AD5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6" y="1861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59" name="Freeform 651">
              <a:extLst>
                <a:ext uri="{FF2B5EF4-FFF2-40B4-BE49-F238E27FC236}">
                  <a16:creationId xmlns:a16="http://schemas.microsoft.com/office/drawing/2014/main" id="{0BA630E4-E56D-4407-A3F6-6DDE62ED4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3" y="1858"/>
              <a:ext cx="41" cy="41"/>
            </a:xfrm>
            <a:custGeom>
              <a:avLst/>
              <a:gdLst>
                <a:gd name="T0" fmla="*/ 21 w 41"/>
                <a:gd name="T1" fmla="*/ 0 h 41"/>
                <a:gd name="T2" fmla="*/ 0 w 41"/>
                <a:gd name="T3" fmla="*/ 41 h 41"/>
                <a:gd name="T4" fmla="*/ 41 w 41"/>
                <a:gd name="T5" fmla="*/ 41 h 41"/>
                <a:gd name="T6" fmla="*/ 21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lnTo>
                    <a:pt x="0" y="41"/>
                  </a:lnTo>
                  <a:lnTo>
                    <a:pt x="41" y="41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0" name="Freeform 652">
              <a:extLst>
                <a:ext uri="{FF2B5EF4-FFF2-40B4-BE49-F238E27FC236}">
                  <a16:creationId xmlns:a16="http://schemas.microsoft.com/office/drawing/2014/main" id="{9D1280F8-6C3C-47D3-AB64-BEDB2EF56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1" y="1856"/>
              <a:ext cx="38" cy="40"/>
            </a:xfrm>
            <a:custGeom>
              <a:avLst/>
              <a:gdLst>
                <a:gd name="T0" fmla="*/ 17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7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7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1" name="Freeform 653">
              <a:extLst>
                <a:ext uri="{FF2B5EF4-FFF2-40B4-BE49-F238E27FC236}">
                  <a16:creationId xmlns:a16="http://schemas.microsoft.com/office/drawing/2014/main" id="{B88D0067-A7C9-49FE-9564-2360546E4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3" y="1851"/>
              <a:ext cx="41" cy="40"/>
            </a:xfrm>
            <a:custGeom>
              <a:avLst/>
              <a:gdLst>
                <a:gd name="T0" fmla="*/ 20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0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0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2" name="Freeform 654">
              <a:extLst>
                <a:ext uri="{FF2B5EF4-FFF2-40B4-BE49-F238E27FC236}">
                  <a16:creationId xmlns:a16="http://schemas.microsoft.com/office/drawing/2014/main" id="{D5E8620B-6726-484F-957A-80F3272829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6" y="1838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3" name="Freeform 655">
              <a:extLst>
                <a:ext uri="{FF2B5EF4-FFF2-40B4-BE49-F238E27FC236}">
                  <a16:creationId xmlns:a16="http://schemas.microsoft.com/office/drawing/2014/main" id="{635C0590-877A-4E87-AD7A-227C79F61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" y="181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4" name="Freeform 656">
              <a:extLst>
                <a:ext uri="{FF2B5EF4-FFF2-40B4-BE49-F238E27FC236}">
                  <a16:creationId xmlns:a16="http://schemas.microsoft.com/office/drawing/2014/main" id="{69F1A23F-FC1A-44C5-B725-47C422980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6" y="180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5" name="Freeform 657">
              <a:extLst>
                <a:ext uri="{FF2B5EF4-FFF2-40B4-BE49-F238E27FC236}">
                  <a16:creationId xmlns:a16="http://schemas.microsoft.com/office/drawing/2014/main" id="{93D32488-21DB-4ECD-8E56-97893792C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" y="1776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6" name="Freeform 658">
              <a:extLst>
                <a:ext uri="{FF2B5EF4-FFF2-40B4-BE49-F238E27FC236}">
                  <a16:creationId xmlns:a16="http://schemas.microsoft.com/office/drawing/2014/main" id="{5F9262A7-9656-4846-AF0D-7E3FEAE5E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3" y="1765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7" name="Freeform 659">
              <a:extLst>
                <a:ext uri="{FF2B5EF4-FFF2-40B4-BE49-F238E27FC236}">
                  <a16:creationId xmlns:a16="http://schemas.microsoft.com/office/drawing/2014/main" id="{85BB8219-8A8D-4943-823C-68ED88DE89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0" y="1745"/>
              <a:ext cx="38" cy="41"/>
            </a:xfrm>
            <a:custGeom>
              <a:avLst/>
              <a:gdLst>
                <a:gd name="T0" fmla="*/ 18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18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18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8" name="Freeform 660">
              <a:extLst>
                <a:ext uri="{FF2B5EF4-FFF2-40B4-BE49-F238E27FC236}">
                  <a16:creationId xmlns:a16="http://schemas.microsoft.com/office/drawing/2014/main" id="{1DEAC48F-B86E-4677-8898-05529114F8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3" y="1745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69" name="Freeform 661">
              <a:extLst>
                <a:ext uri="{FF2B5EF4-FFF2-40B4-BE49-F238E27FC236}">
                  <a16:creationId xmlns:a16="http://schemas.microsoft.com/office/drawing/2014/main" id="{7A123A84-A282-410A-BEB3-B9FBDC9ECC89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1" y="1745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0" name="Freeform 662">
              <a:extLst>
                <a:ext uri="{FF2B5EF4-FFF2-40B4-BE49-F238E27FC236}">
                  <a16:creationId xmlns:a16="http://schemas.microsoft.com/office/drawing/2014/main" id="{4EBE21F3-36F0-409B-882C-69D045854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" y="1733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1" name="Freeform 663">
              <a:extLst>
                <a:ext uri="{FF2B5EF4-FFF2-40B4-BE49-F238E27FC236}">
                  <a16:creationId xmlns:a16="http://schemas.microsoft.com/office/drawing/2014/main" id="{57D78D7B-00F0-44D3-9011-DDB00C1580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5" y="1723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2" name="Freeform 664">
              <a:extLst>
                <a:ext uri="{FF2B5EF4-FFF2-40B4-BE49-F238E27FC236}">
                  <a16:creationId xmlns:a16="http://schemas.microsoft.com/office/drawing/2014/main" id="{EA2214F5-C938-4987-BCFE-964948389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0" y="1708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3" name="Freeform 665">
              <a:extLst>
                <a:ext uri="{FF2B5EF4-FFF2-40B4-BE49-F238E27FC236}">
                  <a16:creationId xmlns:a16="http://schemas.microsoft.com/office/drawing/2014/main" id="{6D086711-587E-48A0-9E71-9418D249A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70" y="1652"/>
              <a:ext cx="38" cy="41"/>
            </a:xfrm>
            <a:custGeom>
              <a:avLst/>
              <a:gdLst>
                <a:gd name="T0" fmla="*/ 18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18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18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4" name="Freeform 666">
              <a:extLst>
                <a:ext uri="{FF2B5EF4-FFF2-40B4-BE49-F238E27FC236}">
                  <a16:creationId xmlns:a16="http://schemas.microsoft.com/office/drawing/2014/main" id="{8DF98B64-8254-48AC-A45B-98D3FEE806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5" y="1635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5" name="Freeform 667">
              <a:extLst>
                <a:ext uri="{FF2B5EF4-FFF2-40B4-BE49-F238E27FC236}">
                  <a16:creationId xmlns:a16="http://schemas.microsoft.com/office/drawing/2014/main" id="{B84D1C81-850A-4C4F-BB97-C57D60BB686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0" y="1612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6" name="Freeform 668">
              <a:extLst>
                <a:ext uri="{FF2B5EF4-FFF2-40B4-BE49-F238E27FC236}">
                  <a16:creationId xmlns:a16="http://schemas.microsoft.com/office/drawing/2014/main" id="{E7AB6065-0EE1-4540-823B-8690783212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33" y="1602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7" name="Freeform 669">
              <a:extLst>
                <a:ext uri="{FF2B5EF4-FFF2-40B4-BE49-F238E27FC236}">
                  <a16:creationId xmlns:a16="http://schemas.microsoft.com/office/drawing/2014/main" id="{B098BECF-7BE1-4452-96C5-638508BEF0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8" y="159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8" name="Freeform 670">
              <a:extLst>
                <a:ext uri="{FF2B5EF4-FFF2-40B4-BE49-F238E27FC236}">
                  <a16:creationId xmlns:a16="http://schemas.microsoft.com/office/drawing/2014/main" id="{77617190-B677-4CF6-B029-70FCC2ADB4F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3" y="1587"/>
              <a:ext cx="40" cy="43"/>
            </a:xfrm>
            <a:custGeom>
              <a:avLst/>
              <a:gdLst>
                <a:gd name="T0" fmla="*/ 20 w 40"/>
                <a:gd name="T1" fmla="*/ 0 h 43"/>
                <a:gd name="T2" fmla="*/ 0 w 40"/>
                <a:gd name="T3" fmla="*/ 43 h 43"/>
                <a:gd name="T4" fmla="*/ 40 w 40"/>
                <a:gd name="T5" fmla="*/ 43 h 43"/>
                <a:gd name="T6" fmla="*/ 20 w 40"/>
                <a:gd name="T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3">
                  <a:moveTo>
                    <a:pt x="20" y="0"/>
                  </a:moveTo>
                  <a:lnTo>
                    <a:pt x="0" y="43"/>
                  </a:lnTo>
                  <a:lnTo>
                    <a:pt x="40" y="43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79" name="Freeform 671">
              <a:extLst>
                <a:ext uri="{FF2B5EF4-FFF2-40B4-BE49-F238E27FC236}">
                  <a16:creationId xmlns:a16="http://schemas.microsoft.com/office/drawing/2014/main" id="{FD5B9A2F-1DEC-468D-B288-9A759F582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8" y="151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0" name="Freeform 672">
              <a:extLst>
                <a:ext uri="{FF2B5EF4-FFF2-40B4-BE49-F238E27FC236}">
                  <a16:creationId xmlns:a16="http://schemas.microsoft.com/office/drawing/2014/main" id="{CCCF1711-732C-4929-8906-C998F36748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0" y="1484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1" name="Freeform 673">
              <a:extLst>
                <a:ext uri="{FF2B5EF4-FFF2-40B4-BE49-F238E27FC236}">
                  <a16:creationId xmlns:a16="http://schemas.microsoft.com/office/drawing/2014/main" id="{5CA3D24D-88E7-4597-B894-F20380036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" y="1469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2" name="Freeform 674">
              <a:extLst>
                <a:ext uri="{FF2B5EF4-FFF2-40B4-BE49-F238E27FC236}">
                  <a16:creationId xmlns:a16="http://schemas.microsoft.com/office/drawing/2014/main" id="{EB896F1F-34F2-4DFC-B847-6CD830D02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72" y="1434"/>
              <a:ext cx="38" cy="42"/>
            </a:xfrm>
            <a:custGeom>
              <a:avLst/>
              <a:gdLst>
                <a:gd name="T0" fmla="*/ 20 w 38"/>
                <a:gd name="T1" fmla="*/ 0 h 42"/>
                <a:gd name="T2" fmla="*/ 0 w 38"/>
                <a:gd name="T3" fmla="*/ 42 h 42"/>
                <a:gd name="T4" fmla="*/ 38 w 38"/>
                <a:gd name="T5" fmla="*/ 42 h 42"/>
                <a:gd name="T6" fmla="*/ 20 w 38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2">
                  <a:moveTo>
                    <a:pt x="20" y="0"/>
                  </a:moveTo>
                  <a:lnTo>
                    <a:pt x="0" y="42"/>
                  </a:lnTo>
                  <a:lnTo>
                    <a:pt x="38" y="42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3" name="Freeform 675">
              <a:extLst>
                <a:ext uri="{FF2B5EF4-FFF2-40B4-BE49-F238E27FC236}">
                  <a16:creationId xmlns:a16="http://schemas.microsoft.com/office/drawing/2014/main" id="{6BF46E90-D060-4114-8CC6-79616F110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2" y="1411"/>
              <a:ext cx="41" cy="40"/>
            </a:xfrm>
            <a:custGeom>
              <a:avLst/>
              <a:gdLst>
                <a:gd name="T0" fmla="*/ 20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0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0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4" name="Freeform 676">
              <a:extLst>
                <a:ext uri="{FF2B5EF4-FFF2-40B4-BE49-F238E27FC236}">
                  <a16:creationId xmlns:a16="http://schemas.microsoft.com/office/drawing/2014/main" id="{A891827F-98A8-4116-9CF2-41DD7649E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0" y="1351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5" name="Freeform 677">
              <a:extLst>
                <a:ext uri="{FF2B5EF4-FFF2-40B4-BE49-F238E27FC236}">
                  <a16:creationId xmlns:a16="http://schemas.microsoft.com/office/drawing/2014/main" id="{AE6BCB41-EA55-431A-8662-0F75A0677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7" y="1333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6" name="Freeform 678">
              <a:extLst>
                <a:ext uri="{FF2B5EF4-FFF2-40B4-BE49-F238E27FC236}">
                  <a16:creationId xmlns:a16="http://schemas.microsoft.com/office/drawing/2014/main" id="{014EB2FA-6719-4A5A-988D-165ED2F9B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7" y="1285"/>
              <a:ext cx="38" cy="41"/>
            </a:xfrm>
            <a:custGeom>
              <a:avLst/>
              <a:gdLst>
                <a:gd name="T0" fmla="*/ 18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18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18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7" name="Freeform 679">
              <a:extLst>
                <a:ext uri="{FF2B5EF4-FFF2-40B4-BE49-F238E27FC236}">
                  <a16:creationId xmlns:a16="http://schemas.microsoft.com/office/drawing/2014/main" id="{544251F3-3B82-4684-B7D1-05D1B68DB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" y="1175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8" name="Freeform 680">
              <a:extLst>
                <a:ext uri="{FF2B5EF4-FFF2-40B4-BE49-F238E27FC236}">
                  <a16:creationId xmlns:a16="http://schemas.microsoft.com/office/drawing/2014/main" id="{B42F0057-74A6-4457-982B-27241919C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" y="1162"/>
              <a:ext cx="37" cy="41"/>
            </a:xfrm>
            <a:custGeom>
              <a:avLst/>
              <a:gdLst>
                <a:gd name="T0" fmla="*/ 20 w 37"/>
                <a:gd name="T1" fmla="*/ 0 h 41"/>
                <a:gd name="T2" fmla="*/ 0 w 37"/>
                <a:gd name="T3" fmla="*/ 41 h 41"/>
                <a:gd name="T4" fmla="*/ 37 w 37"/>
                <a:gd name="T5" fmla="*/ 41 h 41"/>
                <a:gd name="T6" fmla="*/ 20 w 3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1">
                  <a:moveTo>
                    <a:pt x="20" y="0"/>
                  </a:moveTo>
                  <a:lnTo>
                    <a:pt x="0" y="41"/>
                  </a:lnTo>
                  <a:lnTo>
                    <a:pt x="37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89" name="Freeform 681">
              <a:extLst>
                <a:ext uri="{FF2B5EF4-FFF2-40B4-BE49-F238E27FC236}">
                  <a16:creationId xmlns:a16="http://schemas.microsoft.com/office/drawing/2014/main" id="{21CC0FBF-1A20-425A-9D7D-D977B1619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2" y="1112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0" name="Freeform 682">
              <a:extLst>
                <a:ext uri="{FF2B5EF4-FFF2-40B4-BE49-F238E27FC236}">
                  <a16:creationId xmlns:a16="http://schemas.microsoft.com/office/drawing/2014/main" id="{E890586A-184F-4582-89D9-AF5F3A7E1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" y="1097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1" name="Freeform 683">
              <a:extLst>
                <a:ext uri="{FF2B5EF4-FFF2-40B4-BE49-F238E27FC236}">
                  <a16:creationId xmlns:a16="http://schemas.microsoft.com/office/drawing/2014/main" id="{B9DE67A1-E668-4CD8-AEE9-B3EFA316F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9" y="1079"/>
              <a:ext cx="41" cy="41"/>
            </a:xfrm>
            <a:custGeom>
              <a:avLst/>
              <a:gdLst>
                <a:gd name="T0" fmla="*/ 21 w 41"/>
                <a:gd name="T1" fmla="*/ 0 h 41"/>
                <a:gd name="T2" fmla="*/ 0 w 41"/>
                <a:gd name="T3" fmla="*/ 41 h 41"/>
                <a:gd name="T4" fmla="*/ 41 w 41"/>
                <a:gd name="T5" fmla="*/ 41 h 41"/>
                <a:gd name="T6" fmla="*/ 21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lnTo>
                    <a:pt x="0" y="41"/>
                  </a:lnTo>
                  <a:lnTo>
                    <a:pt x="41" y="41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2" name="Freeform 684">
              <a:extLst>
                <a:ext uri="{FF2B5EF4-FFF2-40B4-BE49-F238E27FC236}">
                  <a16:creationId xmlns:a16="http://schemas.microsoft.com/office/drawing/2014/main" id="{26A8BDB1-54BE-4166-A887-FF4FC822DAC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" y="1059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3" name="Freeform 685">
              <a:extLst>
                <a:ext uri="{FF2B5EF4-FFF2-40B4-BE49-F238E27FC236}">
                  <a16:creationId xmlns:a16="http://schemas.microsoft.com/office/drawing/2014/main" id="{4B9FE0D7-03C9-42C7-919C-6D9F30A1E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1029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4" name="Freeform 686">
              <a:extLst>
                <a:ext uri="{FF2B5EF4-FFF2-40B4-BE49-F238E27FC236}">
                  <a16:creationId xmlns:a16="http://schemas.microsoft.com/office/drawing/2014/main" id="{5DB7B6BE-991E-4A1D-94FD-36A134E98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4" y="999"/>
              <a:ext cx="38" cy="40"/>
            </a:xfrm>
            <a:custGeom>
              <a:avLst/>
              <a:gdLst>
                <a:gd name="T0" fmla="*/ 21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1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1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5" name="Freeform 687">
              <a:extLst>
                <a:ext uri="{FF2B5EF4-FFF2-40B4-BE49-F238E27FC236}">
                  <a16:creationId xmlns:a16="http://schemas.microsoft.com/office/drawing/2014/main" id="{B5978E42-4EBA-4F7D-8842-19DAF10F5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2" y="951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6" name="Freeform 688">
              <a:extLst>
                <a:ext uri="{FF2B5EF4-FFF2-40B4-BE49-F238E27FC236}">
                  <a16:creationId xmlns:a16="http://schemas.microsoft.com/office/drawing/2014/main" id="{979C2511-CFF8-4487-BCCE-0CC19DE1A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7" y="898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7" name="Freeform 689">
              <a:extLst>
                <a:ext uri="{FF2B5EF4-FFF2-40B4-BE49-F238E27FC236}">
                  <a16:creationId xmlns:a16="http://schemas.microsoft.com/office/drawing/2014/main" id="{8BB3ECEC-33D6-42A6-A2E7-BFB1DC9FA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9" y="871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8" name="Freeform 690">
              <a:extLst>
                <a:ext uri="{FF2B5EF4-FFF2-40B4-BE49-F238E27FC236}">
                  <a16:creationId xmlns:a16="http://schemas.microsoft.com/office/drawing/2014/main" id="{1CEC6387-FAFA-41A2-B59F-A5AB6A66D6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4" y="856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99" name="Freeform 691">
              <a:extLst>
                <a:ext uri="{FF2B5EF4-FFF2-40B4-BE49-F238E27FC236}">
                  <a16:creationId xmlns:a16="http://schemas.microsoft.com/office/drawing/2014/main" id="{43DCA2AB-FBE2-468F-959A-FD720F0EE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42" y="84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0" name="Freeform 692">
              <a:extLst>
                <a:ext uri="{FF2B5EF4-FFF2-40B4-BE49-F238E27FC236}">
                  <a16:creationId xmlns:a16="http://schemas.microsoft.com/office/drawing/2014/main" id="{D7744E46-44FE-473F-AFC3-5222B2CD36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2" y="811"/>
              <a:ext cx="37" cy="40"/>
            </a:xfrm>
            <a:custGeom>
              <a:avLst/>
              <a:gdLst>
                <a:gd name="T0" fmla="*/ 20 w 37"/>
                <a:gd name="T1" fmla="*/ 0 h 40"/>
                <a:gd name="T2" fmla="*/ 0 w 37"/>
                <a:gd name="T3" fmla="*/ 40 h 40"/>
                <a:gd name="T4" fmla="*/ 37 w 37"/>
                <a:gd name="T5" fmla="*/ 40 h 40"/>
                <a:gd name="T6" fmla="*/ 20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20" y="0"/>
                  </a:moveTo>
                  <a:lnTo>
                    <a:pt x="0" y="40"/>
                  </a:lnTo>
                  <a:lnTo>
                    <a:pt x="37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1" name="Freeform 693">
              <a:extLst>
                <a:ext uri="{FF2B5EF4-FFF2-40B4-BE49-F238E27FC236}">
                  <a16:creationId xmlns:a16="http://schemas.microsoft.com/office/drawing/2014/main" id="{3976A898-51C6-499D-8CFF-CA9964462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" y="7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2" name="Freeform 694">
              <a:extLst>
                <a:ext uri="{FF2B5EF4-FFF2-40B4-BE49-F238E27FC236}">
                  <a16:creationId xmlns:a16="http://schemas.microsoft.com/office/drawing/2014/main" id="{7E1EBFDE-978F-4F83-A1DC-73FBE8D521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9" y="758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3" name="Freeform 695">
              <a:extLst>
                <a:ext uri="{FF2B5EF4-FFF2-40B4-BE49-F238E27FC236}">
                  <a16:creationId xmlns:a16="http://schemas.microsoft.com/office/drawing/2014/main" id="{416FCF7C-997F-4837-8647-BF9D05270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8" y="1868"/>
              <a:ext cx="41" cy="41"/>
            </a:xfrm>
            <a:custGeom>
              <a:avLst/>
              <a:gdLst>
                <a:gd name="T0" fmla="*/ 21 w 41"/>
                <a:gd name="T1" fmla="*/ 0 h 41"/>
                <a:gd name="T2" fmla="*/ 0 w 41"/>
                <a:gd name="T3" fmla="*/ 41 h 41"/>
                <a:gd name="T4" fmla="*/ 41 w 41"/>
                <a:gd name="T5" fmla="*/ 41 h 41"/>
                <a:gd name="T6" fmla="*/ 21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lnTo>
                    <a:pt x="0" y="41"/>
                  </a:lnTo>
                  <a:lnTo>
                    <a:pt x="41" y="41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4" name="Freeform 696">
              <a:extLst>
                <a:ext uri="{FF2B5EF4-FFF2-40B4-BE49-F238E27FC236}">
                  <a16:creationId xmlns:a16="http://schemas.microsoft.com/office/drawing/2014/main" id="{F6E3CD7D-B524-4486-945E-846568693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3" y="2361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5" name="Freeform 697">
              <a:extLst>
                <a:ext uri="{FF2B5EF4-FFF2-40B4-BE49-F238E27FC236}">
                  <a16:creationId xmlns:a16="http://schemas.microsoft.com/office/drawing/2014/main" id="{80AE1A36-911F-4E45-97A3-3BEAD767E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8" y="2366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6" name="Freeform 698">
              <a:extLst>
                <a:ext uri="{FF2B5EF4-FFF2-40B4-BE49-F238E27FC236}">
                  <a16:creationId xmlns:a16="http://schemas.microsoft.com/office/drawing/2014/main" id="{DCD2F3E6-2492-4CE5-B084-CF4288523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8" y="2379"/>
              <a:ext cx="41" cy="40"/>
            </a:xfrm>
            <a:custGeom>
              <a:avLst/>
              <a:gdLst>
                <a:gd name="T0" fmla="*/ 20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0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0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7" name="Freeform 699">
              <a:extLst>
                <a:ext uri="{FF2B5EF4-FFF2-40B4-BE49-F238E27FC236}">
                  <a16:creationId xmlns:a16="http://schemas.microsoft.com/office/drawing/2014/main" id="{2F55CCF8-BC6F-4E8A-A474-51EA2D7E979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1" y="23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8" name="Freeform 700">
              <a:extLst>
                <a:ext uri="{FF2B5EF4-FFF2-40B4-BE49-F238E27FC236}">
                  <a16:creationId xmlns:a16="http://schemas.microsoft.com/office/drawing/2014/main" id="{4791D65D-51D2-4165-9BD9-3B5F04DF70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46" y="23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09" name="Freeform 701">
              <a:extLst>
                <a:ext uri="{FF2B5EF4-FFF2-40B4-BE49-F238E27FC236}">
                  <a16:creationId xmlns:a16="http://schemas.microsoft.com/office/drawing/2014/main" id="{7E1E85D6-E44F-402E-8C84-E8B48C32E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9" y="2379"/>
              <a:ext cx="37" cy="40"/>
            </a:xfrm>
            <a:custGeom>
              <a:avLst/>
              <a:gdLst>
                <a:gd name="T0" fmla="*/ 17 w 37"/>
                <a:gd name="T1" fmla="*/ 0 h 40"/>
                <a:gd name="T2" fmla="*/ 0 w 37"/>
                <a:gd name="T3" fmla="*/ 40 h 40"/>
                <a:gd name="T4" fmla="*/ 37 w 37"/>
                <a:gd name="T5" fmla="*/ 40 h 40"/>
                <a:gd name="T6" fmla="*/ 17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17" y="0"/>
                  </a:moveTo>
                  <a:lnTo>
                    <a:pt x="0" y="40"/>
                  </a:lnTo>
                  <a:lnTo>
                    <a:pt x="37" y="4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0" name="Freeform 702">
              <a:extLst>
                <a:ext uri="{FF2B5EF4-FFF2-40B4-BE49-F238E27FC236}">
                  <a16:creationId xmlns:a16="http://schemas.microsoft.com/office/drawing/2014/main" id="{A91E7F91-B770-45F0-A43C-5A0CBF505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9" y="23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1" name="Freeform 703">
              <a:extLst>
                <a:ext uri="{FF2B5EF4-FFF2-40B4-BE49-F238E27FC236}">
                  <a16:creationId xmlns:a16="http://schemas.microsoft.com/office/drawing/2014/main" id="{F0723F58-F48C-4CEC-B416-C4438FCD7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4" y="23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2" name="Freeform 704">
              <a:extLst>
                <a:ext uri="{FF2B5EF4-FFF2-40B4-BE49-F238E27FC236}">
                  <a16:creationId xmlns:a16="http://schemas.microsoft.com/office/drawing/2014/main" id="{0FC6AD55-37D6-4C52-BDC5-D22030D3A22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" y="2379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3" name="Freeform 705">
              <a:extLst>
                <a:ext uri="{FF2B5EF4-FFF2-40B4-BE49-F238E27FC236}">
                  <a16:creationId xmlns:a16="http://schemas.microsoft.com/office/drawing/2014/main" id="{5938D2C1-743F-4062-90AE-8C4D660578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4" y="23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4" name="Freeform 706">
              <a:extLst>
                <a:ext uri="{FF2B5EF4-FFF2-40B4-BE49-F238E27FC236}">
                  <a16:creationId xmlns:a16="http://schemas.microsoft.com/office/drawing/2014/main" id="{CF816E78-CB56-4678-A611-E3950464F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4" y="238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5" name="Freeform 707">
              <a:extLst>
                <a:ext uri="{FF2B5EF4-FFF2-40B4-BE49-F238E27FC236}">
                  <a16:creationId xmlns:a16="http://schemas.microsoft.com/office/drawing/2014/main" id="{29AB0215-B20A-4328-8F86-8B097CBB0D98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9" y="2396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6" name="Freeform 708">
              <a:extLst>
                <a:ext uri="{FF2B5EF4-FFF2-40B4-BE49-F238E27FC236}">
                  <a16:creationId xmlns:a16="http://schemas.microsoft.com/office/drawing/2014/main" id="{9E4F210F-83AA-4D90-9195-11385DEF445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50" y="2396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7" name="Freeform 709">
              <a:extLst>
                <a:ext uri="{FF2B5EF4-FFF2-40B4-BE49-F238E27FC236}">
                  <a16:creationId xmlns:a16="http://schemas.microsoft.com/office/drawing/2014/main" id="{3FF4CC2C-744F-43E8-8E56-D78FCADD2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7" y="2396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8" name="Freeform 710">
              <a:extLst>
                <a:ext uri="{FF2B5EF4-FFF2-40B4-BE49-F238E27FC236}">
                  <a16:creationId xmlns:a16="http://schemas.microsoft.com/office/drawing/2014/main" id="{06B8673B-E800-4626-BF12-50AB6D8D8CA7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5" y="2406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19" name="Freeform 711">
              <a:extLst>
                <a:ext uri="{FF2B5EF4-FFF2-40B4-BE49-F238E27FC236}">
                  <a16:creationId xmlns:a16="http://schemas.microsoft.com/office/drawing/2014/main" id="{14FDF058-85CD-47E7-B4C9-E220B6F71AC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3" y="2411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0" name="Freeform 712">
              <a:extLst>
                <a:ext uri="{FF2B5EF4-FFF2-40B4-BE49-F238E27FC236}">
                  <a16:creationId xmlns:a16="http://schemas.microsoft.com/office/drawing/2014/main" id="{E6299D3D-B972-4877-8680-9DC0029D2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8" y="2421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1" name="Freeform 713">
              <a:extLst>
                <a:ext uri="{FF2B5EF4-FFF2-40B4-BE49-F238E27FC236}">
                  <a16:creationId xmlns:a16="http://schemas.microsoft.com/office/drawing/2014/main" id="{5AA86B59-D78B-4B37-80BF-E3EC7517D2E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8" y="2421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2" name="Freeform 714">
              <a:extLst>
                <a:ext uri="{FF2B5EF4-FFF2-40B4-BE49-F238E27FC236}">
                  <a16:creationId xmlns:a16="http://schemas.microsoft.com/office/drawing/2014/main" id="{50660862-6E31-4ECE-925F-2E170C1BB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3" y="2421"/>
              <a:ext cx="38" cy="41"/>
            </a:xfrm>
            <a:custGeom>
              <a:avLst/>
              <a:gdLst>
                <a:gd name="T0" fmla="*/ 17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17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17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3" name="Freeform 715">
              <a:extLst>
                <a:ext uri="{FF2B5EF4-FFF2-40B4-BE49-F238E27FC236}">
                  <a16:creationId xmlns:a16="http://schemas.microsoft.com/office/drawing/2014/main" id="{70BBFD1E-EBBC-438F-B2A9-99C851D39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3" y="2421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4" name="Freeform 716">
              <a:extLst>
                <a:ext uri="{FF2B5EF4-FFF2-40B4-BE49-F238E27FC236}">
                  <a16:creationId xmlns:a16="http://schemas.microsoft.com/office/drawing/2014/main" id="{565FB25E-8953-4E4B-9099-3CF100E0D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6" y="2421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5" name="Freeform 717">
              <a:extLst>
                <a:ext uri="{FF2B5EF4-FFF2-40B4-BE49-F238E27FC236}">
                  <a16:creationId xmlns:a16="http://schemas.microsoft.com/office/drawing/2014/main" id="{40441321-ED87-4121-83C2-7F4420EB5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8" y="2421"/>
              <a:ext cx="38" cy="41"/>
            </a:xfrm>
            <a:custGeom>
              <a:avLst/>
              <a:gdLst>
                <a:gd name="T0" fmla="*/ 18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18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18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6" name="Freeform 718">
              <a:extLst>
                <a:ext uri="{FF2B5EF4-FFF2-40B4-BE49-F238E27FC236}">
                  <a16:creationId xmlns:a16="http://schemas.microsoft.com/office/drawing/2014/main" id="{3311E59A-3F2C-44CA-A89A-2E6A4F2DE9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6" y="2421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7" name="Freeform 719">
              <a:extLst>
                <a:ext uri="{FF2B5EF4-FFF2-40B4-BE49-F238E27FC236}">
                  <a16:creationId xmlns:a16="http://schemas.microsoft.com/office/drawing/2014/main" id="{1D5DFA88-426B-4290-8F04-0DB231AF7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6" y="2421"/>
              <a:ext cx="41" cy="41"/>
            </a:xfrm>
            <a:custGeom>
              <a:avLst/>
              <a:gdLst>
                <a:gd name="T0" fmla="*/ 20 w 41"/>
                <a:gd name="T1" fmla="*/ 0 h 41"/>
                <a:gd name="T2" fmla="*/ 0 w 41"/>
                <a:gd name="T3" fmla="*/ 41 h 41"/>
                <a:gd name="T4" fmla="*/ 41 w 41"/>
                <a:gd name="T5" fmla="*/ 41 h 41"/>
                <a:gd name="T6" fmla="*/ 20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20" y="0"/>
                  </a:moveTo>
                  <a:lnTo>
                    <a:pt x="0" y="41"/>
                  </a:lnTo>
                  <a:lnTo>
                    <a:pt x="41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8" name="Freeform 720">
              <a:extLst>
                <a:ext uri="{FF2B5EF4-FFF2-40B4-BE49-F238E27FC236}">
                  <a16:creationId xmlns:a16="http://schemas.microsoft.com/office/drawing/2014/main" id="{51053E8C-6971-4368-8EBA-6C2A635B1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2" y="243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29" name="Freeform 721">
              <a:extLst>
                <a:ext uri="{FF2B5EF4-FFF2-40B4-BE49-F238E27FC236}">
                  <a16:creationId xmlns:a16="http://schemas.microsoft.com/office/drawing/2014/main" id="{1B4C9887-6945-486A-AFA5-BEF201600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7" y="245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0" name="Freeform 722">
              <a:extLst>
                <a:ext uri="{FF2B5EF4-FFF2-40B4-BE49-F238E27FC236}">
                  <a16:creationId xmlns:a16="http://schemas.microsoft.com/office/drawing/2014/main" id="{261FEDDF-AEA2-45D7-8334-C7DB4EB0B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2" y="245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1" name="Freeform 723">
              <a:extLst>
                <a:ext uri="{FF2B5EF4-FFF2-40B4-BE49-F238E27FC236}">
                  <a16:creationId xmlns:a16="http://schemas.microsoft.com/office/drawing/2014/main" id="{60F9A3AE-D52E-48BB-A6D0-9793BC289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5" y="2457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2" name="Freeform 724">
              <a:extLst>
                <a:ext uri="{FF2B5EF4-FFF2-40B4-BE49-F238E27FC236}">
                  <a16:creationId xmlns:a16="http://schemas.microsoft.com/office/drawing/2014/main" id="{77FDFC49-3528-40FA-8E06-DABF52062E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0" y="245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3" name="Freeform 725">
              <a:extLst>
                <a:ext uri="{FF2B5EF4-FFF2-40B4-BE49-F238E27FC236}">
                  <a16:creationId xmlns:a16="http://schemas.microsoft.com/office/drawing/2014/main" id="{A65A486B-8BCA-41E7-8FC1-89F788312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8" y="245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4" name="Freeform 726">
              <a:extLst>
                <a:ext uri="{FF2B5EF4-FFF2-40B4-BE49-F238E27FC236}">
                  <a16:creationId xmlns:a16="http://schemas.microsoft.com/office/drawing/2014/main" id="{C874362D-5F7F-4442-8273-849BF5BE66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0" y="2467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5" name="Freeform 727">
              <a:extLst>
                <a:ext uri="{FF2B5EF4-FFF2-40B4-BE49-F238E27FC236}">
                  <a16:creationId xmlns:a16="http://schemas.microsoft.com/office/drawing/2014/main" id="{DF666007-9C76-4B2D-A898-2F68D163B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6" y="2467"/>
              <a:ext cx="37" cy="40"/>
            </a:xfrm>
            <a:custGeom>
              <a:avLst/>
              <a:gdLst>
                <a:gd name="T0" fmla="*/ 20 w 37"/>
                <a:gd name="T1" fmla="*/ 0 h 40"/>
                <a:gd name="T2" fmla="*/ 0 w 37"/>
                <a:gd name="T3" fmla="*/ 40 h 40"/>
                <a:gd name="T4" fmla="*/ 37 w 37"/>
                <a:gd name="T5" fmla="*/ 40 h 40"/>
                <a:gd name="T6" fmla="*/ 20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20" y="0"/>
                  </a:moveTo>
                  <a:lnTo>
                    <a:pt x="0" y="40"/>
                  </a:lnTo>
                  <a:lnTo>
                    <a:pt x="37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6" name="Freeform 728">
              <a:extLst>
                <a:ext uri="{FF2B5EF4-FFF2-40B4-BE49-F238E27FC236}">
                  <a16:creationId xmlns:a16="http://schemas.microsoft.com/office/drawing/2014/main" id="{85AD1C7D-4D16-4FA6-A843-270189D785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" y="24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7" name="Freeform 729">
              <a:extLst>
                <a:ext uri="{FF2B5EF4-FFF2-40B4-BE49-F238E27FC236}">
                  <a16:creationId xmlns:a16="http://schemas.microsoft.com/office/drawing/2014/main" id="{B4235B1E-9411-476D-A101-958848E88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8" y="2479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8" name="Freeform 730">
              <a:extLst>
                <a:ext uri="{FF2B5EF4-FFF2-40B4-BE49-F238E27FC236}">
                  <a16:creationId xmlns:a16="http://schemas.microsoft.com/office/drawing/2014/main" id="{C516A15C-7F96-4C48-A616-7B0D656B9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" y="24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39" name="Freeform 731">
              <a:extLst>
                <a:ext uri="{FF2B5EF4-FFF2-40B4-BE49-F238E27FC236}">
                  <a16:creationId xmlns:a16="http://schemas.microsoft.com/office/drawing/2014/main" id="{237AD070-21B5-461D-826B-A8FA5174C3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6" y="24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0" name="Freeform 732">
              <a:extLst>
                <a:ext uri="{FF2B5EF4-FFF2-40B4-BE49-F238E27FC236}">
                  <a16:creationId xmlns:a16="http://schemas.microsoft.com/office/drawing/2014/main" id="{9568D390-E486-408F-A265-F4968C4EF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9" y="24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1" name="Freeform 733">
              <a:extLst>
                <a:ext uri="{FF2B5EF4-FFF2-40B4-BE49-F238E27FC236}">
                  <a16:creationId xmlns:a16="http://schemas.microsoft.com/office/drawing/2014/main" id="{5D98E16A-D14A-4B88-A40E-39A0738348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4" y="247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2" name="Freeform 734">
              <a:extLst>
                <a:ext uri="{FF2B5EF4-FFF2-40B4-BE49-F238E27FC236}">
                  <a16:creationId xmlns:a16="http://schemas.microsoft.com/office/drawing/2014/main" id="{D76897B8-D398-41C1-8568-C1063864DC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4" y="248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3" name="Freeform 735">
              <a:extLst>
                <a:ext uri="{FF2B5EF4-FFF2-40B4-BE49-F238E27FC236}">
                  <a16:creationId xmlns:a16="http://schemas.microsoft.com/office/drawing/2014/main" id="{02322EE6-62FB-4AC2-852B-83633E572C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9" y="248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4" name="Freeform 736">
              <a:extLst>
                <a:ext uri="{FF2B5EF4-FFF2-40B4-BE49-F238E27FC236}">
                  <a16:creationId xmlns:a16="http://schemas.microsoft.com/office/drawing/2014/main" id="{4DDBA113-A499-4840-9698-17704F22A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" y="248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5" name="Freeform 737">
              <a:extLst>
                <a:ext uri="{FF2B5EF4-FFF2-40B4-BE49-F238E27FC236}">
                  <a16:creationId xmlns:a16="http://schemas.microsoft.com/office/drawing/2014/main" id="{E4EDF614-900D-4714-96EC-E6CA02F2A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2" y="248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6" name="Freeform 738">
              <a:extLst>
                <a:ext uri="{FF2B5EF4-FFF2-40B4-BE49-F238E27FC236}">
                  <a16:creationId xmlns:a16="http://schemas.microsoft.com/office/drawing/2014/main" id="{AC3000AF-17B9-4614-A3F6-55527BCA3E2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07" y="2489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7" name="Freeform 739">
              <a:extLst>
                <a:ext uri="{FF2B5EF4-FFF2-40B4-BE49-F238E27FC236}">
                  <a16:creationId xmlns:a16="http://schemas.microsoft.com/office/drawing/2014/main" id="{16702E2D-5D3D-4487-9B17-2DD482C62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" y="2502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8" name="Freeform 740">
              <a:extLst>
                <a:ext uri="{FF2B5EF4-FFF2-40B4-BE49-F238E27FC236}">
                  <a16:creationId xmlns:a16="http://schemas.microsoft.com/office/drawing/2014/main" id="{A517CC89-5E01-4A96-AC81-0BBBBD6B9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0" y="2502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49" name="Freeform 741">
              <a:extLst>
                <a:ext uri="{FF2B5EF4-FFF2-40B4-BE49-F238E27FC236}">
                  <a16:creationId xmlns:a16="http://schemas.microsoft.com/office/drawing/2014/main" id="{7CC426D3-A398-4E15-AF28-830C5454D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2" y="2502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0" name="Freeform 742">
              <a:extLst>
                <a:ext uri="{FF2B5EF4-FFF2-40B4-BE49-F238E27FC236}">
                  <a16:creationId xmlns:a16="http://schemas.microsoft.com/office/drawing/2014/main" id="{B2A65621-2B11-42AD-A7DF-E3C8013A8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" y="2502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1" name="Freeform 743">
              <a:extLst>
                <a:ext uri="{FF2B5EF4-FFF2-40B4-BE49-F238E27FC236}">
                  <a16:creationId xmlns:a16="http://schemas.microsoft.com/office/drawing/2014/main" id="{EC7D2DD0-E2BE-4C09-B327-57DBA52B0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7" y="2512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2" name="Freeform 744">
              <a:extLst>
                <a:ext uri="{FF2B5EF4-FFF2-40B4-BE49-F238E27FC236}">
                  <a16:creationId xmlns:a16="http://schemas.microsoft.com/office/drawing/2014/main" id="{1596AD8E-EB76-4CCF-8F33-2C7279DEA3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" y="2524"/>
              <a:ext cx="38" cy="41"/>
            </a:xfrm>
            <a:custGeom>
              <a:avLst/>
              <a:gdLst>
                <a:gd name="T0" fmla="*/ 18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18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18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3" name="Freeform 745">
              <a:extLst>
                <a:ext uri="{FF2B5EF4-FFF2-40B4-BE49-F238E27FC236}">
                  <a16:creationId xmlns:a16="http://schemas.microsoft.com/office/drawing/2014/main" id="{3B53C093-F54F-4B18-BFBC-EF3C4D268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5" y="2524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4" name="Freeform 746">
              <a:extLst>
                <a:ext uri="{FF2B5EF4-FFF2-40B4-BE49-F238E27FC236}">
                  <a16:creationId xmlns:a16="http://schemas.microsoft.com/office/drawing/2014/main" id="{D4188E5F-8C39-4E9F-9874-0F1C90E1C56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" y="2524"/>
              <a:ext cx="41" cy="41"/>
            </a:xfrm>
            <a:custGeom>
              <a:avLst/>
              <a:gdLst>
                <a:gd name="T0" fmla="*/ 21 w 41"/>
                <a:gd name="T1" fmla="*/ 0 h 41"/>
                <a:gd name="T2" fmla="*/ 0 w 41"/>
                <a:gd name="T3" fmla="*/ 41 h 41"/>
                <a:gd name="T4" fmla="*/ 41 w 41"/>
                <a:gd name="T5" fmla="*/ 41 h 41"/>
                <a:gd name="T6" fmla="*/ 21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lnTo>
                    <a:pt x="0" y="41"/>
                  </a:lnTo>
                  <a:lnTo>
                    <a:pt x="41" y="41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5" name="Freeform 747">
              <a:extLst>
                <a:ext uri="{FF2B5EF4-FFF2-40B4-BE49-F238E27FC236}">
                  <a16:creationId xmlns:a16="http://schemas.microsoft.com/office/drawing/2014/main" id="{EC7011DA-D540-4FA4-911E-15D70E8622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0" y="2524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6" name="Freeform 748">
              <a:extLst>
                <a:ext uri="{FF2B5EF4-FFF2-40B4-BE49-F238E27FC236}">
                  <a16:creationId xmlns:a16="http://schemas.microsoft.com/office/drawing/2014/main" id="{F5713690-8223-4B3D-89E6-EDC3CA1B8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5" y="2524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7" name="Freeform 749">
              <a:extLst>
                <a:ext uri="{FF2B5EF4-FFF2-40B4-BE49-F238E27FC236}">
                  <a16:creationId xmlns:a16="http://schemas.microsoft.com/office/drawing/2014/main" id="{B3639459-F6FF-4D0D-AE93-52912C4F6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7" y="2524"/>
              <a:ext cx="41" cy="41"/>
            </a:xfrm>
            <a:custGeom>
              <a:avLst/>
              <a:gdLst>
                <a:gd name="T0" fmla="*/ 21 w 41"/>
                <a:gd name="T1" fmla="*/ 0 h 41"/>
                <a:gd name="T2" fmla="*/ 0 w 41"/>
                <a:gd name="T3" fmla="*/ 41 h 41"/>
                <a:gd name="T4" fmla="*/ 41 w 41"/>
                <a:gd name="T5" fmla="*/ 41 h 41"/>
                <a:gd name="T6" fmla="*/ 21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lnTo>
                    <a:pt x="0" y="41"/>
                  </a:lnTo>
                  <a:lnTo>
                    <a:pt x="41" y="41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8" name="Freeform 750">
              <a:extLst>
                <a:ext uri="{FF2B5EF4-FFF2-40B4-BE49-F238E27FC236}">
                  <a16:creationId xmlns:a16="http://schemas.microsoft.com/office/drawing/2014/main" id="{A2216863-0614-437F-9EEA-BAE78640A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3" y="2524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59" name="Freeform 751">
              <a:extLst>
                <a:ext uri="{FF2B5EF4-FFF2-40B4-BE49-F238E27FC236}">
                  <a16:creationId xmlns:a16="http://schemas.microsoft.com/office/drawing/2014/main" id="{13D245CB-64A2-4852-83D8-F99444E66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5" y="2524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0" name="Freeform 752">
              <a:extLst>
                <a:ext uri="{FF2B5EF4-FFF2-40B4-BE49-F238E27FC236}">
                  <a16:creationId xmlns:a16="http://schemas.microsoft.com/office/drawing/2014/main" id="{A22B0E4A-9D56-45C0-817B-43D22F8B97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0" y="2524"/>
              <a:ext cx="38" cy="41"/>
            </a:xfrm>
            <a:custGeom>
              <a:avLst/>
              <a:gdLst>
                <a:gd name="T0" fmla="*/ 20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20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20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1" name="Freeform 753">
              <a:extLst>
                <a:ext uri="{FF2B5EF4-FFF2-40B4-BE49-F238E27FC236}">
                  <a16:creationId xmlns:a16="http://schemas.microsoft.com/office/drawing/2014/main" id="{8D522D19-0742-4CFD-8CB2-CF277F7F4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5" y="2547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2" name="Freeform 754">
              <a:extLst>
                <a:ext uri="{FF2B5EF4-FFF2-40B4-BE49-F238E27FC236}">
                  <a16:creationId xmlns:a16="http://schemas.microsoft.com/office/drawing/2014/main" id="{5018F8A2-CB31-4F5F-A4EF-263D67501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" y="256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3" name="Freeform 755">
              <a:extLst>
                <a:ext uri="{FF2B5EF4-FFF2-40B4-BE49-F238E27FC236}">
                  <a16:creationId xmlns:a16="http://schemas.microsoft.com/office/drawing/2014/main" id="{5A6669E6-0A2E-425E-89DA-84B87D7E1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" y="2567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4" name="Freeform 756">
              <a:extLst>
                <a:ext uri="{FF2B5EF4-FFF2-40B4-BE49-F238E27FC236}">
                  <a16:creationId xmlns:a16="http://schemas.microsoft.com/office/drawing/2014/main" id="{38F8C229-532A-458E-8C96-233283A81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6" y="256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5" name="Freeform 757">
              <a:extLst>
                <a:ext uri="{FF2B5EF4-FFF2-40B4-BE49-F238E27FC236}">
                  <a16:creationId xmlns:a16="http://schemas.microsoft.com/office/drawing/2014/main" id="{DF769397-F823-4F78-ACB7-FCB8BE45C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" y="256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6" name="Freeform 758">
              <a:extLst>
                <a:ext uri="{FF2B5EF4-FFF2-40B4-BE49-F238E27FC236}">
                  <a16:creationId xmlns:a16="http://schemas.microsoft.com/office/drawing/2014/main" id="{ECAEA7AA-0147-4FF5-8F85-CA9B745A4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8" y="256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7" name="Freeform 759">
              <a:extLst>
                <a:ext uri="{FF2B5EF4-FFF2-40B4-BE49-F238E27FC236}">
                  <a16:creationId xmlns:a16="http://schemas.microsoft.com/office/drawing/2014/main" id="{B8CDC613-2DD3-4D05-862E-51E86CE62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8" y="2567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8" name="Freeform 760">
              <a:extLst>
                <a:ext uri="{FF2B5EF4-FFF2-40B4-BE49-F238E27FC236}">
                  <a16:creationId xmlns:a16="http://schemas.microsoft.com/office/drawing/2014/main" id="{8D6431F3-1608-41BB-A2A2-47E6C1433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3" y="256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69" name="Freeform 761">
              <a:extLst>
                <a:ext uri="{FF2B5EF4-FFF2-40B4-BE49-F238E27FC236}">
                  <a16:creationId xmlns:a16="http://schemas.microsoft.com/office/drawing/2014/main" id="{3C6DAA78-A0BC-4272-BAE8-E3FB3A56650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6" y="2567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0" name="Freeform 762">
              <a:extLst>
                <a:ext uri="{FF2B5EF4-FFF2-40B4-BE49-F238E27FC236}">
                  <a16:creationId xmlns:a16="http://schemas.microsoft.com/office/drawing/2014/main" id="{5FD6FEC4-CB56-4782-A4EF-5CB32FBB09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48" y="2607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1" name="Freeform 763">
              <a:extLst>
                <a:ext uri="{FF2B5EF4-FFF2-40B4-BE49-F238E27FC236}">
                  <a16:creationId xmlns:a16="http://schemas.microsoft.com/office/drawing/2014/main" id="{4E0000F5-CB20-4B4F-AF1E-4FB59B1CA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3" y="2607"/>
              <a:ext cx="41" cy="41"/>
            </a:xfrm>
            <a:custGeom>
              <a:avLst/>
              <a:gdLst>
                <a:gd name="T0" fmla="*/ 21 w 41"/>
                <a:gd name="T1" fmla="*/ 0 h 41"/>
                <a:gd name="T2" fmla="*/ 0 w 41"/>
                <a:gd name="T3" fmla="*/ 41 h 41"/>
                <a:gd name="T4" fmla="*/ 41 w 41"/>
                <a:gd name="T5" fmla="*/ 41 h 41"/>
                <a:gd name="T6" fmla="*/ 21 w 41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lnTo>
                    <a:pt x="0" y="41"/>
                  </a:lnTo>
                  <a:lnTo>
                    <a:pt x="41" y="41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2" name="Freeform 764">
              <a:extLst>
                <a:ext uri="{FF2B5EF4-FFF2-40B4-BE49-F238E27FC236}">
                  <a16:creationId xmlns:a16="http://schemas.microsoft.com/office/drawing/2014/main" id="{A336D063-4D58-47AF-BEEF-B92CD03BC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6" y="2607"/>
              <a:ext cx="38" cy="41"/>
            </a:xfrm>
            <a:custGeom>
              <a:avLst/>
              <a:gdLst>
                <a:gd name="T0" fmla="*/ 18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18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18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3" name="Freeform 765">
              <a:extLst>
                <a:ext uri="{FF2B5EF4-FFF2-40B4-BE49-F238E27FC236}">
                  <a16:creationId xmlns:a16="http://schemas.microsoft.com/office/drawing/2014/main" id="{D502BF24-C747-4EC3-A405-76271BF2678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6" y="2607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4" name="Freeform 766">
              <a:extLst>
                <a:ext uri="{FF2B5EF4-FFF2-40B4-BE49-F238E27FC236}">
                  <a16:creationId xmlns:a16="http://schemas.microsoft.com/office/drawing/2014/main" id="{CF6E67CF-C7AC-4D4E-BC34-11F326230E8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" y="2607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5" name="Freeform 767">
              <a:extLst>
                <a:ext uri="{FF2B5EF4-FFF2-40B4-BE49-F238E27FC236}">
                  <a16:creationId xmlns:a16="http://schemas.microsoft.com/office/drawing/2014/main" id="{4D901AEB-0E19-4FC1-8CCE-D39C6ADA6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1" y="2607"/>
              <a:ext cx="38" cy="41"/>
            </a:xfrm>
            <a:custGeom>
              <a:avLst/>
              <a:gdLst>
                <a:gd name="T0" fmla="*/ 20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20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20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6" name="Freeform 768">
              <a:extLst>
                <a:ext uri="{FF2B5EF4-FFF2-40B4-BE49-F238E27FC236}">
                  <a16:creationId xmlns:a16="http://schemas.microsoft.com/office/drawing/2014/main" id="{5D228525-EAFE-4595-9494-A443F5D77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4" y="2607"/>
              <a:ext cx="37" cy="41"/>
            </a:xfrm>
            <a:custGeom>
              <a:avLst/>
              <a:gdLst>
                <a:gd name="T0" fmla="*/ 17 w 37"/>
                <a:gd name="T1" fmla="*/ 0 h 41"/>
                <a:gd name="T2" fmla="*/ 0 w 37"/>
                <a:gd name="T3" fmla="*/ 41 h 41"/>
                <a:gd name="T4" fmla="*/ 37 w 37"/>
                <a:gd name="T5" fmla="*/ 41 h 41"/>
                <a:gd name="T6" fmla="*/ 17 w 3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1">
                  <a:moveTo>
                    <a:pt x="17" y="0"/>
                  </a:moveTo>
                  <a:lnTo>
                    <a:pt x="0" y="41"/>
                  </a:lnTo>
                  <a:lnTo>
                    <a:pt x="37" y="41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7" name="Freeform 769">
              <a:extLst>
                <a:ext uri="{FF2B5EF4-FFF2-40B4-BE49-F238E27FC236}">
                  <a16:creationId xmlns:a16="http://schemas.microsoft.com/office/drawing/2014/main" id="{768DC3D6-5459-4940-81AE-0C82221C6A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" y="2607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8" name="Freeform 770">
              <a:extLst>
                <a:ext uri="{FF2B5EF4-FFF2-40B4-BE49-F238E27FC236}">
                  <a16:creationId xmlns:a16="http://schemas.microsoft.com/office/drawing/2014/main" id="{04039504-E62E-46DC-88C8-1746C41BA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9" y="2607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9" name="Freeform 771">
              <a:extLst>
                <a:ext uri="{FF2B5EF4-FFF2-40B4-BE49-F238E27FC236}">
                  <a16:creationId xmlns:a16="http://schemas.microsoft.com/office/drawing/2014/main" id="{91DC82D4-49E2-4B38-8178-4902DB090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89" y="2607"/>
              <a:ext cx="38" cy="41"/>
            </a:xfrm>
            <a:custGeom>
              <a:avLst/>
              <a:gdLst>
                <a:gd name="T0" fmla="*/ 20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20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20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80" name="Freeform 772">
              <a:extLst>
                <a:ext uri="{FF2B5EF4-FFF2-40B4-BE49-F238E27FC236}">
                  <a16:creationId xmlns:a16="http://schemas.microsoft.com/office/drawing/2014/main" id="{425A9DC8-BA72-48E7-9301-1DF20186F6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" y="2607"/>
              <a:ext cx="38" cy="41"/>
            </a:xfrm>
            <a:custGeom>
              <a:avLst/>
              <a:gdLst>
                <a:gd name="T0" fmla="*/ 20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20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20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81" name="Freeform 773">
              <a:extLst>
                <a:ext uri="{FF2B5EF4-FFF2-40B4-BE49-F238E27FC236}">
                  <a16:creationId xmlns:a16="http://schemas.microsoft.com/office/drawing/2014/main" id="{D28E6D49-DE3F-4274-A78B-8209180A7F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4" y="2607"/>
              <a:ext cx="40" cy="41"/>
            </a:xfrm>
            <a:custGeom>
              <a:avLst/>
              <a:gdLst>
                <a:gd name="T0" fmla="*/ 20 w 40"/>
                <a:gd name="T1" fmla="*/ 0 h 41"/>
                <a:gd name="T2" fmla="*/ 0 w 40"/>
                <a:gd name="T3" fmla="*/ 41 h 41"/>
                <a:gd name="T4" fmla="*/ 40 w 40"/>
                <a:gd name="T5" fmla="*/ 41 h 41"/>
                <a:gd name="T6" fmla="*/ 20 w 40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1">
                  <a:moveTo>
                    <a:pt x="20" y="0"/>
                  </a:moveTo>
                  <a:lnTo>
                    <a:pt x="0" y="41"/>
                  </a:lnTo>
                  <a:lnTo>
                    <a:pt x="40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82" name="Freeform 774">
              <a:extLst>
                <a:ext uri="{FF2B5EF4-FFF2-40B4-BE49-F238E27FC236}">
                  <a16:creationId xmlns:a16="http://schemas.microsoft.com/office/drawing/2014/main" id="{95147C52-C110-4E2C-BA75-D5D815C2E61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9" y="2607"/>
              <a:ext cx="38" cy="41"/>
            </a:xfrm>
            <a:custGeom>
              <a:avLst/>
              <a:gdLst>
                <a:gd name="T0" fmla="*/ 18 w 38"/>
                <a:gd name="T1" fmla="*/ 0 h 41"/>
                <a:gd name="T2" fmla="*/ 0 w 38"/>
                <a:gd name="T3" fmla="*/ 41 h 41"/>
                <a:gd name="T4" fmla="*/ 38 w 38"/>
                <a:gd name="T5" fmla="*/ 41 h 41"/>
                <a:gd name="T6" fmla="*/ 18 w 38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1">
                  <a:moveTo>
                    <a:pt x="18" y="0"/>
                  </a:moveTo>
                  <a:lnTo>
                    <a:pt x="0" y="41"/>
                  </a:lnTo>
                  <a:lnTo>
                    <a:pt x="38" y="41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83" name="Freeform 775">
              <a:extLst>
                <a:ext uri="{FF2B5EF4-FFF2-40B4-BE49-F238E27FC236}">
                  <a16:creationId xmlns:a16="http://schemas.microsoft.com/office/drawing/2014/main" id="{2C1C423B-2042-411C-8DE2-217EFAA2C4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7" y="2607"/>
              <a:ext cx="37" cy="41"/>
            </a:xfrm>
            <a:custGeom>
              <a:avLst/>
              <a:gdLst>
                <a:gd name="T0" fmla="*/ 20 w 37"/>
                <a:gd name="T1" fmla="*/ 0 h 41"/>
                <a:gd name="T2" fmla="*/ 0 w 37"/>
                <a:gd name="T3" fmla="*/ 41 h 41"/>
                <a:gd name="T4" fmla="*/ 37 w 37"/>
                <a:gd name="T5" fmla="*/ 41 h 41"/>
                <a:gd name="T6" fmla="*/ 20 w 37"/>
                <a:gd name="T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1">
                  <a:moveTo>
                    <a:pt x="20" y="0"/>
                  </a:moveTo>
                  <a:lnTo>
                    <a:pt x="0" y="41"/>
                  </a:lnTo>
                  <a:lnTo>
                    <a:pt x="37" y="41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84" name="Freeform 776">
              <a:extLst>
                <a:ext uri="{FF2B5EF4-FFF2-40B4-BE49-F238E27FC236}">
                  <a16:creationId xmlns:a16="http://schemas.microsoft.com/office/drawing/2014/main" id="{D1D91F60-DCB4-43D0-A372-225914EAA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6" y="780"/>
              <a:ext cx="2941" cy="1847"/>
            </a:xfrm>
            <a:custGeom>
              <a:avLst/>
              <a:gdLst>
                <a:gd name="T0" fmla="*/ 26 w 2941"/>
                <a:gd name="T1" fmla="*/ 13 h 1847"/>
                <a:gd name="T2" fmla="*/ 43 w 2941"/>
                <a:gd name="T3" fmla="*/ 43 h 1847"/>
                <a:gd name="T4" fmla="*/ 53 w 2941"/>
                <a:gd name="T5" fmla="*/ 78 h 1847"/>
                <a:gd name="T6" fmla="*/ 71 w 2941"/>
                <a:gd name="T7" fmla="*/ 98 h 1847"/>
                <a:gd name="T8" fmla="*/ 91 w 2941"/>
                <a:gd name="T9" fmla="*/ 134 h 1847"/>
                <a:gd name="T10" fmla="*/ 104 w 2941"/>
                <a:gd name="T11" fmla="*/ 169 h 1847"/>
                <a:gd name="T12" fmla="*/ 111 w 2941"/>
                <a:gd name="T13" fmla="*/ 282 h 1847"/>
                <a:gd name="T14" fmla="*/ 121 w 2941"/>
                <a:gd name="T15" fmla="*/ 443 h 1847"/>
                <a:gd name="T16" fmla="*/ 129 w 2941"/>
                <a:gd name="T17" fmla="*/ 475 h 1847"/>
                <a:gd name="T18" fmla="*/ 139 w 2941"/>
                <a:gd name="T19" fmla="*/ 513 h 1847"/>
                <a:gd name="T20" fmla="*/ 164 w 2941"/>
                <a:gd name="T21" fmla="*/ 526 h 1847"/>
                <a:gd name="T22" fmla="*/ 171 w 2941"/>
                <a:gd name="T23" fmla="*/ 571 h 1847"/>
                <a:gd name="T24" fmla="*/ 181 w 2941"/>
                <a:gd name="T25" fmla="*/ 664 h 1847"/>
                <a:gd name="T26" fmla="*/ 197 w 2941"/>
                <a:gd name="T27" fmla="*/ 691 h 1847"/>
                <a:gd name="T28" fmla="*/ 217 w 2941"/>
                <a:gd name="T29" fmla="*/ 712 h 1847"/>
                <a:gd name="T30" fmla="*/ 227 w 2941"/>
                <a:gd name="T31" fmla="*/ 739 h 1847"/>
                <a:gd name="T32" fmla="*/ 234 w 2941"/>
                <a:gd name="T33" fmla="*/ 797 h 1847"/>
                <a:gd name="T34" fmla="*/ 242 w 2941"/>
                <a:gd name="T35" fmla="*/ 840 h 1847"/>
                <a:gd name="T36" fmla="*/ 259 w 2941"/>
                <a:gd name="T37" fmla="*/ 862 h 1847"/>
                <a:gd name="T38" fmla="*/ 269 w 2941"/>
                <a:gd name="T39" fmla="*/ 885 h 1847"/>
                <a:gd name="T40" fmla="*/ 289 w 2941"/>
                <a:gd name="T41" fmla="*/ 898 h 1847"/>
                <a:gd name="T42" fmla="*/ 302 w 2941"/>
                <a:gd name="T43" fmla="*/ 980 h 1847"/>
                <a:gd name="T44" fmla="*/ 345 w 2941"/>
                <a:gd name="T45" fmla="*/ 998 h 1847"/>
                <a:gd name="T46" fmla="*/ 352 w 2941"/>
                <a:gd name="T47" fmla="*/ 1043 h 1847"/>
                <a:gd name="T48" fmla="*/ 367 w 2941"/>
                <a:gd name="T49" fmla="*/ 1061 h 1847"/>
                <a:gd name="T50" fmla="*/ 380 w 2941"/>
                <a:gd name="T51" fmla="*/ 1094 h 1847"/>
                <a:gd name="T52" fmla="*/ 398 w 2941"/>
                <a:gd name="T53" fmla="*/ 1101 h 1847"/>
                <a:gd name="T54" fmla="*/ 415 w 2941"/>
                <a:gd name="T55" fmla="*/ 1119 h 1847"/>
                <a:gd name="T56" fmla="*/ 448 w 2941"/>
                <a:gd name="T57" fmla="*/ 1144 h 1847"/>
                <a:gd name="T58" fmla="*/ 463 w 2941"/>
                <a:gd name="T59" fmla="*/ 1169 h 1847"/>
                <a:gd name="T60" fmla="*/ 470 w 2941"/>
                <a:gd name="T61" fmla="*/ 1187 h 1847"/>
                <a:gd name="T62" fmla="*/ 493 w 2941"/>
                <a:gd name="T63" fmla="*/ 1219 h 1847"/>
                <a:gd name="T64" fmla="*/ 523 w 2941"/>
                <a:gd name="T65" fmla="*/ 1242 h 1847"/>
                <a:gd name="T66" fmla="*/ 556 w 2941"/>
                <a:gd name="T67" fmla="*/ 1262 h 1847"/>
                <a:gd name="T68" fmla="*/ 626 w 2941"/>
                <a:gd name="T69" fmla="*/ 1277 h 1847"/>
                <a:gd name="T70" fmla="*/ 639 w 2941"/>
                <a:gd name="T71" fmla="*/ 1292 h 1847"/>
                <a:gd name="T72" fmla="*/ 646 w 2941"/>
                <a:gd name="T73" fmla="*/ 1310 h 1847"/>
                <a:gd name="T74" fmla="*/ 694 w 2941"/>
                <a:gd name="T75" fmla="*/ 1332 h 1847"/>
                <a:gd name="T76" fmla="*/ 744 w 2941"/>
                <a:gd name="T77" fmla="*/ 1357 h 1847"/>
                <a:gd name="T78" fmla="*/ 749 w 2941"/>
                <a:gd name="T79" fmla="*/ 1388 h 1847"/>
                <a:gd name="T80" fmla="*/ 762 w 2941"/>
                <a:gd name="T81" fmla="*/ 1405 h 1847"/>
                <a:gd name="T82" fmla="*/ 764 w 2941"/>
                <a:gd name="T83" fmla="*/ 1423 h 1847"/>
                <a:gd name="T84" fmla="*/ 850 w 2941"/>
                <a:gd name="T85" fmla="*/ 1448 h 1847"/>
                <a:gd name="T86" fmla="*/ 875 w 2941"/>
                <a:gd name="T87" fmla="*/ 1468 h 1847"/>
                <a:gd name="T88" fmla="*/ 903 w 2941"/>
                <a:gd name="T89" fmla="*/ 1493 h 1847"/>
                <a:gd name="T90" fmla="*/ 958 w 2941"/>
                <a:gd name="T91" fmla="*/ 1518 h 1847"/>
                <a:gd name="T92" fmla="*/ 983 w 2941"/>
                <a:gd name="T93" fmla="*/ 1538 h 1847"/>
                <a:gd name="T94" fmla="*/ 1036 w 2941"/>
                <a:gd name="T95" fmla="*/ 1566 h 1847"/>
                <a:gd name="T96" fmla="*/ 1199 w 2941"/>
                <a:gd name="T97" fmla="*/ 1586 h 1847"/>
                <a:gd name="T98" fmla="*/ 1275 w 2941"/>
                <a:gd name="T99" fmla="*/ 1606 h 1847"/>
                <a:gd name="T100" fmla="*/ 1453 w 2941"/>
                <a:gd name="T101" fmla="*/ 1631 h 1847"/>
                <a:gd name="T102" fmla="*/ 1594 w 2941"/>
                <a:gd name="T103" fmla="*/ 1654 h 1847"/>
                <a:gd name="T104" fmla="*/ 1971 w 2941"/>
                <a:gd name="T105" fmla="*/ 1679 h 1847"/>
                <a:gd name="T106" fmla="*/ 2184 w 2941"/>
                <a:gd name="T107" fmla="*/ 1707 h 1847"/>
                <a:gd name="T108" fmla="*/ 2524 w 2941"/>
                <a:gd name="T109" fmla="*/ 1732 h 1847"/>
                <a:gd name="T110" fmla="*/ 2594 w 2941"/>
                <a:gd name="T111" fmla="*/ 1764 h 1847"/>
                <a:gd name="T112" fmla="*/ 2752 w 2941"/>
                <a:gd name="T113" fmla="*/ 1847 h 1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41" h="1847">
                  <a:moveTo>
                    <a:pt x="0" y="0"/>
                  </a:moveTo>
                  <a:lnTo>
                    <a:pt x="6" y="0"/>
                  </a:lnTo>
                  <a:lnTo>
                    <a:pt x="6" y="8"/>
                  </a:lnTo>
                  <a:lnTo>
                    <a:pt x="21" y="8"/>
                  </a:lnTo>
                  <a:lnTo>
                    <a:pt x="21" y="13"/>
                  </a:lnTo>
                  <a:lnTo>
                    <a:pt x="26" y="13"/>
                  </a:lnTo>
                  <a:lnTo>
                    <a:pt x="26" y="18"/>
                  </a:lnTo>
                  <a:lnTo>
                    <a:pt x="36" y="18"/>
                  </a:lnTo>
                  <a:lnTo>
                    <a:pt x="36" y="33"/>
                  </a:lnTo>
                  <a:lnTo>
                    <a:pt x="41" y="33"/>
                  </a:lnTo>
                  <a:lnTo>
                    <a:pt x="41" y="43"/>
                  </a:lnTo>
                  <a:lnTo>
                    <a:pt x="43" y="43"/>
                  </a:lnTo>
                  <a:lnTo>
                    <a:pt x="43" y="51"/>
                  </a:lnTo>
                  <a:lnTo>
                    <a:pt x="48" y="51"/>
                  </a:lnTo>
                  <a:lnTo>
                    <a:pt x="48" y="71"/>
                  </a:lnTo>
                  <a:lnTo>
                    <a:pt x="51" y="71"/>
                  </a:lnTo>
                  <a:lnTo>
                    <a:pt x="51" y="78"/>
                  </a:lnTo>
                  <a:lnTo>
                    <a:pt x="53" y="78"/>
                  </a:lnTo>
                  <a:lnTo>
                    <a:pt x="53" y="86"/>
                  </a:lnTo>
                  <a:lnTo>
                    <a:pt x="56" y="86"/>
                  </a:lnTo>
                  <a:lnTo>
                    <a:pt x="56" y="91"/>
                  </a:lnTo>
                  <a:lnTo>
                    <a:pt x="61" y="91"/>
                  </a:lnTo>
                  <a:lnTo>
                    <a:pt x="61" y="98"/>
                  </a:lnTo>
                  <a:lnTo>
                    <a:pt x="71" y="98"/>
                  </a:lnTo>
                  <a:lnTo>
                    <a:pt x="71" y="108"/>
                  </a:lnTo>
                  <a:lnTo>
                    <a:pt x="78" y="108"/>
                  </a:lnTo>
                  <a:lnTo>
                    <a:pt x="78" y="129"/>
                  </a:lnTo>
                  <a:lnTo>
                    <a:pt x="86" y="129"/>
                  </a:lnTo>
                  <a:lnTo>
                    <a:pt x="86" y="134"/>
                  </a:lnTo>
                  <a:lnTo>
                    <a:pt x="91" y="134"/>
                  </a:lnTo>
                  <a:lnTo>
                    <a:pt x="91" y="151"/>
                  </a:lnTo>
                  <a:lnTo>
                    <a:pt x="93" y="151"/>
                  </a:lnTo>
                  <a:lnTo>
                    <a:pt x="93" y="164"/>
                  </a:lnTo>
                  <a:lnTo>
                    <a:pt x="99" y="164"/>
                  </a:lnTo>
                  <a:lnTo>
                    <a:pt x="99" y="169"/>
                  </a:lnTo>
                  <a:lnTo>
                    <a:pt x="104" y="169"/>
                  </a:lnTo>
                  <a:lnTo>
                    <a:pt x="104" y="179"/>
                  </a:lnTo>
                  <a:lnTo>
                    <a:pt x="104" y="181"/>
                  </a:lnTo>
                  <a:lnTo>
                    <a:pt x="104" y="201"/>
                  </a:lnTo>
                  <a:lnTo>
                    <a:pt x="111" y="201"/>
                  </a:lnTo>
                  <a:lnTo>
                    <a:pt x="111" y="259"/>
                  </a:lnTo>
                  <a:lnTo>
                    <a:pt x="111" y="282"/>
                  </a:lnTo>
                  <a:lnTo>
                    <a:pt x="114" y="282"/>
                  </a:lnTo>
                  <a:lnTo>
                    <a:pt x="114" y="325"/>
                  </a:lnTo>
                  <a:lnTo>
                    <a:pt x="116" y="325"/>
                  </a:lnTo>
                  <a:lnTo>
                    <a:pt x="116" y="402"/>
                  </a:lnTo>
                  <a:lnTo>
                    <a:pt x="121" y="402"/>
                  </a:lnTo>
                  <a:lnTo>
                    <a:pt x="121" y="443"/>
                  </a:lnTo>
                  <a:lnTo>
                    <a:pt x="124" y="443"/>
                  </a:lnTo>
                  <a:lnTo>
                    <a:pt x="124" y="455"/>
                  </a:lnTo>
                  <a:lnTo>
                    <a:pt x="124" y="465"/>
                  </a:lnTo>
                  <a:lnTo>
                    <a:pt x="126" y="465"/>
                  </a:lnTo>
                  <a:lnTo>
                    <a:pt x="126" y="475"/>
                  </a:lnTo>
                  <a:lnTo>
                    <a:pt x="129" y="475"/>
                  </a:lnTo>
                  <a:lnTo>
                    <a:pt x="129" y="495"/>
                  </a:lnTo>
                  <a:lnTo>
                    <a:pt x="131" y="495"/>
                  </a:lnTo>
                  <a:lnTo>
                    <a:pt x="131" y="505"/>
                  </a:lnTo>
                  <a:lnTo>
                    <a:pt x="136" y="505"/>
                  </a:lnTo>
                  <a:lnTo>
                    <a:pt x="136" y="513"/>
                  </a:lnTo>
                  <a:lnTo>
                    <a:pt x="139" y="513"/>
                  </a:lnTo>
                  <a:lnTo>
                    <a:pt x="139" y="516"/>
                  </a:lnTo>
                  <a:lnTo>
                    <a:pt x="154" y="516"/>
                  </a:lnTo>
                  <a:lnTo>
                    <a:pt x="154" y="521"/>
                  </a:lnTo>
                  <a:lnTo>
                    <a:pt x="156" y="521"/>
                  </a:lnTo>
                  <a:lnTo>
                    <a:pt x="156" y="526"/>
                  </a:lnTo>
                  <a:lnTo>
                    <a:pt x="164" y="526"/>
                  </a:lnTo>
                  <a:lnTo>
                    <a:pt x="164" y="538"/>
                  </a:lnTo>
                  <a:lnTo>
                    <a:pt x="166" y="538"/>
                  </a:lnTo>
                  <a:lnTo>
                    <a:pt x="166" y="561"/>
                  </a:lnTo>
                  <a:lnTo>
                    <a:pt x="169" y="561"/>
                  </a:lnTo>
                  <a:lnTo>
                    <a:pt x="169" y="571"/>
                  </a:lnTo>
                  <a:lnTo>
                    <a:pt x="171" y="571"/>
                  </a:lnTo>
                  <a:lnTo>
                    <a:pt x="171" y="578"/>
                  </a:lnTo>
                  <a:lnTo>
                    <a:pt x="176" y="578"/>
                  </a:lnTo>
                  <a:lnTo>
                    <a:pt x="176" y="654"/>
                  </a:lnTo>
                  <a:lnTo>
                    <a:pt x="179" y="654"/>
                  </a:lnTo>
                  <a:lnTo>
                    <a:pt x="179" y="664"/>
                  </a:lnTo>
                  <a:lnTo>
                    <a:pt x="181" y="664"/>
                  </a:lnTo>
                  <a:lnTo>
                    <a:pt x="181" y="674"/>
                  </a:lnTo>
                  <a:lnTo>
                    <a:pt x="184" y="674"/>
                  </a:lnTo>
                  <a:lnTo>
                    <a:pt x="184" y="681"/>
                  </a:lnTo>
                  <a:lnTo>
                    <a:pt x="194" y="681"/>
                  </a:lnTo>
                  <a:lnTo>
                    <a:pt x="194" y="691"/>
                  </a:lnTo>
                  <a:lnTo>
                    <a:pt x="197" y="691"/>
                  </a:lnTo>
                  <a:lnTo>
                    <a:pt x="197" y="699"/>
                  </a:lnTo>
                  <a:lnTo>
                    <a:pt x="202" y="699"/>
                  </a:lnTo>
                  <a:lnTo>
                    <a:pt x="202" y="701"/>
                  </a:lnTo>
                  <a:lnTo>
                    <a:pt x="212" y="701"/>
                  </a:lnTo>
                  <a:lnTo>
                    <a:pt x="212" y="712"/>
                  </a:lnTo>
                  <a:lnTo>
                    <a:pt x="217" y="712"/>
                  </a:lnTo>
                  <a:lnTo>
                    <a:pt x="217" y="717"/>
                  </a:lnTo>
                  <a:lnTo>
                    <a:pt x="219" y="717"/>
                  </a:lnTo>
                  <a:lnTo>
                    <a:pt x="219" y="724"/>
                  </a:lnTo>
                  <a:lnTo>
                    <a:pt x="224" y="724"/>
                  </a:lnTo>
                  <a:lnTo>
                    <a:pt x="224" y="739"/>
                  </a:lnTo>
                  <a:lnTo>
                    <a:pt x="227" y="739"/>
                  </a:lnTo>
                  <a:lnTo>
                    <a:pt x="227" y="752"/>
                  </a:lnTo>
                  <a:lnTo>
                    <a:pt x="229" y="752"/>
                  </a:lnTo>
                  <a:lnTo>
                    <a:pt x="229" y="759"/>
                  </a:lnTo>
                  <a:lnTo>
                    <a:pt x="232" y="759"/>
                  </a:lnTo>
                  <a:lnTo>
                    <a:pt x="232" y="797"/>
                  </a:lnTo>
                  <a:lnTo>
                    <a:pt x="234" y="797"/>
                  </a:lnTo>
                  <a:lnTo>
                    <a:pt x="234" y="815"/>
                  </a:lnTo>
                  <a:lnTo>
                    <a:pt x="237" y="815"/>
                  </a:lnTo>
                  <a:lnTo>
                    <a:pt x="237" y="835"/>
                  </a:lnTo>
                  <a:lnTo>
                    <a:pt x="239" y="835"/>
                  </a:lnTo>
                  <a:lnTo>
                    <a:pt x="239" y="840"/>
                  </a:lnTo>
                  <a:lnTo>
                    <a:pt x="242" y="840"/>
                  </a:lnTo>
                  <a:lnTo>
                    <a:pt x="242" y="847"/>
                  </a:lnTo>
                  <a:lnTo>
                    <a:pt x="244" y="847"/>
                  </a:lnTo>
                  <a:lnTo>
                    <a:pt x="244" y="852"/>
                  </a:lnTo>
                  <a:lnTo>
                    <a:pt x="254" y="852"/>
                  </a:lnTo>
                  <a:lnTo>
                    <a:pt x="254" y="862"/>
                  </a:lnTo>
                  <a:lnTo>
                    <a:pt x="259" y="862"/>
                  </a:lnTo>
                  <a:lnTo>
                    <a:pt x="259" y="872"/>
                  </a:lnTo>
                  <a:lnTo>
                    <a:pt x="264" y="872"/>
                  </a:lnTo>
                  <a:lnTo>
                    <a:pt x="264" y="877"/>
                  </a:lnTo>
                  <a:lnTo>
                    <a:pt x="269" y="877"/>
                  </a:lnTo>
                  <a:lnTo>
                    <a:pt x="269" y="885"/>
                  </a:lnTo>
                  <a:lnTo>
                    <a:pt x="269" y="885"/>
                  </a:lnTo>
                  <a:lnTo>
                    <a:pt x="269" y="887"/>
                  </a:lnTo>
                  <a:lnTo>
                    <a:pt x="282" y="887"/>
                  </a:lnTo>
                  <a:lnTo>
                    <a:pt x="282" y="892"/>
                  </a:lnTo>
                  <a:lnTo>
                    <a:pt x="284" y="892"/>
                  </a:lnTo>
                  <a:lnTo>
                    <a:pt x="284" y="898"/>
                  </a:lnTo>
                  <a:lnTo>
                    <a:pt x="289" y="898"/>
                  </a:lnTo>
                  <a:lnTo>
                    <a:pt x="289" y="928"/>
                  </a:lnTo>
                  <a:lnTo>
                    <a:pt x="292" y="928"/>
                  </a:lnTo>
                  <a:lnTo>
                    <a:pt x="292" y="950"/>
                  </a:lnTo>
                  <a:lnTo>
                    <a:pt x="300" y="950"/>
                  </a:lnTo>
                  <a:lnTo>
                    <a:pt x="300" y="980"/>
                  </a:lnTo>
                  <a:lnTo>
                    <a:pt x="302" y="980"/>
                  </a:lnTo>
                  <a:lnTo>
                    <a:pt x="302" y="985"/>
                  </a:lnTo>
                  <a:lnTo>
                    <a:pt x="317" y="985"/>
                  </a:lnTo>
                  <a:lnTo>
                    <a:pt x="317" y="990"/>
                  </a:lnTo>
                  <a:lnTo>
                    <a:pt x="340" y="990"/>
                  </a:lnTo>
                  <a:lnTo>
                    <a:pt x="340" y="998"/>
                  </a:lnTo>
                  <a:lnTo>
                    <a:pt x="345" y="998"/>
                  </a:lnTo>
                  <a:lnTo>
                    <a:pt x="345" y="1011"/>
                  </a:lnTo>
                  <a:lnTo>
                    <a:pt x="347" y="1011"/>
                  </a:lnTo>
                  <a:lnTo>
                    <a:pt x="347" y="1036"/>
                  </a:lnTo>
                  <a:lnTo>
                    <a:pt x="350" y="1036"/>
                  </a:lnTo>
                  <a:lnTo>
                    <a:pt x="350" y="1043"/>
                  </a:lnTo>
                  <a:lnTo>
                    <a:pt x="352" y="1043"/>
                  </a:lnTo>
                  <a:lnTo>
                    <a:pt x="352" y="1053"/>
                  </a:lnTo>
                  <a:lnTo>
                    <a:pt x="357" y="1053"/>
                  </a:lnTo>
                  <a:lnTo>
                    <a:pt x="357" y="1058"/>
                  </a:lnTo>
                  <a:lnTo>
                    <a:pt x="360" y="1058"/>
                  </a:lnTo>
                  <a:lnTo>
                    <a:pt x="360" y="1061"/>
                  </a:lnTo>
                  <a:lnTo>
                    <a:pt x="367" y="1061"/>
                  </a:lnTo>
                  <a:lnTo>
                    <a:pt x="367" y="1081"/>
                  </a:lnTo>
                  <a:lnTo>
                    <a:pt x="372" y="1081"/>
                  </a:lnTo>
                  <a:lnTo>
                    <a:pt x="372" y="1086"/>
                  </a:lnTo>
                  <a:lnTo>
                    <a:pt x="375" y="1086"/>
                  </a:lnTo>
                  <a:lnTo>
                    <a:pt x="375" y="1094"/>
                  </a:lnTo>
                  <a:lnTo>
                    <a:pt x="380" y="1094"/>
                  </a:lnTo>
                  <a:lnTo>
                    <a:pt x="380" y="1096"/>
                  </a:lnTo>
                  <a:lnTo>
                    <a:pt x="382" y="1096"/>
                  </a:lnTo>
                  <a:lnTo>
                    <a:pt x="382" y="1099"/>
                  </a:lnTo>
                  <a:lnTo>
                    <a:pt x="395" y="1099"/>
                  </a:lnTo>
                  <a:lnTo>
                    <a:pt x="395" y="1101"/>
                  </a:lnTo>
                  <a:lnTo>
                    <a:pt x="398" y="1101"/>
                  </a:lnTo>
                  <a:lnTo>
                    <a:pt x="398" y="1106"/>
                  </a:lnTo>
                  <a:lnTo>
                    <a:pt x="400" y="1106"/>
                  </a:lnTo>
                  <a:lnTo>
                    <a:pt x="400" y="1109"/>
                  </a:lnTo>
                  <a:lnTo>
                    <a:pt x="408" y="1109"/>
                  </a:lnTo>
                  <a:lnTo>
                    <a:pt x="408" y="1119"/>
                  </a:lnTo>
                  <a:lnTo>
                    <a:pt x="415" y="1119"/>
                  </a:lnTo>
                  <a:lnTo>
                    <a:pt x="415" y="1129"/>
                  </a:lnTo>
                  <a:lnTo>
                    <a:pt x="420" y="1129"/>
                  </a:lnTo>
                  <a:lnTo>
                    <a:pt x="420" y="1134"/>
                  </a:lnTo>
                  <a:lnTo>
                    <a:pt x="433" y="1134"/>
                  </a:lnTo>
                  <a:lnTo>
                    <a:pt x="433" y="1144"/>
                  </a:lnTo>
                  <a:lnTo>
                    <a:pt x="448" y="1144"/>
                  </a:lnTo>
                  <a:lnTo>
                    <a:pt x="448" y="1146"/>
                  </a:lnTo>
                  <a:lnTo>
                    <a:pt x="455" y="1146"/>
                  </a:lnTo>
                  <a:lnTo>
                    <a:pt x="455" y="1159"/>
                  </a:lnTo>
                  <a:lnTo>
                    <a:pt x="458" y="1159"/>
                  </a:lnTo>
                  <a:lnTo>
                    <a:pt x="458" y="1169"/>
                  </a:lnTo>
                  <a:lnTo>
                    <a:pt x="463" y="1169"/>
                  </a:lnTo>
                  <a:lnTo>
                    <a:pt x="463" y="1176"/>
                  </a:lnTo>
                  <a:lnTo>
                    <a:pt x="465" y="1176"/>
                  </a:lnTo>
                  <a:lnTo>
                    <a:pt x="465" y="1181"/>
                  </a:lnTo>
                  <a:lnTo>
                    <a:pt x="468" y="1181"/>
                  </a:lnTo>
                  <a:lnTo>
                    <a:pt x="468" y="1187"/>
                  </a:lnTo>
                  <a:lnTo>
                    <a:pt x="470" y="1187"/>
                  </a:lnTo>
                  <a:lnTo>
                    <a:pt x="470" y="1204"/>
                  </a:lnTo>
                  <a:lnTo>
                    <a:pt x="480" y="1204"/>
                  </a:lnTo>
                  <a:lnTo>
                    <a:pt x="480" y="1214"/>
                  </a:lnTo>
                  <a:lnTo>
                    <a:pt x="488" y="1214"/>
                  </a:lnTo>
                  <a:lnTo>
                    <a:pt x="488" y="1219"/>
                  </a:lnTo>
                  <a:lnTo>
                    <a:pt x="493" y="1219"/>
                  </a:lnTo>
                  <a:lnTo>
                    <a:pt x="493" y="1222"/>
                  </a:lnTo>
                  <a:lnTo>
                    <a:pt x="516" y="1222"/>
                  </a:lnTo>
                  <a:lnTo>
                    <a:pt x="516" y="1237"/>
                  </a:lnTo>
                  <a:lnTo>
                    <a:pt x="518" y="1237"/>
                  </a:lnTo>
                  <a:lnTo>
                    <a:pt x="518" y="1242"/>
                  </a:lnTo>
                  <a:lnTo>
                    <a:pt x="523" y="1242"/>
                  </a:lnTo>
                  <a:lnTo>
                    <a:pt x="523" y="1252"/>
                  </a:lnTo>
                  <a:lnTo>
                    <a:pt x="528" y="1252"/>
                  </a:lnTo>
                  <a:lnTo>
                    <a:pt x="528" y="1257"/>
                  </a:lnTo>
                  <a:lnTo>
                    <a:pt x="553" y="1257"/>
                  </a:lnTo>
                  <a:lnTo>
                    <a:pt x="553" y="1262"/>
                  </a:lnTo>
                  <a:lnTo>
                    <a:pt x="556" y="1262"/>
                  </a:lnTo>
                  <a:lnTo>
                    <a:pt x="556" y="1267"/>
                  </a:lnTo>
                  <a:lnTo>
                    <a:pt x="589" y="1267"/>
                  </a:lnTo>
                  <a:lnTo>
                    <a:pt x="589" y="1272"/>
                  </a:lnTo>
                  <a:lnTo>
                    <a:pt x="624" y="1272"/>
                  </a:lnTo>
                  <a:lnTo>
                    <a:pt x="624" y="1277"/>
                  </a:lnTo>
                  <a:lnTo>
                    <a:pt x="626" y="1277"/>
                  </a:lnTo>
                  <a:lnTo>
                    <a:pt x="626" y="1282"/>
                  </a:lnTo>
                  <a:lnTo>
                    <a:pt x="629" y="1282"/>
                  </a:lnTo>
                  <a:lnTo>
                    <a:pt x="629" y="1287"/>
                  </a:lnTo>
                  <a:lnTo>
                    <a:pt x="631" y="1287"/>
                  </a:lnTo>
                  <a:lnTo>
                    <a:pt x="631" y="1292"/>
                  </a:lnTo>
                  <a:lnTo>
                    <a:pt x="639" y="1292"/>
                  </a:lnTo>
                  <a:lnTo>
                    <a:pt x="639" y="1297"/>
                  </a:lnTo>
                  <a:lnTo>
                    <a:pt x="641" y="1297"/>
                  </a:lnTo>
                  <a:lnTo>
                    <a:pt x="641" y="1302"/>
                  </a:lnTo>
                  <a:lnTo>
                    <a:pt x="644" y="1302"/>
                  </a:lnTo>
                  <a:lnTo>
                    <a:pt x="644" y="1310"/>
                  </a:lnTo>
                  <a:lnTo>
                    <a:pt x="646" y="1310"/>
                  </a:lnTo>
                  <a:lnTo>
                    <a:pt x="646" y="1315"/>
                  </a:lnTo>
                  <a:lnTo>
                    <a:pt x="649" y="1315"/>
                  </a:lnTo>
                  <a:lnTo>
                    <a:pt x="649" y="1325"/>
                  </a:lnTo>
                  <a:lnTo>
                    <a:pt x="677" y="1325"/>
                  </a:lnTo>
                  <a:lnTo>
                    <a:pt x="677" y="1332"/>
                  </a:lnTo>
                  <a:lnTo>
                    <a:pt x="694" y="1332"/>
                  </a:lnTo>
                  <a:lnTo>
                    <a:pt x="694" y="1337"/>
                  </a:lnTo>
                  <a:lnTo>
                    <a:pt x="704" y="1337"/>
                  </a:lnTo>
                  <a:lnTo>
                    <a:pt x="704" y="1345"/>
                  </a:lnTo>
                  <a:lnTo>
                    <a:pt x="714" y="1345"/>
                  </a:lnTo>
                  <a:lnTo>
                    <a:pt x="714" y="1357"/>
                  </a:lnTo>
                  <a:lnTo>
                    <a:pt x="744" y="1357"/>
                  </a:lnTo>
                  <a:lnTo>
                    <a:pt x="744" y="1362"/>
                  </a:lnTo>
                  <a:lnTo>
                    <a:pt x="747" y="1362"/>
                  </a:lnTo>
                  <a:lnTo>
                    <a:pt x="747" y="1380"/>
                  </a:lnTo>
                  <a:lnTo>
                    <a:pt x="747" y="1380"/>
                  </a:lnTo>
                  <a:lnTo>
                    <a:pt x="747" y="1388"/>
                  </a:lnTo>
                  <a:lnTo>
                    <a:pt x="749" y="1388"/>
                  </a:lnTo>
                  <a:lnTo>
                    <a:pt x="749" y="1393"/>
                  </a:lnTo>
                  <a:lnTo>
                    <a:pt x="752" y="1393"/>
                  </a:lnTo>
                  <a:lnTo>
                    <a:pt x="752" y="1403"/>
                  </a:lnTo>
                  <a:lnTo>
                    <a:pt x="757" y="1403"/>
                  </a:lnTo>
                  <a:lnTo>
                    <a:pt x="757" y="1405"/>
                  </a:lnTo>
                  <a:lnTo>
                    <a:pt x="762" y="1405"/>
                  </a:lnTo>
                  <a:lnTo>
                    <a:pt x="762" y="1408"/>
                  </a:lnTo>
                  <a:lnTo>
                    <a:pt x="762" y="1408"/>
                  </a:lnTo>
                  <a:lnTo>
                    <a:pt x="762" y="1413"/>
                  </a:lnTo>
                  <a:lnTo>
                    <a:pt x="764" y="1413"/>
                  </a:lnTo>
                  <a:lnTo>
                    <a:pt x="764" y="1415"/>
                  </a:lnTo>
                  <a:lnTo>
                    <a:pt x="764" y="1423"/>
                  </a:lnTo>
                  <a:lnTo>
                    <a:pt x="767" y="1423"/>
                  </a:lnTo>
                  <a:lnTo>
                    <a:pt x="767" y="1435"/>
                  </a:lnTo>
                  <a:lnTo>
                    <a:pt x="800" y="1435"/>
                  </a:lnTo>
                  <a:lnTo>
                    <a:pt x="800" y="1443"/>
                  </a:lnTo>
                  <a:lnTo>
                    <a:pt x="850" y="1443"/>
                  </a:lnTo>
                  <a:lnTo>
                    <a:pt x="850" y="1448"/>
                  </a:lnTo>
                  <a:lnTo>
                    <a:pt x="855" y="1448"/>
                  </a:lnTo>
                  <a:lnTo>
                    <a:pt x="855" y="1455"/>
                  </a:lnTo>
                  <a:lnTo>
                    <a:pt x="870" y="1455"/>
                  </a:lnTo>
                  <a:lnTo>
                    <a:pt x="870" y="1458"/>
                  </a:lnTo>
                  <a:lnTo>
                    <a:pt x="875" y="1458"/>
                  </a:lnTo>
                  <a:lnTo>
                    <a:pt x="875" y="1468"/>
                  </a:lnTo>
                  <a:lnTo>
                    <a:pt x="880" y="1468"/>
                  </a:lnTo>
                  <a:lnTo>
                    <a:pt x="880" y="1481"/>
                  </a:lnTo>
                  <a:lnTo>
                    <a:pt x="898" y="1481"/>
                  </a:lnTo>
                  <a:lnTo>
                    <a:pt x="898" y="1488"/>
                  </a:lnTo>
                  <a:lnTo>
                    <a:pt x="903" y="1488"/>
                  </a:lnTo>
                  <a:lnTo>
                    <a:pt x="903" y="1493"/>
                  </a:lnTo>
                  <a:lnTo>
                    <a:pt x="913" y="1493"/>
                  </a:lnTo>
                  <a:lnTo>
                    <a:pt x="913" y="1501"/>
                  </a:lnTo>
                  <a:lnTo>
                    <a:pt x="955" y="1501"/>
                  </a:lnTo>
                  <a:lnTo>
                    <a:pt x="955" y="1511"/>
                  </a:lnTo>
                  <a:lnTo>
                    <a:pt x="958" y="1511"/>
                  </a:lnTo>
                  <a:lnTo>
                    <a:pt x="958" y="1518"/>
                  </a:lnTo>
                  <a:lnTo>
                    <a:pt x="976" y="1518"/>
                  </a:lnTo>
                  <a:lnTo>
                    <a:pt x="976" y="1526"/>
                  </a:lnTo>
                  <a:lnTo>
                    <a:pt x="978" y="1526"/>
                  </a:lnTo>
                  <a:lnTo>
                    <a:pt x="978" y="1533"/>
                  </a:lnTo>
                  <a:lnTo>
                    <a:pt x="983" y="1533"/>
                  </a:lnTo>
                  <a:lnTo>
                    <a:pt x="983" y="1538"/>
                  </a:lnTo>
                  <a:lnTo>
                    <a:pt x="988" y="1538"/>
                  </a:lnTo>
                  <a:lnTo>
                    <a:pt x="988" y="1551"/>
                  </a:lnTo>
                  <a:lnTo>
                    <a:pt x="998" y="1551"/>
                  </a:lnTo>
                  <a:lnTo>
                    <a:pt x="998" y="1558"/>
                  </a:lnTo>
                  <a:lnTo>
                    <a:pt x="1036" y="1558"/>
                  </a:lnTo>
                  <a:lnTo>
                    <a:pt x="1036" y="1566"/>
                  </a:lnTo>
                  <a:lnTo>
                    <a:pt x="1061" y="1566"/>
                  </a:lnTo>
                  <a:lnTo>
                    <a:pt x="1061" y="1574"/>
                  </a:lnTo>
                  <a:lnTo>
                    <a:pt x="1109" y="1574"/>
                  </a:lnTo>
                  <a:lnTo>
                    <a:pt x="1109" y="1579"/>
                  </a:lnTo>
                  <a:lnTo>
                    <a:pt x="1199" y="1579"/>
                  </a:lnTo>
                  <a:lnTo>
                    <a:pt x="1199" y="1586"/>
                  </a:lnTo>
                  <a:lnTo>
                    <a:pt x="1217" y="1586"/>
                  </a:lnTo>
                  <a:lnTo>
                    <a:pt x="1217" y="1594"/>
                  </a:lnTo>
                  <a:lnTo>
                    <a:pt x="1222" y="1594"/>
                  </a:lnTo>
                  <a:lnTo>
                    <a:pt x="1222" y="1601"/>
                  </a:lnTo>
                  <a:lnTo>
                    <a:pt x="1275" y="1601"/>
                  </a:lnTo>
                  <a:lnTo>
                    <a:pt x="1275" y="1606"/>
                  </a:lnTo>
                  <a:lnTo>
                    <a:pt x="1292" y="1606"/>
                  </a:lnTo>
                  <a:lnTo>
                    <a:pt x="1292" y="1614"/>
                  </a:lnTo>
                  <a:lnTo>
                    <a:pt x="1325" y="1614"/>
                  </a:lnTo>
                  <a:lnTo>
                    <a:pt x="1325" y="1621"/>
                  </a:lnTo>
                  <a:lnTo>
                    <a:pt x="1453" y="1621"/>
                  </a:lnTo>
                  <a:lnTo>
                    <a:pt x="1453" y="1631"/>
                  </a:lnTo>
                  <a:lnTo>
                    <a:pt x="1493" y="1631"/>
                  </a:lnTo>
                  <a:lnTo>
                    <a:pt x="1493" y="1636"/>
                  </a:lnTo>
                  <a:lnTo>
                    <a:pt x="1574" y="1636"/>
                  </a:lnTo>
                  <a:lnTo>
                    <a:pt x="1574" y="1646"/>
                  </a:lnTo>
                  <a:lnTo>
                    <a:pt x="1594" y="1646"/>
                  </a:lnTo>
                  <a:lnTo>
                    <a:pt x="1594" y="1654"/>
                  </a:lnTo>
                  <a:lnTo>
                    <a:pt x="1692" y="1654"/>
                  </a:lnTo>
                  <a:lnTo>
                    <a:pt x="1692" y="1661"/>
                  </a:lnTo>
                  <a:lnTo>
                    <a:pt x="1956" y="1661"/>
                  </a:lnTo>
                  <a:lnTo>
                    <a:pt x="1956" y="1669"/>
                  </a:lnTo>
                  <a:lnTo>
                    <a:pt x="1971" y="1669"/>
                  </a:lnTo>
                  <a:lnTo>
                    <a:pt x="1971" y="1679"/>
                  </a:lnTo>
                  <a:lnTo>
                    <a:pt x="2019" y="1679"/>
                  </a:lnTo>
                  <a:lnTo>
                    <a:pt x="2019" y="1689"/>
                  </a:lnTo>
                  <a:lnTo>
                    <a:pt x="2021" y="1689"/>
                  </a:lnTo>
                  <a:lnTo>
                    <a:pt x="2021" y="1699"/>
                  </a:lnTo>
                  <a:lnTo>
                    <a:pt x="2184" y="1699"/>
                  </a:lnTo>
                  <a:lnTo>
                    <a:pt x="2184" y="1707"/>
                  </a:lnTo>
                  <a:lnTo>
                    <a:pt x="2255" y="1707"/>
                  </a:lnTo>
                  <a:lnTo>
                    <a:pt x="2255" y="1717"/>
                  </a:lnTo>
                  <a:lnTo>
                    <a:pt x="2373" y="1717"/>
                  </a:lnTo>
                  <a:lnTo>
                    <a:pt x="2373" y="1729"/>
                  </a:lnTo>
                  <a:lnTo>
                    <a:pt x="2524" y="1729"/>
                  </a:lnTo>
                  <a:lnTo>
                    <a:pt x="2524" y="1732"/>
                  </a:lnTo>
                  <a:lnTo>
                    <a:pt x="2526" y="1732"/>
                  </a:lnTo>
                  <a:lnTo>
                    <a:pt x="2526" y="1739"/>
                  </a:lnTo>
                  <a:lnTo>
                    <a:pt x="2579" y="1739"/>
                  </a:lnTo>
                  <a:lnTo>
                    <a:pt x="2579" y="1754"/>
                  </a:lnTo>
                  <a:lnTo>
                    <a:pt x="2594" y="1754"/>
                  </a:lnTo>
                  <a:lnTo>
                    <a:pt x="2594" y="1764"/>
                  </a:lnTo>
                  <a:lnTo>
                    <a:pt x="2669" y="1764"/>
                  </a:lnTo>
                  <a:lnTo>
                    <a:pt x="2669" y="1787"/>
                  </a:lnTo>
                  <a:lnTo>
                    <a:pt x="2705" y="1787"/>
                  </a:lnTo>
                  <a:lnTo>
                    <a:pt x="2705" y="1810"/>
                  </a:lnTo>
                  <a:lnTo>
                    <a:pt x="2752" y="1810"/>
                  </a:lnTo>
                  <a:lnTo>
                    <a:pt x="2752" y="1847"/>
                  </a:lnTo>
                  <a:lnTo>
                    <a:pt x="2941" y="1847"/>
                  </a:lnTo>
                </a:path>
              </a:pathLst>
            </a:custGeom>
            <a:noFill/>
            <a:ln w="15875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85" name="Rectangle 777">
              <a:extLst>
                <a:ext uri="{FF2B5EF4-FFF2-40B4-BE49-F238E27FC236}">
                  <a16:creationId xmlns:a16="http://schemas.microsoft.com/office/drawing/2014/main" id="{745D73FE-2658-4362-9A63-9CAC22E213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-40" y="1881"/>
              <a:ext cx="31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914377"/>
              <a:r>
                <a:rPr lang="en-US" altLang="en-US" sz="2100" b="1" dirty="0">
                  <a:solidFill>
                    <a:srgbClr val="595454"/>
                  </a:solidFill>
                  <a:latin typeface="Trebuchet MS Bold" panose="020B0703020202020204" pitchFamily="34" charset="0"/>
                  <a:cs typeface="Arial"/>
                  <a:sym typeface="Arial"/>
                </a:rPr>
                <a:t>ITT</a:t>
              </a:r>
              <a:endParaRPr lang="en-US" altLang="en-US" dirty="0">
                <a:solidFill>
                  <a:srgbClr val="595454"/>
                </a:solidFill>
                <a:cs typeface="Arial"/>
                <a:sym typeface="Arial"/>
              </a:endParaRPr>
            </a:p>
          </p:txBody>
        </p:sp>
      </p:grpSp>
      <p:sp>
        <p:nvSpPr>
          <p:cNvPr id="787" name="Rectangle 349">
            <a:extLst>
              <a:ext uri="{FF2B5EF4-FFF2-40B4-BE49-F238E27FC236}">
                <a16:creationId xmlns:a16="http://schemas.microsoft.com/office/drawing/2014/main" id="{AF84D4AB-E810-4D59-B502-5FCA660F574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926064" y="3365528"/>
            <a:ext cx="318920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4377"/>
            <a:r>
              <a:rPr lang="en-US" altLang="en-US" sz="1400" b="1" dirty="0">
                <a:solidFill>
                  <a:srgbClr val="595454"/>
                </a:solidFill>
                <a:latin typeface="Trebuchet MS Bold" panose="020B0703020202020204" pitchFamily="34" charset="0"/>
                <a:cs typeface="Arial"/>
                <a:sym typeface="Arial"/>
              </a:rPr>
              <a:t>Progression-free survival (probability)</a:t>
            </a:r>
            <a:endParaRPr lang="en-US" altLang="en-US" dirty="0">
              <a:solidFill>
                <a:srgbClr val="595454"/>
              </a:solidFill>
              <a:cs typeface="Arial"/>
              <a:sym typeface="Arial"/>
            </a:endParaRPr>
          </a:p>
        </p:txBody>
      </p:sp>
      <p:sp>
        <p:nvSpPr>
          <p:cNvPr id="788" name="Rectangle 639">
            <a:extLst>
              <a:ext uri="{FF2B5EF4-FFF2-40B4-BE49-F238E27FC236}">
                <a16:creationId xmlns:a16="http://schemas.microsoft.com/office/drawing/2014/main" id="{9732C8E3-7CA1-453E-863D-50EB166D8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9997" y="1141718"/>
            <a:ext cx="1965282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377"/>
            <a:r>
              <a:rPr lang="en-US" altLang="en-US" sz="2100" b="1" dirty="0">
                <a:solidFill>
                  <a:srgbClr val="595454"/>
                </a:solidFill>
                <a:latin typeface="Trebuchet MS Bold" panose="020B0703020202020204" pitchFamily="34" charset="0"/>
                <a:cs typeface="Arial"/>
                <a:sym typeface="Arial"/>
              </a:rPr>
              <a:t>Overall survival</a:t>
            </a:r>
            <a:endParaRPr lang="en-US" altLang="en-US" dirty="0">
              <a:solidFill>
                <a:srgbClr val="595454"/>
              </a:solidFill>
              <a:cs typeface="Arial"/>
              <a:sym typeface="Arial"/>
            </a:endParaRPr>
          </a:p>
        </p:txBody>
      </p:sp>
      <p:sp>
        <p:nvSpPr>
          <p:cNvPr id="789" name="Rectangle 640">
            <a:extLst>
              <a:ext uri="{FF2B5EF4-FFF2-40B4-BE49-F238E27FC236}">
                <a16:creationId xmlns:a16="http://schemas.microsoft.com/office/drawing/2014/main" id="{171582B8-2354-4BA5-97C3-8B5FFB1C1D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4180" y="1141718"/>
            <a:ext cx="314708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377"/>
            <a:r>
              <a:rPr lang="en-US" altLang="en-US" sz="2100" b="1">
                <a:solidFill>
                  <a:srgbClr val="595454"/>
                </a:solidFill>
                <a:latin typeface="Trebuchet MS Bold" panose="020B0703020202020204" pitchFamily="34" charset="0"/>
                <a:cs typeface="Arial"/>
                <a:sym typeface="Arial"/>
              </a:rPr>
              <a:t>Progression-free survival</a:t>
            </a:r>
            <a:endParaRPr lang="en-US" altLang="en-US">
              <a:solidFill>
                <a:srgbClr val="595454"/>
              </a:solidFill>
              <a:cs typeface="Arial"/>
              <a:sym typeface="Arial"/>
            </a:endParaRPr>
          </a:p>
        </p:txBody>
      </p:sp>
      <p:sp>
        <p:nvSpPr>
          <p:cNvPr id="790" name="Title 1">
            <a:extLst>
              <a:ext uri="{FF2B5EF4-FFF2-40B4-BE49-F238E27FC236}">
                <a16:creationId xmlns:a16="http://schemas.microsoft.com/office/drawing/2014/main" id="{466B231B-4A07-47C8-849D-BEE1D0637CA1}"/>
              </a:ext>
            </a:extLst>
          </p:cNvPr>
          <p:cNvSpPr txBox="1">
            <a:spLocks/>
          </p:cNvSpPr>
          <p:nvPr/>
        </p:nvSpPr>
        <p:spPr>
          <a:xfrm>
            <a:off x="279162" y="169117"/>
            <a:ext cx="11435077" cy="677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6400" tIns="61384" rIns="60960" bIns="86400" numCol="1" anchor="b" anchorCtr="0" compatLnSpc="1">
            <a:prstTxWarp prst="textNoShape">
              <a:avLst/>
            </a:prstTxWarp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sz="3200" dirty="0">
                <a:latin typeface="+mn-lt"/>
                <a:ea typeface="+mn-ea"/>
                <a:cs typeface="+mn-cs"/>
                <a:sym typeface="Arial"/>
              </a:rPr>
              <a:t>OS and PFS in ITT: 5-year Update</a:t>
            </a:r>
          </a:p>
        </p:txBody>
      </p:sp>
      <p:sp>
        <p:nvSpPr>
          <p:cNvPr id="791" name="Text Placeholder 3">
            <a:extLst>
              <a:ext uri="{FF2B5EF4-FFF2-40B4-BE49-F238E27FC236}">
                <a16:creationId xmlns:a16="http://schemas.microsoft.com/office/drawing/2014/main" id="{FE512571-CD72-492B-8473-D71A7F15BD9A}"/>
              </a:ext>
            </a:extLst>
          </p:cNvPr>
          <p:cNvSpPr txBox="1">
            <a:spLocks/>
          </p:cNvSpPr>
          <p:nvPr/>
        </p:nvSpPr>
        <p:spPr>
          <a:xfrm>
            <a:off x="8879792" y="6376712"/>
            <a:ext cx="3312208" cy="246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100" dirty="0" err="1"/>
              <a:t>Motzer</a:t>
            </a:r>
            <a:r>
              <a:rPr lang="en-US" sz="1100" dirty="0"/>
              <a:t> RJ et al. ESMO 2021. Abstract 661P.</a:t>
            </a:r>
          </a:p>
        </p:txBody>
      </p:sp>
      <p:sp>
        <p:nvSpPr>
          <p:cNvPr id="792" name="TextBox 791">
            <a:extLst>
              <a:ext uri="{FF2B5EF4-FFF2-40B4-BE49-F238E27FC236}">
                <a16:creationId xmlns:a16="http://schemas.microsoft.com/office/drawing/2014/main" id="{59CE1BBC-91B5-B648-AB97-3F89626ED8A2}"/>
              </a:ext>
            </a:extLst>
          </p:cNvPr>
          <p:cNvSpPr txBox="1"/>
          <p:nvPr/>
        </p:nvSpPr>
        <p:spPr>
          <a:xfrm>
            <a:off x="183394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7035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5723" y="82638"/>
            <a:ext cx="11435077" cy="677333"/>
          </a:xfrm>
        </p:spPr>
        <p:txBody>
          <a:bodyPr>
            <a:normAutofit/>
          </a:bodyPr>
          <a:lstStyle/>
          <a:p>
            <a:pPr algn="ctr"/>
            <a:r>
              <a:rPr lang="en-US" sz="3200" dirty="0">
                <a:latin typeface="+mn-lt"/>
                <a:ea typeface="+mn-ea"/>
                <a:cs typeface="+mn-cs"/>
              </a:rPr>
              <a:t>OS and PFS in IMDC Intermediate/poor Risk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E74D47C-0B7E-4110-A467-91473DDFFEC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89313" y="1141718"/>
            <a:ext cx="10039123" cy="5076809"/>
            <a:chOff x="-9" y="204"/>
            <a:chExt cx="7716" cy="3902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DE4B5D13-2FA1-40A5-BBAB-AB53119E56E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0" y="229"/>
              <a:ext cx="7680" cy="3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grpSp>
          <p:nvGrpSpPr>
            <p:cNvPr id="11" name="Group 205">
              <a:extLst>
                <a:ext uri="{FF2B5EF4-FFF2-40B4-BE49-F238E27FC236}">
                  <a16:creationId xmlns:a16="http://schemas.microsoft.com/office/drawing/2014/main" id="{A85282FC-0958-4123-B87C-A5203C11E9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" y="606"/>
              <a:ext cx="3616" cy="3500"/>
              <a:chOff x="221" y="606"/>
              <a:chExt cx="3616" cy="3500"/>
            </a:xfrm>
          </p:grpSpPr>
          <p:sp>
            <p:nvSpPr>
              <p:cNvPr id="449" name="Rectangle 5">
                <a:extLst>
                  <a:ext uri="{FF2B5EF4-FFF2-40B4-BE49-F238E27FC236}">
                    <a16:creationId xmlns:a16="http://schemas.microsoft.com/office/drawing/2014/main" id="{347DA652-4751-4A82-A20C-3E0A61329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" y="3667"/>
                <a:ext cx="47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No. at risk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0" name="Rectangle 6">
                <a:extLst>
                  <a:ext uri="{FF2B5EF4-FFF2-40B4-BE49-F238E27FC236}">
                    <a16:creationId xmlns:a16="http://schemas.microsoft.com/office/drawing/2014/main" id="{EBAA2D6F-0489-49A1-BDA4-4F718BDC19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" y="3828"/>
                <a:ext cx="37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1" name="Rectangle 7">
                <a:extLst>
                  <a:ext uri="{FF2B5EF4-FFF2-40B4-BE49-F238E27FC236}">
                    <a16:creationId xmlns:a16="http://schemas.microsoft.com/office/drawing/2014/main" id="{0D15BB84-9132-439A-B286-D423CA643E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2" name="Rectangle 8">
                <a:extLst>
                  <a:ext uri="{FF2B5EF4-FFF2-40B4-BE49-F238E27FC236}">
                    <a16:creationId xmlns:a16="http://schemas.microsoft.com/office/drawing/2014/main" id="{F62CE132-A0E0-4BAA-95FE-1066C5E10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3" name="Rectangle 9">
                <a:extLst>
                  <a:ext uri="{FF2B5EF4-FFF2-40B4-BE49-F238E27FC236}">
                    <a16:creationId xmlns:a16="http://schemas.microsoft.com/office/drawing/2014/main" id="{4E21BD65-2627-453D-8B80-31C950CDF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8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332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4" name="Rectangle 10">
                <a:extLst>
                  <a:ext uri="{FF2B5EF4-FFF2-40B4-BE49-F238E27FC236}">
                    <a16:creationId xmlns:a16="http://schemas.microsoft.com/office/drawing/2014/main" id="{03EB68B6-B678-48BE-AD8D-C1843937A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306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5" name="Rectangle 11">
                <a:extLst>
                  <a:ext uri="{FF2B5EF4-FFF2-40B4-BE49-F238E27FC236}">
                    <a16:creationId xmlns:a16="http://schemas.microsoft.com/office/drawing/2014/main" id="{221F5169-8B64-4560-994F-03C483E78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270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6" name="Rectangle 12">
                <a:extLst>
                  <a:ext uri="{FF2B5EF4-FFF2-40B4-BE49-F238E27FC236}">
                    <a16:creationId xmlns:a16="http://schemas.microsoft.com/office/drawing/2014/main" id="{FD3884AE-3F89-4B46-B1EC-5ED9026C6A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2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241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7" name="Rectangle 13">
                <a:extLst>
                  <a:ext uri="{FF2B5EF4-FFF2-40B4-BE49-F238E27FC236}">
                    <a16:creationId xmlns:a16="http://schemas.microsoft.com/office/drawing/2014/main" id="{4865E767-4626-45D7-9D1C-B773C181E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220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8" name="Rectangle 14">
                <a:extLst>
                  <a:ext uri="{FF2B5EF4-FFF2-40B4-BE49-F238E27FC236}">
                    <a16:creationId xmlns:a16="http://schemas.microsoft.com/office/drawing/2014/main" id="{18D91F80-0241-49B5-AB73-12BC1A01E9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207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59" name="Rectangle 15">
                <a:extLst>
                  <a:ext uri="{FF2B5EF4-FFF2-40B4-BE49-F238E27FC236}">
                    <a16:creationId xmlns:a16="http://schemas.microsoft.com/office/drawing/2014/main" id="{D4C5B8BE-2E55-459E-A998-21FA18FC7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8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196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0" name="Rectangle 16">
                <a:extLst>
                  <a:ext uri="{FF2B5EF4-FFF2-40B4-BE49-F238E27FC236}">
                    <a16:creationId xmlns:a16="http://schemas.microsoft.com/office/drawing/2014/main" id="{5B13AA4C-D75E-4AF8-90E1-CF9F5653F7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9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1" name="Rectangle 17">
                <a:extLst>
                  <a:ext uri="{FF2B5EF4-FFF2-40B4-BE49-F238E27FC236}">
                    <a16:creationId xmlns:a16="http://schemas.microsoft.com/office/drawing/2014/main" id="{FC3A077E-3066-4F1E-A3CA-ADDF3FC9C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8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163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2" name="Rectangle 18">
                <a:extLst>
                  <a:ext uri="{FF2B5EF4-FFF2-40B4-BE49-F238E27FC236}">
                    <a16:creationId xmlns:a16="http://schemas.microsoft.com/office/drawing/2014/main" id="{BA29E1EC-E85A-4C91-BBBD-8EC04CCB7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9" y="382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3" name="Rectangle 19">
                <a:extLst>
                  <a:ext uri="{FF2B5EF4-FFF2-40B4-BE49-F238E27FC236}">
                    <a16:creationId xmlns:a16="http://schemas.microsoft.com/office/drawing/2014/main" id="{C4BF666A-4E91-49C4-AD66-FFBDB6A8F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1" y="3828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4" name="Rectangle 20">
                <a:extLst>
                  <a:ext uri="{FF2B5EF4-FFF2-40B4-BE49-F238E27FC236}">
                    <a16:creationId xmlns:a16="http://schemas.microsoft.com/office/drawing/2014/main" id="{531EEBC7-9A75-4860-8C34-201BB787B8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7" y="3828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5" name="Rectangle 21">
                <a:extLst>
                  <a:ext uri="{FF2B5EF4-FFF2-40B4-BE49-F238E27FC236}">
                    <a16:creationId xmlns:a16="http://schemas.microsoft.com/office/drawing/2014/main" id="{C11E4319-2BEE-40D5-8CCF-8E55EA5A1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" y="3988"/>
                <a:ext cx="174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6" name="Rectangle 22">
                <a:extLst>
                  <a:ext uri="{FF2B5EF4-FFF2-40B4-BE49-F238E27FC236}">
                    <a16:creationId xmlns:a16="http://schemas.microsoft.com/office/drawing/2014/main" id="{E02C099E-87BF-4DAF-AD52-1B9BF724B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6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7" name="Rectangle 23">
                <a:extLst>
                  <a:ext uri="{FF2B5EF4-FFF2-40B4-BE49-F238E27FC236}">
                    <a16:creationId xmlns:a16="http://schemas.microsoft.com/office/drawing/2014/main" id="{FEDB5B29-E3FB-49CC-A117-71AF98FCAE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0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353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8" name="Rectangle 24">
                <a:extLst>
                  <a:ext uri="{FF2B5EF4-FFF2-40B4-BE49-F238E27FC236}">
                    <a16:creationId xmlns:a16="http://schemas.microsoft.com/office/drawing/2014/main" id="{7FF1CB89-A891-4569-9E71-30087AC64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8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291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69" name="Rectangle 25">
                <a:extLst>
                  <a:ext uri="{FF2B5EF4-FFF2-40B4-BE49-F238E27FC236}">
                    <a16:creationId xmlns:a16="http://schemas.microsoft.com/office/drawing/2014/main" id="{E70B2917-983E-4AAB-9BD1-0B5E7CAC9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2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237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0" name="Rectangle 26">
                <a:extLst>
                  <a:ext uri="{FF2B5EF4-FFF2-40B4-BE49-F238E27FC236}">
                    <a16:creationId xmlns:a16="http://schemas.microsoft.com/office/drawing/2014/main" id="{C897B947-9FC3-4053-AA61-BA6F258B47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3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206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1" name="Rectangle 27">
                <a:extLst>
                  <a:ext uri="{FF2B5EF4-FFF2-40B4-BE49-F238E27FC236}">
                    <a16:creationId xmlns:a16="http://schemas.microsoft.com/office/drawing/2014/main" id="{FE136FE8-8282-4247-97F9-527CD60528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2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2" name="Rectangle 28">
                <a:extLst>
                  <a:ext uri="{FF2B5EF4-FFF2-40B4-BE49-F238E27FC236}">
                    <a16:creationId xmlns:a16="http://schemas.microsoft.com/office/drawing/2014/main" id="{19B76BE6-8D84-4DF8-B9BA-E661E041D6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169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3" name="Rectangle 29">
                <a:extLst>
                  <a:ext uri="{FF2B5EF4-FFF2-40B4-BE49-F238E27FC236}">
                    <a16:creationId xmlns:a16="http://schemas.microsoft.com/office/drawing/2014/main" id="{699B5745-94A3-4CD9-93C6-002BD42CDD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7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151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4" name="Rectangle 30">
                <a:extLst>
                  <a:ext uri="{FF2B5EF4-FFF2-40B4-BE49-F238E27FC236}">
                    <a16:creationId xmlns:a16="http://schemas.microsoft.com/office/drawing/2014/main" id="{6A45DF35-4470-4FCE-A986-3C5A525AD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8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137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5" name="Rectangle 31">
                <a:extLst>
                  <a:ext uri="{FF2B5EF4-FFF2-40B4-BE49-F238E27FC236}">
                    <a16:creationId xmlns:a16="http://schemas.microsoft.com/office/drawing/2014/main" id="{4358712E-D80C-4AC5-BB5A-C8CDECF9B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9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6" name="Rectangle 32">
                <a:extLst>
                  <a:ext uri="{FF2B5EF4-FFF2-40B4-BE49-F238E27FC236}">
                    <a16:creationId xmlns:a16="http://schemas.microsoft.com/office/drawing/2014/main" id="{BF95CD89-0E4D-4FB9-B6B9-DE79BD6B7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8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112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7" name="Rectangle 33">
                <a:extLst>
                  <a:ext uri="{FF2B5EF4-FFF2-40B4-BE49-F238E27FC236}">
                    <a16:creationId xmlns:a16="http://schemas.microsoft.com/office/drawing/2014/main" id="{F950D32C-8DFF-4734-A57B-506974BFA1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9" y="398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8" name="Rectangle 34">
                <a:extLst>
                  <a:ext uri="{FF2B5EF4-FFF2-40B4-BE49-F238E27FC236}">
                    <a16:creationId xmlns:a16="http://schemas.microsoft.com/office/drawing/2014/main" id="{94340F05-5BF3-4AAC-A1C5-2C5ECAC29B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1" y="3988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79" name="Rectangle 35">
                <a:extLst>
                  <a:ext uri="{FF2B5EF4-FFF2-40B4-BE49-F238E27FC236}">
                    <a16:creationId xmlns:a16="http://schemas.microsoft.com/office/drawing/2014/main" id="{2F51F665-75EE-4F7C-A4A1-BCB8B3724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7" y="3988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0" name="Rectangle 36">
                <a:extLst>
                  <a:ext uri="{FF2B5EF4-FFF2-40B4-BE49-F238E27FC236}">
                    <a16:creationId xmlns:a16="http://schemas.microsoft.com/office/drawing/2014/main" id="{432B2766-47E0-4FC2-ACEE-751246E431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314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1" name="Rectangle 37">
                <a:extLst>
                  <a:ext uri="{FF2B5EF4-FFF2-40B4-BE49-F238E27FC236}">
                    <a16:creationId xmlns:a16="http://schemas.microsoft.com/office/drawing/2014/main" id="{F3E62D17-8119-4B04-A658-C2747ACDB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1" y="3347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2" name="Rectangle 38">
                <a:extLst>
                  <a:ext uri="{FF2B5EF4-FFF2-40B4-BE49-F238E27FC236}">
                    <a16:creationId xmlns:a16="http://schemas.microsoft.com/office/drawing/2014/main" id="{81314B56-96E3-44C4-8328-CEED5B023E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2" y="3347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3" name="Rectangle 39">
                <a:extLst>
                  <a:ext uri="{FF2B5EF4-FFF2-40B4-BE49-F238E27FC236}">
                    <a16:creationId xmlns:a16="http://schemas.microsoft.com/office/drawing/2014/main" id="{16C46EA7-8B7A-4F94-B22A-A632F58FD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6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4" name="Rectangle 40">
                <a:extLst>
                  <a:ext uri="{FF2B5EF4-FFF2-40B4-BE49-F238E27FC236}">
                    <a16:creationId xmlns:a16="http://schemas.microsoft.com/office/drawing/2014/main" id="{EF380FED-AB7C-4E8A-8CD4-9DB5B623D3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5" name="Rectangle 41">
                <a:extLst>
                  <a:ext uri="{FF2B5EF4-FFF2-40B4-BE49-F238E27FC236}">
                    <a16:creationId xmlns:a16="http://schemas.microsoft.com/office/drawing/2014/main" id="{A4D5B6B9-60C4-455C-B8F0-4DDFD8E92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08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6" name="Rectangle 42">
                <a:extLst>
                  <a:ext uri="{FF2B5EF4-FFF2-40B4-BE49-F238E27FC236}">
                    <a16:creationId xmlns:a16="http://schemas.microsoft.com/office/drawing/2014/main" id="{EF0DCBE4-FAA2-42CB-8EA4-2C993CDBD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0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7" name="Rectangle 43">
                <a:extLst>
                  <a:ext uri="{FF2B5EF4-FFF2-40B4-BE49-F238E27FC236}">
                    <a16:creationId xmlns:a16="http://schemas.microsoft.com/office/drawing/2014/main" id="{BF793C9C-EB81-4297-8A23-CCF54F00C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8" name="Rectangle 44">
                <a:extLst>
                  <a:ext uri="{FF2B5EF4-FFF2-40B4-BE49-F238E27FC236}">
                    <a16:creationId xmlns:a16="http://schemas.microsoft.com/office/drawing/2014/main" id="{54A07395-6A28-447E-AE42-722EA1C4B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5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89" name="Rectangle 45">
                <a:extLst>
                  <a:ext uri="{FF2B5EF4-FFF2-40B4-BE49-F238E27FC236}">
                    <a16:creationId xmlns:a16="http://schemas.microsoft.com/office/drawing/2014/main" id="{855507F0-B18F-45FE-9436-8F83C1252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6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0" name="Rectangle 46">
                <a:extLst>
                  <a:ext uri="{FF2B5EF4-FFF2-40B4-BE49-F238E27FC236}">
                    <a16:creationId xmlns:a16="http://schemas.microsoft.com/office/drawing/2014/main" id="{ADC40B39-CE92-4CBB-B68D-240E78810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7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1" name="Rectangle 47">
                <a:extLst>
                  <a:ext uri="{FF2B5EF4-FFF2-40B4-BE49-F238E27FC236}">
                    <a16:creationId xmlns:a16="http://schemas.microsoft.com/office/drawing/2014/main" id="{36B1C5CA-3A18-46FF-8835-4FA8283AF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9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2" name="Rectangle 48">
                <a:extLst>
                  <a:ext uri="{FF2B5EF4-FFF2-40B4-BE49-F238E27FC236}">
                    <a16:creationId xmlns:a16="http://schemas.microsoft.com/office/drawing/2014/main" id="{46DFE1B2-ADCB-43E0-8053-2031FA8ED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2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3" name="Rectangle 49">
                <a:extLst>
                  <a:ext uri="{FF2B5EF4-FFF2-40B4-BE49-F238E27FC236}">
                    <a16:creationId xmlns:a16="http://schemas.microsoft.com/office/drawing/2014/main" id="{E69CB4A9-FE06-4268-BECB-E72E65092F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290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4" name="Rectangle 50">
                <a:extLst>
                  <a:ext uri="{FF2B5EF4-FFF2-40B4-BE49-F238E27FC236}">
                    <a16:creationId xmlns:a16="http://schemas.microsoft.com/office/drawing/2014/main" id="{0975FDEB-439A-495A-9F7D-FBABD9DB6B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241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5" name="Rectangle 51">
                <a:extLst>
                  <a:ext uri="{FF2B5EF4-FFF2-40B4-BE49-F238E27FC236}">
                    <a16:creationId xmlns:a16="http://schemas.microsoft.com/office/drawing/2014/main" id="{B1780DEF-49A2-45B0-9D4B-F5736C8F9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192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0.5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6" name="Rectangle 52">
                <a:extLst>
                  <a:ext uri="{FF2B5EF4-FFF2-40B4-BE49-F238E27FC236}">
                    <a16:creationId xmlns:a16="http://schemas.microsoft.com/office/drawing/2014/main" id="{AAEFBBA6-9B37-40C7-80E8-F8CD12CB46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118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7" name="Rectangle 53">
                <a:extLst>
                  <a:ext uri="{FF2B5EF4-FFF2-40B4-BE49-F238E27FC236}">
                    <a16:creationId xmlns:a16="http://schemas.microsoft.com/office/drawing/2014/main" id="{C02C2E0F-D784-4764-AB20-92B3C417F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69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8" name="Rectangle 54">
                <a:extLst>
                  <a:ext uri="{FF2B5EF4-FFF2-40B4-BE49-F238E27FC236}">
                    <a16:creationId xmlns:a16="http://schemas.microsoft.com/office/drawing/2014/main" id="{D1A345F0-2967-4AE7-AB7C-8B28C864A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-612" y="1927"/>
                <a:ext cx="1849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4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Overall survival (probability)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99" name="Rectangle 55">
                <a:extLst>
                  <a:ext uri="{FF2B5EF4-FFF2-40B4-BE49-F238E27FC236}">
                    <a16:creationId xmlns:a16="http://schemas.microsoft.com/office/drawing/2014/main" id="{0C0D7B62-B2A2-4DC8-A03B-A530AC6089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6" y="3511"/>
                <a:ext cx="45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Months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00" name="Rectangle 56">
                <a:extLst>
                  <a:ext uri="{FF2B5EF4-FFF2-40B4-BE49-F238E27FC236}">
                    <a16:creationId xmlns:a16="http://schemas.microsoft.com/office/drawing/2014/main" id="{9FF2E95E-853F-433E-8E1D-32D35B489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1910"/>
                <a:ext cx="274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43%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01" name="Rectangle 57">
                <a:extLst>
                  <a:ext uri="{FF2B5EF4-FFF2-40B4-BE49-F238E27FC236}">
                    <a16:creationId xmlns:a16="http://schemas.microsoft.com/office/drawing/2014/main" id="{753356C5-D5F1-43C7-AB46-A8D0D0F45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1" y="2568"/>
                <a:ext cx="274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31%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02" name="Freeform 58">
                <a:extLst>
                  <a:ext uri="{FF2B5EF4-FFF2-40B4-BE49-F238E27FC236}">
                    <a16:creationId xmlns:a16="http://schemas.microsoft.com/office/drawing/2014/main" id="{0FF13860-B2C0-41C2-93C9-7C61ECE186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779"/>
                <a:ext cx="3031" cy="2503"/>
              </a:xfrm>
              <a:custGeom>
                <a:avLst/>
                <a:gdLst>
                  <a:gd name="T0" fmla="*/ 0 w 3031"/>
                  <a:gd name="T1" fmla="*/ 0 h 2503"/>
                  <a:gd name="T2" fmla="*/ 0 w 3031"/>
                  <a:gd name="T3" fmla="*/ 2503 h 2503"/>
                  <a:gd name="T4" fmla="*/ 3031 w 3031"/>
                  <a:gd name="T5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31" h="2503">
                    <a:moveTo>
                      <a:pt x="0" y="0"/>
                    </a:moveTo>
                    <a:lnTo>
                      <a:pt x="0" y="2503"/>
                    </a:lnTo>
                    <a:lnTo>
                      <a:pt x="3031" y="2503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3" name="Line 59">
                <a:extLst>
                  <a:ext uri="{FF2B5EF4-FFF2-40B4-BE49-F238E27FC236}">
                    <a16:creationId xmlns:a16="http://schemas.microsoft.com/office/drawing/2014/main" id="{C0CFC76D-ECAC-41C5-8288-479053912D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77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4" name="Line 60">
                <a:extLst>
                  <a:ext uri="{FF2B5EF4-FFF2-40B4-BE49-F238E27FC236}">
                    <a16:creationId xmlns:a16="http://schemas.microsoft.com/office/drawing/2014/main" id="{B42196C1-55EC-4D6F-8200-243ED02C40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126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5" name="Rectangle 61">
                <a:extLst>
                  <a:ext uri="{FF2B5EF4-FFF2-40B4-BE49-F238E27FC236}">
                    <a16:creationId xmlns:a16="http://schemas.microsoft.com/office/drawing/2014/main" id="{F3D5589F-9429-4BE0-8983-3058B3328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143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06" name="Line 62">
                <a:extLst>
                  <a:ext uri="{FF2B5EF4-FFF2-40B4-BE49-F238E27FC236}">
                    <a16:creationId xmlns:a16="http://schemas.microsoft.com/office/drawing/2014/main" id="{6D0C8D8B-E30E-4909-8614-EE49EF6FB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1513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7" name="Rectangle 63">
                <a:extLst>
                  <a:ext uri="{FF2B5EF4-FFF2-40B4-BE49-F238E27FC236}">
                    <a16:creationId xmlns:a16="http://schemas.microsoft.com/office/drawing/2014/main" id="{98880E5D-BCA4-413D-A96E-9551902E73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940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08" name="Line 64">
                <a:extLst>
                  <a:ext uri="{FF2B5EF4-FFF2-40B4-BE49-F238E27FC236}">
                    <a16:creationId xmlns:a16="http://schemas.microsoft.com/office/drawing/2014/main" id="{49FA624F-2455-4176-B08C-DFC2EA90EF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1023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9" name="Rectangle 65">
                <a:extLst>
                  <a:ext uri="{FF2B5EF4-FFF2-40B4-BE49-F238E27FC236}">
                    <a16:creationId xmlns:a16="http://schemas.microsoft.com/office/drawing/2014/main" id="{A772256B-27AE-40DC-A77D-B9B9B7839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167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10" name="Line 66">
                <a:extLst>
                  <a:ext uri="{FF2B5EF4-FFF2-40B4-BE49-F238E27FC236}">
                    <a16:creationId xmlns:a16="http://schemas.microsoft.com/office/drawing/2014/main" id="{3020A06C-7B11-4C86-A17E-B4CB3CAB64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175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1" name="Rectangle 67">
                <a:extLst>
                  <a:ext uri="{FF2B5EF4-FFF2-40B4-BE49-F238E27FC236}">
                    <a16:creationId xmlns:a16="http://schemas.microsoft.com/office/drawing/2014/main" id="{B2F1FDB2-CCBF-4F35-ABCC-10B5BE40A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216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12" name="Line 68">
                <a:extLst>
                  <a:ext uri="{FF2B5EF4-FFF2-40B4-BE49-F238E27FC236}">
                    <a16:creationId xmlns:a16="http://schemas.microsoft.com/office/drawing/2014/main" id="{0DEBD5A6-CCF9-4B79-9EA3-E8B6D638F92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24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3" name="Rectangle 69">
                <a:extLst>
                  <a:ext uri="{FF2B5EF4-FFF2-40B4-BE49-F238E27FC236}">
                    <a16:creationId xmlns:a16="http://schemas.microsoft.com/office/drawing/2014/main" id="{33A70EBE-98F8-4F58-872A-E93FB12EBB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" y="265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14" name="Line 70">
                <a:extLst>
                  <a:ext uri="{FF2B5EF4-FFF2-40B4-BE49-F238E27FC236}">
                    <a16:creationId xmlns:a16="http://schemas.microsoft.com/office/drawing/2014/main" id="{A2C73E4D-1766-4FF6-ACBC-2A5ED63AC8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742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5" name="Line 71">
                <a:extLst>
                  <a:ext uri="{FF2B5EF4-FFF2-40B4-BE49-F238E27FC236}">
                    <a16:creationId xmlns:a16="http://schemas.microsoft.com/office/drawing/2014/main" id="{203EB4C4-E0F5-45C4-B847-C8F9998244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00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6" name="Line 72">
                <a:extLst>
                  <a:ext uri="{FF2B5EF4-FFF2-40B4-BE49-F238E27FC236}">
                    <a16:creationId xmlns:a16="http://schemas.microsoft.com/office/drawing/2014/main" id="{A3404EE3-5B51-440E-AA26-E36E8D1B91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49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7" name="Line 73">
                <a:extLst>
                  <a:ext uri="{FF2B5EF4-FFF2-40B4-BE49-F238E27FC236}">
                    <a16:creationId xmlns:a16="http://schemas.microsoft.com/office/drawing/2014/main" id="{89DD4C04-B996-48DA-893E-5EFF95235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298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8" name="Line 74">
                <a:extLst>
                  <a:ext uri="{FF2B5EF4-FFF2-40B4-BE49-F238E27FC236}">
                    <a16:creationId xmlns:a16="http://schemas.microsoft.com/office/drawing/2014/main" id="{6226DAC0-324C-4086-9821-3360006576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" y="3232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9" name="Line 75">
                <a:extLst>
                  <a:ext uri="{FF2B5EF4-FFF2-40B4-BE49-F238E27FC236}">
                    <a16:creationId xmlns:a16="http://schemas.microsoft.com/office/drawing/2014/main" id="{0268BF68-E1D7-4335-8E50-14D9535206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41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0" name="Line 76">
                <a:extLst>
                  <a:ext uri="{FF2B5EF4-FFF2-40B4-BE49-F238E27FC236}">
                    <a16:creationId xmlns:a16="http://schemas.microsoft.com/office/drawing/2014/main" id="{22D3BFDF-305A-4DE5-87C8-816756AAD6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3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1" name="Line 77">
                <a:extLst>
                  <a:ext uri="{FF2B5EF4-FFF2-40B4-BE49-F238E27FC236}">
                    <a16:creationId xmlns:a16="http://schemas.microsoft.com/office/drawing/2014/main" id="{3944FCA6-2EC6-4D51-A2AE-4E5225E2D5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04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2" name="Line 78">
                <a:extLst>
                  <a:ext uri="{FF2B5EF4-FFF2-40B4-BE49-F238E27FC236}">
                    <a16:creationId xmlns:a16="http://schemas.microsoft.com/office/drawing/2014/main" id="{12D7E5E1-B704-421E-AFE9-B5628ECDDD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437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3" name="Line 79">
                <a:extLst>
                  <a:ext uri="{FF2B5EF4-FFF2-40B4-BE49-F238E27FC236}">
                    <a16:creationId xmlns:a16="http://schemas.microsoft.com/office/drawing/2014/main" id="{BA86DD8E-687C-4D24-A1F3-8B5BDAB6AF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69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4" name="Line 80">
                <a:extLst>
                  <a:ext uri="{FF2B5EF4-FFF2-40B4-BE49-F238E27FC236}">
                    <a16:creationId xmlns:a16="http://schemas.microsoft.com/office/drawing/2014/main" id="{4348E475-6630-4686-9F05-7806E1EFBC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00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5" name="Line 81">
                <a:extLst>
                  <a:ext uri="{FF2B5EF4-FFF2-40B4-BE49-F238E27FC236}">
                    <a16:creationId xmlns:a16="http://schemas.microsoft.com/office/drawing/2014/main" id="{38CEB6C5-C2A1-4087-B047-7349561DA9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31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6" name="Line 82">
                <a:extLst>
                  <a:ext uri="{FF2B5EF4-FFF2-40B4-BE49-F238E27FC236}">
                    <a16:creationId xmlns:a16="http://schemas.microsoft.com/office/drawing/2014/main" id="{74E2D3FD-A773-4CAF-AFB6-B07256C837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62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7" name="Line 83">
                <a:extLst>
                  <a:ext uri="{FF2B5EF4-FFF2-40B4-BE49-F238E27FC236}">
                    <a16:creationId xmlns:a16="http://schemas.microsoft.com/office/drawing/2014/main" id="{4665CD22-EC90-4BA3-95BD-37CE8BB963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594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8" name="Line 84">
                <a:extLst>
                  <a:ext uri="{FF2B5EF4-FFF2-40B4-BE49-F238E27FC236}">
                    <a16:creationId xmlns:a16="http://schemas.microsoft.com/office/drawing/2014/main" id="{D4E58199-5980-4C83-B52E-B08097F47E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25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9" name="Line 85">
                <a:extLst>
                  <a:ext uri="{FF2B5EF4-FFF2-40B4-BE49-F238E27FC236}">
                    <a16:creationId xmlns:a16="http://schemas.microsoft.com/office/drawing/2014/main" id="{A71556C9-7E72-4B2F-9119-495002D7FF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90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30" name="Line 86">
                <a:extLst>
                  <a:ext uri="{FF2B5EF4-FFF2-40B4-BE49-F238E27FC236}">
                    <a16:creationId xmlns:a16="http://schemas.microsoft.com/office/drawing/2014/main" id="{39BB82CE-FDE5-45FC-9207-85D8AFCD3A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752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31" name="Rectangle 87">
                <a:extLst>
                  <a:ext uri="{FF2B5EF4-FFF2-40B4-BE49-F238E27FC236}">
                    <a16:creationId xmlns:a16="http://schemas.microsoft.com/office/drawing/2014/main" id="{E7823339-485C-430E-854F-5496ECC04F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8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2" name="Rectangle 88">
                <a:extLst>
                  <a:ext uri="{FF2B5EF4-FFF2-40B4-BE49-F238E27FC236}">
                    <a16:creationId xmlns:a16="http://schemas.microsoft.com/office/drawing/2014/main" id="{324F8848-EB24-4582-9DE5-E79A0B94D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1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3" name="Line 89">
                <a:extLst>
                  <a:ext uri="{FF2B5EF4-FFF2-40B4-BE49-F238E27FC236}">
                    <a16:creationId xmlns:a16="http://schemas.microsoft.com/office/drawing/2014/main" id="{672EBC5B-7116-4FE6-9E14-6E5754FA76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8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34" name="Line 90">
                <a:extLst>
                  <a:ext uri="{FF2B5EF4-FFF2-40B4-BE49-F238E27FC236}">
                    <a16:creationId xmlns:a16="http://schemas.microsoft.com/office/drawing/2014/main" id="{D246BCFE-B3FD-43EB-832A-9F41371CCE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21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35" name="Line 91">
                <a:extLst>
                  <a:ext uri="{FF2B5EF4-FFF2-40B4-BE49-F238E27FC236}">
                    <a16:creationId xmlns:a16="http://schemas.microsoft.com/office/drawing/2014/main" id="{D49BFFB0-30AF-485E-BA9E-984F82C5DF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058" y="2166"/>
                <a:ext cx="0" cy="1116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36" name="Rectangle 92">
                <a:extLst>
                  <a:ext uri="{FF2B5EF4-FFF2-40B4-BE49-F238E27FC236}">
                    <a16:creationId xmlns:a16="http://schemas.microsoft.com/office/drawing/2014/main" id="{78095129-1690-4ADF-8783-78088E042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5" y="606"/>
                <a:ext cx="39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 dirty="0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7" name="Rectangle 93">
                <a:extLst>
                  <a:ext uri="{FF2B5EF4-FFF2-40B4-BE49-F238E27FC236}">
                    <a16:creationId xmlns:a16="http://schemas.microsoft.com/office/drawing/2014/main" id="{FEEB95E2-9044-4C71-A91B-10F98E8757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2" y="702"/>
                <a:ext cx="42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425)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8" name="Rectangle 94">
                <a:extLst>
                  <a:ext uri="{FF2B5EF4-FFF2-40B4-BE49-F238E27FC236}">
                    <a16:creationId xmlns:a16="http://schemas.microsoft.com/office/drawing/2014/main" id="{5DBA56F9-7AE5-45BC-9935-63AB877E4C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2" y="606"/>
                <a:ext cx="18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39" name="Rectangle 95">
                <a:extLst>
                  <a:ext uri="{FF2B5EF4-FFF2-40B4-BE49-F238E27FC236}">
                    <a16:creationId xmlns:a16="http://schemas.microsoft.com/office/drawing/2014/main" id="{5F9326C6-E95C-4762-9BFF-A3205616A2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1" y="702"/>
                <a:ext cx="42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422)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0" name="Rectangle 96">
                <a:extLst>
                  <a:ext uri="{FF2B5EF4-FFF2-40B4-BE49-F238E27FC236}">
                    <a16:creationId xmlns:a16="http://schemas.microsoft.com/office/drawing/2014/main" id="{616A9D0B-46B6-4424-8514-DED6F2FA5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8" y="933"/>
                <a:ext cx="710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47.0 (35.4–57.4)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1" name="Rectangle 97">
                <a:extLst>
                  <a:ext uri="{FF2B5EF4-FFF2-40B4-BE49-F238E27FC236}">
                    <a16:creationId xmlns:a16="http://schemas.microsoft.com/office/drawing/2014/main" id="{9620329F-8E20-4558-9DF3-8BA11DFAE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5" y="933"/>
                <a:ext cx="710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26.6 (22.1–33.5)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2" name="Rectangle 98">
                <a:extLst>
                  <a:ext uri="{FF2B5EF4-FFF2-40B4-BE49-F238E27FC236}">
                    <a16:creationId xmlns:a16="http://schemas.microsoft.com/office/drawing/2014/main" id="{D95DF959-E2D4-446E-A0D9-95A2675364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8" y="883"/>
                <a:ext cx="50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Median OS 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3" name="Rectangle 99">
                <a:extLst>
                  <a:ext uri="{FF2B5EF4-FFF2-40B4-BE49-F238E27FC236}">
                    <a16:creationId xmlns:a16="http://schemas.microsoft.com/office/drawing/2014/main" id="{DA2689EE-8069-4A3A-94E3-6F7EFFDAF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8" y="978"/>
                <a:ext cx="57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(95% CI), mo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4" name="Rectangle 100">
                <a:extLst>
                  <a:ext uri="{FF2B5EF4-FFF2-40B4-BE49-F238E27FC236}">
                    <a16:creationId xmlns:a16="http://schemas.microsoft.com/office/drawing/2014/main" id="{84CA1F7A-D0B7-4F99-9E1F-04F458286C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1144"/>
                <a:ext cx="1890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HR (95% CI) 0.68 (0.58–0.81); </a:t>
                </a:r>
                <a:r>
                  <a:rPr lang="it-IT" altLang="en-US" sz="1000" b="1" i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P</a:t>
                </a:r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 &lt; 0.0001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548" name="Line 104">
                <a:extLst>
                  <a:ext uri="{FF2B5EF4-FFF2-40B4-BE49-F238E27FC236}">
                    <a16:creationId xmlns:a16="http://schemas.microsoft.com/office/drawing/2014/main" id="{2AC77A8E-FF80-4EA3-BB4B-2056572C9F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5" y="850"/>
                <a:ext cx="2119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49" name="Line 105">
                <a:extLst>
                  <a:ext uri="{FF2B5EF4-FFF2-40B4-BE49-F238E27FC236}">
                    <a16:creationId xmlns:a16="http://schemas.microsoft.com/office/drawing/2014/main" id="{BB521567-21C0-4D9F-B604-0EA3CE8938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15" y="1124"/>
                <a:ext cx="2119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0" name="Line 106">
                <a:extLst>
                  <a:ext uri="{FF2B5EF4-FFF2-40B4-BE49-F238E27FC236}">
                    <a16:creationId xmlns:a16="http://schemas.microsoft.com/office/drawing/2014/main" id="{71CA1410-8766-4589-8C70-449C37EA55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99" y="611"/>
                <a:ext cx="0" cy="513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1" name="Line 107">
                <a:extLst>
                  <a:ext uri="{FF2B5EF4-FFF2-40B4-BE49-F238E27FC236}">
                    <a16:creationId xmlns:a16="http://schemas.microsoft.com/office/drawing/2014/main" id="{9B30D12D-E11E-405F-A7DB-75A081DB74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28" y="611"/>
                <a:ext cx="0" cy="513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2" name="Freeform 108">
                <a:extLst>
                  <a:ext uri="{FF2B5EF4-FFF2-40B4-BE49-F238E27FC236}">
                    <a16:creationId xmlns:a16="http://schemas.microsoft.com/office/drawing/2014/main" id="{945EE939-4707-47AA-8AB4-92975AFBE4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9" y="2154"/>
                <a:ext cx="47" cy="47"/>
              </a:xfrm>
              <a:custGeom>
                <a:avLst/>
                <a:gdLst>
                  <a:gd name="T0" fmla="*/ 0 w 47"/>
                  <a:gd name="T1" fmla="*/ 25 h 47"/>
                  <a:gd name="T2" fmla="*/ 0 w 47"/>
                  <a:gd name="T3" fmla="*/ 25 h 47"/>
                  <a:gd name="T4" fmla="*/ 2 w 47"/>
                  <a:gd name="T5" fmla="*/ 32 h 47"/>
                  <a:gd name="T6" fmla="*/ 7 w 47"/>
                  <a:gd name="T7" fmla="*/ 40 h 47"/>
                  <a:gd name="T8" fmla="*/ 15 w 47"/>
                  <a:gd name="T9" fmla="*/ 47 h 47"/>
                  <a:gd name="T10" fmla="*/ 25 w 47"/>
                  <a:gd name="T11" fmla="*/ 47 h 47"/>
                  <a:gd name="T12" fmla="*/ 25 w 47"/>
                  <a:gd name="T13" fmla="*/ 47 h 47"/>
                  <a:gd name="T14" fmla="*/ 32 w 47"/>
                  <a:gd name="T15" fmla="*/ 47 h 47"/>
                  <a:gd name="T16" fmla="*/ 40 w 47"/>
                  <a:gd name="T17" fmla="*/ 40 h 47"/>
                  <a:gd name="T18" fmla="*/ 47 w 47"/>
                  <a:gd name="T19" fmla="*/ 32 h 47"/>
                  <a:gd name="T20" fmla="*/ 47 w 47"/>
                  <a:gd name="T21" fmla="*/ 25 h 47"/>
                  <a:gd name="T22" fmla="*/ 47 w 47"/>
                  <a:gd name="T23" fmla="*/ 25 h 47"/>
                  <a:gd name="T24" fmla="*/ 47 w 47"/>
                  <a:gd name="T25" fmla="*/ 15 h 47"/>
                  <a:gd name="T26" fmla="*/ 40 w 47"/>
                  <a:gd name="T27" fmla="*/ 7 h 47"/>
                  <a:gd name="T28" fmla="*/ 32 w 47"/>
                  <a:gd name="T29" fmla="*/ 2 h 47"/>
                  <a:gd name="T30" fmla="*/ 25 w 47"/>
                  <a:gd name="T31" fmla="*/ 0 h 47"/>
                  <a:gd name="T32" fmla="*/ 25 w 47"/>
                  <a:gd name="T33" fmla="*/ 0 h 47"/>
                  <a:gd name="T34" fmla="*/ 15 w 47"/>
                  <a:gd name="T35" fmla="*/ 2 h 47"/>
                  <a:gd name="T36" fmla="*/ 7 w 47"/>
                  <a:gd name="T37" fmla="*/ 7 h 47"/>
                  <a:gd name="T38" fmla="*/ 2 w 47"/>
                  <a:gd name="T39" fmla="*/ 15 h 47"/>
                  <a:gd name="T40" fmla="*/ 0 w 47"/>
                  <a:gd name="T41" fmla="*/ 25 h 47"/>
                  <a:gd name="T42" fmla="*/ 0 w 47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2" y="47"/>
                    </a:lnTo>
                    <a:lnTo>
                      <a:pt x="40" y="40"/>
                    </a:lnTo>
                    <a:lnTo>
                      <a:pt x="47" y="32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3" name="Freeform 109">
                <a:extLst>
                  <a:ext uri="{FF2B5EF4-FFF2-40B4-BE49-F238E27FC236}">
                    <a16:creationId xmlns:a16="http://schemas.microsoft.com/office/drawing/2014/main" id="{006F815B-8D4A-4515-A068-DB5A6F7BCF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92" y="200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8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4" name="Freeform 110">
                <a:extLst>
                  <a:ext uri="{FF2B5EF4-FFF2-40B4-BE49-F238E27FC236}">
                    <a16:creationId xmlns:a16="http://schemas.microsoft.com/office/drawing/2014/main" id="{13ECE320-F754-43C8-8CB2-A73952D58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6" y="2337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8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5" name="Freeform 111">
                <a:extLst>
                  <a:ext uri="{FF2B5EF4-FFF2-40B4-BE49-F238E27FC236}">
                    <a16:creationId xmlns:a16="http://schemas.microsoft.com/office/drawing/2014/main" id="{DC786FC3-B97A-4CC3-A49A-94E9BD7DB3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1" y="1975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3 w 48"/>
                  <a:gd name="T5" fmla="*/ 35 h 51"/>
                  <a:gd name="T6" fmla="*/ 8 w 48"/>
                  <a:gd name="T7" fmla="*/ 43 h 51"/>
                  <a:gd name="T8" fmla="*/ 16 w 48"/>
                  <a:gd name="T9" fmla="*/ 48 h 51"/>
                  <a:gd name="T10" fmla="*/ 26 w 48"/>
                  <a:gd name="T11" fmla="*/ 51 h 51"/>
                  <a:gd name="T12" fmla="*/ 26 w 48"/>
                  <a:gd name="T13" fmla="*/ 51 h 51"/>
                  <a:gd name="T14" fmla="*/ 33 w 48"/>
                  <a:gd name="T15" fmla="*/ 48 h 51"/>
                  <a:gd name="T16" fmla="*/ 43 w 48"/>
                  <a:gd name="T17" fmla="*/ 43 h 51"/>
                  <a:gd name="T18" fmla="*/ 48 w 48"/>
                  <a:gd name="T19" fmla="*/ 35 h 51"/>
                  <a:gd name="T20" fmla="*/ 48 w 48"/>
                  <a:gd name="T21" fmla="*/ 25 h 51"/>
                  <a:gd name="T22" fmla="*/ 48 w 48"/>
                  <a:gd name="T23" fmla="*/ 25 h 51"/>
                  <a:gd name="T24" fmla="*/ 48 w 48"/>
                  <a:gd name="T25" fmla="*/ 15 h 51"/>
                  <a:gd name="T26" fmla="*/ 43 w 48"/>
                  <a:gd name="T27" fmla="*/ 8 h 51"/>
                  <a:gd name="T28" fmla="*/ 33 w 48"/>
                  <a:gd name="T29" fmla="*/ 3 h 51"/>
                  <a:gd name="T30" fmla="*/ 26 w 48"/>
                  <a:gd name="T31" fmla="*/ 0 h 51"/>
                  <a:gd name="T32" fmla="*/ 26 w 48"/>
                  <a:gd name="T33" fmla="*/ 0 h 51"/>
                  <a:gd name="T34" fmla="*/ 16 w 48"/>
                  <a:gd name="T35" fmla="*/ 3 h 51"/>
                  <a:gd name="T36" fmla="*/ 8 w 48"/>
                  <a:gd name="T37" fmla="*/ 8 h 51"/>
                  <a:gd name="T38" fmla="*/ 3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6" name="Freeform 112">
                <a:extLst>
                  <a:ext uri="{FF2B5EF4-FFF2-40B4-BE49-F238E27FC236}">
                    <a16:creationId xmlns:a16="http://schemas.microsoft.com/office/drawing/2014/main" id="{5F6ACC6D-5BCC-4AF0-A9EB-9E4F0EA5F0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6" y="1890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2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2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2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7" name="Freeform 113">
                <a:extLst>
                  <a:ext uri="{FF2B5EF4-FFF2-40B4-BE49-F238E27FC236}">
                    <a16:creationId xmlns:a16="http://schemas.microsoft.com/office/drawing/2014/main" id="{52F82896-A906-4E8E-98F1-CDAD3E73F5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5" y="184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2 h 50"/>
                  <a:gd name="T8" fmla="*/ 13 w 48"/>
                  <a:gd name="T9" fmla="*/ 47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7 h 50"/>
                  <a:gd name="T16" fmla="*/ 41 w 48"/>
                  <a:gd name="T17" fmla="*/ 42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3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2"/>
                    </a:lnTo>
                    <a:lnTo>
                      <a:pt x="13" y="47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8" name="Freeform 114">
                <a:extLst>
                  <a:ext uri="{FF2B5EF4-FFF2-40B4-BE49-F238E27FC236}">
                    <a16:creationId xmlns:a16="http://schemas.microsoft.com/office/drawing/2014/main" id="{D6223C0B-2015-4C93-98C6-613D6BD729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2" y="1686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5 w 48"/>
                  <a:gd name="T7" fmla="*/ 43 h 48"/>
                  <a:gd name="T8" fmla="*/ 13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9" name="Freeform 115">
                <a:extLst>
                  <a:ext uri="{FF2B5EF4-FFF2-40B4-BE49-F238E27FC236}">
                    <a16:creationId xmlns:a16="http://schemas.microsoft.com/office/drawing/2014/main" id="{E309AC34-8171-497D-9FCE-CE7B99F9EB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2" y="1619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5 w 47"/>
                  <a:gd name="T7" fmla="*/ 42 h 50"/>
                  <a:gd name="T8" fmla="*/ 15 w 47"/>
                  <a:gd name="T9" fmla="*/ 47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7 h 50"/>
                  <a:gd name="T16" fmla="*/ 40 w 47"/>
                  <a:gd name="T17" fmla="*/ 42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2 h 50"/>
                  <a:gd name="T36" fmla="*/ 5 w 47"/>
                  <a:gd name="T37" fmla="*/ 7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2"/>
                    </a:lnTo>
                    <a:lnTo>
                      <a:pt x="15" y="47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0" name="Freeform 116">
                <a:extLst>
                  <a:ext uri="{FF2B5EF4-FFF2-40B4-BE49-F238E27FC236}">
                    <a16:creationId xmlns:a16="http://schemas.microsoft.com/office/drawing/2014/main" id="{79B61C6C-C739-4345-9257-05A785144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4" y="1556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3 w 50"/>
                  <a:gd name="T5" fmla="*/ 32 h 47"/>
                  <a:gd name="T6" fmla="*/ 8 w 50"/>
                  <a:gd name="T7" fmla="*/ 42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3 w 50"/>
                  <a:gd name="T17" fmla="*/ 42 h 47"/>
                  <a:gd name="T18" fmla="*/ 48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8 w 50"/>
                  <a:gd name="T37" fmla="*/ 7 h 47"/>
                  <a:gd name="T38" fmla="*/ 3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1" name="Freeform 117">
                <a:extLst>
                  <a:ext uri="{FF2B5EF4-FFF2-40B4-BE49-F238E27FC236}">
                    <a16:creationId xmlns:a16="http://schemas.microsoft.com/office/drawing/2014/main" id="{9272D492-2CF2-4698-9CBF-FA1158A1B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" y="1440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5 w 47"/>
                  <a:gd name="T11" fmla="*/ 50 h 50"/>
                  <a:gd name="T12" fmla="*/ 25 w 47"/>
                  <a:gd name="T13" fmla="*/ 50 h 50"/>
                  <a:gd name="T14" fmla="*/ 32 w 47"/>
                  <a:gd name="T15" fmla="*/ 48 h 50"/>
                  <a:gd name="T16" fmla="*/ 42 w 47"/>
                  <a:gd name="T17" fmla="*/ 43 h 50"/>
                  <a:gd name="T18" fmla="*/ 47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7 w 47"/>
                  <a:gd name="T25" fmla="*/ 15 h 50"/>
                  <a:gd name="T26" fmla="*/ 42 w 47"/>
                  <a:gd name="T27" fmla="*/ 8 h 50"/>
                  <a:gd name="T28" fmla="*/ 32 w 47"/>
                  <a:gd name="T29" fmla="*/ 3 h 50"/>
                  <a:gd name="T30" fmla="*/ 25 w 47"/>
                  <a:gd name="T31" fmla="*/ 0 h 50"/>
                  <a:gd name="T32" fmla="*/ 25 w 47"/>
                  <a:gd name="T33" fmla="*/ 0 h 50"/>
                  <a:gd name="T34" fmla="*/ 15 w 47"/>
                  <a:gd name="T35" fmla="*/ 3 h 50"/>
                  <a:gd name="T36" fmla="*/ 7 w 47"/>
                  <a:gd name="T37" fmla="*/ 8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2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2" name="Freeform 118">
                <a:extLst>
                  <a:ext uri="{FF2B5EF4-FFF2-40B4-BE49-F238E27FC236}">
                    <a16:creationId xmlns:a16="http://schemas.microsoft.com/office/drawing/2014/main" id="{698F5E50-6837-4837-B085-5529DE316C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66" y="1418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5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5 w 48"/>
                  <a:gd name="T25" fmla="*/ 15 h 47"/>
                  <a:gd name="T26" fmla="*/ 40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0 w 48"/>
                  <a:gd name="T39" fmla="*/ 15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3" name="Freeform 119">
                <a:extLst>
                  <a:ext uri="{FF2B5EF4-FFF2-40B4-BE49-F238E27FC236}">
                    <a16:creationId xmlns:a16="http://schemas.microsoft.com/office/drawing/2014/main" id="{8EEDE4F4-6DC2-4D00-A85F-5207E8B40A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6" y="1402"/>
                <a:ext cx="50" cy="51"/>
              </a:xfrm>
              <a:custGeom>
                <a:avLst/>
                <a:gdLst>
                  <a:gd name="T0" fmla="*/ 0 w 50"/>
                  <a:gd name="T1" fmla="*/ 26 h 51"/>
                  <a:gd name="T2" fmla="*/ 0 w 50"/>
                  <a:gd name="T3" fmla="*/ 26 h 51"/>
                  <a:gd name="T4" fmla="*/ 3 w 50"/>
                  <a:gd name="T5" fmla="*/ 36 h 51"/>
                  <a:gd name="T6" fmla="*/ 8 w 50"/>
                  <a:gd name="T7" fmla="*/ 43 h 51"/>
                  <a:gd name="T8" fmla="*/ 15 w 50"/>
                  <a:gd name="T9" fmla="*/ 48 h 51"/>
                  <a:gd name="T10" fmla="*/ 25 w 50"/>
                  <a:gd name="T11" fmla="*/ 51 h 51"/>
                  <a:gd name="T12" fmla="*/ 25 w 50"/>
                  <a:gd name="T13" fmla="*/ 51 h 51"/>
                  <a:gd name="T14" fmla="*/ 35 w 50"/>
                  <a:gd name="T15" fmla="*/ 48 h 51"/>
                  <a:gd name="T16" fmla="*/ 43 w 50"/>
                  <a:gd name="T17" fmla="*/ 43 h 51"/>
                  <a:gd name="T18" fmla="*/ 48 w 50"/>
                  <a:gd name="T19" fmla="*/ 36 h 51"/>
                  <a:gd name="T20" fmla="*/ 50 w 50"/>
                  <a:gd name="T21" fmla="*/ 26 h 51"/>
                  <a:gd name="T22" fmla="*/ 50 w 50"/>
                  <a:gd name="T23" fmla="*/ 26 h 51"/>
                  <a:gd name="T24" fmla="*/ 48 w 50"/>
                  <a:gd name="T25" fmla="*/ 16 h 51"/>
                  <a:gd name="T26" fmla="*/ 43 w 50"/>
                  <a:gd name="T27" fmla="*/ 8 h 51"/>
                  <a:gd name="T28" fmla="*/ 35 w 50"/>
                  <a:gd name="T29" fmla="*/ 3 h 51"/>
                  <a:gd name="T30" fmla="*/ 25 w 50"/>
                  <a:gd name="T31" fmla="*/ 0 h 51"/>
                  <a:gd name="T32" fmla="*/ 25 w 50"/>
                  <a:gd name="T33" fmla="*/ 0 h 51"/>
                  <a:gd name="T34" fmla="*/ 15 w 50"/>
                  <a:gd name="T35" fmla="*/ 3 h 51"/>
                  <a:gd name="T36" fmla="*/ 8 w 50"/>
                  <a:gd name="T37" fmla="*/ 8 h 51"/>
                  <a:gd name="T38" fmla="*/ 3 w 50"/>
                  <a:gd name="T39" fmla="*/ 16 h 51"/>
                  <a:gd name="T40" fmla="*/ 0 w 50"/>
                  <a:gd name="T41" fmla="*/ 26 h 51"/>
                  <a:gd name="T42" fmla="*/ 0 w 50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1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4" name="Freeform 120">
                <a:extLst>
                  <a:ext uri="{FF2B5EF4-FFF2-40B4-BE49-F238E27FC236}">
                    <a16:creationId xmlns:a16="http://schemas.microsoft.com/office/drawing/2014/main" id="{096BE332-4B3C-4ADF-BC39-10493ABC0F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0" y="1222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2 h 50"/>
                  <a:gd name="T8" fmla="*/ 15 w 48"/>
                  <a:gd name="T9" fmla="*/ 47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7 h 50"/>
                  <a:gd name="T16" fmla="*/ 40 w 48"/>
                  <a:gd name="T17" fmla="*/ 42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5" name="Freeform 121">
                <a:extLst>
                  <a:ext uri="{FF2B5EF4-FFF2-40B4-BE49-F238E27FC236}">
                    <a16:creationId xmlns:a16="http://schemas.microsoft.com/office/drawing/2014/main" id="{070E1F36-E5A4-4223-B945-8974022C08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" y="1043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1 w 48"/>
                  <a:gd name="T17" fmla="*/ 43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6" name="Freeform 122">
                <a:extLst>
                  <a:ext uri="{FF2B5EF4-FFF2-40B4-BE49-F238E27FC236}">
                    <a16:creationId xmlns:a16="http://schemas.microsoft.com/office/drawing/2014/main" id="{566BC37C-6E83-492E-8B9B-CCEF1F5235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" y="892"/>
                <a:ext cx="48" cy="51"/>
              </a:xfrm>
              <a:custGeom>
                <a:avLst/>
                <a:gdLst>
                  <a:gd name="T0" fmla="*/ 0 w 48"/>
                  <a:gd name="T1" fmla="*/ 25 h 51"/>
                  <a:gd name="T2" fmla="*/ 0 w 48"/>
                  <a:gd name="T3" fmla="*/ 25 h 51"/>
                  <a:gd name="T4" fmla="*/ 3 w 48"/>
                  <a:gd name="T5" fmla="*/ 36 h 51"/>
                  <a:gd name="T6" fmla="*/ 8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3 w 48"/>
                  <a:gd name="T15" fmla="*/ 48 h 51"/>
                  <a:gd name="T16" fmla="*/ 43 w 48"/>
                  <a:gd name="T17" fmla="*/ 43 h 51"/>
                  <a:gd name="T18" fmla="*/ 48 w 48"/>
                  <a:gd name="T19" fmla="*/ 36 h 51"/>
                  <a:gd name="T20" fmla="*/ 48 w 48"/>
                  <a:gd name="T21" fmla="*/ 25 h 51"/>
                  <a:gd name="T22" fmla="*/ 48 w 48"/>
                  <a:gd name="T23" fmla="*/ 25 h 51"/>
                  <a:gd name="T24" fmla="*/ 48 w 48"/>
                  <a:gd name="T25" fmla="*/ 15 h 51"/>
                  <a:gd name="T26" fmla="*/ 43 w 48"/>
                  <a:gd name="T27" fmla="*/ 8 h 51"/>
                  <a:gd name="T28" fmla="*/ 33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8 w 48"/>
                  <a:gd name="T37" fmla="*/ 8 h 51"/>
                  <a:gd name="T38" fmla="*/ 3 w 48"/>
                  <a:gd name="T39" fmla="*/ 15 h 51"/>
                  <a:gd name="T40" fmla="*/ 0 w 48"/>
                  <a:gd name="T41" fmla="*/ 25 h 51"/>
                  <a:gd name="T42" fmla="*/ 0 w 48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7" name="Freeform 123">
                <a:extLst>
                  <a:ext uri="{FF2B5EF4-FFF2-40B4-BE49-F238E27FC236}">
                    <a16:creationId xmlns:a16="http://schemas.microsoft.com/office/drawing/2014/main" id="{A999CC05-68D6-4CAF-B8E7-F70E34548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" y="842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5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5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8" name="Freeform 124">
                <a:extLst>
                  <a:ext uri="{FF2B5EF4-FFF2-40B4-BE49-F238E27FC236}">
                    <a16:creationId xmlns:a16="http://schemas.microsoft.com/office/drawing/2014/main" id="{1E4538C0-C4E0-41B8-B823-B3C4862C7B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" y="822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5 w 48"/>
                  <a:gd name="T15" fmla="*/ 48 h 50"/>
                  <a:gd name="T16" fmla="*/ 43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3 w 48"/>
                  <a:gd name="T27" fmla="*/ 8 h 50"/>
                  <a:gd name="T28" fmla="*/ 35 w 48"/>
                  <a:gd name="T29" fmla="*/ 3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3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9" name="Freeform 125">
                <a:extLst>
                  <a:ext uri="{FF2B5EF4-FFF2-40B4-BE49-F238E27FC236}">
                    <a16:creationId xmlns:a16="http://schemas.microsoft.com/office/drawing/2014/main" id="{43631375-7597-4AE2-8B20-DB5191FC93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" y="817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8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2 h 50"/>
                  <a:gd name="T36" fmla="*/ 7 w 47"/>
                  <a:gd name="T37" fmla="*/ 8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0" name="Freeform 126">
                <a:extLst>
                  <a:ext uri="{FF2B5EF4-FFF2-40B4-BE49-F238E27FC236}">
                    <a16:creationId xmlns:a16="http://schemas.microsoft.com/office/drawing/2014/main" id="{01566394-A56C-4769-8522-CF8273747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" y="789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0 w 47"/>
                  <a:gd name="T5" fmla="*/ 33 h 48"/>
                  <a:gd name="T6" fmla="*/ 5 w 47"/>
                  <a:gd name="T7" fmla="*/ 41 h 48"/>
                  <a:gd name="T8" fmla="*/ 15 w 47"/>
                  <a:gd name="T9" fmla="*/ 46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6 h 48"/>
                  <a:gd name="T16" fmla="*/ 40 w 47"/>
                  <a:gd name="T17" fmla="*/ 41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5 w 47"/>
                  <a:gd name="T37" fmla="*/ 8 h 48"/>
                  <a:gd name="T38" fmla="*/ 0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1"/>
                    </a:lnTo>
                    <a:lnTo>
                      <a:pt x="15" y="46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6"/>
                    </a:lnTo>
                    <a:lnTo>
                      <a:pt x="40" y="41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1" name="Freeform 127">
                <a:extLst>
                  <a:ext uri="{FF2B5EF4-FFF2-40B4-BE49-F238E27FC236}">
                    <a16:creationId xmlns:a16="http://schemas.microsoft.com/office/drawing/2014/main" id="{2FA96676-73B5-4CF6-8E8C-87EF7A2B0E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759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2" name="Freeform 128">
                <a:extLst>
                  <a:ext uri="{FF2B5EF4-FFF2-40B4-BE49-F238E27FC236}">
                    <a16:creationId xmlns:a16="http://schemas.microsoft.com/office/drawing/2014/main" id="{08633EB8-A6E3-4060-9019-CA2E5B029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" y="870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7 w 47"/>
                  <a:gd name="T7" fmla="*/ 42 h 50"/>
                  <a:gd name="T8" fmla="*/ 15 w 47"/>
                  <a:gd name="T9" fmla="*/ 47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7 h 50"/>
                  <a:gd name="T16" fmla="*/ 40 w 47"/>
                  <a:gd name="T17" fmla="*/ 42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3" name="Freeform 129">
                <a:extLst>
                  <a:ext uri="{FF2B5EF4-FFF2-40B4-BE49-F238E27FC236}">
                    <a16:creationId xmlns:a16="http://schemas.microsoft.com/office/drawing/2014/main" id="{842F8B22-9A54-4ED6-B5F4-B6A6D4314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" y="1269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3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7 w 48"/>
                  <a:gd name="T37" fmla="*/ 5 h 48"/>
                  <a:gd name="T38" fmla="*/ 0 w 48"/>
                  <a:gd name="T39" fmla="*/ 13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3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0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4" name="Freeform 130">
                <a:extLst>
                  <a:ext uri="{FF2B5EF4-FFF2-40B4-BE49-F238E27FC236}">
                    <a16:creationId xmlns:a16="http://schemas.microsoft.com/office/drawing/2014/main" id="{C8377466-C3F1-4FFF-AC05-C5E0AC48D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" y="1289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0 w 47"/>
                  <a:gd name="T5" fmla="*/ 36 h 48"/>
                  <a:gd name="T6" fmla="*/ 5 w 47"/>
                  <a:gd name="T7" fmla="*/ 43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6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5 w 47"/>
                  <a:gd name="T37" fmla="*/ 8 h 48"/>
                  <a:gd name="T38" fmla="*/ 0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6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5" name="Freeform 131">
                <a:extLst>
                  <a:ext uri="{FF2B5EF4-FFF2-40B4-BE49-F238E27FC236}">
                    <a16:creationId xmlns:a16="http://schemas.microsoft.com/office/drawing/2014/main" id="{39C1AE56-87DC-44DB-BFD3-C3646EA5E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2357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8 h 48"/>
                  <a:gd name="T10" fmla="*/ 26 w 48"/>
                  <a:gd name="T11" fmla="*/ 48 h 48"/>
                  <a:gd name="T12" fmla="*/ 26 w 48"/>
                  <a:gd name="T13" fmla="*/ 48 h 48"/>
                  <a:gd name="T14" fmla="*/ 36 w 48"/>
                  <a:gd name="T15" fmla="*/ 48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8 h 48"/>
                  <a:gd name="T28" fmla="*/ 36 w 48"/>
                  <a:gd name="T29" fmla="*/ 3 h 48"/>
                  <a:gd name="T30" fmla="*/ 26 w 48"/>
                  <a:gd name="T31" fmla="*/ 0 h 48"/>
                  <a:gd name="T32" fmla="*/ 26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8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6" name="Freeform 132">
                <a:extLst>
                  <a:ext uri="{FF2B5EF4-FFF2-40B4-BE49-F238E27FC236}">
                    <a16:creationId xmlns:a16="http://schemas.microsoft.com/office/drawing/2014/main" id="{F7D25B4D-83D0-4514-B528-572C7E8FD4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5" y="2397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2 w 50"/>
                  <a:gd name="T17" fmla="*/ 41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6 h 48"/>
                  <a:gd name="T26" fmla="*/ 42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6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2" y="41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6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7" name="Freeform 133">
                <a:extLst>
                  <a:ext uri="{FF2B5EF4-FFF2-40B4-BE49-F238E27FC236}">
                    <a16:creationId xmlns:a16="http://schemas.microsoft.com/office/drawing/2014/main" id="{39C2B24E-EB3B-42C5-8FF0-699FB3D5EF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93" y="2435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8 w 50"/>
                  <a:gd name="T37" fmla="*/ 8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8" name="Freeform 134">
                <a:extLst>
                  <a:ext uri="{FF2B5EF4-FFF2-40B4-BE49-F238E27FC236}">
                    <a16:creationId xmlns:a16="http://schemas.microsoft.com/office/drawing/2014/main" id="{E55176BD-70D7-40FF-9A55-C181C04EDB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8" y="243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8 h 50"/>
                  <a:gd name="T16" fmla="*/ 43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3 w 48"/>
                  <a:gd name="T27" fmla="*/ 8 h 50"/>
                  <a:gd name="T28" fmla="*/ 33 w 48"/>
                  <a:gd name="T29" fmla="*/ 3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3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9" name="Freeform 135">
                <a:extLst>
                  <a:ext uri="{FF2B5EF4-FFF2-40B4-BE49-F238E27FC236}">
                    <a16:creationId xmlns:a16="http://schemas.microsoft.com/office/drawing/2014/main" id="{8CDB0F0A-8B9A-4DBF-B8C8-8B0F9F6892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" y="2450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0" name="Freeform 136">
                <a:extLst>
                  <a:ext uri="{FF2B5EF4-FFF2-40B4-BE49-F238E27FC236}">
                    <a16:creationId xmlns:a16="http://schemas.microsoft.com/office/drawing/2014/main" id="{8B36B515-4397-4F6A-9345-F3F1C73484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91" y="245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1" name="Freeform 137">
                <a:extLst>
                  <a:ext uri="{FF2B5EF4-FFF2-40B4-BE49-F238E27FC236}">
                    <a16:creationId xmlns:a16="http://schemas.microsoft.com/office/drawing/2014/main" id="{3DF20F44-EFDD-4BDB-8BD4-D1A1DB6391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19" y="2465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6 h 48"/>
                  <a:gd name="T10" fmla="*/ 25 w 47"/>
                  <a:gd name="T11" fmla="*/ 48 h 48"/>
                  <a:gd name="T12" fmla="*/ 25 w 47"/>
                  <a:gd name="T13" fmla="*/ 48 h 48"/>
                  <a:gd name="T14" fmla="*/ 35 w 47"/>
                  <a:gd name="T15" fmla="*/ 46 h 48"/>
                  <a:gd name="T16" fmla="*/ 42 w 47"/>
                  <a:gd name="T17" fmla="*/ 40 h 48"/>
                  <a:gd name="T18" fmla="*/ 47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7 w 47"/>
                  <a:gd name="T25" fmla="*/ 15 h 48"/>
                  <a:gd name="T26" fmla="*/ 42 w 47"/>
                  <a:gd name="T27" fmla="*/ 8 h 48"/>
                  <a:gd name="T28" fmla="*/ 35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8 h 48"/>
                  <a:gd name="T38" fmla="*/ 2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2" name="Freeform 138">
                <a:extLst>
                  <a:ext uri="{FF2B5EF4-FFF2-40B4-BE49-F238E27FC236}">
                    <a16:creationId xmlns:a16="http://schemas.microsoft.com/office/drawing/2014/main" id="{6C9A0EFA-E194-47CB-808D-448A3409DF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9" y="2465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6 h 48"/>
                  <a:gd name="T10" fmla="*/ 25 w 48"/>
                  <a:gd name="T11" fmla="*/ 48 h 48"/>
                  <a:gd name="T12" fmla="*/ 25 w 48"/>
                  <a:gd name="T13" fmla="*/ 48 h 48"/>
                  <a:gd name="T14" fmla="*/ 32 w 48"/>
                  <a:gd name="T15" fmla="*/ 46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8 h 48"/>
                  <a:gd name="T28" fmla="*/ 32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7 w 48"/>
                  <a:gd name="T37" fmla="*/ 8 h 48"/>
                  <a:gd name="T38" fmla="*/ 2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6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3" name="Freeform 139">
                <a:extLst>
                  <a:ext uri="{FF2B5EF4-FFF2-40B4-BE49-F238E27FC236}">
                    <a16:creationId xmlns:a16="http://schemas.microsoft.com/office/drawing/2014/main" id="{70110D10-D444-4206-B8BF-ECF14D83D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4" y="247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5 h 48"/>
                  <a:gd name="T6" fmla="*/ 7 w 48"/>
                  <a:gd name="T7" fmla="*/ 43 h 48"/>
                  <a:gd name="T8" fmla="*/ 15 w 48"/>
                  <a:gd name="T9" fmla="*/ 48 h 48"/>
                  <a:gd name="T10" fmla="*/ 22 w 48"/>
                  <a:gd name="T11" fmla="*/ 48 h 48"/>
                  <a:gd name="T12" fmla="*/ 22 w 48"/>
                  <a:gd name="T13" fmla="*/ 48 h 48"/>
                  <a:gd name="T14" fmla="*/ 32 w 48"/>
                  <a:gd name="T15" fmla="*/ 48 h 48"/>
                  <a:gd name="T16" fmla="*/ 40 w 48"/>
                  <a:gd name="T17" fmla="*/ 43 h 48"/>
                  <a:gd name="T18" fmla="*/ 45 w 48"/>
                  <a:gd name="T19" fmla="*/ 35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2 w 48"/>
                  <a:gd name="T29" fmla="*/ 3 h 48"/>
                  <a:gd name="T30" fmla="*/ 22 w 48"/>
                  <a:gd name="T31" fmla="*/ 0 h 48"/>
                  <a:gd name="T32" fmla="*/ 22 w 48"/>
                  <a:gd name="T33" fmla="*/ 0 h 48"/>
                  <a:gd name="T34" fmla="*/ 15 w 48"/>
                  <a:gd name="T35" fmla="*/ 3 h 48"/>
                  <a:gd name="T36" fmla="*/ 7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4" name="Freeform 140">
                <a:extLst>
                  <a:ext uri="{FF2B5EF4-FFF2-40B4-BE49-F238E27FC236}">
                    <a16:creationId xmlns:a16="http://schemas.microsoft.com/office/drawing/2014/main" id="{17966881-F5DD-481B-9B59-47A1ECE644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6" y="2470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5 h 48"/>
                  <a:gd name="T6" fmla="*/ 8 w 51"/>
                  <a:gd name="T7" fmla="*/ 43 h 48"/>
                  <a:gd name="T8" fmla="*/ 15 w 51"/>
                  <a:gd name="T9" fmla="*/ 48 h 48"/>
                  <a:gd name="T10" fmla="*/ 25 w 51"/>
                  <a:gd name="T11" fmla="*/ 48 h 48"/>
                  <a:gd name="T12" fmla="*/ 25 w 51"/>
                  <a:gd name="T13" fmla="*/ 48 h 48"/>
                  <a:gd name="T14" fmla="*/ 36 w 51"/>
                  <a:gd name="T15" fmla="*/ 48 h 48"/>
                  <a:gd name="T16" fmla="*/ 43 w 51"/>
                  <a:gd name="T17" fmla="*/ 43 h 48"/>
                  <a:gd name="T18" fmla="*/ 48 w 51"/>
                  <a:gd name="T19" fmla="*/ 35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6 w 51"/>
                  <a:gd name="T29" fmla="*/ 3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5" name="Freeform 141">
                <a:extLst>
                  <a:ext uri="{FF2B5EF4-FFF2-40B4-BE49-F238E27FC236}">
                    <a16:creationId xmlns:a16="http://schemas.microsoft.com/office/drawing/2014/main" id="{B2BE933F-699B-406B-90F0-BD7432CFC2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1" y="247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5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3 w 48"/>
                  <a:gd name="T17" fmla="*/ 43 h 48"/>
                  <a:gd name="T18" fmla="*/ 48 w 48"/>
                  <a:gd name="T19" fmla="*/ 35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8 h 48"/>
                  <a:gd name="T28" fmla="*/ 33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6" name="Freeform 142">
                <a:extLst>
                  <a:ext uri="{FF2B5EF4-FFF2-40B4-BE49-F238E27FC236}">
                    <a16:creationId xmlns:a16="http://schemas.microsoft.com/office/drawing/2014/main" id="{2F7D6946-51B1-4F53-83A8-E755D4226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9" y="247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5 h 48"/>
                  <a:gd name="T6" fmla="*/ 5 w 48"/>
                  <a:gd name="T7" fmla="*/ 43 h 48"/>
                  <a:gd name="T8" fmla="*/ 12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5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2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2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7" name="Freeform 143">
                <a:extLst>
                  <a:ext uri="{FF2B5EF4-FFF2-40B4-BE49-F238E27FC236}">
                    <a16:creationId xmlns:a16="http://schemas.microsoft.com/office/drawing/2014/main" id="{7792C298-B648-4CB1-9B68-A37C62935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49" y="2470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2 w 50"/>
                  <a:gd name="T5" fmla="*/ 35 h 48"/>
                  <a:gd name="T6" fmla="*/ 7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5 h 48"/>
                  <a:gd name="T20" fmla="*/ 50 w 50"/>
                  <a:gd name="T21" fmla="*/ 25 h 48"/>
                  <a:gd name="T22" fmla="*/ 50 w 50"/>
                  <a:gd name="T23" fmla="*/ 25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8" name="Freeform 144">
                <a:extLst>
                  <a:ext uri="{FF2B5EF4-FFF2-40B4-BE49-F238E27FC236}">
                    <a16:creationId xmlns:a16="http://schemas.microsoft.com/office/drawing/2014/main" id="{58DF3470-F6AF-4B72-8D20-CDD5E96C1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9" y="2478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5 w 48"/>
                  <a:gd name="T15" fmla="*/ 48 h 50"/>
                  <a:gd name="T16" fmla="*/ 43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3 w 48"/>
                  <a:gd name="T27" fmla="*/ 7 h 50"/>
                  <a:gd name="T28" fmla="*/ 35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9" name="Freeform 145">
                <a:extLst>
                  <a:ext uri="{FF2B5EF4-FFF2-40B4-BE49-F238E27FC236}">
                    <a16:creationId xmlns:a16="http://schemas.microsoft.com/office/drawing/2014/main" id="{D81187BB-63E0-49C0-9002-D810691967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2" y="2478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5 w 47"/>
                  <a:gd name="T11" fmla="*/ 50 h 50"/>
                  <a:gd name="T12" fmla="*/ 25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7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7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5 w 47"/>
                  <a:gd name="T31" fmla="*/ 0 h 50"/>
                  <a:gd name="T32" fmla="*/ 25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7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0" name="Freeform 146">
                <a:extLst>
                  <a:ext uri="{FF2B5EF4-FFF2-40B4-BE49-F238E27FC236}">
                    <a16:creationId xmlns:a16="http://schemas.microsoft.com/office/drawing/2014/main" id="{8D3FB6E6-917D-4750-9CC1-DC4ADC59E8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4" y="2478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5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5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1" name="Freeform 147">
                <a:extLst>
                  <a:ext uri="{FF2B5EF4-FFF2-40B4-BE49-F238E27FC236}">
                    <a16:creationId xmlns:a16="http://schemas.microsoft.com/office/drawing/2014/main" id="{DC7348CC-69FC-465D-B265-DADC9E7632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4" y="248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0 h 48"/>
                  <a:gd name="T8" fmla="*/ 13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2 h 48"/>
                  <a:gd name="T36" fmla="*/ 5 w 48"/>
                  <a:gd name="T37" fmla="*/ 7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3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2" name="Freeform 148">
                <a:extLst>
                  <a:ext uri="{FF2B5EF4-FFF2-40B4-BE49-F238E27FC236}">
                    <a16:creationId xmlns:a16="http://schemas.microsoft.com/office/drawing/2014/main" id="{4FF1C400-C16C-4F03-8B6E-AE76425304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7" y="248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3" name="Freeform 149">
                <a:extLst>
                  <a:ext uri="{FF2B5EF4-FFF2-40B4-BE49-F238E27FC236}">
                    <a16:creationId xmlns:a16="http://schemas.microsoft.com/office/drawing/2014/main" id="{0B915137-DC67-45B9-A097-99CBA6ED20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7" y="2488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7 h 48"/>
                  <a:gd name="T28" fmla="*/ 32 w 47"/>
                  <a:gd name="T29" fmla="*/ 2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2 h 48"/>
                  <a:gd name="T36" fmla="*/ 7 w 47"/>
                  <a:gd name="T37" fmla="*/ 7 h 48"/>
                  <a:gd name="T38" fmla="*/ 2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4" name="Freeform 150">
                <a:extLst>
                  <a:ext uri="{FF2B5EF4-FFF2-40B4-BE49-F238E27FC236}">
                    <a16:creationId xmlns:a16="http://schemas.microsoft.com/office/drawing/2014/main" id="{ED6BB542-5C9B-441F-AA95-6A3E4EF706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9" y="248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8 w 50"/>
                  <a:gd name="T37" fmla="*/ 7 h 48"/>
                  <a:gd name="T38" fmla="*/ 3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5" name="Freeform 151">
                <a:extLst>
                  <a:ext uri="{FF2B5EF4-FFF2-40B4-BE49-F238E27FC236}">
                    <a16:creationId xmlns:a16="http://schemas.microsoft.com/office/drawing/2014/main" id="{578C07BB-30AA-4E17-BBDF-E1C069119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4" y="249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1 w 48"/>
                  <a:gd name="T27" fmla="*/ 7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6" name="Freeform 152">
                <a:extLst>
                  <a:ext uri="{FF2B5EF4-FFF2-40B4-BE49-F238E27FC236}">
                    <a16:creationId xmlns:a16="http://schemas.microsoft.com/office/drawing/2014/main" id="{67BE18E5-AC49-4C32-BFFC-28B5CCB93D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9" y="2498"/>
                <a:ext cx="51" cy="48"/>
              </a:xfrm>
              <a:custGeom>
                <a:avLst/>
                <a:gdLst>
                  <a:gd name="T0" fmla="*/ 0 w 51"/>
                  <a:gd name="T1" fmla="*/ 23 h 48"/>
                  <a:gd name="T2" fmla="*/ 0 w 51"/>
                  <a:gd name="T3" fmla="*/ 23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5 h 48"/>
                  <a:gd name="T10" fmla="*/ 25 w 51"/>
                  <a:gd name="T11" fmla="*/ 48 h 48"/>
                  <a:gd name="T12" fmla="*/ 25 w 51"/>
                  <a:gd name="T13" fmla="*/ 48 h 48"/>
                  <a:gd name="T14" fmla="*/ 36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3 h 48"/>
                  <a:gd name="T22" fmla="*/ 51 w 51"/>
                  <a:gd name="T23" fmla="*/ 23 h 48"/>
                  <a:gd name="T24" fmla="*/ 48 w 51"/>
                  <a:gd name="T25" fmla="*/ 15 h 48"/>
                  <a:gd name="T26" fmla="*/ 43 w 51"/>
                  <a:gd name="T27" fmla="*/ 7 h 48"/>
                  <a:gd name="T28" fmla="*/ 36 w 51"/>
                  <a:gd name="T29" fmla="*/ 2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2 h 48"/>
                  <a:gd name="T36" fmla="*/ 8 w 51"/>
                  <a:gd name="T37" fmla="*/ 7 h 48"/>
                  <a:gd name="T38" fmla="*/ 3 w 51"/>
                  <a:gd name="T39" fmla="*/ 15 h 48"/>
                  <a:gd name="T40" fmla="*/ 0 w 51"/>
                  <a:gd name="T41" fmla="*/ 23 h 48"/>
                  <a:gd name="T42" fmla="*/ 0 w 51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3"/>
                    </a:lnTo>
                    <a:lnTo>
                      <a:pt x="51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7" name="Freeform 153">
                <a:extLst>
                  <a:ext uri="{FF2B5EF4-FFF2-40B4-BE49-F238E27FC236}">
                    <a16:creationId xmlns:a16="http://schemas.microsoft.com/office/drawing/2014/main" id="{B444885F-FEC7-476E-9EC1-1C0BA76309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" y="249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6 w 48"/>
                  <a:gd name="T11" fmla="*/ 48 h 48"/>
                  <a:gd name="T12" fmla="*/ 26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1 w 48"/>
                  <a:gd name="T27" fmla="*/ 7 h 48"/>
                  <a:gd name="T28" fmla="*/ 33 w 48"/>
                  <a:gd name="T29" fmla="*/ 2 h 48"/>
                  <a:gd name="T30" fmla="*/ 26 w 48"/>
                  <a:gd name="T31" fmla="*/ 0 h 48"/>
                  <a:gd name="T32" fmla="*/ 26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8" name="Freeform 154">
                <a:extLst>
                  <a:ext uri="{FF2B5EF4-FFF2-40B4-BE49-F238E27FC236}">
                    <a16:creationId xmlns:a16="http://schemas.microsoft.com/office/drawing/2014/main" id="{26050E6E-6AF0-4CC8-9ED3-F2378AFDE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2" y="249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2 h 48"/>
                  <a:gd name="T36" fmla="*/ 7 w 48"/>
                  <a:gd name="T37" fmla="*/ 7 h 48"/>
                  <a:gd name="T38" fmla="*/ 2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9" name="Freeform 155">
                <a:extLst>
                  <a:ext uri="{FF2B5EF4-FFF2-40B4-BE49-F238E27FC236}">
                    <a16:creationId xmlns:a16="http://schemas.microsoft.com/office/drawing/2014/main" id="{D183B3B9-BB16-4180-8CE2-F8A462B738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4" y="249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6 w 48"/>
                  <a:gd name="T9" fmla="*/ 45 h 48"/>
                  <a:gd name="T10" fmla="*/ 26 w 48"/>
                  <a:gd name="T11" fmla="*/ 48 h 48"/>
                  <a:gd name="T12" fmla="*/ 26 w 48"/>
                  <a:gd name="T13" fmla="*/ 48 h 48"/>
                  <a:gd name="T14" fmla="*/ 33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7 h 48"/>
                  <a:gd name="T28" fmla="*/ 33 w 48"/>
                  <a:gd name="T29" fmla="*/ 2 h 48"/>
                  <a:gd name="T30" fmla="*/ 26 w 48"/>
                  <a:gd name="T31" fmla="*/ 0 h 48"/>
                  <a:gd name="T32" fmla="*/ 26 w 48"/>
                  <a:gd name="T33" fmla="*/ 0 h 48"/>
                  <a:gd name="T34" fmla="*/ 16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0" name="Freeform 156">
                <a:extLst>
                  <a:ext uri="{FF2B5EF4-FFF2-40B4-BE49-F238E27FC236}">
                    <a16:creationId xmlns:a16="http://schemas.microsoft.com/office/drawing/2014/main" id="{58161924-B74B-4CE6-9FAD-4D9D4C070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9" y="2498"/>
                <a:ext cx="51" cy="48"/>
              </a:xfrm>
              <a:custGeom>
                <a:avLst/>
                <a:gdLst>
                  <a:gd name="T0" fmla="*/ 0 w 51"/>
                  <a:gd name="T1" fmla="*/ 23 h 48"/>
                  <a:gd name="T2" fmla="*/ 0 w 51"/>
                  <a:gd name="T3" fmla="*/ 23 h 48"/>
                  <a:gd name="T4" fmla="*/ 3 w 51"/>
                  <a:gd name="T5" fmla="*/ 33 h 48"/>
                  <a:gd name="T6" fmla="*/ 8 w 51"/>
                  <a:gd name="T7" fmla="*/ 40 h 48"/>
                  <a:gd name="T8" fmla="*/ 16 w 51"/>
                  <a:gd name="T9" fmla="*/ 45 h 48"/>
                  <a:gd name="T10" fmla="*/ 26 w 51"/>
                  <a:gd name="T11" fmla="*/ 48 h 48"/>
                  <a:gd name="T12" fmla="*/ 26 w 51"/>
                  <a:gd name="T13" fmla="*/ 48 h 48"/>
                  <a:gd name="T14" fmla="*/ 36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3 h 48"/>
                  <a:gd name="T22" fmla="*/ 51 w 51"/>
                  <a:gd name="T23" fmla="*/ 23 h 48"/>
                  <a:gd name="T24" fmla="*/ 48 w 51"/>
                  <a:gd name="T25" fmla="*/ 15 h 48"/>
                  <a:gd name="T26" fmla="*/ 43 w 51"/>
                  <a:gd name="T27" fmla="*/ 7 h 48"/>
                  <a:gd name="T28" fmla="*/ 36 w 51"/>
                  <a:gd name="T29" fmla="*/ 2 h 48"/>
                  <a:gd name="T30" fmla="*/ 26 w 51"/>
                  <a:gd name="T31" fmla="*/ 0 h 48"/>
                  <a:gd name="T32" fmla="*/ 26 w 51"/>
                  <a:gd name="T33" fmla="*/ 0 h 48"/>
                  <a:gd name="T34" fmla="*/ 16 w 51"/>
                  <a:gd name="T35" fmla="*/ 2 h 48"/>
                  <a:gd name="T36" fmla="*/ 8 w 51"/>
                  <a:gd name="T37" fmla="*/ 7 h 48"/>
                  <a:gd name="T38" fmla="*/ 3 w 51"/>
                  <a:gd name="T39" fmla="*/ 15 h 48"/>
                  <a:gd name="T40" fmla="*/ 0 w 51"/>
                  <a:gd name="T41" fmla="*/ 23 h 48"/>
                  <a:gd name="T42" fmla="*/ 0 w 51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3"/>
                    </a:lnTo>
                    <a:lnTo>
                      <a:pt x="51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1" name="Freeform 157">
                <a:extLst>
                  <a:ext uri="{FF2B5EF4-FFF2-40B4-BE49-F238E27FC236}">
                    <a16:creationId xmlns:a16="http://schemas.microsoft.com/office/drawing/2014/main" id="{948BADEF-E11B-4380-814B-0A031F94AD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" y="249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2" name="Freeform 158">
                <a:extLst>
                  <a:ext uri="{FF2B5EF4-FFF2-40B4-BE49-F238E27FC236}">
                    <a16:creationId xmlns:a16="http://schemas.microsoft.com/office/drawing/2014/main" id="{42893126-0EFA-4971-949D-7117AD2B97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2" y="249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8 w 50"/>
                  <a:gd name="T37" fmla="*/ 7 h 48"/>
                  <a:gd name="T38" fmla="*/ 3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3" name="Freeform 159">
                <a:extLst>
                  <a:ext uri="{FF2B5EF4-FFF2-40B4-BE49-F238E27FC236}">
                    <a16:creationId xmlns:a16="http://schemas.microsoft.com/office/drawing/2014/main" id="{2085D533-8223-44F0-97DE-BFD89F7BA7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7" y="249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4" name="Freeform 160">
                <a:extLst>
                  <a:ext uri="{FF2B5EF4-FFF2-40B4-BE49-F238E27FC236}">
                    <a16:creationId xmlns:a16="http://schemas.microsoft.com/office/drawing/2014/main" id="{50DC047D-4AC0-4A41-AC91-11244FD2C4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249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5" name="Freeform 161">
                <a:extLst>
                  <a:ext uri="{FF2B5EF4-FFF2-40B4-BE49-F238E27FC236}">
                    <a16:creationId xmlns:a16="http://schemas.microsoft.com/office/drawing/2014/main" id="{1AAD937B-B3FE-4ECC-8342-9805E9057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7" y="249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6" name="Freeform 162">
                <a:extLst>
                  <a:ext uri="{FF2B5EF4-FFF2-40B4-BE49-F238E27FC236}">
                    <a16:creationId xmlns:a16="http://schemas.microsoft.com/office/drawing/2014/main" id="{7F53CB65-1F28-4819-9A3F-472377207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249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8 w 50"/>
                  <a:gd name="T37" fmla="*/ 7 h 48"/>
                  <a:gd name="T38" fmla="*/ 3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7" name="Freeform 163">
                <a:extLst>
                  <a:ext uri="{FF2B5EF4-FFF2-40B4-BE49-F238E27FC236}">
                    <a16:creationId xmlns:a16="http://schemas.microsoft.com/office/drawing/2014/main" id="{32EAB93D-542E-4D8F-96C4-49B4D60094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7" y="249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3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8 w 50"/>
                  <a:gd name="T37" fmla="*/ 7 h 48"/>
                  <a:gd name="T38" fmla="*/ 3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8" name="Freeform 164">
                <a:extLst>
                  <a:ext uri="{FF2B5EF4-FFF2-40B4-BE49-F238E27FC236}">
                    <a16:creationId xmlns:a16="http://schemas.microsoft.com/office/drawing/2014/main" id="{9C4ACEA4-46D2-488F-9C3A-CDFF706A3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49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2 w 48"/>
                  <a:gd name="T11" fmla="*/ 48 h 48"/>
                  <a:gd name="T12" fmla="*/ 22 w 48"/>
                  <a:gd name="T13" fmla="*/ 48 h 48"/>
                  <a:gd name="T14" fmla="*/ 32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7 h 48"/>
                  <a:gd name="T28" fmla="*/ 32 w 48"/>
                  <a:gd name="T29" fmla="*/ 2 h 48"/>
                  <a:gd name="T30" fmla="*/ 22 w 48"/>
                  <a:gd name="T31" fmla="*/ 0 h 48"/>
                  <a:gd name="T32" fmla="*/ 22 w 48"/>
                  <a:gd name="T33" fmla="*/ 0 h 48"/>
                  <a:gd name="T34" fmla="*/ 15 w 48"/>
                  <a:gd name="T35" fmla="*/ 2 h 48"/>
                  <a:gd name="T36" fmla="*/ 7 w 48"/>
                  <a:gd name="T37" fmla="*/ 7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9" name="Freeform 165">
                <a:extLst>
                  <a:ext uri="{FF2B5EF4-FFF2-40B4-BE49-F238E27FC236}">
                    <a16:creationId xmlns:a16="http://schemas.microsoft.com/office/drawing/2014/main" id="{3872A49C-B19E-42DC-8FAE-AAC5C2F90B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0" y="249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0" name="Freeform 166">
                <a:extLst>
                  <a:ext uri="{FF2B5EF4-FFF2-40B4-BE49-F238E27FC236}">
                    <a16:creationId xmlns:a16="http://schemas.microsoft.com/office/drawing/2014/main" id="{8B2F8CE1-A4A5-4474-BD92-D0E613E27E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2" y="249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6 w 48"/>
                  <a:gd name="T25" fmla="*/ 15 h 48"/>
                  <a:gd name="T26" fmla="*/ 41 w 48"/>
                  <a:gd name="T27" fmla="*/ 7 h 48"/>
                  <a:gd name="T28" fmla="*/ 33 w 48"/>
                  <a:gd name="T29" fmla="*/ 2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1" name="Freeform 167">
                <a:extLst>
                  <a:ext uri="{FF2B5EF4-FFF2-40B4-BE49-F238E27FC236}">
                    <a16:creationId xmlns:a16="http://schemas.microsoft.com/office/drawing/2014/main" id="{0DAE6883-4A39-4CD1-87C2-E9333E4571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0" y="249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2 w 48"/>
                  <a:gd name="T11" fmla="*/ 48 h 48"/>
                  <a:gd name="T12" fmla="*/ 22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2 w 48"/>
                  <a:gd name="T31" fmla="*/ 0 h 48"/>
                  <a:gd name="T32" fmla="*/ 22 w 48"/>
                  <a:gd name="T33" fmla="*/ 0 h 48"/>
                  <a:gd name="T34" fmla="*/ 15 w 48"/>
                  <a:gd name="T35" fmla="*/ 2 h 48"/>
                  <a:gd name="T36" fmla="*/ 7 w 48"/>
                  <a:gd name="T37" fmla="*/ 7 h 48"/>
                  <a:gd name="T38" fmla="*/ 2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2" name="Freeform 168">
                <a:extLst>
                  <a:ext uri="{FF2B5EF4-FFF2-40B4-BE49-F238E27FC236}">
                    <a16:creationId xmlns:a16="http://schemas.microsoft.com/office/drawing/2014/main" id="{CCFA117E-BDCD-4D78-B86C-07444F5133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0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5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7 w 48"/>
                  <a:gd name="T37" fmla="*/ 5 h 48"/>
                  <a:gd name="T38" fmla="*/ 2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3" name="Freeform 169">
                <a:extLst>
                  <a:ext uri="{FF2B5EF4-FFF2-40B4-BE49-F238E27FC236}">
                    <a16:creationId xmlns:a16="http://schemas.microsoft.com/office/drawing/2014/main" id="{29E117AF-AB4A-4D74-B92C-AA9C74DE92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5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5 w 48"/>
                  <a:gd name="T37" fmla="*/ 5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5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4" name="Freeform 170">
                <a:extLst>
                  <a:ext uri="{FF2B5EF4-FFF2-40B4-BE49-F238E27FC236}">
                    <a16:creationId xmlns:a16="http://schemas.microsoft.com/office/drawing/2014/main" id="{A4C7DF89-968B-45CE-84C2-71E04C1ABA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5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5 w 48"/>
                  <a:gd name="T7" fmla="*/ 40 h 48"/>
                  <a:gd name="T8" fmla="*/ 13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3 w 48"/>
                  <a:gd name="T35" fmla="*/ 0 h 48"/>
                  <a:gd name="T36" fmla="*/ 5 w 48"/>
                  <a:gd name="T37" fmla="*/ 5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3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0"/>
                    </a:lnTo>
                    <a:lnTo>
                      <a:pt x="5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5" name="Freeform 171">
                <a:extLst>
                  <a:ext uri="{FF2B5EF4-FFF2-40B4-BE49-F238E27FC236}">
                    <a16:creationId xmlns:a16="http://schemas.microsoft.com/office/drawing/2014/main" id="{3B1F5803-BF6C-4CEE-9570-8327FB5C5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5" y="251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8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8 w 50"/>
                  <a:gd name="T37" fmla="*/ 5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6" name="Freeform 172">
                <a:extLst>
                  <a:ext uri="{FF2B5EF4-FFF2-40B4-BE49-F238E27FC236}">
                    <a16:creationId xmlns:a16="http://schemas.microsoft.com/office/drawing/2014/main" id="{25E09633-31AC-4729-9D25-F58775F559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5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5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7" name="Freeform 173">
                <a:extLst>
                  <a:ext uri="{FF2B5EF4-FFF2-40B4-BE49-F238E27FC236}">
                    <a16:creationId xmlns:a16="http://schemas.microsoft.com/office/drawing/2014/main" id="{BAA57E64-C2CE-488A-9DB9-B27DD7E651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0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5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8" name="Freeform 174">
                <a:extLst>
                  <a:ext uri="{FF2B5EF4-FFF2-40B4-BE49-F238E27FC236}">
                    <a16:creationId xmlns:a16="http://schemas.microsoft.com/office/drawing/2014/main" id="{905B01A1-C020-4D30-AC91-2892794A9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9" name="Freeform 175">
                <a:extLst>
                  <a:ext uri="{FF2B5EF4-FFF2-40B4-BE49-F238E27FC236}">
                    <a16:creationId xmlns:a16="http://schemas.microsoft.com/office/drawing/2014/main" id="{8AEAF7E1-3C2B-4E62-A203-FB3E332B6E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3" y="2518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0 w 47"/>
                  <a:gd name="T5" fmla="*/ 33 h 48"/>
                  <a:gd name="T6" fmla="*/ 5 w 47"/>
                  <a:gd name="T7" fmla="*/ 40 h 48"/>
                  <a:gd name="T8" fmla="*/ 15 w 47"/>
                  <a:gd name="T9" fmla="*/ 45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5 h 48"/>
                  <a:gd name="T28" fmla="*/ 32 w 47"/>
                  <a:gd name="T29" fmla="*/ 0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0 h 48"/>
                  <a:gd name="T36" fmla="*/ 5 w 47"/>
                  <a:gd name="T37" fmla="*/ 5 h 48"/>
                  <a:gd name="T38" fmla="*/ 0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5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0" name="Freeform 176">
                <a:extLst>
                  <a:ext uri="{FF2B5EF4-FFF2-40B4-BE49-F238E27FC236}">
                    <a16:creationId xmlns:a16="http://schemas.microsoft.com/office/drawing/2014/main" id="{3538D0CA-8F0E-4500-A866-D2F2EE54EF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2 w 48"/>
                  <a:gd name="T11" fmla="*/ 48 h 48"/>
                  <a:gd name="T12" fmla="*/ 22 w 48"/>
                  <a:gd name="T13" fmla="*/ 48 h 48"/>
                  <a:gd name="T14" fmla="*/ 32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5 h 48"/>
                  <a:gd name="T28" fmla="*/ 32 w 48"/>
                  <a:gd name="T29" fmla="*/ 0 h 48"/>
                  <a:gd name="T30" fmla="*/ 22 w 48"/>
                  <a:gd name="T31" fmla="*/ 0 h 48"/>
                  <a:gd name="T32" fmla="*/ 22 w 48"/>
                  <a:gd name="T33" fmla="*/ 0 h 48"/>
                  <a:gd name="T34" fmla="*/ 15 w 48"/>
                  <a:gd name="T35" fmla="*/ 0 h 48"/>
                  <a:gd name="T36" fmla="*/ 7 w 48"/>
                  <a:gd name="T37" fmla="*/ 5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1" name="Freeform 177">
                <a:extLst>
                  <a:ext uri="{FF2B5EF4-FFF2-40B4-BE49-F238E27FC236}">
                    <a16:creationId xmlns:a16="http://schemas.microsoft.com/office/drawing/2014/main" id="{C59BBD1E-1E36-48A0-8B9A-A74CC2E9A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8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2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5 h 48"/>
                  <a:gd name="T28" fmla="*/ 32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7 w 48"/>
                  <a:gd name="T37" fmla="*/ 5 h 48"/>
                  <a:gd name="T38" fmla="*/ 2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2" name="Freeform 178">
                <a:extLst>
                  <a:ext uri="{FF2B5EF4-FFF2-40B4-BE49-F238E27FC236}">
                    <a16:creationId xmlns:a16="http://schemas.microsoft.com/office/drawing/2014/main" id="{F7546F4D-3E13-4B64-8377-1512C66FE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0" y="2518"/>
                <a:ext cx="51" cy="48"/>
              </a:xfrm>
              <a:custGeom>
                <a:avLst/>
                <a:gdLst>
                  <a:gd name="T0" fmla="*/ 0 w 51"/>
                  <a:gd name="T1" fmla="*/ 23 h 48"/>
                  <a:gd name="T2" fmla="*/ 0 w 51"/>
                  <a:gd name="T3" fmla="*/ 23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5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5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3 h 48"/>
                  <a:gd name="T22" fmla="*/ 51 w 51"/>
                  <a:gd name="T23" fmla="*/ 23 h 48"/>
                  <a:gd name="T24" fmla="*/ 48 w 51"/>
                  <a:gd name="T25" fmla="*/ 15 h 48"/>
                  <a:gd name="T26" fmla="*/ 43 w 51"/>
                  <a:gd name="T27" fmla="*/ 5 h 48"/>
                  <a:gd name="T28" fmla="*/ 35 w 51"/>
                  <a:gd name="T29" fmla="*/ 0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0 h 48"/>
                  <a:gd name="T36" fmla="*/ 8 w 51"/>
                  <a:gd name="T37" fmla="*/ 5 h 48"/>
                  <a:gd name="T38" fmla="*/ 3 w 51"/>
                  <a:gd name="T39" fmla="*/ 15 h 48"/>
                  <a:gd name="T40" fmla="*/ 0 w 51"/>
                  <a:gd name="T41" fmla="*/ 23 h 48"/>
                  <a:gd name="T42" fmla="*/ 0 w 51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3"/>
                    </a:lnTo>
                    <a:lnTo>
                      <a:pt x="51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3" name="Freeform 179">
                <a:extLst>
                  <a:ext uri="{FF2B5EF4-FFF2-40B4-BE49-F238E27FC236}">
                    <a16:creationId xmlns:a16="http://schemas.microsoft.com/office/drawing/2014/main" id="{AF9C568A-16A3-41F8-A0E5-DA7E93211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5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4" name="Freeform 180">
                <a:extLst>
                  <a:ext uri="{FF2B5EF4-FFF2-40B4-BE49-F238E27FC236}">
                    <a16:creationId xmlns:a16="http://schemas.microsoft.com/office/drawing/2014/main" id="{AC735EB7-2E90-43D7-9234-FA51347CBB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3" y="251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5" name="Freeform 181">
                <a:extLst>
                  <a:ext uri="{FF2B5EF4-FFF2-40B4-BE49-F238E27FC236}">
                    <a16:creationId xmlns:a16="http://schemas.microsoft.com/office/drawing/2014/main" id="{DB2E6496-D570-47D0-B7F1-D0D736AB4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7 w 48"/>
                  <a:gd name="T37" fmla="*/ 5 h 48"/>
                  <a:gd name="T38" fmla="*/ 2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6" name="Freeform 182">
                <a:extLst>
                  <a:ext uri="{FF2B5EF4-FFF2-40B4-BE49-F238E27FC236}">
                    <a16:creationId xmlns:a16="http://schemas.microsoft.com/office/drawing/2014/main" id="{5E12A97A-69DD-4C27-AB17-D2832A701A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8" y="251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8 w 50"/>
                  <a:gd name="T25" fmla="*/ 15 h 48"/>
                  <a:gd name="T26" fmla="*/ 43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8" y="15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7" name="Freeform 183">
                <a:extLst>
                  <a:ext uri="{FF2B5EF4-FFF2-40B4-BE49-F238E27FC236}">
                    <a16:creationId xmlns:a16="http://schemas.microsoft.com/office/drawing/2014/main" id="{8190112A-5A8D-4FF7-9B67-BEB304E7E5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8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0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5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0 h 48"/>
                  <a:gd name="T36" fmla="*/ 7 w 48"/>
                  <a:gd name="T37" fmla="*/ 5 h 48"/>
                  <a:gd name="T38" fmla="*/ 0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8" name="Freeform 184">
                <a:extLst>
                  <a:ext uri="{FF2B5EF4-FFF2-40B4-BE49-F238E27FC236}">
                    <a16:creationId xmlns:a16="http://schemas.microsoft.com/office/drawing/2014/main" id="{250EB58A-C482-431D-92FC-366B3E7DB0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1" y="251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2 w 50"/>
                  <a:gd name="T17" fmla="*/ 40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5 h 48"/>
                  <a:gd name="T26" fmla="*/ 42 w 50"/>
                  <a:gd name="T27" fmla="*/ 5 h 48"/>
                  <a:gd name="T28" fmla="*/ 35 w 50"/>
                  <a:gd name="T29" fmla="*/ 0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0 h 48"/>
                  <a:gd name="T36" fmla="*/ 7 w 50"/>
                  <a:gd name="T37" fmla="*/ 5 h 48"/>
                  <a:gd name="T38" fmla="*/ 2 w 50"/>
                  <a:gd name="T39" fmla="*/ 15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5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9" name="Freeform 185">
                <a:extLst>
                  <a:ext uri="{FF2B5EF4-FFF2-40B4-BE49-F238E27FC236}">
                    <a16:creationId xmlns:a16="http://schemas.microsoft.com/office/drawing/2014/main" id="{CD4F0F18-53D0-4E94-9D75-D5EB75FC72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8" y="2518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0" name="Freeform 186">
                <a:extLst>
                  <a:ext uri="{FF2B5EF4-FFF2-40B4-BE49-F238E27FC236}">
                    <a16:creationId xmlns:a16="http://schemas.microsoft.com/office/drawing/2014/main" id="{FC995039-33A7-4C4D-97F7-B5DCB2FD63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6" y="2518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5 h 48"/>
                  <a:gd name="T28" fmla="*/ 32 w 47"/>
                  <a:gd name="T29" fmla="*/ 0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0 h 48"/>
                  <a:gd name="T36" fmla="*/ 7 w 47"/>
                  <a:gd name="T37" fmla="*/ 5 h 48"/>
                  <a:gd name="T38" fmla="*/ 2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1" name="Freeform 187">
                <a:extLst>
                  <a:ext uri="{FF2B5EF4-FFF2-40B4-BE49-F238E27FC236}">
                    <a16:creationId xmlns:a16="http://schemas.microsoft.com/office/drawing/2014/main" id="{1B2A5E2C-2CE1-4EAB-9534-58A296A3A0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2518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5 h 48"/>
                  <a:gd name="T28" fmla="*/ 32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5 h 48"/>
                  <a:gd name="T38" fmla="*/ 2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2" name="Freeform 188">
                <a:extLst>
                  <a:ext uri="{FF2B5EF4-FFF2-40B4-BE49-F238E27FC236}">
                    <a16:creationId xmlns:a16="http://schemas.microsoft.com/office/drawing/2014/main" id="{226768CA-5BCE-48CA-BCC4-4FAB3D339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1" y="2435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5 w 47"/>
                  <a:gd name="T7" fmla="*/ 43 h 50"/>
                  <a:gd name="T8" fmla="*/ 12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8 h 50"/>
                  <a:gd name="T28" fmla="*/ 32 w 47"/>
                  <a:gd name="T29" fmla="*/ 3 h 50"/>
                  <a:gd name="T30" fmla="*/ 22 w 47"/>
                  <a:gd name="T31" fmla="*/ 0 h 50"/>
                  <a:gd name="T32" fmla="*/ 22 w 47"/>
                  <a:gd name="T33" fmla="*/ 0 h 50"/>
                  <a:gd name="T34" fmla="*/ 12 w 47"/>
                  <a:gd name="T35" fmla="*/ 3 h 50"/>
                  <a:gd name="T36" fmla="*/ 5 w 47"/>
                  <a:gd name="T37" fmla="*/ 8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3" name="Freeform 189">
                <a:extLst>
                  <a:ext uri="{FF2B5EF4-FFF2-40B4-BE49-F238E27FC236}">
                    <a16:creationId xmlns:a16="http://schemas.microsoft.com/office/drawing/2014/main" id="{83B3627A-FBB3-4B29-95CD-C79B188C13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3" y="2435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3 w 50"/>
                  <a:gd name="T17" fmla="*/ 43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8 w 50"/>
                  <a:gd name="T37" fmla="*/ 8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4" name="Freeform 190">
                <a:extLst>
                  <a:ext uri="{FF2B5EF4-FFF2-40B4-BE49-F238E27FC236}">
                    <a16:creationId xmlns:a16="http://schemas.microsoft.com/office/drawing/2014/main" id="{01B73F29-65D5-4810-8A84-14AE6D8C01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1" y="2516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2 h 50"/>
                  <a:gd name="T8" fmla="*/ 15 w 48"/>
                  <a:gd name="T9" fmla="*/ 47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7 h 50"/>
                  <a:gd name="T16" fmla="*/ 43 w 48"/>
                  <a:gd name="T17" fmla="*/ 42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3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5" name="Freeform 191">
                <a:extLst>
                  <a:ext uri="{FF2B5EF4-FFF2-40B4-BE49-F238E27FC236}">
                    <a16:creationId xmlns:a16="http://schemas.microsoft.com/office/drawing/2014/main" id="{C689B5D1-FFE3-48FC-A9B6-4379B222E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66" y="2516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2 h 50"/>
                  <a:gd name="T8" fmla="*/ 15 w 48"/>
                  <a:gd name="T9" fmla="*/ 47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7 h 50"/>
                  <a:gd name="T16" fmla="*/ 43 w 48"/>
                  <a:gd name="T17" fmla="*/ 42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3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6" name="Freeform 192">
                <a:extLst>
                  <a:ext uri="{FF2B5EF4-FFF2-40B4-BE49-F238E27FC236}">
                    <a16:creationId xmlns:a16="http://schemas.microsoft.com/office/drawing/2014/main" id="{C1CDE254-3800-4EB6-AFFF-889AEB5ED8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4" y="2516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2 h 50"/>
                  <a:gd name="T8" fmla="*/ 15 w 47"/>
                  <a:gd name="T9" fmla="*/ 47 h 50"/>
                  <a:gd name="T10" fmla="*/ 25 w 47"/>
                  <a:gd name="T11" fmla="*/ 50 h 50"/>
                  <a:gd name="T12" fmla="*/ 25 w 47"/>
                  <a:gd name="T13" fmla="*/ 50 h 50"/>
                  <a:gd name="T14" fmla="*/ 35 w 47"/>
                  <a:gd name="T15" fmla="*/ 47 h 50"/>
                  <a:gd name="T16" fmla="*/ 42 w 47"/>
                  <a:gd name="T17" fmla="*/ 42 h 50"/>
                  <a:gd name="T18" fmla="*/ 47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7 w 47"/>
                  <a:gd name="T25" fmla="*/ 15 h 50"/>
                  <a:gd name="T26" fmla="*/ 42 w 47"/>
                  <a:gd name="T27" fmla="*/ 7 h 50"/>
                  <a:gd name="T28" fmla="*/ 35 w 47"/>
                  <a:gd name="T29" fmla="*/ 2 h 50"/>
                  <a:gd name="T30" fmla="*/ 25 w 47"/>
                  <a:gd name="T31" fmla="*/ 0 h 50"/>
                  <a:gd name="T32" fmla="*/ 25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2" y="42"/>
                    </a:lnTo>
                    <a:lnTo>
                      <a:pt x="47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7" name="Freeform 193">
                <a:extLst>
                  <a:ext uri="{FF2B5EF4-FFF2-40B4-BE49-F238E27FC236}">
                    <a16:creationId xmlns:a16="http://schemas.microsoft.com/office/drawing/2014/main" id="{1AF905CD-C23C-4225-A247-82B75EC34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4" y="2139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2 w 50"/>
                  <a:gd name="T17" fmla="*/ 42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2" y="42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8" name="Freeform 194">
                <a:extLst>
                  <a:ext uri="{FF2B5EF4-FFF2-40B4-BE49-F238E27FC236}">
                    <a16:creationId xmlns:a16="http://schemas.microsoft.com/office/drawing/2014/main" id="{15E4DE23-9767-4597-9F85-7FDAEEFFB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1" y="2139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2 h 50"/>
                  <a:gd name="T8" fmla="*/ 12 w 48"/>
                  <a:gd name="T9" fmla="*/ 47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7 h 50"/>
                  <a:gd name="T16" fmla="*/ 40 w 48"/>
                  <a:gd name="T17" fmla="*/ 42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2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2"/>
                    </a:lnTo>
                    <a:lnTo>
                      <a:pt x="12" y="47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9" name="Freeform 195">
                <a:extLst>
                  <a:ext uri="{FF2B5EF4-FFF2-40B4-BE49-F238E27FC236}">
                    <a16:creationId xmlns:a16="http://schemas.microsoft.com/office/drawing/2014/main" id="{F4AA77FA-77F2-4D5B-A7EF-BF7FC70C0E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" y="782"/>
                <a:ext cx="2865" cy="1759"/>
              </a:xfrm>
              <a:custGeom>
                <a:avLst/>
                <a:gdLst>
                  <a:gd name="T0" fmla="*/ 2503 w 2865"/>
                  <a:gd name="T1" fmla="*/ 1729 h 1759"/>
                  <a:gd name="T2" fmla="*/ 2417 w 2865"/>
                  <a:gd name="T3" fmla="*/ 1713 h 1759"/>
                  <a:gd name="T4" fmla="*/ 2352 w 2865"/>
                  <a:gd name="T5" fmla="*/ 1683 h 1759"/>
                  <a:gd name="T6" fmla="*/ 2259 w 2865"/>
                  <a:gd name="T7" fmla="*/ 1671 h 1759"/>
                  <a:gd name="T8" fmla="*/ 2149 w 2865"/>
                  <a:gd name="T9" fmla="*/ 1653 h 1759"/>
                  <a:gd name="T10" fmla="*/ 2053 w 2865"/>
                  <a:gd name="T11" fmla="*/ 1641 h 1759"/>
                  <a:gd name="T12" fmla="*/ 2040 w 2865"/>
                  <a:gd name="T13" fmla="*/ 1620 h 1759"/>
                  <a:gd name="T14" fmla="*/ 1912 w 2865"/>
                  <a:gd name="T15" fmla="*/ 1600 h 1759"/>
                  <a:gd name="T16" fmla="*/ 1862 w 2865"/>
                  <a:gd name="T17" fmla="*/ 1573 h 1759"/>
                  <a:gd name="T18" fmla="*/ 1827 w 2865"/>
                  <a:gd name="T19" fmla="*/ 1563 h 1759"/>
                  <a:gd name="T20" fmla="*/ 1777 w 2865"/>
                  <a:gd name="T21" fmla="*/ 1533 h 1759"/>
                  <a:gd name="T22" fmla="*/ 1726 w 2865"/>
                  <a:gd name="T23" fmla="*/ 1507 h 1759"/>
                  <a:gd name="T24" fmla="*/ 1626 w 2865"/>
                  <a:gd name="T25" fmla="*/ 1490 h 1759"/>
                  <a:gd name="T26" fmla="*/ 1586 w 2865"/>
                  <a:gd name="T27" fmla="*/ 1460 h 1759"/>
                  <a:gd name="T28" fmla="*/ 1518 w 2865"/>
                  <a:gd name="T29" fmla="*/ 1432 h 1759"/>
                  <a:gd name="T30" fmla="*/ 1490 w 2865"/>
                  <a:gd name="T31" fmla="*/ 1407 h 1759"/>
                  <a:gd name="T32" fmla="*/ 1372 w 2865"/>
                  <a:gd name="T33" fmla="*/ 1379 h 1759"/>
                  <a:gd name="T34" fmla="*/ 1324 w 2865"/>
                  <a:gd name="T35" fmla="*/ 1349 h 1759"/>
                  <a:gd name="T36" fmla="*/ 1249 w 2865"/>
                  <a:gd name="T37" fmla="*/ 1311 h 1759"/>
                  <a:gd name="T38" fmla="*/ 1146 w 2865"/>
                  <a:gd name="T39" fmla="*/ 1289 h 1759"/>
                  <a:gd name="T40" fmla="*/ 1106 w 2865"/>
                  <a:gd name="T41" fmla="*/ 1261 h 1759"/>
                  <a:gd name="T42" fmla="*/ 1033 w 2865"/>
                  <a:gd name="T43" fmla="*/ 1223 h 1759"/>
                  <a:gd name="T44" fmla="*/ 977 w 2865"/>
                  <a:gd name="T45" fmla="*/ 1193 h 1759"/>
                  <a:gd name="T46" fmla="*/ 935 w 2865"/>
                  <a:gd name="T47" fmla="*/ 1163 h 1759"/>
                  <a:gd name="T48" fmla="*/ 884 w 2865"/>
                  <a:gd name="T49" fmla="*/ 1143 h 1759"/>
                  <a:gd name="T50" fmla="*/ 854 w 2865"/>
                  <a:gd name="T51" fmla="*/ 1100 h 1759"/>
                  <a:gd name="T52" fmla="*/ 799 w 2865"/>
                  <a:gd name="T53" fmla="*/ 1083 h 1759"/>
                  <a:gd name="T54" fmla="*/ 776 w 2865"/>
                  <a:gd name="T55" fmla="*/ 1035 h 1759"/>
                  <a:gd name="T56" fmla="*/ 746 w 2865"/>
                  <a:gd name="T57" fmla="*/ 1022 h 1759"/>
                  <a:gd name="T58" fmla="*/ 688 w 2865"/>
                  <a:gd name="T59" fmla="*/ 977 h 1759"/>
                  <a:gd name="T60" fmla="*/ 671 w 2865"/>
                  <a:gd name="T61" fmla="*/ 932 h 1759"/>
                  <a:gd name="T62" fmla="*/ 613 w 2865"/>
                  <a:gd name="T63" fmla="*/ 909 h 1759"/>
                  <a:gd name="T64" fmla="*/ 588 w 2865"/>
                  <a:gd name="T65" fmla="*/ 867 h 1759"/>
                  <a:gd name="T66" fmla="*/ 565 w 2865"/>
                  <a:gd name="T67" fmla="*/ 834 h 1759"/>
                  <a:gd name="T68" fmla="*/ 548 w 2865"/>
                  <a:gd name="T69" fmla="*/ 786 h 1759"/>
                  <a:gd name="T70" fmla="*/ 502 w 2865"/>
                  <a:gd name="T71" fmla="*/ 761 h 1759"/>
                  <a:gd name="T72" fmla="*/ 480 w 2865"/>
                  <a:gd name="T73" fmla="*/ 708 h 1759"/>
                  <a:gd name="T74" fmla="*/ 455 w 2865"/>
                  <a:gd name="T75" fmla="*/ 678 h 1759"/>
                  <a:gd name="T76" fmla="*/ 450 w 2865"/>
                  <a:gd name="T77" fmla="*/ 646 h 1759"/>
                  <a:gd name="T78" fmla="*/ 417 w 2865"/>
                  <a:gd name="T79" fmla="*/ 628 h 1759"/>
                  <a:gd name="T80" fmla="*/ 394 w 2865"/>
                  <a:gd name="T81" fmla="*/ 590 h 1759"/>
                  <a:gd name="T82" fmla="*/ 372 w 2865"/>
                  <a:gd name="T83" fmla="*/ 565 h 1759"/>
                  <a:gd name="T84" fmla="*/ 354 w 2865"/>
                  <a:gd name="T85" fmla="*/ 532 h 1759"/>
                  <a:gd name="T86" fmla="*/ 334 w 2865"/>
                  <a:gd name="T87" fmla="*/ 517 h 1759"/>
                  <a:gd name="T88" fmla="*/ 322 w 2865"/>
                  <a:gd name="T89" fmla="*/ 497 h 1759"/>
                  <a:gd name="T90" fmla="*/ 299 w 2865"/>
                  <a:gd name="T91" fmla="*/ 480 h 1759"/>
                  <a:gd name="T92" fmla="*/ 289 w 2865"/>
                  <a:gd name="T93" fmla="*/ 417 h 1759"/>
                  <a:gd name="T94" fmla="*/ 266 w 2865"/>
                  <a:gd name="T95" fmla="*/ 404 h 1759"/>
                  <a:gd name="T96" fmla="*/ 239 w 2865"/>
                  <a:gd name="T97" fmla="*/ 349 h 1759"/>
                  <a:gd name="T98" fmla="*/ 226 w 2865"/>
                  <a:gd name="T99" fmla="*/ 331 h 1759"/>
                  <a:gd name="T100" fmla="*/ 216 w 2865"/>
                  <a:gd name="T101" fmla="*/ 279 h 1759"/>
                  <a:gd name="T102" fmla="*/ 208 w 2865"/>
                  <a:gd name="T103" fmla="*/ 259 h 1759"/>
                  <a:gd name="T104" fmla="*/ 196 w 2865"/>
                  <a:gd name="T105" fmla="*/ 246 h 1759"/>
                  <a:gd name="T106" fmla="*/ 181 w 2865"/>
                  <a:gd name="T107" fmla="*/ 223 h 1759"/>
                  <a:gd name="T108" fmla="*/ 166 w 2865"/>
                  <a:gd name="T109" fmla="*/ 206 h 1759"/>
                  <a:gd name="T110" fmla="*/ 156 w 2865"/>
                  <a:gd name="T111" fmla="*/ 161 h 1759"/>
                  <a:gd name="T112" fmla="*/ 120 w 2865"/>
                  <a:gd name="T113" fmla="*/ 143 h 1759"/>
                  <a:gd name="T114" fmla="*/ 108 w 2865"/>
                  <a:gd name="T115" fmla="*/ 120 h 1759"/>
                  <a:gd name="T116" fmla="*/ 88 w 2865"/>
                  <a:gd name="T117" fmla="*/ 98 h 1759"/>
                  <a:gd name="T118" fmla="*/ 80 w 2865"/>
                  <a:gd name="T119" fmla="*/ 70 h 1759"/>
                  <a:gd name="T120" fmla="*/ 58 w 2865"/>
                  <a:gd name="T121" fmla="*/ 55 h 1759"/>
                  <a:gd name="T122" fmla="*/ 45 w 2865"/>
                  <a:gd name="T123" fmla="*/ 32 h 1759"/>
                  <a:gd name="T124" fmla="*/ 22 w 2865"/>
                  <a:gd name="T125" fmla="*/ 12 h 17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65" h="1759">
                    <a:moveTo>
                      <a:pt x="2865" y="1759"/>
                    </a:moveTo>
                    <a:lnTo>
                      <a:pt x="2624" y="1759"/>
                    </a:lnTo>
                    <a:lnTo>
                      <a:pt x="2624" y="1739"/>
                    </a:lnTo>
                    <a:lnTo>
                      <a:pt x="2503" y="1739"/>
                    </a:lnTo>
                    <a:lnTo>
                      <a:pt x="2503" y="1729"/>
                    </a:lnTo>
                    <a:lnTo>
                      <a:pt x="2480" y="1729"/>
                    </a:lnTo>
                    <a:lnTo>
                      <a:pt x="2480" y="1721"/>
                    </a:lnTo>
                    <a:lnTo>
                      <a:pt x="2448" y="1721"/>
                    </a:lnTo>
                    <a:lnTo>
                      <a:pt x="2448" y="1713"/>
                    </a:lnTo>
                    <a:lnTo>
                      <a:pt x="2417" y="1713"/>
                    </a:lnTo>
                    <a:lnTo>
                      <a:pt x="2417" y="1703"/>
                    </a:lnTo>
                    <a:lnTo>
                      <a:pt x="2410" y="1703"/>
                    </a:lnTo>
                    <a:lnTo>
                      <a:pt x="2410" y="1691"/>
                    </a:lnTo>
                    <a:lnTo>
                      <a:pt x="2352" y="1691"/>
                    </a:lnTo>
                    <a:lnTo>
                      <a:pt x="2352" y="1683"/>
                    </a:lnTo>
                    <a:lnTo>
                      <a:pt x="2319" y="1683"/>
                    </a:lnTo>
                    <a:lnTo>
                      <a:pt x="2319" y="1676"/>
                    </a:lnTo>
                    <a:lnTo>
                      <a:pt x="2277" y="1676"/>
                    </a:lnTo>
                    <a:lnTo>
                      <a:pt x="2277" y="1671"/>
                    </a:lnTo>
                    <a:lnTo>
                      <a:pt x="2259" y="1671"/>
                    </a:lnTo>
                    <a:lnTo>
                      <a:pt x="2259" y="1666"/>
                    </a:lnTo>
                    <a:lnTo>
                      <a:pt x="2209" y="1666"/>
                    </a:lnTo>
                    <a:lnTo>
                      <a:pt x="2209" y="1658"/>
                    </a:lnTo>
                    <a:lnTo>
                      <a:pt x="2149" y="1658"/>
                    </a:lnTo>
                    <a:lnTo>
                      <a:pt x="2149" y="1653"/>
                    </a:lnTo>
                    <a:lnTo>
                      <a:pt x="2141" y="1653"/>
                    </a:lnTo>
                    <a:lnTo>
                      <a:pt x="2141" y="1648"/>
                    </a:lnTo>
                    <a:lnTo>
                      <a:pt x="2131" y="1648"/>
                    </a:lnTo>
                    <a:lnTo>
                      <a:pt x="2131" y="1641"/>
                    </a:lnTo>
                    <a:lnTo>
                      <a:pt x="2053" y="1641"/>
                    </a:lnTo>
                    <a:lnTo>
                      <a:pt x="2053" y="1631"/>
                    </a:lnTo>
                    <a:lnTo>
                      <a:pt x="2046" y="1631"/>
                    </a:lnTo>
                    <a:lnTo>
                      <a:pt x="2046" y="1623"/>
                    </a:lnTo>
                    <a:lnTo>
                      <a:pt x="2040" y="1623"/>
                    </a:lnTo>
                    <a:lnTo>
                      <a:pt x="2040" y="1620"/>
                    </a:lnTo>
                    <a:lnTo>
                      <a:pt x="2028" y="1620"/>
                    </a:lnTo>
                    <a:lnTo>
                      <a:pt x="2028" y="1605"/>
                    </a:lnTo>
                    <a:lnTo>
                      <a:pt x="1978" y="1605"/>
                    </a:lnTo>
                    <a:lnTo>
                      <a:pt x="1978" y="1600"/>
                    </a:lnTo>
                    <a:lnTo>
                      <a:pt x="1912" y="1600"/>
                    </a:lnTo>
                    <a:lnTo>
                      <a:pt x="1912" y="1588"/>
                    </a:lnTo>
                    <a:lnTo>
                      <a:pt x="1892" y="1588"/>
                    </a:lnTo>
                    <a:lnTo>
                      <a:pt x="1892" y="1580"/>
                    </a:lnTo>
                    <a:lnTo>
                      <a:pt x="1862" y="1580"/>
                    </a:lnTo>
                    <a:lnTo>
                      <a:pt x="1862" y="1573"/>
                    </a:lnTo>
                    <a:lnTo>
                      <a:pt x="1855" y="1573"/>
                    </a:lnTo>
                    <a:lnTo>
                      <a:pt x="1855" y="1568"/>
                    </a:lnTo>
                    <a:lnTo>
                      <a:pt x="1837" y="1568"/>
                    </a:lnTo>
                    <a:lnTo>
                      <a:pt x="1837" y="1563"/>
                    </a:lnTo>
                    <a:lnTo>
                      <a:pt x="1827" y="1563"/>
                    </a:lnTo>
                    <a:lnTo>
                      <a:pt x="1827" y="1555"/>
                    </a:lnTo>
                    <a:lnTo>
                      <a:pt x="1799" y="1555"/>
                    </a:lnTo>
                    <a:lnTo>
                      <a:pt x="1799" y="1543"/>
                    </a:lnTo>
                    <a:lnTo>
                      <a:pt x="1777" y="1543"/>
                    </a:lnTo>
                    <a:lnTo>
                      <a:pt x="1777" y="1533"/>
                    </a:lnTo>
                    <a:lnTo>
                      <a:pt x="1772" y="1533"/>
                    </a:lnTo>
                    <a:lnTo>
                      <a:pt x="1741" y="1533"/>
                    </a:lnTo>
                    <a:lnTo>
                      <a:pt x="1741" y="1525"/>
                    </a:lnTo>
                    <a:lnTo>
                      <a:pt x="1726" y="1525"/>
                    </a:lnTo>
                    <a:lnTo>
                      <a:pt x="1726" y="1507"/>
                    </a:lnTo>
                    <a:lnTo>
                      <a:pt x="1691" y="1507"/>
                    </a:lnTo>
                    <a:lnTo>
                      <a:pt x="1691" y="1502"/>
                    </a:lnTo>
                    <a:lnTo>
                      <a:pt x="1686" y="1502"/>
                    </a:lnTo>
                    <a:lnTo>
                      <a:pt x="1686" y="1490"/>
                    </a:lnTo>
                    <a:lnTo>
                      <a:pt x="1626" y="1490"/>
                    </a:lnTo>
                    <a:lnTo>
                      <a:pt x="1626" y="1480"/>
                    </a:lnTo>
                    <a:lnTo>
                      <a:pt x="1613" y="1480"/>
                    </a:lnTo>
                    <a:lnTo>
                      <a:pt x="1613" y="1470"/>
                    </a:lnTo>
                    <a:lnTo>
                      <a:pt x="1586" y="1470"/>
                    </a:lnTo>
                    <a:lnTo>
                      <a:pt x="1586" y="1460"/>
                    </a:lnTo>
                    <a:lnTo>
                      <a:pt x="1545" y="1460"/>
                    </a:lnTo>
                    <a:lnTo>
                      <a:pt x="1545" y="1440"/>
                    </a:lnTo>
                    <a:lnTo>
                      <a:pt x="1525" y="1440"/>
                    </a:lnTo>
                    <a:lnTo>
                      <a:pt x="1525" y="1432"/>
                    </a:lnTo>
                    <a:lnTo>
                      <a:pt x="1518" y="1432"/>
                    </a:lnTo>
                    <a:lnTo>
                      <a:pt x="1518" y="1424"/>
                    </a:lnTo>
                    <a:lnTo>
                      <a:pt x="1493" y="1424"/>
                    </a:lnTo>
                    <a:lnTo>
                      <a:pt x="1493" y="1414"/>
                    </a:lnTo>
                    <a:lnTo>
                      <a:pt x="1490" y="1414"/>
                    </a:lnTo>
                    <a:lnTo>
                      <a:pt x="1490" y="1407"/>
                    </a:lnTo>
                    <a:lnTo>
                      <a:pt x="1473" y="1407"/>
                    </a:lnTo>
                    <a:lnTo>
                      <a:pt x="1473" y="1394"/>
                    </a:lnTo>
                    <a:lnTo>
                      <a:pt x="1432" y="1394"/>
                    </a:lnTo>
                    <a:lnTo>
                      <a:pt x="1432" y="1379"/>
                    </a:lnTo>
                    <a:lnTo>
                      <a:pt x="1372" y="1379"/>
                    </a:lnTo>
                    <a:lnTo>
                      <a:pt x="1372" y="1377"/>
                    </a:lnTo>
                    <a:lnTo>
                      <a:pt x="1347" y="1377"/>
                    </a:lnTo>
                    <a:lnTo>
                      <a:pt x="1347" y="1367"/>
                    </a:lnTo>
                    <a:lnTo>
                      <a:pt x="1324" y="1367"/>
                    </a:lnTo>
                    <a:lnTo>
                      <a:pt x="1324" y="1349"/>
                    </a:lnTo>
                    <a:lnTo>
                      <a:pt x="1299" y="1349"/>
                    </a:lnTo>
                    <a:lnTo>
                      <a:pt x="1299" y="1332"/>
                    </a:lnTo>
                    <a:lnTo>
                      <a:pt x="1251" y="1332"/>
                    </a:lnTo>
                    <a:lnTo>
                      <a:pt x="1251" y="1311"/>
                    </a:lnTo>
                    <a:lnTo>
                      <a:pt x="1249" y="1311"/>
                    </a:lnTo>
                    <a:lnTo>
                      <a:pt x="1249" y="1306"/>
                    </a:lnTo>
                    <a:lnTo>
                      <a:pt x="1236" y="1306"/>
                    </a:lnTo>
                    <a:lnTo>
                      <a:pt x="1236" y="1291"/>
                    </a:lnTo>
                    <a:lnTo>
                      <a:pt x="1146" y="1291"/>
                    </a:lnTo>
                    <a:lnTo>
                      <a:pt x="1146" y="1289"/>
                    </a:lnTo>
                    <a:lnTo>
                      <a:pt x="1138" y="1289"/>
                    </a:lnTo>
                    <a:lnTo>
                      <a:pt x="1138" y="1271"/>
                    </a:lnTo>
                    <a:lnTo>
                      <a:pt x="1111" y="1271"/>
                    </a:lnTo>
                    <a:lnTo>
                      <a:pt x="1111" y="1261"/>
                    </a:lnTo>
                    <a:lnTo>
                      <a:pt x="1106" y="1261"/>
                    </a:lnTo>
                    <a:lnTo>
                      <a:pt x="1106" y="1254"/>
                    </a:lnTo>
                    <a:lnTo>
                      <a:pt x="1086" y="1254"/>
                    </a:lnTo>
                    <a:lnTo>
                      <a:pt x="1086" y="1249"/>
                    </a:lnTo>
                    <a:lnTo>
                      <a:pt x="1033" y="1249"/>
                    </a:lnTo>
                    <a:lnTo>
                      <a:pt x="1033" y="1223"/>
                    </a:lnTo>
                    <a:lnTo>
                      <a:pt x="1000" y="1223"/>
                    </a:lnTo>
                    <a:lnTo>
                      <a:pt x="1000" y="1206"/>
                    </a:lnTo>
                    <a:lnTo>
                      <a:pt x="993" y="1206"/>
                    </a:lnTo>
                    <a:lnTo>
                      <a:pt x="993" y="1193"/>
                    </a:lnTo>
                    <a:lnTo>
                      <a:pt x="977" y="1193"/>
                    </a:lnTo>
                    <a:lnTo>
                      <a:pt x="977" y="1181"/>
                    </a:lnTo>
                    <a:lnTo>
                      <a:pt x="960" y="1181"/>
                    </a:lnTo>
                    <a:lnTo>
                      <a:pt x="960" y="1176"/>
                    </a:lnTo>
                    <a:lnTo>
                      <a:pt x="935" y="1176"/>
                    </a:lnTo>
                    <a:lnTo>
                      <a:pt x="935" y="1163"/>
                    </a:lnTo>
                    <a:lnTo>
                      <a:pt x="925" y="1163"/>
                    </a:lnTo>
                    <a:lnTo>
                      <a:pt x="925" y="1158"/>
                    </a:lnTo>
                    <a:lnTo>
                      <a:pt x="905" y="1158"/>
                    </a:lnTo>
                    <a:lnTo>
                      <a:pt x="905" y="1143"/>
                    </a:lnTo>
                    <a:lnTo>
                      <a:pt x="884" y="1143"/>
                    </a:lnTo>
                    <a:lnTo>
                      <a:pt x="884" y="1131"/>
                    </a:lnTo>
                    <a:lnTo>
                      <a:pt x="879" y="1131"/>
                    </a:lnTo>
                    <a:lnTo>
                      <a:pt x="879" y="1105"/>
                    </a:lnTo>
                    <a:lnTo>
                      <a:pt x="854" y="1105"/>
                    </a:lnTo>
                    <a:lnTo>
                      <a:pt x="854" y="1100"/>
                    </a:lnTo>
                    <a:lnTo>
                      <a:pt x="832" y="1100"/>
                    </a:lnTo>
                    <a:lnTo>
                      <a:pt x="832" y="1088"/>
                    </a:lnTo>
                    <a:lnTo>
                      <a:pt x="809" y="1088"/>
                    </a:lnTo>
                    <a:lnTo>
                      <a:pt x="809" y="1083"/>
                    </a:lnTo>
                    <a:lnTo>
                      <a:pt x="799" y="1083"/>
                    </a:lnTo>
                    <a:lnTo>
                      <a:pt x="799" y="1068"/>
                    </a:lnTo>
                    <a:lnTo>
                      <a:pt x="789" y="1068"/>
                    </a:lnTo>
                    <a:lnTo>
                      <a:pt x="789" y="1060"/>
                    </a:lnTo>
                    <a:lnTo>
                      <a:pt x="776" y="1060"/>
                    </a:lnTo>
                    <a:lnTo>
                      <a:pt x="776" y="1035"/>
                    </a:lnTo>
                    <a:lnTo>
                      <a:pt x="756" y="1035"/>
                    </a:lnTo>
                    <a:lnTo>
                      <a:pt x="756" y="1027"/>
                    </a:lnTo>
                    <a:lnTo>
                      <a:pt x="751" y="1027"/>
                    </a:lnTo>
                    <a:lnTo>
                      <a:pt x="751" y="1022"/>
                    </a:lnTo>
                    <a:lnTo>
                      <a:pt x="746" y="1022"/>
                    </a:lnTo>
                    <a:lnTo>
                      <a:pt x="746" y="990"/>
                    </a:lnTo>
                    <a:lnTo>
                      <a:pt x="696" y="990"/>
                    </a:lnTo>
                    <a:lnTo>
                      <a:pt x="691" y="990"/>
                    </a:lnTo>
                    <a:lnTo>
                      <a:pt x="691" y="977"/>
                    </a:lnTo>
                    <a:lnTo>
                      <a:pt x="688" y="977"/>
                    </a:lnTo>
                    <a:lnTo>
                      <a:pt x="688" y="962"/>
                    </a:lnTo>
                    <a:lnTo>
                      <a:pt x="681" y="962"/>
                    </a:lnTo>
                    <a:lnTo>
                      <a:pt x="681" y="945"/>
                    </a:lnTo>
                    <a:lnTo>
                      <a:pt x="671" y="945"/>
                    </a:lnTo>
                    <a:lnTo>
                      <a:pt x="671" y="932"/>
                    </a:lnTo>
                    <a:lnTo>
                      <a:pt x="656" y="932"/>
                    </a:lnTo>
                    <a:lnTo>
                      <a:pt x="656" y="922"/>
                    </a:lnTo>
                    <a:lnTo>
                      <a:pt x="628" y="922"/>
                    </a:lnTo>
                    <a:lnTo>
                      <a:pt x="628" y="909"/>
                    </a:lnTo>
                    <a:lnTo>
                      <a:pt x="613" y="909"/>
                    </a:lnTo>
                    <a:lnTo>
                      <a:pt x="613" y="897"/>
                    </a:lnTo>
                    <a:lnTo>
                      <a:pt x="600" y="897"/>
                    </a:lnTo>
                    <a:lnTo>
                      <a:pt x="600" y="887"/>
                    </a:lnTo>
                    <a:lnTo>
                      <a:pt x="588" y="887"/>
                    </a:lnTo>
                    <a:lnTo>
                      <a:pt x="588" y="867"/>
                    </a:lnTo>
                    <a:lnTo>
                      <a:pt x="578" y="867"/>
                    </a:lnTo>
                    <a:lnTo>
                      <a:pt x="578" y="844"/>
                    </a:lnTo>
                    <a:lnTo>
                      <a:pt x="573" y="844"/>
                    </a:lnTo>
                    <a:lnTo>
                      <a:pt x="573" y="834"/>
                    </a:lnTo>
                    <a:lnTo>
                      <a:pt x="565" y="834"/>
                    </a:lnTo>
                    <a:lnTo>
                      <a:pt x="565" y="811"/>
                    </a:lnTo>
                    <a:lnTo>
                      <a:pt x="555" y="811"/>
                    </a:lnTo>
                    <a:lnTo>
                      <a:pt x="555" y="804"/>
                    </a:lnTo>
                    <a:lnTo>
                      <a:pt x="548" y="804"/>
                    </a:lnTo>
                    <a:lnTo>
                      <a:pt x="548" y="786"/>
                    </a:lnTo>
                    <a:lnTo>
                      <a:pt x="543" y="786"/>
                    </a:lnTo>
                    <a:lnTo>
                      <a:pt x="543" y="774"/>
                    </a:lnTo>
                    <a:lnTo>
                      <a:pt x="535" y="774"/>
                    </a:lnTo>
                    <a:lnTo>
                      <a:pt x="535" y="761"/>
                    </a:lnTo>
                    <a:lnTo>
                      <a:pt x="502" y="761"/>
                    </a:lnTo>
                    <a:lnTo>
                      <a:pt x="502" y="739"/>
                    </a:lnTo>
                    <a:lnTo>
                      <a:pt x="492" y="739"/>
                    </a:lnTo>
                    <a:lnTo>
                      <a:pt x="492" y="726"/>
                    </a:lnTo>
                    <a:lnTo>
                      <a:pt x="480" y="726"/>
                    </a:lnTo>
                    <a:lnTo>
                      <a:pt x="480" y="708"/>
                    </a:lnTo>
                    <a:lnTo>
                      <a:pt x="477" y="708"/>
                    </a:lnTo>
                    <a:lnTo>
                      <a:pt x="477" y="688"/>
                    </a:lnTo>
                    <a:lnTo>
                      <a:pt x="470" y="688"/>
                    </a:lnTo>
                    <a:lnTo>
                      <a:pt x="470" y="678"/>
                    </a:lnTo>
                    <a:lnTo>
                      <a:pt x="455" y="678"/>
                    </a:lnTo>
                    <a:lnTo>
                      <a:pt x="455" y="666"/>
                    </a:lnTo>
                    <a:lnTo>
                      <a:pt x="452" y="666"/>
                    </a:lnTo>
                    <a:lnTo>
                      <a:pt x="452" y="656"/>
                    </a:lnTo>
                    <a:lnTo>
                      <a:pt x="450" y="656"/>
                    </a:lnTo>
                    <a:lnTo>
                      <a:pt x="450" y="646"/>
                    </a:lnTo>
                    <a:lnTo>
                      <a:pt x="440" y="646"/>
                    </a:lnTo>
                    <a:lnTo>
                      <a:pt x="440" y="636"/>
                    </a:lnTo>
                    <a:lnTo>
                      <a:pt x="430" y="636"/>
                    </a:lnTo>
                    <a:lnTo>
                      <a:pt x="430" y="628"/>
                    </a:lnTo>
                    <a:lnTo>
                      <a:pt x="417" y="628"/>
                    </a:lnTo>
                    <a:lnTo>
                      <a:pt x="417" y="610"/>
                    </a:lnTo>
                    <a:lnTo>
                      <a:pt x="399" y="610"/>
                    </a:lnTo>
                    <a:lnTo>
                      <a:pt x="399" y="598"/>
                    </a:lnTo>
                    <a:lnTo>
                      <a:pt x="394" y="598"/>
                    </a:lnTo>
                    <a:lnTo>
                      <a:pt x="394" y="590"/>
                    </a:lnTo>
                    <a:lnTo>
                      <a:pt x="384" y="590"/>
                    </a:lnTo>
                    <a:lnTo>
                      <a:pt x="384" y="573"/>
                    </a:lnTo>
                    <a:lnTo>
                      <a:pt x="377" y="573"/>
                    </a:lnTo>
                    <a:lnTo>
                      <a:pt x="377" y="565"/>
                    </a:lnTo>
                    <a:lnTo>
                      <a:pt x="372" y="565"/>
                    </a:lnTo>
                    <a:lnTo>
                      <a:pt x="372" y="558"/>
                    </a:lnTo>
                    <a:lnTo>
                      <a:pt x="362" y="558"/>
                    </a:lnTo>
                    <a:lnTo>
                      <a:pt x="362" y="540"/>
                    </a:lnTo>
                    <a:lnTo>
                      <a:pt x="354" y="540"/>
                    </a:lnTo>
                    <a:lnTo>
                      <a:pt x="354" y="532"/>
                    </a:lnTo>
                    <a:lnTo>
                      <a:pt x="347" y="532"/>
                    </a:lnTo>
                    <a:lnTo>
                      <a:pt x="347" y="525"/>
                    </a:lnTo>
                    <a:lnTo>
                      <a:pt x="342" y="525"/>
                    </a:lnTo>
                    <a:lnTo>
                      <a:pt x="342" y="517"/>
                    </a:lnTo>
                    <a:lnTo>
                      <a:pt x="334" y="517"/>
                    </a:lnTo>
                    <a:lnTo>
                      <a:pt x="334" y="507"/>
                    </a:lnTo>
                    <a:lnTo>
                      <a:pt x="327" y="507"/>
                    </a:lnTo>
                    <a:lnTo>
                      <a:pt x="327" y="502"/>
                    </a:lnTo>
                    <a:lnTo>
                      <a:pt x="322" y="502"/>
                    </a:lnTo>
                    <a:lnTo>
                      <a:pt x="322" y="497"/>
                    </a:lnTo>
                    <a:lnTo>
                      <a:pt x="314" y="497"/>
                    </a:lnTo>
                    <a:lnTo>
                      <a:pt x="314" y="487"/>
                    </a:lnTo>
                    <a:lnTo>
                      <a:pt x="311" y="487"/>
                    </a:lnTo>
                    <a:lnTo>
                      <a:pt x="311" y="480"/>
                    </a:lnTo>
                    <a:lnTo>
                      <a:pt x="299" y="480"/>
                    </a:lnTo>
                    <a:lnTo>
                      <a:pt x="299" y="455"/>
                    </a:lnTo>
                    <a:lnTo>
                      <a:pt x="294" y="455"/>
                    </a:lnTo>
                    <a:lnTo>
                      <a:pt x="294" y="440"/>
                    </a:lnTo>
                    <a:lnTo>
                      <a:pt x="289" y="440"/>
                    </a:lnTo>
                    <a:lnTo>
                      <a:pt x="289" y="417"/>
                    </a:lnTo>
                    <a:lnTo>
                      <a:pt x="274" y="417"/>
                    </a:lnTo>
                    <a:lnTo>
                      <a:pt x="274" y="412"/>
                    </a:lnTo>
                    <a:lnTo>
                      <a:pt x="271" y="412"/>
                    </a:lnTo>
                    <a:lnTo>
                      <a:pt x="271" y="404"/>
                    </a:lnTo>
                    <a:lnTo>
                      <a:pt x="266" y="404"/>
                    </a:lnTo>
                    <a:lnTo>
                      <a:pt x="266" y="382"/>
                    </a:lnTo>
                    <a:lnTo>
                      <a:pt x="249" y="382"/>
                    </a:lnTo>
                    <a:lnTo>
                      <a:pt x="249" y="369"/>
                    </a:lnTo>
                    <a:lnTo>
                      <a:pt x="239" y="369"/>
                    </a:lnTo>
                    <a:lnTo>
                      <a:pt x="239" y="349"/>
                    </a:lnTo>
                    <a:lnTo>
                      <a:pt x="234" y="349"/>
                    </a:lnTo>
                    <a:lnTo>
                      <a:pt x="234" y="336"/>
                    </a:lnTo>
                    <a:lnTo>
                      <a:pt x="229" y="336"/>
                    </a:lnTo>
                    <a:lnTo>
                      <a:pt x="229" y="331"/>
                    </a:lnTo>
                    <a:lnTo>
                      <a:pt x="226" y="331"/>
                    </a:lnTo>
                    <a:lnTo>
                      <a:pt x="226" y="296"/>
                    </a:lnTo>
                    <a:lnTo>
                      <a:pt x="221" y="296"/>
                    </a:lnTo>
                    <a:lnTo>
                      <a:pt x="221" y="286"/>
                    </a:lnTo>
                    <a:lnTo>
                      <a:pt x="216" y="286"/>
                    </a:lnTo>
                    <a:lnTo>
                      <a:pt x="216" y="279"/>
                    </a:lnTo>
                    <a:lnTo>
                      <a:pt x="216" y="274"/>
                    </a:lnTo>
                    <a:lnTo>
                      <a:pt x="213" y="274"/>
                    </a:lnTo>
                    <a:lnTo>
                      <a:pt x="213" y="266"/>
                    </a:lnTo>
                    <a:lnTo>
                      <a:pt x="208" y="266"/>
                    </a:lnTo>
                    <a:lnTo>
                      <a:pt x="208" y="259"/>
                    </a:lnTo>
                    <a:lnTo>
                      <a:pt x="203" y="259"/>
                    </a:lnTo>
                    <a:lnTo>
                      <a:pt x="203" y="251"/>
                    </a:lnTo>
                    <a:lnTo>
                      <a:pt x="201" y="251"/>
                    </a:lnTo>
                    <a:lnTo>
                      <a:pt x="201" y="246"/>
                    </a:lnTo>
                    <a:lnTo>
                      <a:pt x="196" y="246"/>
                    </a:lnTo>
                    <a:lnTo>
                      <a:pt x="196" y="238"/>
                    </a:lnTo>
                    <a:lnTo>
                      <a:pt x="191" y="238"/>
                    </a:lnTo>
                    <a:lnTo>
                      <a:pt x="191" y="231"/>
                    </a:lnTo>
                    <a:lnTo>
                      <a:pt x="181" y="231"/>
                    </a:lnTo>
                    <a:lnTo>
                      <a:pt x="181" y="223"/>
                    </a:lnTo>
                    <a:lnTo>
                      <a:pt x="173" y="223"/>
                    </a:lnTo>
                    <a:lnTo>
                      <a:pt x="173" y="213"/>
                    </a:lnTo>
                    <a:lnTo>
                      <a:pt x="171" y="213"/>
                    </a:lnTo>
                    <a:lnTo>
                      <a:pt x="171" y="206"/>
                    </a:lnTo>
                    <a:lnTo>
                      <a:pt x="166" y="206"/>
                    </a:lnTo>
                    <a:lnTo>
                      <a:pt x="166" y="191"/>
                    </a:lnTo>
                    <a:lnTo>
                      <a:pt x="161" y="191"/>
                    </a:lnTo>
                    <a:lnTo>
                      <a:pt x="161" y="181"/>
                    </a:lnTo>
                    <a:lnTo>
                      <a:pt x="156" y="181"/>
                    </a:lnTo>
                    <a:lnTo>
                      <a:pt x="156" y="161"/>
                    </a:lnTo>
                    <a:lnTo>
                      <a:pt x="148" y="161"/>
                    </a:lnTo>
                    <a:lnTo>
                      <a:pt x="148" y="151"/>
                    </a:lnTo>
                    <a:lnTo>
                      <a:pt x="133" y="151"/>
                    </a:lnTo>
                    <a:lnTo>
                      <a:pt x="133" y="143"/>
                    </a:lnTo>
                    <a:lnTo>
                      <a:pt x="120" y="143"/>
                    </a:lnTo>
                    <a:lnTo>
                      <a:pt x="120" y="138"/>
                    </a:lnTo>
                    <a:lnTo>
                      <a:pt x="113" y="138"/>
                    </a:lnTo>
                    <a:lnTo>
                      <a:pt x="113" y="130"/>
                    </a:lnTo>
                    <a:lnTo>
                      <a:pt x="108" y="130"/>
                    </a:lnTo>
                    <a:lnTo>
                      <a:pt x="108" y="120"/>
                    </a:lnTo>
                    <a:lnTo>
                      <a:pt x="98" y="120"/>
                    </a:lnTo>
                    <a:lnTo>
                      <a:pt x="98" y="108"/>
                    </a:lnTo>
                    <a:lnTo>
                      <a:pt x="93" y="108"/>
                    </a:lnTo>
                    <a:lnTo>
                      <a:pt x="93" y="98"/>
                    </a:lnTo>
                    <a:lnTo>
                      <a:pt x="88" y="98"/>
                    </a:lnTo>
                    <a:lnTo>
                      <a:pt x="88" y="90"/>
                    </a:lnTo>
                    <a:lnTo>
                      <a:pt x="85" y="90"/>
                    </a:lnTo>
                    <a:lnTo>
                      <a:pt x="85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75" y="70"/>
                    </a:lnTo>
                    <a:lnTo>
                      <a:pt x="75" y="60"/>
                    </a:lnTo>
                    <a:lnTo>
                      <a:pt x="68" y="60"/>
                    </a:lnTo>
                    <a:lnTo>
                      <a:pt x="68" y="55"/>
                    </a:lnTo>
                    <a:lnTo>
                      <a:pt x="58" y="55"/>
                    </a:lnTo>
                    <a:lnTo>
                      <a:pt x="58" y="48"/>
                    </a:lnTo>
                    <a:lnTo>
                      <a:pt x="50" y="48"/>
                    </a:lnTo>
                    <a:lnTo>
                      <a:pt x="50" y="43"/>
                    </a:lnTo>
                    <a:lnTo>
                      <a:pt x="45" y="43"/>
                    </a:lnTo>
                    <a:lnTo>
                      <a:pt x="45" y="32"/>
                    </a:lnTo>
                    <a:lnTo>
                      <a:pt x="43" y="32"/>
                    </a:lnTo>
                    <a:lnTo>
                      <a:pt x="43" y="22"/>
                    </a:lnTo>
                    <a:lnTo>
                      <a:pt x="33" y="22"/>
                    </a:lnTo>
                    <a:lnTo>
                      <a:pt x="33" y="12"/>
                    </a:lnTo>
                    <a:lnTo>
                      <a:pt x="22" y="12"/>
                    </a:lnTo>
                    <a:lnTo>
                      <a:pt x="22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0" name="Freeform 196">
                <a:extLst>
                  <a:ext uri="{FF2B5EF4-FFF2-40B4-BE49-F238E27FC236}">
                    <a16:creationId xmlns:a16="http://schemas.microsoft.com/office/drawing/2014/main" id="{9609377D-EA2C-4379-8F87-4E5CA6CDF5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0" y="1041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1" name="Freeform 197">
                <a:extLst>
                  <a:ext uri="{FF2B5EF4-FFF2-40B4-BE49-F238E27FC236}">
                    <a16:creationId xmlns:a16="http://schemas.microsoft.com/office/drawing/2014/main" id="{4D83695B-A765-478C-AC49-DDC5B72F4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9" y="125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2" name="Freeform 198">
                <a:extLst>
                  <a:ext uri="{FF2B5EF4-FFF2-40B4-BE49-F238E27FC236}">
                    <a16:creationId xmlns:a16="http://schemas.microsoft.com/office/drawing/2014/main" id="{6C77C45B-65A4-4523-BB66-38E2ED05C2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9" y="1294"/>
                <a:ext cx="38" cy="41"/>
              </a:xfrm>
              <a:custGeom>
                <a:avLst/>
                <a:gdLst>
                  <a:gd name="T0" fmla="*/ 18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8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8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3" name="Freeform 199">
                <a:extLst>
                  <a:ext uri="{FF2B5EF4-FFF2-40B4-BE49-F238E27FC236}">
                    <a16:creationId xmlns:a16="http://schemas.microsoft.com/office/drawing/2014/main" id="{A765216B-9D0B-480D-BD20-099E5A2CA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5" y="1397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4" name="Freeform 200">
                <a:extLst>
                  <a:ext uri="{FF2B5EF4-FFF2-40B4-BE49-F238E27FC236}">
                    <a16:creationId xmlns:a16="http://schemas.microsoft.com/office/drawing/2014/main" id="{4A7E6B29-3C3E-49C1-8EE0-3FC24A53D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5" y="143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5" name="Freeform 201">
                <a:extLst>
                  <a:ext uri="{FF2B5EF4-FFF2-40B4-BE49-F238E27FC236}">
                    <a16:creationId xmlns:a16="http://schemas.microsoft.com/office/drawing/2014/main" id="{24379BEE-8BB8-4B9D-8C5D-5CA6EF63C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3" y="147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6" name="Freeform 202">
                <a:extLst>
                  <a:ext uri="{FF2B5EF4-FFF2-40B4-BE49-F238E27FC236}">
                    <a16:creationId xmlns:a16="http://schemas.microsoft.com/office/drawing/2014/main" id="{2564F9BD-B204-47EB-B3B9-ED2E3BE525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8" y="1510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7" name="Freeform 203">
                <a:extLst>
                  <a:ext uri="{FF2B5EF4-FFF2-40B4-BE49-F238E27FC236}">
                    <a16:creationId xmlns:a16="http://schemas.microsoft.com/office/drawing/2014/main" id="{646C239D-50B2-4CA9-8B53-E220C139FD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9" y="162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8" name="Freeform 204">
                <a:extLst>
                  <a:ext uri="{FF2B5EF4-FFF2-40B4-BE49-F238E27FC236}">
                    <a16:creationId xmlns:a16="http://schemas.microsoft.com/office/drawing/2014/main" id="{480EF7EC-5437-406D-A0FF-38099A6110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7" y="164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</p:grpSp>
        <p:grpSp>
          <p:nvGrpSpPr>
            <p:cNvPr id="12" name="Group 406">
              <a:extLst>
                <a:ext uri="{FF2B5EF4-FFF2-40B4-BE49-F238E27FC236}">
                  <a16:creationId xmlns:a16="http://schemas.microsoft.com/office/drawing/2014/main" id="{029CBFB9-74A8-4414-8F74-6486D17B3A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1" y="591"/>
              <a:ext cx="6986" cy="3515"/>
              <a:chOff x="721" y="591"/>
              <a:chExt cx="6986" cy="3515"/>
            </a:xfrm>
          </p:grpSpPr>
          <p:sp>
            <p:nvSpPr>
              <p:cNvPr id="249" name="Freeform 206">
                <a:extLst>
                  <a:ext uri="{FF2B5EF4-FFF2-40B4-BE49-F238E27FC236}">
                    <a16:creationId xmlns:a16="http://schemas.microsoft.com/office/drawing/2014/main" id="{497A9F1B-6643-4F55-9AE5-AB6E3F7FF4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6" y="183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0" name="Freeform 207">
                <a:extLst>
                  <a:ext uri="{FF2B5EF4-FFF2-40B4-BE49-F238E27FC236}">
                    <a16:creationId xmlns:a16="http://schemas.microsoft.com/office/drawing/2014/main" id="{D891D30F-5A2F-49B0-A73A-F501429D2C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" y="1887"/>
                <a:ext cx="38" cy="41"/>
              </a:xfrm>
              <a:custGeom>
                <a:avLst/>
                <a:gdLst>
                  <a:gd name="T0" fmla="*/ 17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7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7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1" name="Freeform 208">
                <a:extLst>
                  <a:ext uri="{FF2B5EF4-FFF2-40B4-BE49-F238E27FC236}">
                    <a16:creationId xmlns:a16="http://schemas.microsoft.com/office/drawing/2014/main" id="{B6DF7BD0-65E2-4C17-99FC-79180EE1C5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2" y="190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2" name="Freeform 209">
                <a:extLst>
                  <a:ext uri="{FF2B5EF4-FFF2-40B4-BE49-F238E27FC236}">
                    <a16:creationId xmlns:a16="http://schemas.microsoft.com/office/drawing/2014/main" id="{9C051519-E17D-4CAA-897E-BC2AAE9E86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0" y="1938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3" name="Freeform 210">
                <a:extLst>
                  <a:ext uri="{FF2B5EF4-FFF2-40B4-BE49-F238E27FC236}">
                    <a16:creationId xmlns:a16="http://schemas.microsoft.com/office/drawing/2014/main" id="{A11BF945-62B0-4FB2-8594-A5785D35A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92" y="1938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4" name="Freeform 211">
                <a:extLst>
                  <a:ext uri="{FF2B5EF4-FFF2-40B4-BE49-F238E27FC236}">
                    <a16:creationId xmlns:a16="http://schemas.microsoft.com/office/drawing/2014/main" id="{349DFE45-D657-4989-96DF-F03D7F68EA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" y="1990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5" name="Freeform 212">
                <a:extLst>
                  <a:ext uri="{FF2B5EF4-FFF2-40B4-BE49-F238E27FC236}">
                    <a16:creationId xmlns:a16="http://schemas.microsoft.com/office/drawing/2014/main" id="{5F0EC05B-610C-4C7C-86AE-06A32342B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6" y="212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6" name="Freeform 213">
                <a:extLst>
                  <a:ext uri="{FF2B5EF4-FFF2-40B4-BE49-F238E27FC236}">
                    <a16:creationId xmlns:a16="http://schemas.microsoft.com/office/drawing/2014/main" id="{EA9064FB-0DDB-433F-913B-FE813FB1AD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1" y="212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7" name="Freeform 214">
                <a:extLst>
                  <a:ext uri="{FF2B5EF4-FFF2-40B4-BE49-F238E27FC236}">
                    <a16:creationId xmlns:a16="http://schemas.microsoft.com/office/drawing/2014/main" id="{91EBEC66-EC50-4AE4-A471-D08E4C5B8C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06" y="2126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8" name="Freeform 215">
                <a:extLst>
                  <a:ext uri="{FF2B5EF4-FFF2-40B4-BE49-F238E27FC236}">
                    <a16:creationId xmlns:a16="http://schemas.microsoft.com/office/drawing/2014/main" id="{3C10CFE6-CFAF-4D84-8CBB-3201D32617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6" y="2141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59" name="Freeform 216">
                <a:extLst>
                  <a:ext uri="{FF2B5EF4-FFF2-40B4-BE49-F238E27FC236}">
                    <a16:creationId xmlns:a16="http://schemas.microsoft.com/office/drawing/2014/main" id="{CEB95E3C-D07D-4B6F-8107-BEB1C0DC1E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33" y="2161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0" name="Freeform 217">
                <a:extLst>
                  <a:ext uri="{FF2B5EF4-FFF2-40B4-BE49-F238E27FC236}">
                    <a16:creationId xmlns:a16="http://schemas.microsoft.com/office/drawing/2014/main" id="{2B6B3824-4422-4587-A7B8-39C6BD8B9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" y="2161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1" name="Freeform 218">
                <a:extLst>
                  <a:ext uri="{FF2B5EF4-FFF2-40B4-BE49-F238E27FC236}">
                    <a16:creationId xmlns:a16="http://schemas.microsoft.com/office/drawing/2014/main" id="{9CDEC15D-E5AA-42A1-B16C-8FF3DC0C7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4" y="2161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2" name="Freeform 219">
                <a:extLst>
                  <a:ext uri="{FF2B5EF4-FFF2-40B4-BE49-F238E27FC236}">
                    <a16:creationId xmlns:a16="http://schemas.microsoft.com/office/drawing/2014/main" id="{99CB20AD-B76A-4AD9-895F-EC08A53F7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04" y="2161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3" name="Freeform 220">
                <a:extLst>
                  <a:ext uri="{FF2B5EF4-FFF2-40B4-BE49-F238E27FC236}">
                    <a16:creationId xmlns:a16="http://schemas.microsoft.com/office/drawing/2014/main" id="{BB38EEAA-8AAD-4E97-8099-536B5C8C8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4" y="2161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4" name="Freeform 221">
                <a:extLst>
                  <a:ext uri="{FF2B5EF4-FFF2-40B4-BE49-F238E27FC236}">
                    <a16:creationId xmlns:a16="http://schemas.microsoft.com/office/drawing/2014/main" id="{E113F312-1340-44C7-B91C-B8C0FFD690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39" y="2161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5" name="Freeform 222">
                <a:extLst>
                  <a:ext uri="{FF2B5EF4-FFF2-40B4-BE49-F238E27FC236}">
                    <a16:creationId xmlns:a16="http://schemas.microsoft.com/office/drawing/2014/main" id="{D87CB6C5-CB29-4F08-BEE3-C7AC5BAE65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" y="2161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6" name="Freeform 223">
                <a:extLst>
                  <a:ext uri="{FF2B5EF4-FFF2-40B4-BE49-F238E27FC236}">
                    <a16:creationId xmlns:a16="http://schemas.microsoft.com/office/drawing/2014/main" id="{5328700D-46C2-4598-9E41-343A7EE03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9" y="216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7" name="Freeform 224">
                <a:extLst>
                  <a:ext uri="{FF2B5EF4-FFF2-40B4-BE49-F238E27FC236}">
                    <a16:creationId xmlns:a16="http://schemas.microsoft.com/office/drawing/2014/main" id="{66FA796B-5E35-4A1A-93D1-6074A15D6B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1" y="2174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8" name="Freeform 225">
                <a:extLst>
                  <a:ext uri="{FF2B5EF4-FFF2-40B4-BE49-F238E27FC236}">
                    <a16:creationId xmlns:a16="http://schemas.microsoft.com/office/drawing/2014/main" id="{A6D20202-4B54-4EAE-9928-6C98F02209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4" y="217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69" name="Freeform 226">
                <a:extLst>
                  <a:ext uri="{FF2B5EF4-FFF2-40B4-BE49-F238E27FC236}">
                    <a16:creationId xmlns:a16="http://schemas.microsoft.com/office/drawing/2014/main" id="{A53F683A-A1D8-4656-A5B0-B2C7A3A8B1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2" y="2174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0" name="Freeform 227">
                <a:extLst>
                  <a:ext uri="{FF2B5EF4-FFF2-40B4-BE49-F238E27FC236}">
                    <a16:creationId xmlns:a16="http://schemas.microsoft.com/office/drawing/2014/main" id="{449C3941-FC50-48DC-93AE-666334B78E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7" y="217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1" name="Freeform 228">
                <a:extLst>
                  <a:ext uri="{FF2B5EF4-FFF2-40B4-BE49-F238E27FC236}">
                    <a16:creationId xmlns:a16="http://schemas.microsoft.com/office/drawing/2014/main" id="{724881EE-157A-4115-8341-0F8994D1C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" y="2174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2" name="Freeform 229">
                <a:extLst>
                  <a:ext uri="{FF2B5EF4-FFF2-40B4-BE49-F238E27FC236}">
                    <a16:creationId xmlns:a16="http://schemas.microsoft.com/office/drawing/2014/main" id="{95E118B2-8CD2-4CF1-8AC6-1FA1C1833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4" y="2174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3" name="Freeform 230">
                <a:extLst>
                  <a:ext uri="{FF2B5EF4-FFF2-40B4-BE49-F238E27FC236}">
                    <a16:creationId xmlns:a16="http://schemas.microsoft.com/office/drawing/2014/main" id="{2708AF16-083C-4C50-BFD1-A0E2C9DE94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7" y="217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4" name="Freeform 231">
                <a:extLst>
                  <a:ext uri="{FF2B5EF4-FFF2-40B4-BE49-F238E27FC236}">
                    <a16:creationId xmlns:a16="http://schemas.microsoft.com/office/drawing/2014/main" id="{5E6BBD84-ED37-4F14-AE17-21AACBEC4D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2174"/>
                <a:ext cx="37" cy="40"/>
              </a:xfrm>
              <a:custGeom>
                <a:avLst/>
                <a:gdLst>
                  <a:gd name="T0" fmla="*/ 20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20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20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5" name="Freeform 232">
                <a:extLst>
                  <a:ext uri="{FF2B5EF4-FFF2-40B4-BE49-F238E27FC236}">
                    <a16:creationId xmlns:a16="http://schemas.microsoft.com/office/drawing/2014/main" id="{104C3682-FE8B-4C46-9ACE-0F0EE6D46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92" y="217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6" name="Freeform 233">
                <a:extLst>
                  <a:ext uri="{FF2B5EF4-FFF2-40B4-BE49-F238E27FC236}">
                    <a16:creationId xmlns:a16="http://schemas.microsoft.com/office/drawing/2014/main" id="{680D2FAC-CF93-4A17-96AA-2AEFC0053F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2" y="217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7" name="Freeform 234">
                <a:extLst>
                  <a:ext uri="{FF2B5EF4-FFF2-40B4-BE49-F238E27FC236}">
                    <a16:creationId xmlns:a16="http://schemas.microsoft.com/office/drawing/2014/main" id="{3EBF6440-506D-41CD-86A8-0CDA69DCA7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4" y="217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8" name="Freeform 235">
                <a:extLst>
                  <a:ext uri="{FF2B5EF4-FFF2-40B4-BE49-F238E27FC236}">
                    <a16:creationId xmlns:a16="http://schemas.microsoft.com/office/drawing/2014/main" id="{036B89AF-1ABC-4020-A9BC-C70999831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7" y="217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79" name="Freeform 236">
                <a:extLst>
                  <a:ext uri="{FF2B5EF4-FFF2-40B4-BE49-F238E27FC236}">
                    <a16:creationId xmlns:a16="http://schemas.microsoft.com/office/drawing/2014/main" id="{B00CE8EB-D519-45FB-A9F6-93F517318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2" y="2181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0" name="Freeform 237">
                <a:extLst>
                  <a:ext uri="{FF2B5EF4-FFF2-40B4-BE49-F238E27FC236}">
                    <a16:creationId xmlns:a16="http://schemas.microsoft.com/office/drawing/2014/main" id="{643F81A4-9989-49D3-8265-0D016BCBA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17" y="2191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1" name="Freeform 238">
                <a:extLst>
                  <a:ext uri="{FF2B5EF4-FFF2-40B4-BE49-F238E27FC236}">
                    <a16:creationId xmlns:a16="http://schemas.microsoft.com/office/drawing/2014/main" id="{CE885F7E-F0F6-488D-8718-6FADD9838B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2" y="2191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2" name="Freeform 239">
                <a:extLst>
                  <a:ext uri="{FF2B5EF4-FFF2-40B4-BE49-F238E27FC236}">
                    <a16:creationId xmlns:a16="http://schemas.microsoft.com/office/drawing/2014/main" id="{440AF1CF-AC31-449A-9C0F-3FB3D59DCB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4" y="2191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3" name="Freeform 240">
                <a:extLst>
                  <a:ext uri="{FF2B5EF4-FFF2-40B4-BE49-F238E27FC236}">
                    <a16:creationId xmlns:a16="http://schemas.microsoft.com/office/drawing/2014/main" id="{13617EBA-C9E1-48F3-8291-6958C4E691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9" y="2191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4" name="Freeform 241">
                <a:extLst>
                  <a:ext uri="{FF2B5EF4-FFF2-40B4-BE49-F238E27FC236}">
                    <a16:creationId xmlns:a16="http://schemas.microsoft.com/office/drawing/2014/main" id="{B78D83F5-45F0-41E3-A246-2C0813C8E2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2" y="2191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5" name="Freeform 242">
                <a:extLst>
                  <a:ext uri="{FF2B5EF4-FFF2-40B4-BE49-F238E27FC236}">
                    <a16:creationId xmlns:a16="http://schemas.microsoft.com/office/drawing/2014/main" id="{D10F8D69-558A-4A42-9BBA-CBBB8D0EB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4" y="2191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6" name="Freeform 243">
                <a:extLst>
                  <a:ext uri="{FF2B5EF4-FFF2-40B4-BE49-F238E27FC236}">
                    <a16:creationId xmlns:a16="http://schemas.microsoft.com/office/drawing/2014/main" id="{C6CE5AD2-4BB2-43DE-9397-4CFE16B29A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7" y="2191"/>
                <a:ext cx="38" cy="41"/>
              </a:xfrm>
              <a:custGeom>
                <a:avLst/>
                <a:gdLst>
                  <a:gd name="T0" fmla="*/ 17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7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7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7" name="Freeform 244">
                <a:extLst>
                  <a:ext uri="{FF2B5EF4-FFF2-40B4-BE49-F238E27FC236}">
                    <a16:creationId xmlns:a16="http://schemas.microsoft.com/office/drawing/2014/main" id="{5D81E65F-BE5D-449A-BD8D-27A6AAE7C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7" y="2191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8" name="Freeform 245">
                <a:extLst>
                  <a:ext uri="{FF2B5EF4-FFF2-40B4-BE49-F238E27FC236}">
                    <a16:creationId xmlns:a16="http://schemas.microsoft.com/office/drawing/2014/main" id="{67CCB251-4E28-4013-9AEA-380C1B5A9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9" y="2191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89" name="Freeform 246">
                <a:extLst>
                  <a:ext uri="{FF2B5EF4-FFF2-40B4-BE49-F238E27FC236}">
                    <a16:creationId xmlns:a16="http://schemas.microsoft.com/office/drawing/2014/main" id="{E44FDAC5-652B-4C0D-B74D-1232D09F1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7" y="2191"/>
                <a:ext cx="38" cy="41"/>
              </a:xfrm>
              <a:custGeom>
                <a:avLst/>
                <a:gdLst>
                  <a:gd name="T0" fmla="*/ 18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8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8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0" name="Freeform 247">
                <a:extLst>
                  <a:ext uri="{FF2B5EF4-FFF2-40B4-BE49-F238E27FC236}">
                    <a16:creationId xmlns:a16="http://schemas.microsoft.com/office/drawing/2014/main" id="{A09D29BC-99BA-494F-834F-9995F93AFA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9" y="2191"/>
                <a:ext cx="38" cy="41"/>
              </a:xfrm>
              <a:custGeom>
                <a:avLst/>
                <a:gdLst>
                  <a:gd name="T0" fmla="*/ 18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8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8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1" name="Freeform 248">
                <a:extLst>
                  <a:ext uri="{FF2B5EF4-FFF2-40B4-BE49-F238E27FC236}">
                    <a16:creationId xmlns:a16="http://schemas.microsoft.com/office/drawing/2014/main" id="{00C7B41D-DF37-4C48-9307-ABE4C338D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9" y="2191"/>
                <a:ext cx="41" cy="41"/>
              </a:xfrm>
              <a:custGeom>
                <a:avLst/>
                <a:gdLst>
                  <a:gd name="T0" fmla="*/ 21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1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1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2" name="Freeform 249">
                <a:extLst>
                  <a:ext uri="{FF2B5EF4-FFF2-40B4-BE49-F238E27FC236}">
                    <a16:creationId xmlns:a16="http://schemas.microsoft.com/office/drawing/2014/main" id="{424FAA69-7C52-4180-A81B-629880CFBE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7" y="2191"/>
                <a:ext cx="38" cy="41"/>
              </a:xfrm>
              <a:custGeom>
                <a:avLst/>
                <a:gdLst>
                  <a:gd name="T0" fmla="*/ 18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8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8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3" name="Freeform 250">
                <a:extLst>
                  <a:ext uri="{FF2B5EF4-FFF2-40B4-BE49-F238E27FC236}">
                    <a16:creationId xmlns:a16="http://schemas.microsoft.com/office/drawing/2014/main" id="{B2D13527-3B38-4E87-9EAE-7B4E1A36EF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5" y="2191"/>
                <a:ext cx="37" cy="41"/>
              </a:xfrm>
              <a:custGeom>
                <a:avLst/>
                <a:gdLst>
                  <a:gd name="T0" fmla="*/ 17 w 37"/>
                  <a:gd name="T1" fmla="*/ 0 h 41"/>
                  <a:gd name="T2" fmla="*/ 0 w 37"/>
                  <a:gd name="T3" fmla="*/ 41 h 41"/>
                  <a:gd name="T4" fmla="*/ 37 w 37"/>
                  <a:gd name="T5" fmla="*/ 41 h 41"/>
                  <a:gd name="T6" fmla="*/ 17 w 37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1">
                    <a:moveTo>
                      <a:pt x="17" y="0"/>
                    </a:moveTo>
                    <a:lnTo>
                      <a:pt x="0" y="41"/>
                    </a:lnTo>
                    <a:lnTo>
                      <a:pt x="37" y="41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4" name="Freeform 251">
                <a:extLst>
                  <a:ext uri="{FF2B5EF4-FFF2-40B4-BE49-F238E27FC236}">
                    <a16:creationId xmlns:a16="http://schemas.microsoft.com/office/drawing/2014/main" id="{75217D1A-FFAF-4D85-B85C-9831AD0B5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7" y="2191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5" name="Freeform 252">
                <a:extLst>
                  <a:ext uri="{FF2B5EF4-FFF2-40B4-BE49-F238E27FC236}">
                    <a16:creationId xmlns:a16="http://schemas.microsoft.com/office/drawing/2014/main" id="{6FC262E1-CA59-4B43-8BDC-9E16E31E0C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0" y="2191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6" name="Freeform 253">
                <a:extLst>
                  <a:ext uri="{FF2B5EF4-FFF2-40B4-BE49-F238E27FC236}">
                    <a16:creationId xmlns:a16="http://schemas.microsoft.com/office/drawing/2014/main" id="{AC5957E5-A79C-4C07-A568-B78E9A4B3C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77" y="2191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7" name="Freeform 254">
                <a:extLst>
                  <a:ext uri="{FF2B5EF4-FFF2-40B4-BE49-F238E27FC236}">
                    <a16:creationId xmlns:a16="http://schemas.microsoft.com/office/drawing/2014/main" id="{271DDA6F-5462-4844-A06E-C6FE7ADAA1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2" y="2206"/>
                <a:ext cx="38" cy="41"/>
              </a:xfrm>
              <a:custGeom>
                <a:avLst/>
                <a:gdLst>
                  <a:gd name="T0" fmla="*/ 18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8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8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8" name="Freeform 255">
                <a:extLst>
                  <a:ext uri="{FF2B5EF4-FFF2-40B4-BE49-F238E27FC236}">
                    <a16:creationId xmlns:a16="http://schemas.microsoft.com/office/drawing/2014/main" id="{17793512-493A-4562-BDD0-9F34547D1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5" y="2206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99" name="Freeform 256">
                <a:extLst>
                  <a:ext uri="{FF2B5EF4-FFF2-40B4-BE49-F238E27FC236}">
                    <a16:creationId xmlns:a16="http://schemas.microsoft.com/office/drawing/2014/main" id="{480707F6-AE40-4214-9F38-595242E1D6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0" y="2206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0" name="Freeform 257">
                <a:extLst>
                  <a:ext uri="{FF2B5EF4-FFF2-40B4-BE49-F238E27FC236}">
                    <a16:creationId xmlns:a16="http://schemas.microsoft.com/office/drawing/2014/main" id="{B36BD59D-EA90-431E-90A2-5AFF4F9BA1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2206"/>
                <a:ext cx="37" cy="41"/>
              </a:xfrm>
              <a:custGeom>
                <a:avLst/>
                <a:gdLst>
                  <a:gd name="T0" fmla="*/ 17 w 37"/>
                  <a:gd name="T1" fmla="*/ 0 h 41"/>
                  <a:gd name="T2" fmla="*/ 0 w 37"/>
                  <a:gd name="T3" fmla="*/ 41 h 41"/>
                  <a:gd name="T4" fmla="*/ 37 w 37"/>
                  <a:gd name="T5" fmla="*/ 41 h 41"/>
                  <a:gd name="T6" fmla="*/ 17 w 37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1">
                    <a:moveTo>
                      <a:pt x="17" y="0"/>
                    </a:moveTo>
                    <a:lnTo>
                      <a:pt x="0" y="41"/>
                    </a:lnTo>
                    <a:lnTo>
                      <a:pt x="37" y="41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1" name="Freeform 258">
                <a:extLst>
                  <a:ext uri="{FF2B5EF4-FFF2-40B4-BE49-F238E27FC236}">
                    <a16:creationId xmlns:a16="http://schemas.microsoft.com/office/drawing/2014/main" id="{1395B22D-071D-45ED-AE04-40E7593D43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0" y="2206"/>
                <a:ext cx="37" cy="41"/>
              </a:xfrm>
              <a:custGeom>
                <a:avLst/>
                <a:gdLst>
                  <a:gd name="T0" fmla="*/ 17 w 37"/>
                  <a:gd name="T1" fmla="*/ 0 h 41"/>
                  <a:gd name="T2" fmla="*/ 0 w 37"/>
                  <a:gd name="T3" fmla="*/ 41 h 41"/>
                  <a:gd name="T4" fmla="*/ 37 w 37"/>
                  <a:gd name="T5" fmla="*/ 41 h 41"/>
                  <a:gd name="T6" fmla="*/ 17 w 37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1">
                    <a:moveTo>
                      <a:pt x="17" y="0"/>
                    </a:moveTo>
                    <a:lnTo>
                      <a:pt x="0" y="41"/>
                    </a:lnTo>
                    <a:lnTo>
                      <a:pt x="37" y="41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2" name="Freeform 259">
                <a:extLst>
                  <a:ext uri="{FF2B5EF4-FFF2-40B4-BE49-F238E27FC236}">
                    <a16:creationId xmlns:a16="http://schemas.microsoft.com/office/drawing/2014/main" id="{A48E3F31-1871-4BC7-9D1F-EC171C6B54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2206"/>
                <a:ext cx="38" cy="41"/>
              </a:xfrm>
              <a:custGeom>
                <a:avLst/>
                <a:gdLst>
                  <a:gd name="T0" fmla="*/ 18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8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8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3" name="Freeform 260">
                <a:extLst>
                  <a:ext uri="{FF2B5EF4-FFF2-40B4-BE49-F238E27FC236}">
                    <a16:creationId xmlns:a16="http://schemas.microsoft.com/office/drawing/2014/main" id="{0510AB75-BB6E-4E38-B001-B2698EDC42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0" y="22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4" name="Freeform 261">
                <a:extLst>
                  <a:ext uri="{FF2B5EF4-FFF2-40B4-BE49-F238E27FC236}">
                    <a16:creationId xmlns:a16="http://schemas.microsoft.com/office/drawing/2014/main" id="{AEFEDEC4-0965-47AC-A1F5-1EBAB8B94C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5" y="22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5" name="Freeform 262">
                <a:extLst>
                  <a:ext uri="{FF2B5EF4-FFF2-40B4-BE49-F238E27FC236}">
                    <a16:creationId xmlns:a16="http://schemas.microsoft.com/office/drawing/2014/main" id="{AF808F90-96B8-46A4-A0BF-F969AF3D6A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7" y="2222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6" name="Freeform 263">
                <a:extLst>
                  <a:ext uri="{FF2B5EF4-FFF2-40B4-BE49-F238E27FC236}">
                    <a16:creationId xmlns:a16="http://schemas.microsoft.com/office/drawing/2014/main" id="{4298D9E2-81CB-4F2A-85E0-92E9D2DCC6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0" y="2239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7" name="Freeform 264">
                <a:extLst>
                  <a:ext uri="{FF2B5EF4-FFF2-40B4-BE49-F238E27FC236}">
                    <a16:creationId xmlns:a16="http://schemas.microsoft.com/office/drawing/2014/main" id="{EAB42DEA-2DEE-4088-86A3-B70629E9B2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2" y="2239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8" name="Freeform 265">
                <a:extLst>
                  <a:ext uri="{FF2B5EF4-FFF2-40B4-BE49-F238E27FC236}">
                    <a16:creationId xmlns:a16="http://schemas.microsoft.com/office/drawing/2014/main" id="{0D1AE105-28F4-4B0F-8374-662C72EE5A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239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09" name="Freeform 266">
                <a:extLst>
                  <a:ext uri="{FF2B5EF4-FFF2-40B4-BE49-F238E27FC236}">
                    <a16:creationId xmlns:a16="http://schemas.microsoft.com/office/drawing/2014/main" id="{F027A3EC-D5A1-453A-AC9D-A91E2F990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23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0" name="Freeform 267">
                <a:extLst>
                  <a:ext uri="{FF2B5EF4-FFF2-40B4-BE49-F238E27FC236}">
                    <a16:creationId xmlns:a16="http://schemas.microsoft.com/office/drawing/2014/main" id="{377E469F-DB2A-45A2-A36E-93A10A4F68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2239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1" name="Freeform 268">
                <a:extLst>
                  <a:ext uri="{FF2B5EF4-FFF2-40B4-BE49-F238E27FC236}">
                    <a16:creationId xmlns:a16="http://schemas.microsoft.com/office/drawing/2014/main" id="{AEC895C9-0E7C-4406-8BC0-623E63C2DC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3" y="223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2" name="Freeform 269">
                <a:extLst>
                  <a:ext uri="{FF2B5EF4-FFF2-40B4-BE49-F238E27FC236}">
                    <a16:creationId xmlns:a16="http://schemas.microsoft.com/office/drawing/2014/main" id="{3BF63471-96AA-40C2-84FE-F62FC7D61F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3" y="223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3" name="Freeform 270">
                <a:extLst>
                  <a:ext uri="{FF2B5EF4-FFF2-40B4-BE49-F238E27FC236}">
                    <a16:creationId xmlns:a16="http://schemas.microsoft.com/office/drawing/2014/main" id="{776D9522-90F1-4181-88DF-798E0DE2AB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5" y="223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4" name="Freeform 271">
                <a:extLst>
                  <a:ext uri="{FF2B5EF4-FFF2-40B4-BE49-F238E27FC236}">
                    <a16:creationId xmlns:a16="http://schemas.microsoft.com/office/drawing/2014/main" id="{7E85EFD7-811B-4F1E-AD70-28F1511B2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8" y="2269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5" name="Freeform 272">
                <a:extLst>
                  <a:ext uri="{FF2B5EF4-FFF2-40B4-BE49-F238E27FC236}">
                    <a16:creationId xmlns:a16="http://schemas.microsoft.com/office/drawing/2014/main" id="{378590E0-E33A-4AE5-A4A0-F08B014515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8" y="2269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6" name="Freeform 273">
                <a:extLst>
                  <a:ext uri="{FF2B5EF4-FFF2-40B4-BE49-F238E27FC236}">
                    <a16:creationId xmlns:a16="http://schemas.microsoft.com/office/drawing/2014/main" id="{88850921-BB1B-4ED2-8474-5D601F6421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0" y="2269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7" name="Freeform 274">
                <a:extLst>
                  <a:ext uri="{FF2B5EF4-FFF2-40B4-BE49-F238E27FC236}">
                    <a16:creationId xmlns:a16="http://schemas.microsoft.com/office/drawing/2014/main" id="{841EA217-E0A9-4BDB-9459-69AAB42F2A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2269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8" name="Freeform 275">
                <a:extLst>
                  <a:ext uri="{FF2B5EF4-FFF2-40B4-BE49-F238E27FC236}">
                    <a16:creationId xmlns:a16="http://schemas.microsoft.com/office/drawing/2014/main" id="{68DE58B3-73A3-4835-B2E1-57010084E6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5" y="2269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19" name="Freeform 276">
                <a:extLst>
                  <a:ext uri="{FF2B5EF4-FFF2-40B4-BE49-F238E27FC236}">
                    <a16:creationId xmlns:a16="http://schemas.microsoft.com/office/drawing/2014/main" id="{83AF2BE5-7C26-4A72-B84B-B59A008B11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0" y="2269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0" name="Freeform 277">
                <a:extLst>
                  <a:ext uri="{FF2B5EF4-FFF2-40B4-BE49-F238E27FC236}">
                    <a16:creationId xmlns:a16="http://schemas.microsoft.com/office/drawing/2014/main" id="{FC2F8F4A-5A62-4C9F-9A07-4F4C94CC1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5" y="2269"/>
                <a:ext cx="38" cy="41"/>
              </a:xfrm>
              <a:custGeom>
                <a:avLst/>
                <a:gdLst>
                  <a:gd name="T0" fmla="*/ 18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8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8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1" name="Freeform 278">
                <a:extLst>
                  <a:ext uri="{FF2B5EF4-FFF2-40B4-BE49-F238E27FC236}">
                    <a16:creationId xmlns:a16="http://schemas.microsoft.com/office/drawing/2014/main" id="{3147FA2B-92DC-4B80-9F9E-B6E1C6F7C4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2269"/>
                <a:ext cx="38" cy="41"/>
              </a:xfrm>
              <a:custGeom>
                <a:avLst/>
                <a:gdLst>
                  <a:gd name="T0" fmla="*/ 17 w 38"/>
                  <a:gd name="T1" fmla="*/ 0 h 41"/>
                  <a:gd name="T2" fmla="*/ 0 w 38"/>
                  <a:gd name="T3" fmla="*/ 41 h 41"/>
                  <a:gd name="T4" fmla="*/ 38 w 38"/>
                  <a:gd name="T5" fmla="*/ 41 h 41"/>
                  <a:gd name="T6" fmla="*/ 17 w 38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1">
                    <a:moveTo>
                      <a:pt x="17" y="0"/>
                    </a:moveTo>
                    <a:lnTo>
                      <a:pt x="0" y="41"/>
                    </a:lnTo>
                    <a:lnTo>
                      <a:pt x="38" y="41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2" name="Freeform 279">
                <a:extLst>
                  <a:ext uri="{FF2B5EF4-FFF2-40B4-BE49-F238E27FC236}">
                    <a16:creationId xmlns:a16="http://schemas.microsoft.com/office/drawing/2014/main" id="{8EFC6A92-0ED0-4890-A063-FDE8FB4A9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3" y="23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3" name="Freeform 280">
                <a:extLst>
                  <a:ext uri="{FF2B5EF4-FFF2-40B4-BE49-F238E27FC236}">
                    <a16:creationId xmlns:a16="http://schemas.microsoft.com/office/drawing/2014/main" id="{CB98EE82-2655-4D56-9892-9022A3D91E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43" y="23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4" name="Freeform 281">
                <a:extLst>
                  <a:ext uri="{FF2B5EF4-FFF2-40B4-BE49-F238E27FC236}">
                    <a16:creationId xmlns:a16="http://schemas.microsoft.com/office/drawing/2014/main" id="{1D972217-ADEB-45AD-9DC3-212059EB68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3" y="23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5" name="Freeform 282">
                <a:extLst>
                  <a:ext uri="{FF2B5EF4-FFF2-40B4-BE49-F238E27FC236}">
                    <a16:creationId xmlns:a16="http://schemas.microsoft.com/office/drawing/2014/main" id="{D472A483-FA71-4CCA-A0EA-AA1FFD14B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1" y="23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6" name="Freeform 283">
                <a:extLst>
                  <a:ext uri="{FF2B5EF4-FFF2-40B4-BE49-F238E27FC236}">
                    <a16:creationId xmlns:a16="http://schemas.microsoft.com/office/drawing/2014/main" id="{122C6C03-0705-4EE0-B7DE-C85FFD9E79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23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7" name="Freeform 284">
                <a:extLst>
                  <a:ext uri="{FF2B5EF4-FFF2-40B4-BE49-F238E27FC236}">
                    <a16:creationId xmlns:a16="http://schemas.microsoft.com/office/drawing/2014/main" id="{8ABB2726-1C61-45FC-9303-1EAA79EB80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23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8" name="Freeform 285">
                <a:extLst>
                  <a:ext uri="{FF2B5EF4-FFF2-40B4-BE49-F238E27FC236}">
                    <a16:creationId xmlns:a16="http://schemas.microsoft.com/office/drawing/2014/main" id="{807D9791-7B01-4C07-96A6-DB458B14D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1" y="23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29" name="Freeform 286">
                <a:extLst>
                  <a:ext uri="{FF2B5EF4-FFF2-40B4-BE49-F238E27FC236}">
                    <a16:creationId xmlns:a16="http://schemas.microsoft.com/office/drawing/2014/main" id="{BEC72801-7104-4CBE-9E79-7771C58B49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3" y="2322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0" name="Freeform 287">
                <a:extLst>
                  <a:ext uri="{FF2B5EF4-FFF2-40B4-BE49-F238E27FC236}">
                    <a16:creationId xmlns:a16="http://schemas.microsoft.com/office/drawing/2014/main" id="{7B68E330-1B01-44E1-B930-E18288E68D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" y="2322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1" name="Freeform 288">
                <a:extLst>
                  <a:ext uri="{FF2B5EF4-FFF2-40B4-BE49-F238E27FC236}">
                    <a16:creationId xmlns:a16="http://schemas.microsoft.com/office/drawing/2014/main" id="{0BBB9BD1-2BD3-4711-B3D1-6A160A76C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" y="23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2" name="Freeform 289">
                <a:extLst>
                  <a:ext uri="{FF2B5EF4-FFF2-40B4-BE49-F238E27FC236}">
                    <a16:creationId xmlns:a16="http://schemas.microsoft.com/office/drawing/2014/main" id="{997B42F9-A0EF-4813-A1D8-018BE41DC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3" y="2322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3" name="Freeform 290">
                <a:extLst>
                  <a:ext uri="{FF2B5EF4-FFF2-40B4-BE49-F238E27FC236}">
                    <a16:creationId xmlns:a16="http://schemas.microsoft.com/office/drawing/2014/main" id="{BBF7C88F-6D89-41D8-92DE-06A4DFD12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4" y="232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4" name="Freeform 291">
                <a:extLst>
                  <a:ext uri="{FF2B5EF4-FFF2-40B4-BE49-F238E27FC236}">
                    <a16:creationId xmlns:a16="http://schemas.microsoft.com/office/drawing/2014/main" id="{80435EF6-7FCC-47B6-9BFC-36A96B22A0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5" y="223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5" name="Freeform 292">
                <a:extLst>
                  <a:ext uri="{FF2B5EF4-FFF2-40B4-BE49-F238E27FC236}">
                    <a16:creationId xmlns:a16="http://schemas.microsoft.com/office/drawing/2014/main" id="{3440FCAB-46AE-4159-B8E4-761066BB0D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0" y="938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6" name="Freeform 293">
                <a:extLst>
                  <a:ext uri="{FF2B5EF4-FFF2-40B4-BE49-F238E27FC236}">
                    <a16:creationId xmlns:a16="http://schemas.microsoft.com/office/drawing/2014/main" id="{1D42660C-C89B-4613-B21F-CBC52F79B9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2" y="87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7" name="Freeform 294">
                <a:extLst>
                  <a:ext uri="{FF2B5EF4-FFF2-40B4-BE49-F238E27FC236}">
                    <a16:creationId xmlns:a16="http://schemas.microsoft.com/office/drawing/2014/main" id="{E8299EAB-5CF3-46B2-A4C8-3A444ED0F3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" y="83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8" name="Freeform 295">
                <a:extLst>
                  <a:ext uri="{FF2B5EF4-FFF2-40B4-BE49-F238E27FC236}">
                    <a16:creationId xmlns:a16="http://schemas.microsoft.com/office/drawing/2014/main" id="{881B894D-91C9-46B9-B910-C5D472D2F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" y="86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39" name="Freeform 296">
                <a:extLst>
                  <a:ext uri="{FF2B5EF4-FFF2-40B4-BE49-F238E27FC236}">
                    <a16:creationId xmlns:a16="http://schemas.microsoft.com/office/drawing/2014/main" id="{0D0B00AB-80D0-419B-B73B-FE4C88ED3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9" y="872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0" name="Freeform 297">
                <a:extLst>
                  <a:ext uri="{FF2B5EF4-FFF2-40B4-BE49-F238E27FC236}">
                    <a16:creationId xmlns:a16="http://schemas.microsoft.com/office/drawing/2014/main" id="{645B831C-10D3-488B-BA48-B02B77B461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" y="774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1" name="Freeform 298">
                <a:extLst>
                  <a:ext uri="{FF2B5EF4-FFF2-40B4-BE49-F238E27FC236}">
                    <a16:creationId xmlns:a16="http://schemas.microsoft.com/office/drawing/2014/main" id="{56EBF0B1-8CCF-4751-8956-7EF1B0389F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" y="76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2" name="Freeform 299">
                <a:extLst>
                  <a:ext uri="{FF2B5EF4-FFF2-40B4-BE49-F238E27FC236}">
                    <a16:creationId xmlns:a16="http://schemas.microsoft.com/office/drawing/2014/main" id="{37E496C2-E3C2-4BC1-88A2-C6D4B2294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" y="782"/>
                <a:ext cx="2875" cy="1560"/>
              </a:xfrm>
              <a:custGeom>
                <a:avLst/>
                <a:gdLst>
                  <a:gd name="T0" fmla="*/ 2604 w 2875"/>
                  <a:gd name="T1" fmla="*/ 1462 h 1560"/>
                  <a:gd name="T2" fmla="*/ 2488 w 2875"/>
                  <a:gd name="T3" fmla="*/ 1422 h 1560"/>
                  <a:gd name="T4" fmla="*/ 2312 w 2875"/>
                  <a:gd name="T5" fmla="*/ 1379 h 1560"/>
                  <a:gd name="T6" fmla="*/ 2250 w 2875"/>
                  <a:gd name="T7" fmla="*/ 1359 h 1560"/>
                  <a:gd name="T8" fmla="*/ 2162 w 2875"/>
                  <a:gd name="T9" fmla="*/ 1329 h 1560"/>
                  <a:gd name="T10" fmla="*/ 2028 w 2875"/>
                  <a:gd name="T11" fmla="*/ 1311 h 1560"/>
                  <a:gd name="T12" fmla="*/ 2001 w 2875"/>
                  <a:gd name="T13" fmla="*/ 1286 h 1560"/>
                  <a:gd name="T14" fmla="*/ 1925 w 2875"/>
                  <a:gd name="T15" fmla="*/ 1269 h 1560"/>
                  <a:gd name="T16" fmla="*/ 1893 w 2875"/>
                  <a:gd name="T17" fmla="*/ 1244 h 1560"/>
                  <a:gd name="T18" fmla="*/ 1812 w 2875"/>
                  <a:gd name="T19" fmla="*/ 1223 h 1560"/>
                  <a:gd name="T20" fmla="*/ 1787 w 2875"/>
                  <a:gd name="T21" fmla="*/ 1198 h 1560"/>
                  <a:gd name="T22" fmla="*/ 1599 w 2875"/>
                  <a:gd name="T23" fmla="*/ 1178 h 1560"/>
                  <a:gd name="T24" fmla="*/ 1558 w 2875"/>
                  <a:gd name="T25" fmla="*/ 1148 h 1560"/>
                  <a:gd name="T26" fmla="*/ 1478 w 2875"/>
                  <a:gd name="T27" fmla="*/ 1131 h 1560"/>
                  <a:gd name="T28" fmla="*/ 1378 w 2875"/>
                  <a:gd name="T29" fmla="*/ 1105 h 1560"/>
                  <a:gd name="T30" fmla="*/ 1342 w 2875"/>
                  <a:gd name="T31" fmla="*/ 1080 h 1560"/>
                  <a:gd name="T32" fmla="*/ 1279 w 2875"/>
                  <a:gd name="T33" fmla="*/ 1058 h 1560"/>
                  <a:gd name="T34" fmla="*/ 1237 w 2875"/>
                  <a:gd name="T35" fmla="*/ 1040 h 1560"/>
                  <a:gd name="T36" fmla="*/ 1197 w 2875"/>
                  <a:gd name="T37" fmla="*/ 1015 h 1560"/>
                  <a:gd name="T38" fmla="*/ 1161 w 2875"/>
                  <a:gd name="T39" fmla="*/ 992 h 1560"/>
                  <a:gd name="T40" fmla="*/ 1141 w 2875"/>
                  <a:gd name="T41" fmla="*/ 962 h 1560"/>
                  <a:gd name="T42" fmla="*/ 1083 w 2875"/>
                  <a:gd name="T43" fmla="*/ 942 h 1560"/>
                  <a:gd name="T44" fmla="*/ 1043 w 2875"/>
                  <a:gd name="T45" fmla="*/ 907 h 1560"/>
                  <a:gd name="T46" fmla="*/ 1013 w 2875"/>
                  <a:gd name="T47" fmla="*/ 887 h 1560"/>
                  <a:gd name="T48" fmla="*/ 983 w 2875"/>
                  <a:gd name="T49" fmla="*/ 857 h 1560"/>
                  <a:gd name="T50" fmla="*/ 950 w 2875"/>
                  <a:gd name="T51" fmla="*/ 839 h 1560"/>
                  <a:gd name="T52" fmla="*/ 923 w 2875"/>
                  <a:gd name="T53" fmla="*/ 816 h 1560"/>
                  <a:gd name="T54" fmla="*/ 908 w 2875"/>
                  <a:gd name="T55" fmla="*/ 799 h 1560"/>
                  <a:gd name="T56" fmla="*/ 862 w 2875"/>
                  <a:gd name="T57" fmla="*/ 774 h 1560"/>
                  <a:gd name="T58" fmla="*/ 830 w 2875"/>
                  <a:gd name="T59" fmla="*/ 751 h 1560"/>
                  <a:gd name="T60" fmla="*/ 794 w 2875"/>
                  <a:gd name="T61" fmla="*/ 728 h 1560"/>
                  <a:gd name="T62" fmla="*/ 772 w 2875"/>
                  <a:gd name="T63" fmla="*/ 708 h 1560"/>
                  <a:gd name="T64" fmla="*/ 747 w 2875"/>
                  <a:gd name="T65" fmla="*/ 678 h 1560"/>
                  <a:gd name="T66" fmla="*/ 727 w 2875"/>
                  <a:gd name="T67" fmla="*/ 658 h 1560"/>
                  <a:gd name="T68" fmla="*/ 701 w 2875"/>
                  <a:gd name="T69" fmla="*/ 636 h 1560"/>
                  <a:gd name="T70" fmla="*/ 651 w 2875"/>
                  <a:gd name="T71" fmla="*/ 618 h 1560"/>
                  <a:gd name="T72" fmla="*/ 629 w 2875"/>
                  <a:gd name="T73" fmla="*/ 595 h 1560"/>
                  <a:gd name="T74" fmla="*/ 568 w 2875"/>
                  <a:gd name="T75" fmla="*/ 570 h 1560"/>
                  <a:gd name="T76" fmla="*/ 548 w 2875"/>
                  <a:gd name="T77" fmla="*/ 548 h 1560"/>
                  <a:gd name="T78" fmla="*/ 503 w 2875"/>
                  <a:gd name="T79" fmla="*/ 530 h 1560"/>
                  <a:gd name="T80" fmla="*/ 475 w 2875"/>
                  <a:gd name="T81" fmla="*/ 502 h 1560"/>
                  <a:gd name="T82" fmla="*/ 453 w 2875"/>
                  <a:gd name="T83" fmla="*/ 482 h 1560"/>
                  <a:gd name="T84" fmla="*/ 423 w 2875"/>
                  <a:gd name="T85" fmla="*/ 460 h 1560"/>
                  <a:gd name="T86" fmla="*/ 410 w 2875"/>
                  <a:gd name="T87" fmla="*/ 432 h 1560"/>
                  <a:gd name="T88" fmla="*/ 380 w 2875"/>
                  <a:gd name="T89" fmla="*/ 412 h 1560"/>
                  <a:gd name="T90" fmla="*/ 347 w 2875"/>
                  <a:gd name="T91" fmla="*/ 394 h 1560"/>
                  <a:gd name="T92" fmla="*/ 330 w 2875"/>
                  <a:gd name="T93" fmla="*/ 369 h 1560"/>
                  <a:gd name="T94" fmla="*/ 307 w 2875"/>
                  <a:gd name="T95" fmla="*/ 352 h 1560"/>
                  <a:gd name="T96" fmla="*/ 289 w 2875"/>
                  <a:gd name="T97" fmla="*/ 329 h 1560"/>
                  <a:gd name="T98" fmla="*/ 259 w 2875"/>
                  <a:gd name="T99" fmla="*/ 304 h 1560"/>
                  <a:gd name="T100" fmla="*/ 239 w 2875"/>
                  <a:gd name="T101" fmla="*/ 276 h 1560"/>
                  <a:gd name="T102" fmla="*/ 224 w 2875"/>
                  <a:gd name="T103" fmla="*/ 251 h 1560"/>
                  <a:gd name="T104" fmla="*/ 211 w 2875"/>
                  <a:gd name="T105" fmla="*/ 223 h 1560"/>
                  <a:gd name="T106" fmla="*/ 201 w 2875"/>
                  <a:gd name="T107" fmla="*/ 193 h 1560"/>
                  <a:gd name="T108" fmla="*/ 176 w 2875"/>
                  <a:gd name="T109" fmla="*/ 158 h 1560"/>
                  <a:gd name="T110" fmla="*/ 144 w 2875"/>
                  <a:gd name="T111" fmla="*/ 141 h 1560"/>
                  <a:gd name="T112" fmla="*/ 129 w 2875"/>
                  <a:gd name="T113" fmla="*/ 113 h 1560"/>
                  <a:gd name="T114" fmla="*/ 98 w 2875"/>
                  <a:gd name="T115" fmla="*/ 80 h 1560"/>
                  <a:gd name="T116" fmla="*/ 61 w 2875"/>
                  <a:gd name="T117" fmla="*/ 48 h 1560"/>
                  <a:gd name="T118" fmla="*/ 36 w 2875"/>
                  <a:gd name="T119" fmla="*/ 2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875" h="1560">
                    <a:moveTo>
                      <a:pt x="2875" y="1560"/>
                    </a:moveTo>
                    <a:lnTo>
                      <a:pt x="2719" y="1560"/>
                    </a:lnTo>
                    <a:lnTo>
                      <a:pt x="2719" y="1510"/>
                    </a:lnTo>
                    <a:lnTo>
                      <a:pt x="2669" y="1510"/>
                    </a:lnTo>
                    <a:lnTo>
                      <a:pt x="2669" y="1480"/>
                    </a:lnTo>
                    <a:lnTo>
                      <a:pt x="2604" y="1480"/>
                    </a:lnTo>
                    <a:lnTo>
                      <a:pt x="2604" y="1462"/>
                    </a:lnTo>
                    <a:lnTo>
                      <a:pt x="2589" y="1462"/>
                    </a:lnTo>
                    <a:lnTo>
                      <a:pt x="2589" y="1447"/>
                    </a:lnTo>
                    <a:lnTo>
                      <a:pt x="2566" y="1447"/>
                    </a:lnTo>
                    <a:lnTo>
                      <a:pt x="2566" y="1430"/>
                    </a:lnTo>
                    <a:lnTo>
                      <a:pt x="2501" y="1430"/>
                    </a:lnTo>
                    <a:lnTo>
                      <a:pt x="2501" y="1422"/>
                    </a:lnTo>
                    <a:lnTo>
                      <a:pt x="2488" y="1422"/>
                    </a:lnTo>
                    <a:lnTo>
                      <a:pt x="2488" y="1414"/>
                    </a:lnTo>
                    <a:lnTo>
                      <a:pt x="2438" y="1414"/>
                    </a:lnTo>
                    <a:lnTo>
                      <a:pt x="2438" y="1399"/>
                    </a:lnTo>
                    <a:lnTo>
                      <a:pt x="2315" y="1399"/>
                    </a:lnTo>
                    <a:lnTo>
                      <a:pt x="2315" y="1389"/>
                    </a:lnTo>
                    <a:lnTo>
                      <a:pt x="2312" y="1389"/>
                    </a:lnTo>
                    <a:lnTo>
                      <a:pt x="2312" y="1379"/>
                    </a:lnTo>
                    <a:lnTo>
                      <a:pt x="2302" y="1379"/>
                    </a:lnTo>
                    <a:lnTo>
                      <a:pt x="2302" y="1372"/>
                    </a:lnTo>
                    <a:lnTo>
                      <a:pt x="2292" y="1372"/>
                    </a:lnTo>
                    <a:lnTo>
                      <a:pt x="2292" y="1367"/>
                    </a:lnTo>
                    <a:lnTo>
                      <a:pt x="2262" y="1367"/>
                    </a:lnTo>
                    <a:lnTo>
                      <a:pt x="2262" y="1359"/>
                    </a:lnTo>
                    <a:lnTo>
                      <a:pt x="2250" y="1359"/>
                    </a:lnTo>
                    <a:lnTo>
                      <a:pt x="2250" y="1347"/>
                    </a:lnTo>
                    <a:lnTo>
                      <a:pt x="2224" y="1347"/>
                    </a:lnTo>
                    <a:lnTo>
                      <a:pt x="2224" y="1342"/>
                    </a:lnTo>
                    <a:lnTo>
                      <a:pt x="2209" y="1342"/>
                    </a:lnTo>
                    <a:lnTo>
                      <a:pt x="2209" y="1337"/>
                    </a:lnTo>
                    <a:lnTo>
                      <a:pt x="2162" y="1337"/>
                    </a:lnTo>
                    <a:lnTo>
                      <a:pt x="2162" y="1329"/>
                    </a:lnTo>
                    <a:lnTo>
                      <a:pt x="2154" y="1329"/>
                    </a:lnTo>
                    <a:lnTo>
                      <a:pt x="2154" y="1321"/>
                    </a:lnTo>
                    <a:lnTo>
                      <a:pt x="2079" y="1321"/>
                    </a:lnTo>
                    <a:lnTo>
                      <a:pt x="2079" y="1316"/>
                    </a:lnTo>
                    <a:lnTo>
                      <a:pt x="2041" y="1316"/>
                    </a:lnTo>
                    <a:lnTo>
                      <a:pt x="2041" y="1311"/>
                    </a:lnTo>
                    <a:lnTo>
                      <a:pt x="2028" y="1311"/>
                    </a:lnTo>
                    <a:lnTo>
                      <a:pt x="2028" y="1306"/>
                    </a:lnTo>
                    <a:lnTo>
                      <a:pt x="2023" y="1306"/>
                    </a:lnTo>
                    <a:lnTo>
                      <a:pt x="2023" y="1299"/>
                    </a:lnTo>
                    <a:lnTo>
                      <a:pt x="2021" y="1299"/>
                    </a:lnTo>
                    <a:lnTo>
                      <a:pt x="2021" y="1291"/>
                    </a:lnTo>
                    <a:lnTo>
                      <a:pt x="2001" y="1291"/>
                    </a:lnTo>
                    <a:lnTo>
                      <a:pt x="2001" y="1286"/>
                    </a:lnTo>
                    <a:lnTo>
                      <a:pt x="1993" y="1286"/>
                    </a:lnTo>
                    <a:lnTo>
                      <a:pt x="1993" y="1279"/>
                    </a:lnTo>
                    <a:lnTo>
                      <a:pt x="1945" y="1279"/>
                    </a:lnTo>
                    <a:lnTo>
                      <a:pt x="1945" y="1274"/>
                    </a:lnTo>
                    <a:lnTo>
                      <a:pt x="1928" y="1274"/>
                    </a:lnTo>
                    <a:lnTo>
                      <a:pt x="1928" y="1269"/>
                    </a:lnTo>
                    <a:lnTo>
                      <a:pt x="1925" y="1269"/>
                    </a:lnTo>
                    <a:lnTo>
                      <a:pt x="1925" y="1261"/>
                    </a:lnTo>
                    <a:lnTo>
                      <a:pt x="1915" y="1261"/>
                    </a:lnTo>
                    <a:lnTo>
                      <a:pt x="1915" y="1256"/>
                    </a:lnTo>
                    <a:lnTo>
                      <a:pt x="1903" y="1256"/>
                    </a:lnTo>
                    <a:lnTo>
                      <a:pt x="1903" y="1249"/>
                    </a:lnTo>
                    <a:lnTo>
                      <a:pt x="1893" y="1249"/>
                    </a:lnTo>
                    <a:lnTo>
                      <a:pt x="1893" y="1244"/>
                    </a:lnTo>
                    <a:lnTo>
                      <a:pt x="1883" y="1244"/>
                    </a:lnTo>
                    <a:lnTo>
                      <a:pt x="1883" y="1236"/>
                    </a:lnTo>
                    <a:lnTo>
                      <a:pt x="1865" y="1236"/>
                    </a:lnTo>
                    <a:lnTo>
                      <a:pt x="1865" y="1228"/>
                    </a:lnTo>
                    <a:lnTo>
                      <a:pt x="1817" y="1228"/>
                    </a:lnTo>
                    <a:lnTo>
                      <a:pt x="1817" y="1223"/>
                    </a:lnTo>
                    <a:lnTo>
                      <a:pt x="1812" y="1223"/>
                    </a:lnTo>
                    <a:lnTo>
                      <a:pt x="1812" y="1216"/>
                    </a:lnTo>
                    <a:lnTo>
                      <a:pt x="1807" y="1216"/>
                    </a:lnTo>
                    <a:lnTo>
                      <a:pt x="1807" y="1211"/>
                    </a:lnTo>
                    <a:lnTo>
                      <a:pt x="1795" y="1211"/>
                    </a:lnTo>
                    <a:lnTo>
                      <a:pt x="1795" y="1206"/>
                    </a:lnTo>
                    <a:lnTo>
                      <a:pt x="1787" y="1206"/>
                    </a:lnTo>
                    <a:lnTo>
                      <a:pt x="1787" y="1198"/>
                    </a:lnTo>
                    <a:lnTo>
                      <a:pt x="1767" y="1198"/>
                    </a:lnTo>
                    <a:lnTo>
                      <a:pt x="1767" y="1191"/>
                    </a:lnTo>
                    <a:lnTo>
                      <a:pt x="1765" y="1191"/>
                    </a:lnTo>
                    <a:lnTo>
                      <a:pt x="1765" y="1186"/>
                    </a:lnTo>
                    <a:lnTo>
                      <a:pt x="1719" y="1186"/>
                    </a:lnTo>
                    <a:lnTo>
                      <a:pt x="1719" y="1178"/>
                    </a:lnTo>
                    <a:lnTo>
                      <a:pt x="1599" y="1178"/>
                    </a:lnTo>
                    <a:lnTo>
                      <a:pt x="1599" y="1173"/>
                    </a:lnTo>
                    <a:lnTo>
                      <a:pt x="1566" y="1173"/>
                    </a:lnTo>
                    <a:lnTo>
                      <a:pt x="1566" y="1166"/>
                    </a:lnTo>
                    <a:lnTo>
                      <a:pt x="1563" y="1166"/>
                    </a:lnTo>
                    <a:lnTo>
                      <a:pt x="1563" y="1156"/>
                    </a:lnTo>
                    <a:lnTo>
                      <a:pt x="1558" y="1156"/>
                    </a:lnTo>
                    <a:lnTo>
                      <a:pt x="1558" y="1148"/>
                    </a:lnTo>
                    <a:lnTo>
                      <a:pt x="1546" y="1148"/>
                    </a:lnTo>
                    <a:lnTo>
                      <a:pt x="1546" y="1143"/>
                    </a:lnTo>
                    <a:lnTo>
                      <a:pt x="1528" y="1143"/>
                    </a:lnTo>
                    <a:lnTo>
                      <a:pt x="1528" y="1138"/>
                    </a:lnTo>
                    <a:lnTo>
                      <a:pt x="1491" y="1138"/>
                    </a:lnTo>
                    <a:lnTo>
                      <a:pt x="1491" y="1131"/>
                    </a:lnTo>
                    <a:lnTo>
                      <a:pt x="1478" y="1131"/>
                    </a:lnTo>
                    <a:lnTo>
                      <a:pt x="1478" y="1125"/>
                    </a:lnTo>
                    <a:lnTo>
                      <a:pt x="1453" y="1125"/>
                    </a:lnTo>
                    <a:lnTo>
                      <a:pt x="1453" y="1118"/>
                    </a:lnTo>
                    <a:lnTo>
                      <a:pt x="1415" y="1118"/>
                    </a:lnTo>
                    <a:lnTo>
                      <a:pt x="1415" y="1113"/>
                    </a:lnTo>
                    <a:lnTo>
                      <a:pt x="1378" y="1113"/>
                    </a:lnTo>
                    <a:lnTo>
                      <a:pt x="1378" y="1105"/>
                    </a:lnTo>
                    <a:lnTo>
                      <a:pt x="1370" y="1105"/>
                    </a:lnTo>
                    <a:lnTo>
                      <a:pt x="1370" y="1100"/>
                    </a:lnTo>
                    <a:lnTo>
                      <a:pt x="1365" y="1100"/>
                    </a:lnTo>
                    <a:lnTo>
                      <a:pt x="1365" y="1095"/>
                    </a:lnTo>
                    <a:lnTo>
                      <a:pt x="1357" y="1095"/>
                    </a:lnTo>
                    <a:lnTo>
                      <a:pt x="1357" y="1080"/>
                    </a:lnTo>
                    <a:lnTo>
                      <a:pt x="1342" y="1080"/>
                    </a:lnTo>
                    <a:lnTo>
                      <a:pt x="1342" y="1078"/>
                    </a:lnTo>
                    <a:lnTo>
                      <a:pt x="1307" y="1078"/>
                    </a:lnTo>
                    <a:lnTo>
                      <a:pt x="1307" y="1070"/>
                    </a:lnTo>
                    <a:lnTo>
                      <a:pt x="1300" y="1070"/>
                    </a:lnTo>
                    <a:lnTo>
                      <a:pt x="1300" y="1063"/>
                    </a:lnTo>
                    <a:lnTo>
                      <a:pt x="1279" y="1063"/>
                    </a:lnTo>
                    <a:lnTo>
                      <a:pt x="1279" y="1058"/>
                    </a:lnTo>
                    <a:lnTo>
                      <a:pt x="1259" y="1058"/>
                    </a:lnTo>
                    <a:lnTo>
                      <a:pt x="1259" y="1050"/>
                    </a:lnTo>
                    <a:lnTo>
                      <a:pt x="1249" y="1050"/>
                    </a:lnTo>
                    <a:lnTo>
                      <a:pt x="1249" y="1045"/>
                    </a:lnTo>
                    <a:lnTo>
                      <a:pt x="1244" y="1045"/>
                    </a:lnTo>
                    <a:lnTo>
                      <a:pt x="1244" y="1040"/>
                    </a:lnTo>
                    <a:lnTo>
                      <a:pt x="1237" y="1040"/>
                    </a:lnTo>
                    <a:lnTo>
                      <a:pt x="1237" y="1033"/>
                    </a:lnTo>
                    <a:lnTo>
                      <a:pt x="1227" y="1033"/>
                    </a:lnTo>
                    <a:lnTo>
                      <a:pt x="1227" y="1027"/>
                    </a:lnTo>
                    <a:lnTo>
                      <a:pt x="1209" y="1027"/>
                    </a:lnTo>
                    <a:lnTo>
                      <a:pt x="1209" y="1022"/>
                    </a:lnTo>
                    <a:lnTo>
                      <a:pt x="1197" y="1022"/>
                    </a:lnTo>
                    <a:lnTo>
                      <a:pt x="1197" y="1015"/>
                    </a:lnTo>
                    <a:lnTo>
                      <a:pt x="1174" y="1015"/>
                    </a:lnTo>
                    <a:lnTo>
                      <a:pt x="1174" y="1002"/>
                    </a:lnTo>
                    <a:lnTo>
                      <a:pt x="1169" y="1002"/>
                    </a:lnTo>
                    <a:lnTo>
                      <a:pt x="1169" y="997"/>
                    </a:lnTo>
                    <a:lnTo>
                      <a:pt x="1166" y="997"/>
                    </a:lnTo>
                    <a:lnTo>
                      <a:pt x="1166" y="992"/>
                    </a:lnTo>
                    <a:lnTo>
                      <a:pt x="1161" y="992"/>
                    </a:lnTo>
                    <a:lnTo>
                      <a:pt x="1161" y="985"/>
                    </a:lnTo>
                    <a:lnTo>
                      <a:pt x="1156" y="985"/>
                    </a:lnTo>
                    <a:lnTo>
                      <a:pt x="1156" y="977"/>
                    </a:lnTo>
                    <a:lnTo>
                      <a:pt x="1156" y="977"/>
                    </a:lnTo>
                    <a:lnTo>
                      <a:pt x="1156" y="967"/>
                    </a:lnTo>
                    <a:lnTo>
                      <a:pt x="1141" y="967"/>
                    </a:lnTo>
                    <a:lnTo>
                      <a:pt x="1141" y="962"/>
                    </a:lnTo>
                    <a:lnTo>
                      <a:pt x="1136" y="962"/>
                    </a:lnTo>
                    <a:lnTo>
                      <a:pt x="1136" y="955"/>
                    </a:lnTo>
                    <a:lnTo>
                      <a:pt x="1104" y="955"/>
                    </a:lnTo>
                    <a:lnTo>
                      <a:pt x="1104" y="950"/>
                    </a:lnTo>
                    <a:lnTo>
                      <a:pt x="1091" y="950"/>
                    </a:lnTo>
                    <a:lnTo>
                      <a:pt x="1091" y="942"/>
                    </a:lnTo>
                    <a:lnTo>
                      <a:pt x="1083" y="942"/>
                    </a:lnTo>
                    <a:lnTo>
                      <a:pt x="1083" y="937"/>
                    </a:lnTo>
                    <a:lnTo>
                      <a:pt x="1061" y="937"/>
                    </a:lnTo>
                    <a:lnTo>
                      <a:pt x="1061" y="917"/>
                    </a:lnTo>
                    <a:lnTo>
                      <a:pt x="1048" y="917"/>
                    </a:lnTo>
                    <a:lnTo>
                      <a:pt x="1048" y="912"/>
                    </a:lnTo>
                    <a:lnTo>
                      <a:pt x="1043" y="912"/>
                    </a:lnTo>
                    <a:lnTo>
                      <a:pt x="1043" y="907"/>
                    </a:lnTo>
                    <a:lnTo>
                      <a:pt x="1038" y="907"/>
                    </a:lnTo>
                    <a:lnTo>
                      <a:pt x="1038" y="902"/>
                    </a:lnTo>
                    <a:lnTo>
                      <a:pt x="1031" y="902"/>
                    </a:lnTo>
                    <a:lnTo>
                      <a:pt x="1031" y="894"/>
                    </a:lnTo>
                    <a:lnTo>
                      <a:pt x="1028" y="894"/>
                    </a:lnTo>
                    <a:lnTo>
                      <a:pt x="1028" y="887"/>
                    </a:lnTo>
                    <a:lnTo>
                      <a:pt x="1013" y="887"/>
                    </a:lnTo>
                    <a:lnTo>
                      <a:pt x="1013" y="879"/>
                    </a:lnTo>
                    <a:lnTo>
                      <a:pt x="1006" y="879"/>
                    </a:lnTo>
                    <a:lnTo>
                      <a:pt x="1006" y="869"/>
                    </a:lnTo>
                    <a:lnTo>
                      <a:pt x="1001" y="869"/>
                    </a:lnTo>
                    <a:lnTo>
                      <a:pt x="1001" y="864"/>
                    </a:lnTo>
                    <a:lnTo>
                      <a:pt x="983" y="864"/>
                    </a:lnTo>
                    <a:lnTo>
                      <a:pt x="983" y="857"/>
                    </a:lnTo>
                    <a:lnTo>
                      <a:pt x="975" y="857"/>
                    </a:lnTo>
                    <a:lnTo>
                      <a:pt x="975" y="852"/>
                    </a:lnTo>
                    <a:lnTo>
                      <a:pt x="965" y="852"/>
                    </a:lnTo>
                    <a:lnTo>
                      <a:pt x="965" y="847"/>
                    </a:lnTo>
                    <a:lnTo>
                      <a:pt x="963" y="847"/>
                    </a:lnTo>
                    <a:lnTo>
                      <a:pt x="963" y="839"/>
                    </a:lnTo>
                    <a:lnTo>
                      <a:pt x="950" y="839"/>
                    </a:lnTo>
                    <a:lnTo>
                      <a:pt x="950" y="834"/>
                    </a:lnTo>
                    <a:lnTo>
                      <a:pt x="945" y="834"/>
                    </a:lnTo>
                    <a:lnTo>
                      <a:pt x="945" y="829"/>
                    </a:lnTo>
                    <a:lnTo>
                      <a:pt x="925" y="829"/>
                    </a:lnTo>
                    <a:lnTo>
                      <a:pt x="925" y="821"/>
                    </a:lnTo>
                    <a:lnTo>
                      <a:pt x="923" y="821"/>
                    </a:lnTo>
                    <a:lnTo>
                      <a:pt x="923" y="816"/>
                    </a:lnTo>
                    <a:lnTo>
                      <a:pt x="918" y="816"/>
                    </a:lnTo>
                    <a:lnTo>
                      <a:pt x="918" y="809"/>
                    </a:lnTo>
                    <a:lnTo>
                      <a:pt x="913" y="809"/>
                    </a:lnTo>
                    <a:lnTo>
                      <a:pt x="913" y="806"/>
                    </a:lnTo>
                    <a:lnTo>
                      <a:pt x="910" y="806"/>
                    </a:lnTo>
                    <a:lnTo>
                      <a:pt x="910" y="799"/>
                    </a:lnTo>
                    <a:lnTo>
                      <a:pt x="908" y="799"/>
                    </a:lnTo>
                    <a:lnTo>
                      <a:pt x="908" y="794"/>
                    </a:lnTo>
                    <a:lnTo>
                      <a:pt x="892" y="794"/>
                    </a:lnTo>
                    <a:lnTo>
                      <a:pt x="892" y="786"/>
                    </a:lnTo>
                    <a:lnTo>
                      <a:pt x="885" y="786"/>
                    </a:lnTo>
                    <a:lnTo>
                      <a:pt x="885" y="779"/>
                    </a:lnTo>
                    <a:lnTo>
                      <a:pt x="862" y="779"/>
                    </a:lnTo>
                    <a:lnTo>
                      <a:pt x="862" y="774"/>
                    </a:lnTo>
                    <a:lnTo>
                      <a:pt x="852" y="774"/>
                    </a:lnTo>
                    <a:lnTo>
                      <a:pt x="852" y="766"/>
                    </a:lnTo>
                    <a:lnTo>
                      <a:pt x="837" y="766"/>
                    </a:lnTo>
                    <a:lnTo>
                      <a:pt x="837" y="761"/>
                    </a:lnTo>
                    <a:lnTo>
                      <a:pt x="832" y="761"/>
                    </a:lnTo>
                    <a:lnTo>
                      <a:pt x="832" y="751"/>
                    </a:lnTo>
                    <a:lnTo>
                      <a:pt x="830" y="751"/>
                    </a:lnTo>
                    <a:lnTo>
                      <a:pt x="830" y="744"/>
                    </a:lnTo>
                    <a:lnTo>
                      <a:pt x="827" y="744"/>
                    </a:lnTo>
                    <a:lnTo>
                      <a:pt x="827" y="739"/>
                    </a:lnTo>
                    <a:lnTo>
                      <a:pt x="817" y="739"/>
                    </a:lnTo>
                    <a:lnTo>
                      <a:pt x="817" y="731"/>
                    </a:lnTo>
                    <a:lnTo>
                      <a:pt x="794" y="731"/>
                    </a:lnTo>
                    <a:lnTo>
                      <a:pt x="794" y="728"/>
                    </a:lnTo>
                    <a:lnTo>
                      <a:pt x="792" y="728"/>
                    </a:lnTo>
                    <a:lnTo>
                      <a:pt x="792" y="718"/>
                    </a:lnTo>
                    <a:lnTo>
                      <a:pt x="789" y="718"/>
                    </a:lnTo>
                    <a:lnTo>
                      <a:pt x="789" y="713"/>
                    </a:lnTo>
                    <a:lnTo>
                      <a:pt x="779" y="713"/>
                    </a:lnTo>
                    <a:lnTo>
                      <a:pt x="779" y="708"/>
                    </a:lnTo>
                    <a:lnTo>
                      <a:pt x="772" y="708"/>
                    </a:lnTo>
                    <a:lnTo>
                      <a:pt x="772" y="696"/>
                    </a:lnTo>
                    <a:lnTo>
                      <a:pt x="759" y="696"/>
                    </a:lnTo>
                    <a:lnTo>
                      <a:pt x="759" y="691"/>
                    </a:lnTo>
                    <a:lnTo>
                      <a:pt x="747" y="691"/>
                    </a:lnTo>
                    <a:lnTo>
                      <a:pt x="747" y="686"/>
                    </a:lnTo>
                    <a:lnTo>
                      <a:pt x="747" y="686"/>
                    </a:lnTo>
                    <a:lnTo>
                      <a:pt x="747" y="678"/>
                    </a:lnTo>
                    <a:lnTo>
                      <a:pt x="742" y="678"/>
                    </a:lnTo>
                    <a:lnTo>
                      <a:pt x="742" y="671"/>
                    </a:lnTo>
                    <a:lnTo>
                      <a:pt x="729" y="671"/>
                    </a:lnTo>
                    <a:lnTo>
                      <a:pt x="729" y="668"/>
                    </a:lnTo>
                    <a:lnTo>
                      <a:pt x="727" y="668"/>
                    </a:lnTo>
                    <a:lnTo>
                      <a:pt x="727" y="658"/>
                    </a:lnTo>
                    <a:lnTo>
                      <a:pt x="727" y="658"/>
                    </a:lnTo>
                    <a:lnTo>
                      <a:pt x="727" y="653"/>
                    </a:lnTo>
                    <a:lnTo>
                      <a:pt x="722" y="653"/>
                    </a:lnTo>
                    <a:lnTo>
                      <a:pt x="722" y="648"/>
                    </a:lnTo>
                    <a:lnTo>
                      <a:pt x="719" y="648"/>
                    </a:lnTo>
                    <a:lnTo>
                      <a:pt x="719" y="643"/>
                    </a:lnTo>
                    <a:lnTo>
                      <a:pt x="701" y="643"/>
                    </a:lnTo>
                    <a:lnTo>
                      <a:pt x="701" y="636"/>
                    </a:lnTo>
                    <a:lnTo>
                      <a:pt x="674" y="636"/>
                    </a:lnTo>
                    <a:lnTo>
                      <a:pt x="674" y="630"/>
                    </a:lnTo>
                    <a:lnTo>
                      <a:pt x="666" y="630"/>
                    </a:lnTo>
                    <a:lnTo>
                      <a:pt x="666" y="625"/>
                    </a:lnTo>
                    <a:lnTo>
                      <a:pt x="654" y="625"/>
                    </a:lnTo>
                    <a:lnTo>
                      <a:pt x="654" y="618"/>
                    </a:lnTo>
                    <a:lnTo>
                      <a:pt x="651" y="618"/>
                    </a:lnTo>
                    <a:lnTo>
                      <a:pt x="651" y="615"/>
                    </a:lnTo>
                    <a:lnTo>
                      <a:pt x="649" y="615"/>
                    </a:lnTo>
                    <a:lnTo>
                      <a:pt x="649" y="608"/>
                    </a:lnTo>
                    <a:lnTo>
                      <a:pt x="646" y="608"/>
                    </a:lnTo>
                    <a:lnTo>
                      <a:pt x="646" y="600"/>
                    </a:lnTo>
                    <a:lnTo>
                      <a:pt x="629" y="600"/>
                    </a:lnTo>
                    <a:lnTo>
                      <a:pt x="629" y="595"/>
                    </a:lnTo>
                    <a:lnTo>
                      <a:pt x="629" y="595"/>
                    </a:lnTo>
                    <a:lnTo>
                      <a:pt x="629" y="588"/>
                    </a:lnTo>
                    <a:lnTo>
                      <a:pt x="588" y="588"/>
                    </a:lnTo>
                    <a:lnTo>
                      <a:pt x="588" y="583"/>
                    </a:lnTo>
                    <a:lnTo>
                      <a:pt x="586" y="583"/>
                    </a:lnTo>
                    <a:lnTo>
                      <a:pt x="586" y="570"/>
                    </a:lnTo>
                    <a:lnTo>
                      <a:pt x="568" y="570"/>
                    </a:lnTo>
                    <a:lnTo>
                      <a:pt x="568" y="565"/>
                    </a:lnTo>
                    <a:lnTo>
                      <a:pt x="566" y="565"/>
                    </a:lnTo>
                    <a:lnTo>
                      <a:pt x="566" y="560"/>
                    </a:lnTo>
                    <a:lnTo>
                      <a:pt x="563" y="560"/>
                    </a:lnTo>
                    <a:lnTo>
                      <a:pt x="563" y="553"/>
                    </a:lnTo>
                    <a:lnTo>
                      <a:pt x="548" y="553"/>
                    </a:lnTo>
                    <a:lnTo>
                      <a:pt x="548" y="548"/>
                    </a:lnTo>
                    <a:lnTo>
                      <a:pt x="541" y="548"/>
                    </a:lnTo>
                    <a:lnTo>
                      <a:pt x="541" y="540"/>
                    </a:lnTo>
                    <a:lnTo>
                      <a:pt x="531" y="540"/>
                    </a:lnTo>
                    <a:lnTo>
                      <a:pt x="531" y="535"/>
                    </a:lnTo>
                    <a:lnTo>
                      <a:pt x="521" y="535"/>
                    </a:lnTo>
                    <a:lnTo>
                      <a:pt x="521" y="530"/>
                    </a:lnTo>
                    <a:lnTo>
                      <a:pt x="503" y="530"/>
                    </a:lnTo>
                    <a:lnTo>
                      <a:pt x="503" y="522"/>
                    </a:lnTo>
                    <a:lnTo>
                      <a:pt x="493" y="522"/>
                    </a:lnTo>
                    <a:lnTo>
                      <a:pt x="493" y="517"/>
                    </a:lnTo>
                    <a:lnTo>
                      <a:pt x="483" y="517"/>
                    </a:lnTo>
                    <a:lnTo>
                      <a:pt x="483" y="507"/>
                    </a:lnTo>
                    <a:lnTo>
                      <a:pt x="475" y="507"/>
                    </a:lnTo>
                    <a:lnTo>
                      <a:pt x="475" y="502"/>
                    </a:lnTo>
                    <a:lnTo>
                      <a:pt x="473" y="502"/>
                    </a:lnTo>
                    <a:lnTo>
                      <a:pt x="473" y="495"/>
                    </a:lnTo>
                    <a:lnTo>
                      <a:pt x="463" y="495"/>
                    </a:lnTo>
                    <a:lnTo>
                      <a:pt x="463" y="490"/>
                    </a:lnTo>
                    <a:lnTo>
                      <a:pt x="463" y="490"/>
                    </a:lnTo>
                    <a:lnTo>
                      <a:pt x="463" y="482"/>
                    </a:lnTo>
                    <a:lnTo>
                      <a:pt x="453" y="482"/>
                    </a:lnTo>
                    <a:lnTo>
                      <a:pt x="453" y="477"/>
                    </a:lnTo>
                    <a:lnTo>
                      <a:pt x="438" y="477"/>
                    </a:lnTo>
                    <a:lnTo>
                      <a:pt x="438" y="470"/>
                    </a:lnTo>
                    <a:lnTo>
                      <a:pt x="428" y="470"/>
                    </a:lnTo>
                    <a:lnTo>
                      <a:pt x="428" y="465"/>
                    </a:lnTo>
                    <a:lnTo>
                      <a:pt x="423" y="465"/>
                    </a:lnTo>
                    <a:lnTo>
                      <a:pt x="423" y="460"/>
                    </a:lnTo>
                    <a:lnTo>
                      <a:pt x="418" y="460"/>
                    </a:lnTo>
                    <a:lnTo>
                      <a:pt x="418" y="442"/>
                    </a:lnTo>
                    <a:lnTo>
                      <a:pt x="415" y="442"/>
                    </a:lnTo>
                    <a:lnTo>
                      <a:pt x="415" y="434"/>
                    </a:lnTo>
                    <a:lnTo>
                      <a:pt x="410" y="434"/>
                    </a:lnTo>
                    <a:lnTo>
                      <a:pt x="410" y="432"/>
                    </a:lnTo>
                    <a:lnTo>
                      <a:pt x="410" y="432"/>
                    </a:lnTo>
                    <a:lnTo>
                      <a:pt x="410" y="429"/>
                    </a:lnTo>
                    <a:lnTo>
                      <a:pt x="395" y="429"/>
                    </a:lnTo>
                    <a:lnTo>
                      <a:pt x="395" y="422"/>
                    </a:lnTo>
                    <a:lnTo>
                      <a:pt x="392" y="422"/>
                    </a:lnTo>
                    <a:lnTo>
                      <a:pt x="392" y="417"/>
                    </a:lnTo>
                    <a:lnTo>
                      <a:pt x="380" y="417"/>
                    </a:lnTo>
                    <a:lnTo>
                      <a:pt x="380" y="412"/>
                    </a:lnTo>
                    <a:lnTo>
                      <a:pt x="365" y="412"/>
                    </a:lnTo>
                    <a:lnTo>
                      <a:pt x="365" y="404"/>
                    </a:lnTo>
                    <a:lnTo>
                      <a:pt x="362" y="404"/>
                    </a:lnTo>
                    <a:lnTo>
                      <a:pt x="362" y="399"/>
                    </a:lnTo>
                    <a:lnTo>
                      <a:pt x="350" y="399"/>
                    </a:lnTo>
                    <a:lnTo>
                      <a:pt x="350" y="394"/>
                    </a:lnTo>
                    <a:lnTo>
                      <a:pt x="347" y="394"/>
                    </a:lnTo>
                    <a:lnTo>
                      <a:pt x="347" y="387"/>
                    </a:lnTo>
                    <a:lnTo>
                      <a:pt x="337" y="387"/>
                    </a:lnTo>
                    <a:lnTo>
                      <a:pt x="337" y="382"/>
                    </a:lnTo>
                    <a:lnTo>
                      <a:pt x="335" y="382"/>
                    </a:lnTo>
                    <a:lnTo>
                      <a:pt x="335" y="377"/>
                    </a:lnTo>
                    <a:lnTo>
                      <a:pt x="330" y="377"/>
                    </a:lnTo>
                    <a:lnTo>
                      <a:pt x="330" y="369"/>
                    </a:lnTo>
                    <a:lnTo>
                      <a:pt x="325" y="369"/>
                    </a:lnTo>
                    <a:lnTo>
                      <a:pt x="325" y="364"/>
                    </a:lnTo>
                    <a:lnTo>
                      <a:pt x="319" y="364"/>
                    </a:lnTo>
                    <a:lnTo>
                      <a:pt x="319" y="359"/>
                    </a:lnTo>
                    <a:lnTo>
                      <a:pt x="312" y="359"/>
                    </a:lnTo>
                    <a:lnTo>
                      <a:pt x="312" y="352"/>
                    </a:lnTo>
                    <a:lnTo>
                      <a:pt x="307" y="352"/>
                    </a:lnTo>
                    <a:lnTo>
                      <a:pt x="307" y="347"/>
                    </a:lnTo>
                    <a:lnTo>
                      <a:pt x="294" y="347"/>
                    </a:lnTo>
                    <a:lnTo>
                      <a:pt x="294" y="342"/>
                    </a:lnTo>
                    <a:lnTo>
                      <a:pt x="292" y="342"/>
                    </a:lnTo>
                    <a:lnTo>
                      <a:pt x="292" y="334"/>
                    </a:lnTo>
                    <a:lnTo>
                      <a:pt x="289" y="334"/>
                    </a:lnTo>
                    <a:lnTo>
                      <a:pt x="289" y="329"/>
                    </a:lnTo>
                    <a:lnTo>
                      <a:pt x="287" y="329"/>
                    </a:lnTo>
                    <a:lnTo>
                      <a:pt x="287" y="316"/>
                    </a:lnTo>
                    <a:lnTo>
                      <a:pt x="282" y="316"/>
                    </a:lnTo>
                    <a:lnTo>
                      <a:pt x="282" y="311"/>
                    </a:lnTo>
                    <a:lnTo>
                      <a:pt x="274" y="311"/>
                    </a:lnTo>
                    <a:lnTo>
                      <a:pt x="274" y="304"/>
                    </a:lnTo>
                    <a:lnTo>
                      <a:pt x="259" y="304"/>
                    </a:lnTo>
                    <a:lnTo>
                      <a:pt x="259" y="299"/>
                    </a:lnTo>
                    <a:lnTo>
                      <a:pt x="254" y="299"/>
                    </a:lnTo>
                    <a:lnTo>
                      <a:pt x="254" y="291"/>
                    </a:lnTo>
                    <a:lnTo>
                      <a:pt x="252" y="291"/>
                    </a:lnTo>
                    <a:lnTo>
                      <a:pt x="252" y="281"/>
                    </a:lnTo>
                    <a:lnTo>
                      <a:pt x="239" y="281"/>
                    </a:lnTo>
                    <a:lnTo>
                      <a:pt x="239" y="276"/>
                    </a:lnTo>
                    <a:lnTo>
                      <a:pt x="237" y="276"/>
                    </a:lnTo>
                    <a:lnTo>
                      <a:pt x="237" y="269"/>
                    </a:lnTo>
                    <a:lnTo>
                      <a:pt x="234" y="269"/>
                    </a:lnTo>
                    <a:lnTo>
                      <a:pt x="234" y="264"/>
                    </a:lnTo>
                    <a:lnTo>
                      <a:pt x="227" y="264"/>
                    </a:lnTo>
                    <a:lnTo>
                      <a:pt x="227" y="251"/>
                    </a:lnTo>
                    <a:lnTo>
                      <a:pt x="224" y="251"/>
                    </a:lnTo>
                    <a:lnTo>
                      <a:pt x="224" y="249"/>
                    </a:lnTo>
                    <a:lnTo>
                      <a:pt x="221" y="249"/>
                    </a:lnTo>
                    <a:lnTo>
                      <a:pt x="221" y="236"/>
                    </a:lnTo>
                    <a:lnTo>
                      <a:pt x="214" y="236"/>
                    </a:lnTo>
                    <a:lnTo>
                      <a:pt x="214" y="228"/>
                    </a:lnTo>
                    <a:lnTo>
                      <a:pt x="211" y="228"/>
                    </a:lnTo>
                    <a:lnTo>
                      <a:pt x="211" y="223"/>
                    </a:lnTo>
                    <a:lnTo>
                      <a:pt x="209" y="223"/>
                    </a:lnTo>
                    <a:lnTo>
                      <a:pt x="209" y="216"/>
                    </a:lnTo>
                    <a:lnTo>
                      <a:pt x="206" y="216"/>
                    </a:lnTo>
                    <a:lnTo>
                      <a:pt x="206" y="206"/>
                    </a:lnTo>
                    <a:lnTo>
                      <a:pt x="204" y="206"/>
                    </a:lnTo>
                    <a:lnTo>
                      <a:pt x="204" y="193"/>
                    </a:lnTo>
                    <a:lnTo>
                      <a:pt x="201" y="193"/>
                    </a:lnTo>
                    <a:lnTo>
                      <a:pt x="201" y="186"/>
                    </a:lnTo>
                    <a:lnTo>
                      <a:pt x="199" y="186"/>
                    </a:lnTo>
                    <a:lnTo>
                      <a:pt x="199" y="176"/>
                    </a:lnTo>
                    <a:lnTo>
                      <a:pt x="191" y="176"/>
                    </a:lnTo>
                    <a:lnTo>
                      <a:pt x="191" y="168"/>
                    </a:lnTo>
                    <a:lnTo>
                      <a:pt x="176" y="168"/>
                    </a:lnTo>
                    <a:lnTo>
                      <a:pt x="176" y="158"/>
                    </a:lnTo>
                    <a:lnTo>
                      <a:pt x="174" y="158"/>
                    </a:lnTo>
                    <a:lnTo>
                      <a:pt x="174" y="153"/>
                    </a:lnTo>
                    <a:lnTo>
                      <a:pt x="169" y="153"/>
                    </a:lnTo>
                    <a:lnTo>
                      <a:pt x="169" y="146"/>
                    </a:lnTo>
                    <a:lnTo>
                      <a:pt x="164" y="146"/>
                    </a:lnTo>
                    <a:lnTo>
                      <a:pt x="164" y="141"/>
                    </a:lnTo>
                    <a:lnTo>
                      <a:pt x="144" y="141"/>
                    </a:lnTo>
                    <a:lnTo>
                      <a:pt x="144" y="128"/>
                    </a:lnTo>
                    <a:lnTo>
                      <a:pt x="136" y="128"/>
                    </a:lnTo>
                    <a:lnTo>
                      <a:pt x="136" y="123"/>
                    </a:lnTo>
                    <a:lnTo>
                      <a:pt x="131" y="123"/>
                    </a:lnTo>
                    <a:lnTo>
                      <a:pt x="131" y="115"/>
                    </a:lnTo>
                    <a:lnTo>
                      <a:pt x="129" y="115"/>
                    </a:lnTo>
                    <a:lnTo>
                      <a:pt x="129" y="113"/>
                    </a:lnTo>
                    <a:lnTo>
                      <a:pt x="111" y="113"/>
                    </a:lnTo>
                    <a:lnTo>
                      <a:pt x="111" y="95"/>
                    </a:lnTo>
                    <a:lnTo>
                      <a:pt x="103" y="95"/>
                    </a:lnTo>
                    <a:lnTo>
                      <a:pt x="103" y="85"/>
                    </a:lnTo>
                    <a:lnTo>
                      <a:pt x="103" y="85"/>
                    </a:lnTo>
                    <a:lnTo>
                      <a:pt x="103" y="80"/>
                    </a:lnTo>
                    <a:lnTo>
                      <a:pt x="98" y="80"/>
                    </a:lnTo>
                    <a:lnTo>
                      <a:pt x="98" y="70"/>
                    </a:lnTo>
                    <a:lnTo>
                      <a:pt x="91" y="70"/>
                    </a:lnTo>
                    <a:lnTo>
                      <a:pt x="91" y="60"/>
                    </a:lnTo>
                    <a:lnTo>
                      <a:pt x="71" y="60"/>
                    </a:lnTo>
                    <a:lnTo>
                      <a:pt x="71" y="53"/>
                    </a:lnTo>
                    <a:lnTo>
                      <a:pt x="61" y="53"/>
                    </a:lnTo>
                    <a:lnTo>
                      <a:pt x="61" y="48"/>
                    </a:lnTo>
                    <a:lnTo>
                      <a:pt x="56" y="48"/>
                    </a:lnTo>
                    <a:lnTo>
                      <a:pt x="56" y="43"/>
                    </a:lnTo>
                    <a:lnTo>
                      <a:pt x="48" y="43"/>
                    </a:lnTo>
                    <a:lnTo>
                      <a:pt x="48" y="27"/>
                    </a:lnTo>
                    <a:lnTo>
                      <a:pt x="41" y="27"/>
                    </a:lnTo>
                    <a:lnTo>
                      <a:pt x="41" y="20"/>
                    </a:lnTo>
                    <a:lnTo>
                      <a:pt x="36" y="20"/>
                    </a:lnTo>
                    <a:lnTo>
                      <a:pt x="36" y="12"/>
                    </a:lnTo>
                    <a:lnTo>
                      <a:pt x="25" y="12"/>
                    </a:lnTo>
                    <a:lnTo>
                      <a:pt x="25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43" name="Rectangle 300">
                <a:extLst>
                  <a:ext uri="{FF2B5EF4-FFF2-40B4-BE49-F238E27FC236}">
                    <a16:creationId xmlns:a16="http://schemas.microsoft.com/office/drawing/2014/main" id="{687D148F-1BC0-4823-B19D-2B2B85092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36" y="2518"/>
                <a:ext cx="274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31%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44" name="Rectangle 301">
                <a:extLst>
                  <a:ext uri="{FF2B5EF4-FFF2-40B4-BE49-F238E27FC236}">
                    <a16:creationId xmlns:a16="http://schemas.microsoft.com/office/drawing/2014/main" id="{CBEC87E5-FD93-4737-9FF1-25231CE81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40" y="3081"/>
                <a:ext cx="274" cy="1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5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11%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45" name="Rectangle 302">
                <a:extLst>
                  <a:ext uri="{FF2B5EF4-FFF2-40B4-BE49-F238E27FC236}">
                    <a16:creationId xmlns:a16="http://schemas.microsoft.com/office/drawing/2014/main" id="{0CBD374E-007D-451C-B4D5-0EE22FFC5D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1" y="3667"/>
                <a:ext cx="47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No. at risk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46" name="Rectangle 303">
                <a:extLst>
                  <a:ext uri="{FF2B5EF4-FFF2-40B4-BE49-F238E27FC236}">
                    <a16:creationId xmlns:a16="http://schemas.microsoft.com/office/drawing/2014/main" id="{63C1286D-7EC6-4883-973B-74731C259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1" y="3828"/>
                <a:ext cx="37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dirty="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47" name="Rectangle 304">
                <a:extLst>
                  <a:ext uri="{FF2B5EF4-FFF2-40B4-BE49-F238E27FC236}">
                    <a16:creationId xmlns:a16="http://schemas.microsoft.com/office/drawing/2014/main" id="{62B4AA43-11D1-4757-9592-1C5CB2740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48" name="Rectangle 305">
                <a:extLst>
                  <a:ext uri="{FF2B5EF4-FFF2-40B4-BE49-F238E27FC236}">
                    <a16:creationId xmlns:a16="http://schemas.microsoft.com/office/drawing/2014/main" id="{8A14A22A-BE2D-4D43-A224-23F4AFCBC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3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233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49" name="Rectangle 306">
                <a:extLst>
                  <a:ext uri="{FF2B5EF4-FFF2-40B4-BE49-F238E27FC236}">
                    <a16:creationId xmlns:a16="http://schemas.microsoft.com/office/drawing/2014/main" id="{0BB4D948-998A-4CF4-9D35-D67EB8A2E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9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164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0" name="Rectangle 307">
                <a:extLst>
                  <a:ext uri="{FF2B5EF4-FFF2-40B4-BE49-F238E27FC236}">
                    <a16:creationId xmlns:a16="http://schemas.microsoft.com/office/drawing/2014/main" id="{B2973605-FF7A-41E1-8F4A-32CF8ADF71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98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130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1" name="Rectangle 308">
                <a:extLst>
                  <a:ext uri="{FF2B5EF4-FFF2-40B4-BE49-F238E27FC236}">
                    <a16:creationId xmlns:a16="http://schemas.microsoft.com/office/drawing/2014/main" id="{D4E4E761-1604-4D16-9E37-0D71B72E45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6" y="382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2" name="Rectangle 309">
                <a:extLst>
                  <a:ext uri="{FF2B5EF4-FFF2-40B4-BE49-F238E27FC236}">
                    <a16:creationId xmlns:a16="http://schemas.microsoft.com/office/drawing/2014/main" id="{5A0F2832-2CB0-41A0-8D8D-F88E46BAB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8" y="382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94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3" name="Rectangle 310">
                <a:extLst>
                  <a:ext uri="{FF2B5EF4-FFF2-40B4-BE49-F238E27FC236}">
                    <a16:creationId xmlns:a16="http://schemas.microsoft.com/office/drawing/2014/main" id="{DC6BE31A-9915-4DB7-92E8-2C4E21D339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2" y="382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81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4" name="Rectangle 311">
                <a:extLst>
                  <a:ext uri="{FF2B5EF4-FFF2-40B4-BE49-F238E27FC236}">
                    <a16:creationId xmlns:a16="http://schemas.microsoft.com/office/drawing/2014/main" id="{777FFB96-8E03-499D-B82D-48DC0E88B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0" y="382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5" name="Rectangle 312">
                <a:extLst>
                  <a:ext uri="{FF2B5EF4-FFF2-40B4-BE49-F238E27FC236}">
                    <a16:creationId xmlns:a16="http://schemas.microsoft.com/office/drawing/2014/main" id="{4BEDE795-B997-4638-B364-A88BC9A2E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2" y="382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6" name="Rectangle 313">
                <a:extLst>
                  <a:ext uri="{FF2B5EF4-FFF2-40B4-BE49-F238E27FC236}">
                    <a16:creationId xmlns:a16="http://schemas.microsoft.com/office/drawing/2014/main" id="{B029635A-1603-4694-BF6E-5FE9A16C36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28" y="382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7" name="Rectangle 314">
                <a:extLst>
                  <a:ext uri="{FF2B5EF4-FFF2-40B4-BE49-F238E27FC236}">
                    <a16:creationId xmlns:a16="http://schemas.microsoft.com/office/drawing/2014/main" id="{AA72E3B7-7740-4F84-9343-A0D9E0676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2" y="382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8" name="Rectangle 315">
                <a:extLst>
                  <a:ext uri="{FF2B5EF4-FFF2-40B4-BE49-F238E27FC236}">
                    <a16:creationId xmlns:a16="http://schemas.microsoft.com/office/drawing/2014/main" id="{E514645A-5559-472C-9299-A10224DF2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23" y="382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59" name="Rectangle 316">
                <a:extLst>
                  <a:ext uri="{FF2B5EF4-FFF2-40B4-BE49-F238E27FC236}">
                    <a16:creationId xmlns:a16="http://schemas.microsoft.com/office/drawing/2014/main" id="{486F22DB-5F28-4069-A805-DF856ECA9A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3828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BA4422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0" name="Rectangle 317">
                <a:extLst>
                  <a:ext uri="{FF2B5EF4-FFF2-40B4-BE49-F238E27FC236}">
                    <a16:creationId xmlns:a16="http://schemas.microsoft.com/office/drawing/2014/main" id="{E34B6FC4-AE9C-4652-ABEA-DD86804ED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1" y="3988"/>
                <a:ext cx="174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1" name="Rectangle 318">
                <a:extLst>
                  <a:ext uri="{FF2B5EF4-FFF2-40B4-BE49-F238E27FC236}">
                    <a16:creationId xmlns:a16="http://schemas.microsoft.com/office/drawing/2014/main" id="{A6713B26-94E5-40D0-8008-C0606B17B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6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2" name="Rectangle 319">
                <a:extLst>
                  <a:ext uri="{FF2B5EF4-FFF2-40B4-BE49-F238E27FC236}">
                    <a16:creationId xmlns:a16="http://schemas.microsoft.com/office/drawing/2014/main" id="{8B54AE67-7264-49EF-B274-AAB3FE949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3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3" name="Rectangle 320">
                <a:extLst>
                  <a:ext uri="{FF2B5EF4-FFF2-40B4-BE49-F238E27FC236}">
                    <a16:creationId xmlns:a16="http://schemas.microsoft.com/office/drawing/2014/main" id="{472FED63-EAA4-4E2D-8818-7F3CB009DE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49" y="3988"/>
                <a:ext cx="155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4" name="Rectangle 321">
                <a:extLst>
                  <a:ext uri="{FF2B5EF4-FFF2-40B4-BE49-F238E27FC236}">
                    <a16:creationId xmlns:a16="http://schemas.microsoft.com/office/drawing/2014/main" id="{9B703350-A247-456C-AC56-B3D522296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20" y="398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5" name="Rectangle 322">
                <a:extLst>
                  <a:ext uri="{FF2B5EF4-FFF2-40B4-BE49-F238E27FC236}">
                    <a16:creationId xmlns:a16="http://schemas.microsoft.com/office/drawing/2014/main" id="{7C6A4C5F-C7D6-4F77-BA45-3FB94D3AC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9" y="398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6" name="Rectangle 323">
                <a:extLst>
                  <a:ext uri="{FF2B5EF4-FFF2-40B4-BE49-F238E27FC236}">
                    <a16:creationId xmlns:a16="http://schemas.microsoft.com/office/drawing/2014/main" id="{C843D3C3-AF2D-473D-8FA5-48078E10AB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28" y="398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7" name="Rectangle 324">
                <a:extLst>
                  <a:ext uri="{FF2B5EF4-FFF2-40B4-BE49-F238E27FC236}">
                    <a16:creationId xmlns:a16="http://schemas.microsoft.com/office/drawing/2014/main" id="{4DCEC9E2-3778-478D-A626-FBB1A61150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72" y="398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8" name="Rectangle 325">
                <a:extLst>
                  <a:ext uri="{FF2B5EF4-FFF2-40B4-BE49-F238E27FC236}">
                    <a16:creationId xmlns:a16="http://schemas.microsoft.com/office/drawing/2014/main" id="{AEBB9B18-EF6C-47FF-A533-53DE39E97B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20" y="398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69" name="Rectangle 326">
                <a:extLst>
                  <a:ext uri="{FF2B5EF4-FFF2-40B4-BE49-F238E27FC236}">
                    <a16:creationId xmlns:a16="http://schemas.microsoft.com/office/drawing/2014/main" id="{D08EFC63-F7FD-449E-8AA0-1899AFD80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72" y="3988"/>
                <a:ext cx="10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0" name="Rectangle 327">
                <a:extLst>
                  <a:ext uri="{FF2B5EF4-FFF2-40B4-BE49-F238E27FC236}">
                    <a16:creationId xmlns:a16="http://schemas.microsoft.com/office/drawing/2014/main" id="{92406AF3-5A49-4FD8-BB8D-4D1FD644B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48" y="3988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1" name="Rectangle 328">
                <a:extLst>
                  <a:ext uri="{FF2B5EF4-FFF2-40B4-BE49-F238E27FC236}">
                    <a16:creationId xmlns:a16="http://schemas.microsoft.com/office/drawing/2014/main" id="{D7C72B8F-EB7E-45C8-A826-0A7B9EDC6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94" y="3988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2" name="Rectangle 329">
                <a:extLst>
                  <a:ext uri="{FF2B5EF4-FFF2-40B4-BE49-F238E27FC236}">
                    <a16:creationId xmlns:a16="http://schemas.microsoft.com/office/drawing/2014/main" id="{E62613AA-8CF5-4F3B-95DB-9AE0660CE8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46" y="3988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3" name="Rectangle 330">
                <a:extLst>
                  <a:ext uri="{FF2B5EF4-FFF2-40B4-BE49-F238E27FC236}">
                    <a16:creationId xmlns:a16="http://schemas.microsoft.com/office/drawing/2014/main" id="{74BC9DAF-8EFE-4576-A7FB-AA08C83E9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87" y="3988"/>
                <a:ext cx="5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4" name="Rectangle 331">
                <a:extLst>
                  <a:ext uri="{FF2B5EF4-FFF2-40B4-BE49-F238E27FC236}">
                    <a16:creationId xmlns:a16="http://schemas.microsoft.com/office/drawing/2014/main" id="{E710C04F-409A-431A-99CD-C1F927BB08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314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5" name="Rectangle 332">
                <a:extLst>
                  <a:ext uri="{FF2B5EF4-FFF2-40B4-BE49-F238E27FC236}">
                    <a16:creationId xmlns:a16="http://schemas.microsoft.com/office/drawing/2014/main" id="{59115E47-A8E1-41C5-B9E2-209DC625A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1" y="3347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6" name="Rectangle 333">
                <a:extLst>
                  <a:ext uri="{FF2B5EF4-FFF2-40B4-BE49-F238E27FC236}">
                    <a16:creationId xmlns:a16="http://schemas.microsoft.com/office/drawing/2014/main" id="{C259A97A-85D1-461C-B3AB-B2EE33E88E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0" y="3347"/>
                <a:ext cx="73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7" name="Rectangle 334">
                <a:extLst>
                  <a:ext uri="{FF2B5EF4-FFF2-40B4-BE49-F238E27FC236}">
                    <a16:creationId xmlns:a16="http://schemas.microsoft.com/office/drawing/2014/main" id="{A8FD4283-AB23-46EF-A481-F0023F26C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54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8" name="Rectangle 335">
                <a:extLst>
                  <a:ext uri="{FF2B5EF4-FFF2-40B4-BE49-F238E27FC236}">
                    <a16:creationId xmlns:a16="http://schemas.microsoft.com/office/drawing/2014/main" id="{94092B11-97A7-4AE0-BFE2-3DEAC5711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05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79" name="Rectangle 336">
                <a:extLst>
                  <a:ext uri="{FF2B5EF4-FFF2-40B4-BE49-F238E27FC236}">
                    <a16:creationId xmlns:a16="http://schemas.microsoft.com/office/drawing/2014/main" id="{150A84EA-462B-46D2-A3E4-973FB2D041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54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24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0" name="Rectangle 337">
                <a:extLst>
                  <a:ext uri="{FF2B5EF4-FFF2-40B4-BE49-F238E27FC236}">
                    <a16:creationId xmlns:a16="http://schemas.microsoft.com/office/drawing/2014/main" id="{EA97C58C-9BC4-41AB-8EAD-0B4708578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5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1" name="Rectangle 338">
                <a:extLst>
                  <a:ext uri="{FF2B5EF4-FFF2-40B4-BE49-F238E27FC236}">
                    <a16:creationId xmlns:a16="http://schemas.microsoft.com/office/drawing/2014/main" id="{AAFCD677-00FE-4C81-8DD6-12FFDDE5B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7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36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2" name="Rectangle 339">
                <a:extLst>
                  <a:ext uri="{FF2B5EF4-FFF2-40B4-BE49-F238E27FC236}">
                    <a16:creationId xmlns:a16="http://schemas.microsoft.com/office/drawing/2014/main" id="{02BDC9F6-CF76-4924-88BD-4BF6980BB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08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3" name="Rectangle 340">
                <a:extLst>
                  <a:ext uri="{FF2B5EF4-FFF2-40B4-BE49-F238E27FC236}">
                    <a16:creationId xmlns:a16="http://schemas.microsoft.com/office/drawing/2014/main" id="{157287D9-361F-44D6-B93E-8B3BA8A39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9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48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4" name="Rectangle 341">
                <a:extLst>
                  <a:ext uri="{FF2B5EF4-FFF2-40B4-BE49-F238E27FC236}">
                    <a16:creationId xmlns:a16="http://schemas.microsoft.com/office/drawing/2014/main" id="{129BEE8A-1253-47C6-8BAC-863CA4C013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8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54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5" name="Rectangle 342">
                <a:extLst>
                  <a:ext uri="{FF2B5EF4-FFF2-40B4-BE49-F238E27FC236}">
                    <a16:creationId xmlns:a16="http://schemas.microsoft.com/office/drawing/2014/main" id="{17EB6722-C2CF-4DA2-91D8-AE88399CB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1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6" name="Rectangle 343">
                <a:extLst>
                  <a:ext uri="{FF2B5EF4-FFF2-40B4-BE49-F238E27FC236}">
                    <a16:creationId xmlns:a16="http://schemas.microsoft.com/office/drawing/2014/main" id="{FE34FFC8-1580-4EBA-BE47-FD982B1D9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62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72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7" name="Rectangle 344">
                <a:extLst>
                  <a:ext uri="{FF2B5EF4-FFF2-40B4-BE49-F238E27FC236}">
                    <a16:creationId xmlns:a16="http://schemas.microsoft.com/office/drawing/2014/main" id="{EC96D915-D019-4035-B31C-F70343BE0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290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0.1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8" name="Rectangle 345">
                <a:extLst>
                  <a:ext uri="{FF2B5EF4-FFF2-40B4-BE49-F238E27FC236}">
                    <a16:creationId xmlns:a16="http://schemas.microsoft.com/office/drawing/2014/main" id="{2A97C892-76B6-4986-96A7-44CB963D8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241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0.3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89" name="Rectangle 346">
                <a:extLst>
                  <a:ext uri="{FF2B5EF4-FFF2-40B4-BE49-F238E27FC236}">
                    <a16:creationId xmlns:a16="http://schemas.microsoft.com/office/drawing/2014/main" id="{49BE7407-FEA5-4273-83DE-0EF2BB159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192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0.5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90" name="Rectangle 347">
                <a:extLst>
                  <a:ext uri="{FF2B5EF4-FFF2-40B4-BE49-F238E27FC236}">
                    <a16:creationId xmlns:a16="http://schemas.microsoft.com/office/drawing/2014/main" id="{C7B2F474-5742-4FC9-AADE-B65F77C2F0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118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0.8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91" name="Rectangle 348">
                <a:extLst>
                  <a:ext uri="{FF2B5EF4-FFF2-40B4-BE49-F238E27FC236}">
                    <a16:creationId xmlns:a16="http://schemas.microsoft.com/office/drawing/2014/main" id="{487879CE-0E51-4EBC-AF38-58DA4C60D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69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1.0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92" name="Rectangle 349">
                <a:extLst>
                  <a:ext uri="{FF2B5EF4-FFF2-40B4-BE49-F238E27FC236}">
                    <a16:creationId xmlns:a16="http://schemas.microsoft.com/office/drawing/2014/main" id="{F8CB4B52-87F6-4D14-B72C-4D4EB322F4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2939" y="1914"/>
                <a:ext cx="2451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4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Progression-free survival (probability)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93" name="Rectangle 350">
                <a:extLst>
                  <a:ext uri="{FF2B5EF4-FFF2-40B4-BE49-F238E27FC236}">
                    <a16:creationId xmlns:a16="http://schemas.microsoft.com/office/drawing/2014/main" id="{871099F4-D2E4-4A85-8C27-662F9A60CC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33" y="3511"/>
                <a:ext cx="45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Months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94" name="Freeform 351">
                <a:extLst>
                  <a:ext uri="{FF2B5EF4-FFF2-40B4-BE49-F238E27FC236}">
                    <a16:creationId xmlns:a16="http://schemas.microsoft.com/office/drawing/2014/main" id="{7B0B599E-C9C0-401D-94F8-94EF61AEBC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1" y="779"/>
                <a:ext cx="3031" cy="2503"/>
              </a:xfrm>
              <a:custGeom>
                <a:avLst/>
                <a:gdLst>
                  <a:gd name="T0" fmla="*/ 0 w 3031"/>
                  <a:gd name="T1" fmla="*/ 0 h 2503"/>
                  <a:gd name="T2" fmla="*/ 0 w 3031"/>
                  <a:gd name="T3" fmla="*/ 2503 h 2503"/>
                  <a:gd name="T4" fmla="*/ 3031 w 3031"/>
                  <a:gd name="T5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31" h="2503">
                    <a:moveTo>
                      <a:pt x="0" y="0"/>
                    </a:moveTo>
                    <a:lnTo>
                      <a:pt x="0" y="2503"/>
                    </a:lnTo>
                    <a:lnTo>
                      <a:pt x="3031" y="2503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5" name="Line 352">
                <a:extLst>
                  <a:ext uri="{FF2B5EF4-FFF2-40B4-BE49-F238E27FC236}">
                    <a16:creationId xmlns:a16="http://schemas.microsoft.com/office/drawing/2014/main" id="{8AFFCD2E-4809-40C2-A18D-D2EABEDCC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77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6" name="Line 353">
                <a:extLst>
                  <a:ext uri="{FF2B5EF4-FFF2-40B4-BE49-F238E27FC236}">
                    <a16:creationId xmlns:a16="http://schemas.microsoft.com/office/drawing/2014/main" id="{014927B2-15B4-4269-8D35-151AFFEC45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126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7" name="Rectangle 354">
                <a:extLst>
                  <a:ext uri="{FF2B5EF4-FFF2-40B4-BE49-F238E27FC236}">
                    <a16:creationId xmlns:a16="http://schemas.microsoft.com/office/drawing/2014/main" id="{1490A120-FF3C-40B1-80A7-B91EA71072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1433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0.7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398" name="Line 355">
                <a:extLst>
                  <a:ext uri="{FF2B5EF4-FFF2-40B4-BE49-F238E27FC236}">
                    <a16:creationId xmlns:a16="http://schemas.microsoft.com/office/drawing/2014/main" id="{60445490-8745-4D2C-AF58-8E9A838FDCB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1513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399" name="Rectangle 356">
                <a:extLst>
                  <a:ext uri="{FF2B5EF4-FFF2-40B4-BE49-F238E27FC236}">
                    <a16:creationId xmlns:a16="http://schemas.microsoft.com/office/drawing/2014/main" id="{FAEBD96B-736B-4C87-8138-73EDA0854B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940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0.9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00" name="Line 357">
                <a:extLst>
                  <a:ext uri="{FF2B5EF4-FFF2-40B4-BE49-F238E27FC236}">
                    <a16:creationId xmlns:a16="http://schemas.microsoft.com/office/drawing/2014/main" id="{C31A98AF-29B3-43BD-885B-6F3B07EF0B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1023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1" name="Rectangle 358">
                <a:extLst>
                  <a:ext uri="{FF2B5EF4-FFF2-40B4-BE49-F238E27FC236}">
                    <a16:creationId xmlns:a16="http://schemas.microsoft.com/office/drawing/2014/main" id="{BDA93A61-C8DA-4736-A94E-9530098D5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1676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0.6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02" name="Line 359">
                <a:extLst>
                  <a:ext uri="{FF2B5EF4-FFF2-40B4-BE49-F238E27FC236}">
                    <a16:creationId xmlns:a16="http://schemas.microsoft.com/office/drawing/2014/main" id="{154020F5-8168-4457-A1D4-239EC2C383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175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3" name="Rectangle 360">
                <a:extLst>
                  <a:ext uri="{FF2B5EF4-FFF2-40B4-BE49-F238E27FC236}">
                    <a16:creationId xmlns:a16="http://schemas.microsoft.com/office/drawing/2014/main" id="{5DEFB03F-B5F9-4498-8E28-C32256200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216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0.4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04" name="Line 361">
                <a:extLst>
                  <a:ext uri="{FF2B5EF4-FFF2-40B4-BE49-F238E27FC236}">
                    <a16:creationId xmlns:a16="http://schemas.microsoft.com/office/drawing/2014/main" id="{62258473-8B8D-4D2F-941C-E63025FD03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249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5" name="Rectangle 362">
                <a:extLst>
                  <a:ext uri="{FF2B5EF4-FFF2-40B4-BE49-F238E27FC236}">
                    <a16:creationId xmlns:a16="http://schemas.microsoft.com/office/drawing/2014/main" id="{B43E97AD-6391-4161-932A-6241D2ED95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55" y="2659"/>
                <a:ext cx="196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0.2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06" name="Line 363">
                <a:extLst>
                  <a:ext uri="{FF2B5EF4-FFF2-40B4-BE49-F238E27FC236}">
                    <a16:creationId xmlns:a16="http://schemas.microsoft.com/office/drawing/2014/main" id="{A3078FE5-B037-4E96-8814-C69D9A2C38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742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7" name="Line 364">
                <a:extLst>
                  <a:ext uri="{FF2B5EF4-FFF2-40B4-BE49-F238E27FC236}">
                    <a16:creationId xmlns:a16="http://schemas.microsoft.com/office/drawing/2014/main" id="{C72908B3-9C3D-48BF-810E-571D1F89AE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00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8" name="Line 365">
                <a:extLst>
                  <a:ext uri="{FF2B5EF4-FFF2-40B4-BE49-F238E27FC236}">
                    <a16:creationId xmlns:a16="http://schemas.microsoft.com/office/drawing/2014/main" id="{34B7EB39-893E-46A9-909F-F9D1A3B42A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49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09" name="Line 366">
                <a:extLst>
                  <a:ext uri="{FF2B5EF4-FFF2-40B4-BE49-F238E27FC236}">
                    <a16:creationId xmlns:a16="http://schemas.microsoft.com/office/drawing/2014/main" id="{AF8A178F-0B96-49FC-85E4-1474DA5F34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2985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0" name="Line 367">
                <a:extLst>
                  <a:ext uri="{FF2B5EF4-FFF2-40B4-BE49-F238E27FC236}">
                    <a16:creationId xmlns:a16="http://schemas.microsoft.com/office/drawing/2014/main" id="{10E91376-416D-4D28-AD1E-15D8ACECEE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549" y="3232"/>
                <a:ext cx="42" cy="0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1" name="Line 368">
                <a:extLst>
                  <a:ext uri="{FF2B5EF4-FFF2-40B4-BE49-F238E27FC236}">
                    <a16:creationId xmlns:a16="http://schemas.microsoft.com/office/drawing/2014/main" id="{E5E9119C-05EB-4AF7-9A5F-9B544C4C49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12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2" name="Line 369">
                <a:extLst>
                  <a:ext uri="{FF2B5EF4-FFF2-40B4-BE49-F238E27FC236}">
                    <a16:creationId xmlns:a16="http://schemas.microsoft.com/office/drawing/2014/main" id="{C8B891C2-41FC-4020-BBF4-BFB77F3DF6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860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3" name="Line 370">
                <a:extLst>
                  <a:ext uri="{FF2B5EF4-FFF2-40B4-BE49-F238E27FC236}">
                    <a16:creationId xmlns:a16="http://schemas.microsoft.com/office/drawing/2014/main" id="{7C70A8D7-53EF-4E31-8C06-964E63D3B4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12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4" name="Line 371">
                <a:extLst>
                  <a:ext uri="{FF2B5EF4-FFF2-40B4-BE49-F238E27FC236}">
                    <a16:creationId xmlns:a16="http://schemas.microsoft.com/office/drawing/2014/main" id="{FDE87D4C-6A7D-4401-8A73-DE75356E98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63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5" name="Line 372">
                <a:extLst>
                  <a:ext uri="{FF2B5EF4-FFF2-40B4-BE49-F238E27FC236}">
                    <a16:creationId xmlns:a16="http://schemas.microsoft.com/office/drawing/2014/main" id="{8F805E06-1E7C-4562-A1C8-5A036F4F5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14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6" name="Line 373">
                <a:extLst>
                  <a:ext uri="{FF2B5EF4-FFF2-40B4-BE49-F238E27FC236}">
                    <a16:creationId xmlns:a16="http://schemas.microsoft.com/office/drawing/2014/main" id="{DF8E679E-4CBC-4904-8004-247BD8AC12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866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7" name="Line 374">
                <a:extLst>
                  <a:ext uri="{FF2B5EF4-FFF2-40B4-BE49-F238E27FC236}">
                    <a16:creationId xmlns:a16="http://schemas.microsoft.com/office/drawing/2014/main" id="{C4E6C026-361E-40C3-AA73-9E0DCE8CF4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117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8" name="Line 375">
                <a:extLst>
                  <a:ext uri="{FF2B5EF4-FFF2-40B4-BE49-F238E27FC236}">
                    <a16:creationId xmlns:a16="http://schemas.microsoft.com/office/drawing/2014/main" id="{C764F9E5-F76F-4F6E-84C9-4FF2171C86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66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19" name="Line 376">
                <a:extLst>
                  <a:ext uri="{FF2B5EF4-FFF2-40B4-BE49-F238E27FC236}">
                    <a16:creationId xmlns:a16="http://schemas.microsoft.com/office/drawing/2014/main" id="{95DEF380-E934-40CE-95E6-CA174A6E29B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17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0" name="Line 377">
                <a:extLst>
                  <a:ext uri="{FF2B5EF4-FFF2-40B4-BE49-F238E27FC236}">
                    <a16:creationId xmlns:a16="http://schemas.microsoft.com/office/drawing/2014/main" id="{9A5C3BEC-0FF1-4CED-8B95-DD32EFC3FB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868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1" name="Line 378">
                <a:extLst>
                  <a:ext uri="{FF2B5EF4-FFF2-40B4-BE49-F238E27FC236}">
                    <a16:creationId xmlns:a16="http://schemas.microsoft.com/office/drawing/2014/main" id="{AA62233C-A2AD-495B-B80D-27EF4DED9CE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71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2" name="Line 379">
                <a:extLst>
                  <a:ext uri="{FF2B5EF4-FFF2-40B4-BE49-F238E27FC236}">
                    <a16:creationId xmlns:a16="http://schemas.microsoft.com/office/drawing/2014/main" id="{C2A1A922-9D25-4855-ACEE-9C21DB9771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620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3" name="Rectangle 380">
                <a:extLst>
                  <a:ext uri="{FF2B5EF4-FFF2-40B4-BE49-F238E27FC236}">
                    <a16:creationId xmlns:a16="http://schemas.microsoft.com/office/drawing/2014/main" id="{D1BF6928-7338-482E-97AD-2CF3B96E1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59" y="3347"/>
                <a:ext cx="145" cy="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40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60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24" name="Line 381">
                <a:extLst>
                  <a:ext uri="{FF2B5EF4-FFF2-40B4-BE49-F238E27FC236}">
                    <a16:creationId xmlns:a16="http://schemas.microsoft.com/office/drawing/2014/main" id="{DAEBC050-C3B5-46D1-8D38-B9362035C75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0" y="3282"/>
                <a:ext cx="0" cy="43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5" name="Line 382">
                <a:extLst>
                  <a:ext uri="{FF2B5EF4-FFF2-40B4-BE49-F238E27FC236}">
                    <a16:creationId xmlns:a16="http://schemas.microsoft.com/office/drawing/2014/main" id="{7C89C93F-7A09-4801-85C8-A5EBF3E39D1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120" y="2483"/>
                <a:ext cx="0" cy="799"/>
              </a:xfrm>
              <a:prstGeom prst="line">
                <a:avLst/>
              </a:prstGeom>
              <a:noFill/>
              <a:ln w="15875">
                <a:solidFill>
                  <a:srgbClr val="595454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26" name="Rectangle 383">
                <a:extLst>
                  <a:ext uri="{FF2B5EF4-FFF2-40B4-BE49-F238E27FC236}">
                    <a16:creationId xmlns:a16="http://schemas.microsoft.com/office/drawing/2014/main" id="{EA1C9656-836E-47F4-94AA-36B22B30C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15" y="591"/>
                <a:ext cx="39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 dirty="0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NIVO+IPI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27" name="Rectangle 384">
                <a:extLst>
                  <a:ext uri="{FF2B5EF4-FFF2-40B4-BE49-F238E27FC236}">
                    <a16:creationId xmlns:a16="http://schemas.microsoft.com/office/drawing/2014/main" id="{1B697D91-A494-4D13-B6AD-33A02BA59E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00" y="687"/>
                <a:ext cx="42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BA4422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425)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28" name="Rectangle 385">
                <a:extLst>
                  <a:ext uri="{FF2B5EF4-FFF2-40B4-BE49-F238E27FC236}">
                    <a16:creationId xmlns:a16="http://schemas.microsoft.com/office/drawing/2014/main" id="{59A63C5E-2D20-4B76-B431-32397CCD4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2" y="591"/>
                <a:ext cx="182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SUN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29" name="Rectangle 386">
                <a:extLst>
                  <a:ext uri="{FF2B5EF4-FFF2-40B4-BE49-F238E27FC236}">
                    <a16:creationId xmlns:a16="http://schemas.microsoft.com/office/drawing/2014/main" id="{A9E364AF-3D19-438E-8EC4-0CFF532DA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1" y="687"/>
                <a:ext cx="42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(N = 422)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30" name="Rectangle 387">
                <a:extLst>
                  <a:ext uri="{FF2B5EF4-FFF2-40B4-BE49-F238E27FC236}">
                    <a16:creationId xmlns:a16="http://schemas.microsoft.com/office/drawing/2014/main" id="{C9F75DFE-FAE0-4196-ACAA-9B6F64F6C4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57" y="918"/>
                <a:ext cx="65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11.6 (8.4–16.5)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31" name="Rectangle 388">
                <a:extLst>
                  <a:ext uri="{FF2B5EF4-FFF2-40B4-BE49-F238E27FC236}">
                    <a16:creationId xmlns:a16="http://schemas.microsoft.com/office/drawing/2014/main" id="{16E0C2A5-7C3A-48E9-8EAA-4A3ABD99D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9" y="918"/>
                <a:ext cx="606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en-US" altLang="en-US" sz="1000" dirty="0">
                    <a:solidFill>
                      <a:srgbClr val="595454"/>
                    </a:solidFill>
                    <a:latin typeface="Trebuchet MS" panose="020B0603020202020204" pitchFamily="34" charset="0"/>
                    <a:cs typeface="Arial"/>
                    <a:sym typeface="Arial"/>
                  </a:rPr>
                  <a:t>8.3 (7.0–10.4)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32" name="Rectangle 389">
                <a:extLst>
                  <a:ext uri="{FF2B5EF4-FFF2-40B4-BE49-F238E27FC236}">
                    <a16:creationId xmlns:a16="http://schemas.microsoft.com/office/drawing/2014/main" id="{55B70384-1B8C-438F-8E17-D478F9F5B8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5" y="868"/>
                <a:ext cx="553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Median PFS 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33" name="Rectangle 390">
                <a:extLst>
                  <a:ext uri="{FF2B5EF4-FFF2-40B4-BE49-F238E27FC236}">
                    <a16:creationId xmlns:a16="http://schemas.microsoft.com/office/drawing/2014/main" id="{A934C370-34F8-4ADF-8ED8-DFCD5B811F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15" y="963"/>
                <a:ext cx="578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377"/>
                <a:r>
                  <a:rPr lang="en-US" altLang="en-US" sz="1000" b="1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(95% CI), mo</a:t>
                </a:r>
                <a:endParaRPr lang="en-US" altLang="en-US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34" name="Rectangle 391">
                <a:extLst>
                  <a:ext uri="{FF2B5EF4-FFF2-40B4-BE49-F238E27FC236}">
                    <a16:creationId xmlns:a16="http://schemas.microsoft.com/office/drawing/2014/main" id="{8771D1D9-80B7-4BAB-BAA4-A7147CE16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81" y="1131"/>
                <a:ext cx="1890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2860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743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2004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657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377"/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HR (95% CI) 0.73 (0.61–0.87); </a:t>
                </a:r>
                <a:r>
                  <a:rPr lang="it-IT" altLang="en-US" sz="1000" b="1" i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P</a:t>
                </a:r>
                <a:r>
                  <a:rPr lang="it-IT" altLang="en-US" sz="1000" b="1" dirty="0">
                    <a:solidFill>
                      <a:srgbClr val="595454"/>
                    </a:solidFill>
                    <a:latin typeface="Trebuchet MS Bold" panose="020B0703020202020204" pitchFamily="34" charset="0"/>
                    <a:cs typeface="Arial"/>
                    <a:sym typeface="Arial"/>
                  </a:rPr>
                  <a:t> = 0.0004</a:t>
                </a:r>
                <a:endParaRPr lang="en-US" altLang="en-US" dirty="0">
                  <a:solidFill>
                    <a:srgbClr val="595454"/>
                  </a:solidFill>
                  <a:cs typeface="Arial"/>
                  <a:sym typeface="Arial"/>
                </a:endParaRPr>
              </a:p>
            </p:txBody>
          </p:sp>
          <p:sp>
            <p:nvSpPr>
              <p:cNvPr id="438" name="Line 395">
                <a:extLst>
                  <a:ext uri="{FF2B5EF4-FFF2-40B4-BE49-F238E27FC236}">
                    <a16:creationId xmlns:a16="http://schemas.microsoft.com/office/drawing/2014/main" id="{38AE9B7F-5A0E-4D8E-A940-0A5AF9E1EA9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23" y="837"/>
                <a:ext cx="2118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39" name="Line 396">
                <a:extLst>
                  <a:ext uri="{FF2B5EF4-FFF2-40B4-BE49-F238E27FC236}">
                    <a16:creationId xmlns:a16="http://schemas.microsoft.com/office/drawing/2014/main" id="{BF886304-412E-41B1-9702-DB6EE8B0343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23" y="1108"/>
                <a:ext cx="2118" cy="0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0" name="Line 397">
                <a:extLst>
                  <a:ext uri="{FF2B5EF4-FFF2-40B4-BE49-F238E27FC236}">
                    <a16:creationId xmlns:a16="http://schemas.microsoft.com/office/drawing/2014/main" id="{0988B55B-E316-4C33-8860-48A9C46C22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009" y="596"/>
                <a:ext cx="0" cy="512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1" name="Line 398">
                <a:extLst>
                  <a:ext uri="{FF2B5EF4-FFF2-40B4-BE49-F238E27FC236}">
                    <a16:creationId xmlns:a16="http://schemas.microsoft.com/office/drawing/2014/main" id="{1B2C6698-0EE3-4DDF-9EE3-E1B147A4B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38" y="596"/>
                <a:ext cx="0" cy="512"/>
              </a:xfrm>
              <a:prstGeom prst="line">
                <a:avLst/>
              </a:pr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2" name="Freeform 399">
                <a:extLst>
                  <a:ext uri="{FF2B5EF4-FFF2-40B4-BE49-F238E27FC236}">
                    <a16:creationId xmlns:a16="http://schemas.microsoft.com/office/drawing/2014/main" id="{3F08AB25-3398-4733-A165-6415F18CF7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1" y="2154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3 w 48"/>
                  <a:gd name="T15" fmla="*/ 45 h 47"/>
                  <a:gd name="T16" fmla="*/ 41 w 48"/>
                  <a:gd name="T17" fmla="*/ 40 h 47"/>
                  <a:gd name="T18" fmla="*/ 48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8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3" name="Freeform 400">
                <a:extLst>
                  <a:ext uri="{FF2B5EF4-FFF2-40B4-BE49-F238E27FC236}">
                    <a16:creationId xmlns:a16="http://schemas.microsoft.com/office/drawing/2014/main" id="{8B019961-FE46-4D91-B153-21BD82D6EB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9" y="2124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2 h 47"/>
                  <a:gd name="T6" fmla="*/ 7 w 50"/>
                  <a:gd name="T7" fmla="*/ 42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2 w 50"/>
                  <a:gd name="T17" fmla="*/ 42 h 47"/>
                  <a:gd name="T18" fmla="*/ 47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7 w 50"/>
                  <a:gd name="T25" fmla="*/ 15 h 47"/>
                  <a:gd name="T26" fmla="*/ 42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2" y="42"/>
                    </a:lnTo>
                    <a:lnTo>
                      <a:pt x="47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4" name="Freeform 401">
                <a:extLst>
                  <a:ext uri="{FF2B5EF4-FFF2-40B4-BE49-F238E27FC236}">
                    <a16:creationId xmlns:a16="http://schemas.microsoft.com/office/drawing/2014/main" id="{5ABD7D05-864C-45B0-B1EC-44F6F74C45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1" y="2116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3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3 h 48"/>
                  <a:gd name="T26" fmla="*/ 43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3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3"/>
                    </a:lnTo>
                    <a:lnTo>
                      <a:pt x="43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5" name="Freeform 402">
                <a:extLst>
                  <a:ext uri="{FF2B5EF4-FFF2-40B4-BE49-F238E27FC236}">
                    <a16:creationId xmlns:a16="http://schemas.microsoft.com/office/drawing/2014/main" id="{8653DA05-855C-465E-8197-47D933DD5B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2098"/>
                <a:ext cx="50" cy="48"/>
              </a:xfrm>
              <a:custGeom>
                <a:avLst/>
                <a:gdLst>
                  <a:gd name="T0" fmla="*/ 0 w 50"/>
                  <a:gd name="T1" fmla="*/ 23 h 48"/>
                  <a:gd name="T2" fmla="*/ 0 w 50"/>
                  <a:gd name="T3" fmla="*/ 23 h 48"/>
                  <a:gd name="T4" fmla="*/ 2 w 50"/>
                  <a:gd name="T5" fmla="*/ 33 h 48"/>
                  <a:gd name="T6" fmla="*/ 7 w 50"/>
                  <a:gd name="T7" fmla="*/ 41 h 48"/>
                  <a:gd name="T8" fmla="*/ 15 w 50"/>
                  <a:gd name="T9" fmla="*/ 46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6 h 48"/>
                  <a:gd name="T16" fmla="*/ 42 w 50"/>
                  <a:gd name="T17" fmla="*/ 41 h 48"/>
                  <a:gd name="T18" fmla="*/ 47 w 50"/>
                  <a:gd name="T19" fmla="*/ 33 h 48"/>
                  <a:gd name="T20" fmla="*/ 50 w 50"/>
                  <a:gd name="T21" fmla="*/ 23 h 48"/>
                  <a:gd name="T22" fmla="*/ 50 w 50"/>
                  <a:gd name="T23" fmla="*/ 23 h 48"/>
                  <a:gd name="T24" fmla="*/ 47 w 50"/>
                  <a:gd name="T25" fmla="*/ 16 h 48"/>
                  <a:gd name="T26" fmla="*/ 42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7 w 50"/>
                  <a:gd name="T37" fmla="*/ 8 h 48"/>
                  <a:gd name="T38" fmla="*/ 2 w 50"/>
                  <a:gd name="T39" fmla="*/ 16 h 48"/>
                  <a:gd name="T40" fmla="*/ 0 w 50"/>
                  <a:gd name="T41" fmla="*/ 23 h 48"/>
                  <a:gd name="T42" fmla="*/ 0 w 50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2" y="41"/>
                    </a:lnTo>
                    <a:lnTo>
                      <a:pt x="47" y="33"/>
                    </a:lnTo>
                    <a:lnTo>
                      <a:pt x="50" y="23"/>
                    </a:lnTo>
                    <a:lnTo>
                      <a:pt x="50" y="23"/>
                    </a:lnTo>
                    <a:lnTo>
                      <a:pt x="47" y="16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6" name="Freeform 403">
                <a:extLst>
                  <a:ext uri="{FF2B5EF4-FFF2-40B4-BE49-F238E27FC236}">
                    <a16:creationId xmlns:a16="http://schemas.microsoft.com/office/drawing/2014/main" id="{46D335FB-BEB5-48F5-BE77-4877764A6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061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3 w 50"/>
                  <a:gd name="T5" fmla="*/ 32 h 47"/>
                  <a:gd name="T6" fmla="*/ 8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8 w 50"/>
                  <a:gd name="T37" fmla="*/ 7 h 47"/>
                  <a:gd name="T38" fmla="*/ 3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7" name="Freeform 404">
                <a:extLst>
                  <a:ext uri="{FF2B5EF4-FFF2-40B4-BE49-F238E27FC236}">
                    <a16:creationId xmlns:a16="http://schemas.microsoft.com/office/drawing/2014/main" id="{C6F173C4-E42A-438E-B869-4CA8B87C05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1" y="205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8 w 48"/>
                  <a:gd name="T7" fmla="*/ 42 h 50"/>
                  <a:gd name="T8" fmla="*/ 15 w 48"/>
                  <a:gd name="T9" fmla="*/ 47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7 h 50"/>
                  <a:gd name="T16" fmla="*/ 40 w 48"/>
                  <a:gd name="T17" fmla="*/ 42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448" name="Freeform 405">
                <a:extLst>
                  <a:ext uri="{FF2B5EF4-FFF2-40B4-BE49-F238E27FC236}">
                    <a16:creationId xmlns:a16="http://schemas.microsoft.com/office/drawing/2014/main" id="{C6CBD6C3-8C89-40F3-BB0A-6D48F72835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8" y="2041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5 h 47"/>
                  <a:gd name="T6" fmla="*/ 8 w 48"/>
                  <a:gd name="T7" fmla="*/ 42 h 47"/>
                  <a:gd name="T8" fmla="*/ 16 w 48"/>
                  <a:gd name="T9" fmla="*/ 47 h 47"/>
                  <a:gd name="T10" fmla="*/ 26 w 48"/>
                  <a:gd name="T11" fmla="*/ 47 h 47"/>
                  <a:gd name="T12" fmla="*/ 26 w 48"/>
                  <a:gd name="T13" fmla="*/ 47 h 47"/>
                  <a:gd name="T14" fmla="*/ 33 w 48"/>
                  <a:gd name="T15" fmla="*/ 47 h 47"/>
                  <a:gd name="T16" fmla="*/ 41 w 48"/>
                  <a:gd name="T17" fmla="*/ 42 h 47"/>
                  <a:gd name="T18" fmla="*/ 46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6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6 w 48"/>
                  <a:gd name="T31" fmla="*/ 0 h 47"/>
                  <a:gd name="T32" fmla="*/ 26 w 48"/>
                  <a:gd name="T33" fmla="*/ 0 h 47"/>
                  <a:gd name="T34" fmla="*/ 16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6" y="47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</p:grpSp>
        <p:grpSp>
          <p:nvGrpSpPr>
            <p:cNvPr id="15" name="Group 607">
              <a:extLst>
                <a:ext uri="{FF2B5EF4-FFF2-40B4-BE49-F238E27FC236}">
                  <a16:creationId xmlns:a16="http://schemas.microsoft.com/office/drawing/2014/main" id="{A6E7F4A8-8AAE-4881-9090-29DA9152CD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6" y="764"/>
              <a:ext cx="2911" cy="2319"/>
              <a:chOff x="4586" y="764"/>
              <a:chExt cx="2911" cy="2319"/>
            </a:xfrm>
          </p:grpSpPr>
          <p:sp>
            <p:nvSpPr>
              <p:cNvPr id="49" name="Freeform 407">
                <a:extLst>
                  <a:ext uri="{FF2B5EF4-FFF2-40B4-BE49-F238E27FC236}">
                    <a16:creationId xmlns:a16="http://schemas.microsoft.com/office/drawing/2014/main" id="{13BCA8A3-2776-4176-BFC1-48BE8F40F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3" y="2033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3 h 48"/>
                  <a:gd name="T6" fmla="*/ 8 w 51"/>
                  <a:gd name="T7" fmla="*/ 43 h 48"/>
                  <a:gd name="T8" fmla="*/ 16 w 51"/>
                  <a:gd name="T9" fmla="*/ 48 h 48"/>
                  <a:gd name="T10" fmla="*/ 26 w 51"/>
                  <a:gd name="T11" fmla="*/ 48 h 48"/>
                  <a:gd name="T12" fmla="*/ 26 w 51"/>
                  <a:gd name="T13" fmla="*/ 48 h 48"/>
                  <a:gd name="T14" fmla="*/ 36 w 51"/>
                  <a:gd name="T15" fmla="*/ 48 h 48"/>
                  <a:gd name="T16" fmla="*/ 43 w 51"/>
                  <a:gd name="T17" fmla="*/ 43 h 48"/>
                  <a:gd name="T18" fmla="*/ 48 w 51"/>
                  <a:gd name="T19" fmla="*/ 33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6 w 51"/>
                  <a:gd name="T29" fmla="*/ 3 h 48"/>
                  <a:gd name="T30" fmla="*/ 26 w 51"/>
                  <a:gd name="T31" fmla="*/ 0 h 48"/>
                  <a:gd name="T32" fmla="*/ 26 w 51"/>
                  <a:gd name="T33" fmla="*/ 0 h 48"/>
                  <a:gd name="T34" fmla="*/ 16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0" name="Freeform 408">
                <a:extLst>
                  <a:ext uri="{FF2B5EF4-FFF2-40B4-BE49-F238E27FC236}">
                    <a16:creationId xmlns:a16="http://schemas.microsoft.com/office/drawing/2014/main" id="{A322887D-019D-4A1E-98D7-A1574BAC0C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1" y="2026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3 w 50"/>
                  <a:gd name="T17" fmla="*/ 42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1" name="Freeform 409">
                <a:extLst>
                  <a:ext uri="{FF2B5EF4-FFF2-40B4-BE49-F238E27FC236}">
                    <a16:creationId xmlns:a16="http://schemas.microsoft.com/office/drawing/2014/main" id="{84CC85E4-EB31-48EA-B319-152704C85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2000"/>
                <a:ext cx="48" cy="48"/>
              </a:xfrm>
              <a:custGeom>
                <a:avLst/>
                <a:gdLst>
                  <a:gd name="T0" fmla="*/ 0 w 48"/>
                  <a:gd name="T1" fmla="*/ 26 h 48"/>
                  <a:gd name="T2" fmla="*/ 0 w 48"/>
                  <a:gd name="T3" fmla="*/ 26 h 48"/>
                  <a:gd name="T4" fmla="*/ 3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8 h 48"/>
                  <a:gd name="T16" fmla="*/ 43 w 48"/>
                  <a:gd name="T17" fmla="*/ 43 h 48"/>
                  <a:gd name="T18" fmla="*/ 48 w 48"/>
                  <a:gd name="T19" fmla="*/ 33 h 48"/>
                  <a:gd name="T20" fmla="*/ 48 w 48"/>
                  <a:gd name="T21" fmla="*/ 26 h 48"/>
                  <a:gd name="T22" fmla="*/ 48 w 48"/>
                  <a:gd name="T23" fmla="*/ 26 h 48"/>
                  <a:gd name="T24" fmla="*/ 48 w 48"/>
                  <a:gd name="T25" fmla="*/ 16 h 48"/>
                  <a:gd name="T26" fmla="*/ 43 w 48"/>
                  <a:gd name="T27" fmla="*/ 8 h 48"/>
                  <a:gd name="T28" fmla="*/ 35 w 48"/>
                  <a:gd name="T29" fmla="*/ 3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6 h 48"/>
                  <a:gd name="T40" fmla="*/ 0 w 48"/>
                  <a:gd name="T41" fmla="*/ 26 h 48"/>
                  <a:gd name="T42" fmla="*/ 0 w 48"/>
                  <a:gd name="T4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6"/>
                    </a:moveTo>
                    <a:lnTo>
                      <a:pt x="0" y="26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2" name="Freeform 410">
                <a:extLst>
                  <a:ext uri="{FF2B5EF4-FFF2-40B4-BE49-F238E27FC236}">
                    <a16:creationId xmlns:a16="http://schemas.microsoft.com/office/drawing/2014/main" id="{454A53D3-3CAD-4F51-BB1A-714B55638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990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0 w 48"/>
                  <a:gd name="T5" fmla="*/ 36 h 51"/>
                  <a:gd name="T6" fmla="*/ 5 w 48"/>
                  <a:gd name="T7" fmla="*/ 43 h 51"/>
                  <a:gd name="T8" fmla="*/ 13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5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5 w 48"/>
                  <a:gd name="T25" fmla="*/ 15 h 51"/>
                  <a:gd name="T26" fmla="*/ 40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3 w 48"/>
                  <a:gd name="T35" fmla="*/ 3 h 51"/>
                  <a:gd name="T36" fmla="*/ 5 w 48"/>
                  <a:gd name="T37" fmla="*/ 8 h 51"/>
                  <a:gd name="T38" fmla="*/ 0 w 48"/>
                  <a:gd name="T39" fmla="*/ 15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0" y="36"/>
                    </a:lnTo>
                    <a:lnTo>
                      <a:pt x="5" y="43"/>
                    </a:lnTo>
                    <a:lnTo>
                      <a:pt x="13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3" name="Freeform 411">
                <a:extLst>
                  <a:ext uri="{FF2B5EF4-FFF2-40B4-BE49-F238E27FC236}">
                    <a16:creationId xmlns:a16="http://schemas.microsoft.com/office/drawing/2014/main" id="{71D05E65-DD4D-4424-8829-758482F9D0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3" y="1965"/>
                <a:ext cx="50" cy="51"/>
              </a:xfrm>
              <a:custGeom>
                <a:avLst/>
                <a:gdLst>
                  <a:gd name="T0" fmla="*/ 0 w 50"/>
                  <a:gd name="T1" fmla="*/ 25 h 51"/>
                  <a:gd name="T2" fmla="*/ 0 w 50"/>
                  <a:gd name="T3" fmla="*/ 25 h 51"/>
                  <a:gd name="T4" fmla="*/ 3 w 50"/>
                  <a:gd name="T5" fmla="*/ 35 h 51"/>
                  <a:gd name="T6" fmla="*/ 8 w 50"/>
                  <a:gd name="T7" fmla="*/ 43 h 51"/>
                  <a:gd name="T8" fmla="*/ 15 w 50"/>
                  <a:gd name="T9" fmla="*/ 48 h 51"/>
                  <a:gd name="T10" fmla="*/ 25 w 50"/>
                  <a:gd name="T11" fmla="*/ 51 h 51"/>
                  <a:gd name="T12" fmla="*/ 25 w 50"/>
                  <a:gd name="T13" fmla="*/ 51 h 51"/>
                  <a:gd name="T14" fmla="*/ 35 w 50"/>
                  <a:gd name="T15" fmla="*/ 48 h 51"/>
                  <a:gd name="T16" fmla="*/ 43 w 50"/>
                  <a:gd name="T17" fmla="*/ 43 h 51"/>
                  <a:gd name="T18" fmla="*/ 48 w 50"/>
                  <a:gd name="T19" fmla="*/ 35 h 51"/>
                  <a:gd name="T20" fmla="*/ 50 w 50"/>
                  <a:gd name="T21" fmla="*/ 25 h 51"/>
                  <a:gd name="T22" fmla="*/ 50 w 50"/>
                  <a:gd name="T23" fmla="*/ 25 h 51"/>
                  <a:gd name="T24" fmla="*/ 48 w 50"/>
                  <a:gd name="T25" fmla="*/ 15 h 51"/>
                  <a:gd name="T26" fmla="*/ 43 w 50"/>
                  <a:gd name="T27" fmla="*/ 8 h 51"/>
                  <a:gd name="T28" fmla="*/ 35 w 50"/>
                  <a:gd name="T29" fmla="*/ 3 h 51"/>
                  <a:gd name="T30" fmla="*/ 25 w 50"/>
                  <a:gd name="T31" fmla="*/ 0 h 51"/>
                  <a:gd name="T32" fmla="*/ 25 w 50"/>
                  <a:gd name="T33" fmla="*/ 0 h 51"/>
                  <a:gd name="T34" fmla="*/ 15 w 50"/>
                  <a:gd name="T35" fmla="*/ 3 h 51"/>
                  <a:gd name="T36" fmla="*/ 8 w 50"/>
                  <a:gd name="T37" fmla="*/ 8 h 51"/>
                  <a:gd name="T38" fmla="*/ 3 w 50"/>
                  <a:gd name="T39" fmla="*/ 15 h 51"/>
                  <a:gd name="T40" fmla="*/ 0 w 50"/>
                  <a:gd name="T41" fmla="*/ 25 h 51"/>
                  <a:gd name="T42" fmla="*/ 0 w 50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4" name="Freeform 412">
                <a:extLst>
                  <a:ext uri="{FF2B5EF4-FFF2-40B4-BE49-F238E27FC236}">
                    <a16:creationId xmlns:a16="http://schemas.microsoft.com/office/drawing/2014/main" id="{E29789D2-3CCB-4C60-831B-D59388254A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8" y="1958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5 w 48"/>
                  <a:gd name="T15" fmla="*/ 45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8 w 48"/>
                  <a:gd name="T25" fmla="*/ 12 h 47"/>
                  <a:gd name="T26" fmla="*/ 43 w 48"/>
                  <a:gd name="T27" fmla="*/ 5 h 47"/>
                  <a:gd name="T28" fmla="*/ 35 w 48"/>
                  <a:gd name="T29" fmla="*/ 0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0 h 47"/>
                  <a:gd name="T36" fmla="*/ 8 w 48"/>
                  <a:gd name="T37" fmla="*/ 5 h 47"/>
                  <a:gd name="T38" fmla="*/ 3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5" name="Freeform 413">
                <a:extLst>
                  <a:ext uri="{FF2B5EF4-FFF2-40B4-BE49-F238E27FC236}">
                    <a16:creationId xmlns:a16="http://schemas.microsoft.com/office/drawing/2014/main" id="{508EEA6E-8915-4283-92D6-0DE58C94BF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8" y="1933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2 w 48"/>
                  <a:gd name="T5" fmla="*/ 32 h 47"/>
                  <a:gd name="T6" fmla="*/ 7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5 w 48"/>
                  <a:gd name="T15" fmla="*/ 45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3 w 48"/>
                  <a:gd name="T27" fmla="*/ 7 h 47"/>
                  <a:gd name="T28" fmla="*/ 35 w 48"/>
                  <a:gd name="T29" fmla="*/ 2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2 h 47"/>
                  <a:gd name="T36" fmla="*/ 7 w 48"/>
                  <a:gd name="T37" fmla="*/ 7 h 47"/>
                  <a:gd name="T38" fmla="*/ 2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6" name="Freeform 414">
                <a:extLst>
                  <a:ext uri="{FF2B5EF4-FFF2-40B4-BE49-F238E27FC236}">
                    <a16:creationId xmlns:a16="http://schemas.microsoft.com/office/drawing/2014/main" id="{3B988145-7629-41D8-B3E2-0EB556C253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3" y="1923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2 w 48"/>
                  <a:gd name="T5" fmla="*/ 35 h 47"/>
                  <a:gd name="T6" fmla="*/ 7 w 48"/>
                  <a:gd name="T7" fmla="*/ 42 h 47"/>
                  <a:gd name="T8" fmla="*/ 15 w 48"/>
                  <a:gd name="T9" fmla="*/ 47 h 47"/>
                  <a:gd name="T10" fmla="*/ 25 w 48"/>
                  <a:gd name="T11" fmla="*/ 47 h 47"/>
                  <a:gd name="T12" fmla="*/ 25 w 48"/>
                  <a:gd name="T13" fmla="*/ 47 h 47"/>
                  <a:gd name="T14" fmla="*/ 33 w 48"/>
                  <a:gd name="T15" fmla="*/ 47 h 47"/>
                  <a:gd name="T16" fmla="*/ 40 w 48"/>
                  <a:gd name="T17" fmla="*/ 42 h 47"/>
                  <a:gd name="T18" fmla="*/ 48 w 48"/>
                  <a:gd name="T19" fmla="*/ 35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0 w 48"/>
                  <a:gd name="T27" fmla="*/ 7 h 47"/>
                  <a:gd name="T28" fmla="*/ 33 w 48"/>
                  <a:gd name="T29" fmla="*/ 2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2 h 47"/>
                  <a:gd name="T36" fmla="*/ 7 w 48"/>
                  <a:gd name="T37" fmla="*/ 7 h 47"/>
                  <a:gd name="T38" fmla="*/ 2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7" name="Freeform 415">
                <a:extLst>
                  <a:ext uri="{FF2B5EF4-FFF2-40B4-BE49-F238E27FC236}">
                    <a16:creationId xmlns:a16="http://schemas.microsoft.com/office/drawing/2014/main" id="{2A65A519-2013-4D44-B14F-4CDFF3BE27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0" y="1915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5 h 48"/>
                  <a:gd name="T6" fmla="*/ 8 w 51"/>
                  <a:gd name="T7" fmla="*/ 43 h 48"/>
                  <a:gd name="T8" fmla="*/ 15 w 51"/>
                  <a:gd name="T9" fmla="*/ 48 h 48"/>
                  <a:gd name="T10" fmla="*/ 26 w 51"/>
                  <a:gd name="T11" fmla="*/ 48 h 48"/>
                  <a:gd name="T12" fmla="*/ 26 w 51"/>
                  <a:gd name="T13" fmla="*/ 48 h 48"/>
                  <a:gd name="T14" fmla="*/ 36 w 51"/>
                  <a:gd name="T15" fmla="*/ 48 h 48"/>
                  <a:gd name="T16" fmla="*/ 43 w 51"/>
                  <a:gd name="T17" fmla="*/ 43 h 48"/>
                  <a:gd name="T18" fmla="*/ 48 w 51"/>
                  <a:gd name="T19" fmla="*/ 35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6 w 51"/>
                  <a:gd name="T29" fmla="*/ 3 h 48"/>
                  <a:gd name="T30" fmla="*/ 26 w 51"/>
                  <a:gd name="T31" fmla="*/ 0 h 48"/>
                  <a:gd name="T32" fmla="*/ 26 w 51"/>
                  <a:gd name="T33" fmla="*/ 0 h 48"/>
                  <a:gd name="T34" fmla="*/ 15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8" name="Freeform 416">
                <a:extLst>
                  <a:ext uri="{FF2B5EF4-FFF2-40B4-BE49-F238E27FC236}">
                    <a16:creationId xmlns:a16="http://schemas.microsoft.com/office/drawing/2014/main" id="{4A2D4063-DF1A-44BE-AEA6-F80E978F15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5" y="1832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3 h 48"/>
                  <a:gd name="T6" fmla="*/ 8 w 51"/>
                  <a:gd name="T7" fmla="*/ 40 h 48"/>
                  <a:gd name="T8" fmla="*/ 15 w 51"/>
                  <a:gd name="T9" fmla="*/ 48 h 48"/>
                  <a:gd name="T10" fmla="*/ 26 w 51"/>
                  <a:gd name="T11" fmla="*/ 48 h 48"/>
                  <a:gd name="T12" fmla="*/ 26 w 51"/>
                  <a:gd name="T13" fmla="*/ 48 h 48"/>
                  <a:gd name="T14" fmla="*/ 36 w 51"/>
                  <a:gd name="T15" fmla="*/ 48 h 48"/>
                  <a:gd name="T16" fmla="*/ 43 w 51"/>
                  <a:gd name="T17" fmla="*/ 40 h 48"/>
                  <a:gd name="T18" fmla="*/ 48 w 51"/>
                  <a:gd name="T19" fmla="*/ 33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6 w 51"/>
                  <a:gd name="T29" fmla="*/ 3 h 48"/>
                  <a:gd name="T30" fmla="*/ 26 w 51"/>
                  <a:gd name="T31" fmla="*/ 0 h 48"/>
                  <a:gd name="T32" fmla="*/ 26 w 51"/>
                  <a:gd name="T33" fmla="*/ 0 h 48"/>
                  <a:gd name="T34" fmla="*/ 15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8"/>
                    </a:lnTo>
                    <a:lnTo>
                      <a:pt x="43" y="40"/>
                    </a:lnTo>
                    <a:lnTo>
                      <a:pt x="48" y="33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59" name="Freeform 417">
                <a:extLst>
                  <a:ext uri="{FF2B5EF4-FFF2-40B4-BE49-F238E27FC236}">
                    <a16:creationId xmlns:a16="http://schemas.microsoft.com/office/drawing/2014/main" id="{C29AFF12-5A84-40AC-ACC2-12F3BC9981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0" y="1779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1 h 48"/>
                  <a:gd name="T8" fmla="*/ 15 w 48"/>
                  <a:gd name="T9" fmla="*/ 46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6 h 48"/>
                  <a:gd name="T16" fmla="*/ 41 w 48"/>
                  <a:gd name="T17" fmla="*/ 41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6"/>
                    </a:lnTo>
                    <a:lnTo>
                      <a:pt x="41" y="41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0" name="Freeform 418">
                <a:extLst>
                  <a:ext uri="{FF2B5EF4-FFF2-40B4-BE49-F238E27FC236}">
                    <a16:creationId xmlns:a16="http://schemas.microsoft.com/office/drawing/2014/main" id="{3CE5830E-ACA9-4A4B-9D23-891FA3D4A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68" y="1777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2 w 50"/>
                  <a:gd name="T5" fmla="*/ 32 h 48"/>
                  <a:gd name="T6" fmla="*/ 7 w 50"/>
                  <a:gd name="T7" fmla="*/ 40 h 48"/>
                  <a:gd name="T8" fmla="*/ 15 w 50"/>
                  <a:gd name="T9" fmla="*/ 45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5 h 48"/>
                  <a:gd name="T16" fmla="*/ 43 w 50"/>
                  <a:gd name="T17" fmla="*/ 40 h 48"/>
                  <a:gd name="T18" fmla="*/ 48 w 50"/>
                  <a:gd name="T19" fmla="*/ 32 h 48"/>
                  <a:gd name="T20" fmla="*/ 50 w 50"/>
                  <a:gd name="T21" fmla="*/ 25 h 48"/>
                  <a:gd name="T22" fmla="*/ 50 w 50"/>
                  <a:gd name="T23" fmla="*/ 25 h 48"/>
                  <a:gd name="T24" fmla="*/ 48 w 50"/>
                  <a:gd name="T25" fmla="*/ 15 h 48"/>
                  <a:gd name="T26" fmla="*/ 43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1" name="Freeform 419">
                <a:extLst>
                  <a:ext uri="{FF2B5EF4-FFF2-40B4-BE49-F238E27FC236}">
                    <a16:creationId xmlns:a16="http://schemas.microsoft.com/office/drawing/2014/main" id="{6EA14E45-697D-4E7B-9E5A-CC5493EBF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5" y="1752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3 w 50"/>
                  <a:gd name="T5" fmla="*/ 35 h 50"/>
                  <a:gd name="T6" fmla="*/ 8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3 w 50"/>
                  <a:gd name="T17" fmla="*/ 42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8 w 50"/>
                  <a:gd name="T37" fmla="*/ 7 h 50"/>
                  <a:gd name="T38" fmla="*/ 3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2" name="Freeform 420">
                <a:extLst>
                  <a:ext uri="{FF2B5EF4-FFF2-40B4-BE49-F238E27FC236}">
                    <a16:creationId xmlns:a16="http://schemas.microsoft.com/office/drawing/2014/main" id="{552CEB60-1A5A-4B88-81B2-F97CCD24C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0" y="1742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2 h 50"/>
                  <a:gd name="T8" fmla="*/ 15 w 48"/>
                  <a:gd name="T9" fmla="*/ 47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7 h 50"/>
                  <a:gd name="T16" fmla="*/ 40 w 48"/>
                  <a:gd name="T17" fmla="*/ 42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3" name="Freeform 421">
                <a:extLst>
                  <a:ext uri="{FF2B5EF4-FFF2-40B4-BE49-F238E27FC236}">
                    <a16:creationId xmlns:a16="http://schemas.microsoft.com/office/drawing/2014/main" id="{EF6EC559-7264-4493-A5CA-1CBB6C2515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8" y="1742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7 w 47"/>
                  <a:gd name="T7" fmla="*/ 42 h 50"/>
                  <a:gd name="T8" fmla="*/ 15 w 47"/>
                  <a:gd name="T9" fmla="*/ 47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7 h 50"/>
                  <a:gd name="T16" fmla="*/ 40 w 47"/>
                  <a:gd name="T17" fmla="*/ 42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4" name="Freeform 422">
                <a:extLst>
                  <a:ext uri="{FF2B5EF4-FFF2-40B4-BE49-F238E27FC236}">
                    <a16:creationId xmlns:a16="http://schemas.microsoft.com/office/drawing/2014/main" id="{3D025B9B-2970-4B8D-8E3D-EDEEC32B65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8" y="1737"/>
                <a:ext cx="47" cy="47"/>
              </a:xfrm>
              <a:custGeom>
                <a:avLst/>
                <a:gdLst>
                  <a:gd name="T0" fmla="*/ 0 w 47"/>
                  <a:gd name="T1" fmla="*/ 22 h 47"/>
                  <a:gd name="T2" fmla="*/ 0 w 47"/>
                  <a:gd name="T3" fmla="*/ 22 h 47"/>
                  <a:gd name="T4" fmla="*/ 2 w 47"/>
                  <a:gd name="T5" fmla="*/ 32 h 47"/>
                  <a:gd name="T6" fmla="*/ 7 w 47"/>
                  <a:gd name="T7" fmla="*/ 40 h 47"/>
                  <a:gd name="T8" fmla="*/ 15 w 47"/>
                  <a:gd name="T9" fmla="*/ 45 h 47"/>
                  <a:gd name="T10" fmla="*/ 25 w 47"/>
                  <a:gd name="T11" fmla="*/ 47 h 47"/>
                  <a:gd name="T12" fmla="*/ 25 w 47"/>
                  <a:gd name="T13" fmla="*/ 47 h 47"/>
                  <a:gd name="T14" fmla="*/ 32 w 47"/>
                  <a:gd name="T15" fmla="*/ 45 h 47"/>
                  <a:gd name="T16" fmla="*/ 40 w 47"/>
                  <a:gd name="T17" fmla="*/ 40 h 47"/>
                  <a:gd name="T18" fmla="*/ 45 w 47"/>
                  <a:gd name="T19" fmla="*/ 32 h 47"/>
                  <a:gd name="T20" fmla="*/ 47 w 47"/>
                  <a:gd name="T21" fmla="*/ 22 h 47"/>
                  <a:gd name="T22" fmla="*/ 47 w 47"/>
                  <a:gd name="T23" fmla="*/ 22 h 47"/>
                  <a:gd name="T24" fmla="*/ 45 w 47"/>
                  <a:gd name="T25" fmla="*/ 15 h 47"/>
                  <a:gd name="T26" fmla="*/ 40 w 47"/>
                  <a:gd name="T27" fmla="*/ 5 h 47"/>
                  <a:gd name="T28" fmla="*/ 32 w 47"/>
                  <a:gd name="T29" fmla="*/ 0 h 47"/>
                  <a:gd name="T30" fmla="*/ 25 w 47"/>
                  <a:gd name="T31" fmla="*/ 0 h 47"/>
                  <a:gd name="T32" fmla="*/ 25 w 47"/>
                  <a:gd name="T33" fmla="*/ 0 h 47"/>
                  <a:gd name="T34" fmla="*/ 15 w 47"/>
                  <a:gd name="T35" fmla="*/ 0 h 47"/>
                  <a:gd name="T36" fmla="*/ 7 w 47"/>
                  <a:gd name="T37" fmla="*/ 5 h 47"/>
                  <a:gd name="T38" fmla="*/ 2 w 47"/>
                  <a:gd name="T39" fmla="*/ 15 h 47"/>
                  <a:gd name="T40" fmla="*/ 0 w 47"/>
                  <a:gd name="T41" fmla="*/ 22 h 47"/>
                  <a:gd name="T42" fmla="*/ 0 w 47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5" name="Freeform 423">
                <a:extLst>
                  <a:ext uri="{FF2B5EF4-FFF2-40B4-BE49-F238E27FC236}">
                    <a16:creationId xmlns:a16="http://schemas.microsoft.com/office/drawing/2014/main" id="{A575718F-A63C-4E5E-B2BE-3111B9523B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0" y="1689"/>
                <a:ext cx="48" cy="48"/>
              </a:xfrm>
              <a:custGeom>
                <a:avLst/>
                <a:gdLst>
                  <a:gd name="T0" fmla="*/ 0 w 48"/>
                  <a:gd name="T1" fmla="*/ 22 h 48"/>
                  <a:gd name="T2" fmla="*/ 0 w 48"/>
                  <a:gd name="T3" fmla="*/ 22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2 h 48"/>
                  <a:gd name="T22" fmla="*/ 48 w 48"/>
                  <a:gd name="T23" fmla="*/ 22 h 48"/>
                  <a:gd name="T24" fmla="*/ 45 w 48"/>
                  <a:gd name="T25" fmla="*/ 15 h 48"/>
                  <a:gd name="T26" fmla="*/ 40 w 48"/>
                  <a:gd name="T27" fmla="*/ 7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2 h 48"/>
                  <a:gd name="T42" fmla="*/ 0 w 48"/>
                  <a:gd name="T4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2"/>
                    </a:moveTo>
                    <a:lnTo>
                      <a:pt x="0" y="22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6" name="Freeform 424">
                <a:extLst>
                  <a:ext uri="{FF2B5EF4-FFF2-40B4-BE49-F238E27FC236}">
                    <a16:creationId xmlns:a16="http://schemas.microsoft.com/office/drawing/2014/main" id="{1FAA85B5-CB63-4FFC-9752-4F680B662B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1671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2 w 47"/>
                  <a:gd name="T5" fmla="*/ 35 h 48"/>
                  <a:gd name="T6" fmla="*/ 7 w 47"/>
                  <a:gd name="T7" fmla="*/ 43 h 48"/>
                  <a:gd name="T8" fmla="*/ 15 w 47"/>
                  <a:gd name="T9" fmla="*/ 48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5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7" name="Freeform 425">
                <a:extLst>
                  <a:ext uri="{FF2B5EF4-FFF2-40B4-BE49-F238E27FC236}">
                    <a16:creationId xmlns:a16="http://schemas.microsoft.com/office/drawing/2014/main" id="{93F0C8E6-899C-4E28-9443-A87C13680B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1666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0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8 h 48"/>
                  <a:gd name="T28" fmla="*/ 32 w 47"/>
                  <a:gd name="T29" fmla="*/ 0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0 h 48"/>
                  <a:gd name="T36" fmla="*/ 7 w 47"/>
                  <a:gd name="T37" fmla="*/ 8 h 48"/>
                  <a:gd name="T38" fmla="*/ 0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7" y="8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8" name="Freeform 426">
                <a:extLst>
                  <a:ext uri="{FF2B5EF4-FFF2-40B4-BE49-F238E27FC236}">
                    <a16:creationId xmlns:a16="http://schemas.microsoft.com/office/drawing/2014/main" id="{4958EB72-B3D1-4A32-A762-3480058A3F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5" y="1825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0 w 48"/>
                  <a:gd name="T5" fmla="*/ 32 h 47"/>
                  <a:gd name="T6" fmla="*/ 5 w 48"/>
                  <a:gd name="T7" fmla="*/ 40 h 47"/>
                  <a:gd name="T8" fmla="*/ 15 w 48"/>
                  <a:gd name="T9" fmla="*/ 47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7 h 47"/>
                  <a:gd name="T16" fmla="*/ 41 w 48"/>
                  <a:gd name="T17" fmla="*/ 40 h 47"/>
                  <a:gd name="T18" fmla="*/ 46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6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2 h 47"/>
                  <a:gd name="T36" fmla="*/ 5 w 48"/>
                  <a:gd name="T37" fmla="*/ 7 h 47"/>
                  <a:gd name="T38" fmla="*/ 0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0" y="32"/>
                    </a:lnTo>
                    <a:lnTo>
                      <a:pt x="5" y="40"/>
                    </a:lnTo>
                    <a:lnTo>
                      <a:pt x="15" y="47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7"/>
                    </a:lnTo>
                    <a:lnTo>
                      <a:pt x="41" y="40"/>
                    </a:lnTo>
                    <a:lnTo>
                      <a:pt x="46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69" name="Freeform 427">
                <a:extLst>
                  <a:ext uri="{FF2B5EF4-FFF2-40B4-BE49-F238E27FC236}">
                    <a16:creationId xmlns:a16="http://schemas.microsoft.com/office/drawing/2014/main" id="{0C63B745-A31A-4B17-8F25-48A0FEECCF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6" y="2134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6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6 w 48"/>
                  <a:gd name="T25" fmla="*/ 15 h 47"/>
                  <a:gd name="T26" fmla="*/ 40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0" name="Freeform 428">
                <a:extLst>
                  <a:ext uri="{FF2B5EF4-FFF2-40B4-BE49-F238E27FC236}">
                    <a16:creationId xmlns:a16="http://schemas.microsoft.com/office/drawing/2014/main" id="{BAC82689-7F35-4942-BB7C-F34782DAB7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41" y="2134"/>
                <a:ext cx="51" cy="47"/>
              </a:xfrm>
              <a:custGeom>
                <a:avLst/>
                <a:gdLst>
                  <a:gd name="T0" fmla="*/ 0 w 51"/>
                  <a:gd name="T1" fmla="*/ 22 h 47"/>
                  <a:gd name="T2" fmla="*/ 0 w 51"/>
                  <a:gd name="T3" fmla="*/ 22 h 47"/>
                  <a:gd name="T4" fmla="*/ 3 w 51"/>
                  <a:gd name="T5" fmla="*/ 32 h 47"/>
                  <a:gd name="T6" fmla="*/ 8 w 51"/>
                  <a:gd name="T7" fmla="*/ 40 h 47"/>
                  <a:gd name="T8" fmla="*/ 15 w 51"/>
                  <a:gd name="T9" fmla="*/ 45 h 47"/>
                  <a:gd name="T10" fmla="*/ 25 w 51"/>
                  <a:gd name="T11" fmla="*/ 47 h 47"/>
                  <a:gd name="T12" fmla="*/ 25 w 51"/>
                  <a:gd name="T13" fmla="*/ 47 h 47"/>
                  <a:gd name="T14" fmla="*/ 35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2 h 47"/>
                  <a:gd name="T22" fmla="*/ 51 w 51"/>
                  <a:gd name="T23" fmla="*/ 22 h 47"/>
                  <a:gd name="T24" fmla="*/ 48 w 51"/>
                  <a:gd name="T25" fmla="*/ 15 h 47"/>
                  <a:gd name="T26" fmla="*/ 43 w 51"/>
                  <a:gd name="T27" fmla="*/ 7 h 47"/>
                  <a:gd name="T28" fmla="*/ 35 w 51"/>
                  <a:gd name="T29" fmla="*/ 2 h 47"/>
                  <a:gd name="T30" fmla="*/ 25 w 51"/>
                  <a:gd name="T31" fmla="*/ 0 h 47"/>
                  <a:gd name="T32" fmla="*/ 25 w 51"/>
                  <a:gd name="T33" fmla="*/ 0 h 47"/>
                  <a:gd name="T34" fmla="*/ 15 w 51"/>
                  <a:gd name="T35" fmla="*/ 2 h 47"/>
                  <a:gd name="T36" fmla="*/ 8 w 51"/>
                  <a:gd name="T37" fmla="*/ 7 h 47"/>
                  <a:gd name="T38" fmla="*/ 3 w 51"/>
                  <a:gd name="T39" fmla="*/ 15 h 47"/>
                  <a:gd name="T40" fmla="*/ 0 w 51"/>
                  <a:gd name="T41" fmla="*/ 22 h 47"/>
                  <a:gd name="T42" fmla="*/ 0 w 51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1" name="Freeform 429">
                <a:extLst>
                  <a:ext uri="{FF2B5EF4-FFF2-40B4-BE49-F238E27FC236}">
                    <a16:creationId xmlns:a16="http://schemas.microsoft.com/office/drawing/2014/main" id="{C65304C2-EB70-422A-B9EE-4B31385118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39" y="2134"/>
                <a:ext cx="47" cy="47"/>
              </a:xfrm>
              <a:custGeom>
                <a:avLst/>
                <a:gdLst>
                  <a:gd name="T0" fmla="*/ 0 w 47"/>
                  <a:gd name="T1" fmla="*/ 22 h 47"/>
                  <a:gd name="T2" fmla="*/ 0 w 47"/>
                  <a:gd name="T3" fmla="*/ 22 h 47"/>
                  <a:gd name="T4" fmla="*/ 2 w 47"/>
                  <a:gd name="T5" fmla="*/ 32 h 47"/>
                  <a:gd name="T6" fmla="*/ 7 w 47"/>
                  <a:gd name="T7" fmla="*/ 40 h 47"/>
                  <a:gd name="T8" fmla="*/ 15 w 47"/>
                  <a:gd name="T9" fmla="*/ 45 h 47"/>
                  <a:gd name="T10" fmla="*/ 22 w 47"/>
                  <a:gd name="T11" fmla="*/ 47 h 47"/>
                  <a:gd name="T12" fmla="*/ 22 w 47"/>
                  <a:gd name="T13" fmla="*/ 47 h 47"/>
                  <a:gd name="T14" fmla="*/ 32 w 47"/>
                  <a:gd name="T15" fmla="*/ 45 h 47"/>
                  <a:gd name="T16" fmla="*/ 40 w 47"/>
                  <a:gd name="T17" fmla="*/ 40 h 47"/>
                  <a:gd name="T18" fmla="*/ 45 w 47"/>
                  <a:gd name="T19" fmla="*/ 32 h 47"/>
                  <a:gd name="T20" fmla="*/ 47 w 47"/>
                  <a:gd name="T21" fmla="*/ 22 h 47"/>
                  <a:gd name="T22" fmla="*/ 47 w 47"/>
                  <a:gd name="T23" fmla="*/ 22 h 47"/>
                  <a:gd name="T24" fmla="*/ 45 w 47"/>
                  <a:gd name="T25" fmla="*/ 15 h 47"/>
                  <a:gd name="T26" fmla="*/ 40 w 47"/>
                  <a:gd name="T27" fmla="*/ 7 h 47"/>
                  <a:gd name="T28" fmla="*/ 32 w 47"/>
                  <a:gd name="T29" fmla="*/ 2 h 47"/>
                  <a:gd name="T30" fmla="*/ 22 w 47"/>
                  <a:gd name="T31" fmla="*/ 0 h 47"/>
                  <a:gd name="T32" fmla="*/ 22 w 47"/>
                  <a:gd name="T33" fmla="*/ 0 h 47"/>
                  <a:gd name="T34" fmla="*/ 15 w 47"/>
                  <a:gd name="T35" fmla="*/ 2 h 47"/>
                  <a:gd name="T36" fmla="*/ 7 w 47"/>
                  <a:gd name="T37" fmla="*/ 7 h 47"/>
                  <a:gd name="T38" fmla="*/ 2 w 47"/>
                  <a:gd name="T39" fmla="*/ 15 h 47"/>
                  <a:gd name="T40" fmla="*/ 0 w 47"/>
                  <a:gd name="T41" fmla="*/ 22 h 47"/>
                  <a:gd name="T42" fmla="*/ 0 w 47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2" name="Freeform 430">
                <a:extLst>
                  <a:ext uri="{FF2B5EF4-FFF2-40B4-BE49-F238E27FC236}">
                    <a16:creationId xmlns:a16="http://schemas.microsoft.com/office/drawing/2014/main" id="{B44409C0-5FE9-48DD-BF67-0E475CDCCC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5" y="1616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5 w 48"/>
                  <a:gd name="T7" fmla="*/ 43 h 48"/>
                  <a:gd name="T8" fmla="*/ 15 w 48"/>
                  <a:gd name="T9" fmla="*/ 48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5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3" name="Freeform 431">
                <a:extLst>
                  <a:ext uri="{FF2B5EF4-FFF2-40B4-BE49-F238E27FC236}">
                    <a16:creationId xmlns:a16="http://schemas.microsoft.com/office/drawing/2014/main" id="{D339EE3A-A35F-40B0-8734-9648436835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" y="1563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3 w 50"/>
                  <a:gd name="T5" fmla="*/ 33 h 48"/>
                  <a:gd name="T6" fmla="*/ 8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3 h 48"/>
                  <a:gd name="T20" fmla="*/ 50 w 50"/>
                  <a:gd name="T21" fmla="*/ 25 h 48"/>
                  <a:gd name="T22" fmla="*/ 50 w 50"/>
                  <a:gd name="T23" fmla="*/ 25 h 48"/>
                  <a:gd name="T24" fmla="*/ 48 w 50"/>
                  <a:gd name="T25" fmla="*/ 15 h 48"/>
                  <a:gd name="T26" fmla="*/ 43 w 50"/>
                  <a:gd name="T27" fmla="*/ 8 h 48"/>
                  <a:gd name="T28" fmla="*/ 35 w 50"/>
                  <a:gd name="T29" fmla="*/ 3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3 h 48"/>
                  <a:gd name="T36" fmla="*/ 8 w 50"/>
                  <a:gd name="T37" fmla="*/ 8 h 48"/>
                  <a:gd name="T38" fmla="*/ 3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4" name="Freeform 432">
                <a:extLst>
                  <a:ext uri="{FF2B5EF4-FFF2-40B4-BE49-F238E27FC236}">
                    <a16:creationId xmlns:a16="http://schemas.microsoft.com/office/drawing/2014/main" id="{6F5D0F21-E23F-42C2-AF6C-6F0EA31D81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2" y="1541"/>
                <a:ext cx="51" cy="50"/>
              </a:xfrm>
              <a:custGeom>
                <a:avLst/>
                <a:gdLst>
                  <a:gd name="T0" fmla="*/ 0 w 51"/>
                  <a:gd name="T1" fmla="*/ 25 h 50"/>
                  <a:gd name="T2" fmla="*/ 0 w 51"/>
                  <a:gd name="T3" fmla="*/ 25 h 50"/>
                  <a:gd name="T4" fmla="*/ 3 w 51"/>
                  <a:gd name="T5" fmla="*/ 35 h 50"/>
                  <a:gd name="T6" fmla="*/ 8 w 51"/>
                  <a:gd name="T7" fmla="*/ 42 h 50"/>
                  <a:gd name="T8" fmla="*/ 15 w 51"/>
                  <a:gd name="T9" fmla="*/ 47 h 50"/>
                  <a:gd name="T10" fmla="*/ 26 w 51"/>
                  <a:gd name="T11" fmla="*/ 50 h 50"/>
                  <a:gd name="T12" fmla="*/ 26 w 51"/>
                  <a:gd name="T13" fmla="*/ 50 h 50"/>
                  <a:gd name="T14" fmla="*/ 36 w 51"/>
                  <a:gd name="T15" fmla="*/ 47 h 50"/>
                  <a:gd name="T16" fmla="*/ 43 w 51"/>
                  <a:gd name="T17" fmla="*/ 42 h 50"/>
                  <a:gd name="T18" fmla="*/ 48 w 51"/>
                  <a:gd name="T19" fmla="*/ 35 h 50"/>
                  <a:gd name="T20" fmla="*/ 51 w 51"/>
                  <a:gd name="T21" fmla="*/ 25 h 50"/>
                  <a:gd name="T22" fmla="*/ 51 w 51"/>
                  <a:gd name="T23" fmla="*/ 25 h 50"/>
                  <a:gd name="T24" fmla="*/ 48 w 51"/>
                  <a:gd name="T25" fmla="*/ 15 h 50"/>
                  <a:gd name="T26" fmla="*/ 43 w 51"/>
                  <a:gd name="T27" fmla="*/ 7 h 50"/>
                  <a:gd name="T28" fmla="*/ 36 w 51"/>
                  <a:gd name="T29" fmla="*/ 2 h 50"/>
                  <a:gd name="T30" fmla="*/ 26 w 51"/>
                  <a:gd name="T31" fmla="*/ 0 h 50"/>
                  <a:gd name="T32" fmla="*/ 26 w 51"/>
                  <a:gd name="T33" fmla="*/ 0 h 50"/>
                  <a:gd name="T34" fmla="*/ 15 w 51"/>
                  <a:gd name="T35" fmla="*/ 2 h 50"/>
                  <a:gd name="T36" fmla="*/ 8 w 51"/>
                  <a:gd name="T37" fmla="*/ 7 h 50"/>
                  <a:gd name="T38" fmla="*/ 3 w 51"/>
                  <a:gd name="T39" fmla="*/ 15 h 50"/>
                  <a:gd name="T40" fmla="*/ 0 w 51"/>
                  <a:gd name="T41" fmla="*/ 25 h 50"/>
                  <a:gd name="T42" fmla="*/ 0 w 51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5" y="47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36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5" name="Freeform 433">
                <a:extLst>
                  <a:ext uri="{FF2B5EF4-FFF2-40B4-BE49-F238E27FC236}">
                    <a16:creationId xmlns:a16="http://schemas.microsoft.com/office/drawing/2014/main" id="{90873FEE-BE81-42CA-82C0-81F1B4F02A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1505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1 h 48"/>
                  <a:gd name="T8" fmla="*/ 15 w 48"/>
                  <a:gd name="T9" fmla="*/ 46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6 h 48"/>
                  <a:gd name="T16" fmla="*/ 41 w 48"/>
                  <a:gd name="T17" fmla="*/ 41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3 h 48"/>
                  <a:gd name="T26" fmla="*/ 41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3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6"/>
                    </a:lnTo>
                    <a:lnTo>
                      <a:pt x="41" y="41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3"/>
                    </a:lnTo>
                    <a:lnTo>
                      <a:pt x="41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6" name="Freeform 434">
                <a:extLst>
                  <a:ext uri="{FF2B5EF4-FFF2-40B4-BE49-F238E27FC236}">
                    <a16:creationId xmlns:a16="http://schemas.microsoft.com/office/drawing/2014/main" id="{4EEFCC70-75EB-47C4-81F9-FDD2FA3C82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0" y="1488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2 w 48"/>
                  <a:gd name="T5" fmla="*/ 35 h 50"/>
                  <a:gd name="T6" fmla="*/ 7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2 w 48"/>
                  <a:gd name="T15" fmla="*/ 48 h 50"/>
                  <a:gd name="T16" fmla="*/ 40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0 w 48"/>
                  <a:gd name="T27" fmla="*/ 7 h 50"/>
                  <a:gd name="T28" fmla="*/ 32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7 w 48"/>
                  <a:gd name="T37" fmla="*/ 7 h 50"/>
                  <a:gd name="T38" fmla="*/ 2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7" name="Freeform 435">
                <a:extLst>
                  <a:ext uri="{FF2B5EF4-FFF2-40B4-BE49-F238E27FC236}">
                    <a16:creationId xmlns:a16="http://schemas.microsoft.com/office/drawing/2014/main" id="{0F4AB46C-EF94-4456-AF27-A6D69EFF62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1468"/>
                <a:ext cx="51" cy="47"/>
              </a:xfrm>
              <a:custGeom>
                <a:avLst/>
                <a:gdLst>
                  <a:gd name="T0" fmla="*/ 0 w 51"/>
                  <a:gd name="T1" fmla="*/ 25 h 47"/>
                  <a:gd name="T2" fmla="*/ 0 w 51"/>
                  <a:gd name="T3" fmla="*/ 25 h 47"/>
                  <a:gd name="T4" fmla="*/ 3 w 51"/>
                  <a:gd name="T5" fmla="*/ 32 h 47"/>
                  <a:gd name="T6" fmla="*/ 8 w 51"/>
                  <a:gd name="T7" fmla="*/ 40 h 47"/>
                  <a:gd name="T8" fmla="*/ 15 w 51"/>
                  <a:gd name="T9" fmla="*/ 45 h 47"/>
                  <a:gd name="T10" fmla="*/ 25 w 51"/>
                  <a:gd name="T11" fmla="*/ 47 h 47"/>
                  <a:gd name="T12" fmla="*/ 25 w 51"/>
                  <a:gd name="T13" fmla="*/ 47 h 47"/>
                  <a:gd name="T14" fmla="*/ 35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5 h 47"/>
                  <a:gd name="T22" fmla="*/ 51 w 51"/>
                  <a:gd name="T23" fmla="*/ 25 h 47"/>
                  <a:gd name="T24" fmla="*/ 48 w 51"/>
                  <a:gd name="T25" fmla="*/ 15 h 47"/>
                  <a:gd name="T26" fmla="*/ 43 w 51"/>
                  <a:gd name="T27" fmla="*/ 7 h 47"/>
                  <a:gd name="T28" fmla="*/ 35 w 51"/>
                  <a:gd name="T29" fmla="*/ 2 h 47"/>
                  <a:gd name="T30" fmla="*/ 25 w 51"/>
                  <a:gd name="T31" fmla="*/ 0 h 47"/>
                  <a:gd name="T32" fmla="*/ 25 w 51"/>
                  <a:gd name="T33" fmla="*/ 0 h 47"/>
                  <a:gd name="T34" fmla="*/ 15 w 51"/>
                  <a:gd name="T35" fmla="*/ 2 h 47"/>
                  <a:gd name="T36" fmla="*/ 8 w 51"/>
                  <a:gd name="T37" fmla="*/ 7 h 47"/>
                  <a:gd name="T38" fmla="*/ 3 w 51"/>
                  <a:gd name="T39" fmla="*/ 15 h 47"/>
                  <a:gd name="T40" fmla="*/ 0 w 51"/>
                  <a:gd name="T41" fmla="*/ 25 h 47"/>
                  <a:gd name="T42" fmla="*/ 0 w 51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8" name="Freeform 436">
                <a:extLst>
                  <a:ext uri="{FF2B5EF4-FFF2-40B4-BE49-F238E27FC236}">
                    <a16:creationId xmlns:a16="http://schemas.microsoft.com/office/drawing/2014/main" id="{3931AB4A-C9E7-49FB-8B68-77EB30375B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1438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5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6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6 w 48"/>
                  <a:gd name="T25" fmla="*/ 15 h 47"/>
                  <a:gd name="T26" fmla="*/ 40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2 h 47"/>
                  <a:gd name="T36" fmla="*/ 5 w 48"/>
                  <a:gd name="T37" fmla="*/ 7 h 47"/>
                  <a:gd name="T38" fmla="*/ 0 w 48"/>
                  <a:gd name="T39" fmla="*/ 15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6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6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79" name="Freeform 437">
                <a:extLst>
                  <a:ext uri="{FF2B5EF4-FFF2-40B4-BE49-F238E27FC236}">
                    <a16:creationId xmlns:a16="http://schemas.microsoft.com/office/drawing/2014/main" id="{FDA6DC34-376B-44A2-A087-D3003ECD44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5" y="1420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2 w 48"/>
                  <a:gd name="T5" fmla="*/ 33 h 48"/>
                  <a:gd name="T6" fmla="*/ 7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5 h 48"/>
                  <a:gd name="T16" fmla="*/ 42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3 h 48"/>
                  <a:gd name="T26" fmla="*/ 42 w 48"/>
                  <a:gd name="T27" fmla="*/ 5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7 w 48"/>
                  <a:gd name="T37" fmla="*/ 5 h 48"/>
                  <a:gd name="T38" fmla="*/ 2 w 48"/>
                  <a:gd name="T39" fmla="*/ 13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3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3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0" name="Freeform 438">
                <a:extLst>
                  <a:ext uri="{FF2B5EF4-FFF2-40B4-BE49-F238E27FC236}">
                    <a16:creationId xmlns:a16="http://schemas.microsoft.com/office/drawing/2014/main" id="{7B8CE8D8-F8C4-4FB5-93F3-4791CC292E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2" y="1395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5 h 48"/>
                  <a:gd name="T6" fmla="*/ 8 w 51"/>
                  <a:gd name="T7" fmla="*/ 43 h 48"/>
                  <a:gd name="T8" fmla="*/ 15 w 51"/>
                  <a:gd name="T9" fmla="*/ 48 h 48"/>
                  <a:gd name="T10" fmla="*/ 25 w 51"/>
                  <a:gd name="T11" fmla="*/ 48 h 48"/>
                  <a:gd name="T12" fmla="*/ 25 w 51"/>
                  <a:gd name="T13" fmla="*/ 48 h 48"/>
                  <a:gd name="T14" fmla="*/ 35 w 51"/>
                  <a:gd name="T15" fmla="*/ 48 h 48"/>
                  <a:gd name="T16" fmla="*/ 43 w 51"/>
                  <a:gd name="T17" fmla="*/ 43 h 48"/>
                  <a:gd name="T18" fmla="*/ 48 w 51"/>
                  <a:gd name="T19" fmla="*/ 35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7 h 48"/>
                  <a:gd name="T28" fmla="*/ 35 w 51"/>
                  <a:gd name="T29" fmla="*/ 2 h 48"/>
                  <a:gd name="T30" fmla="*/ 25 w 51"/>
                  <a:gd name="T31" fmla="*/ 0 h 48"/>
                  <a:gd name="T32" fmla="*/ 25 w 51"/>
                  <a:gd name="T33" fmla="*/ 0 h 48"/>
                  <a:gd name="T34" fmla="*/ 15 w 51"/>
                  <a:gd name="T35" fmla="*/ 2 h 48"/>
                  <a:gd name="T36" fmla="*/ 8 w 51"/>
                  <a:gd name="T37" fmla="*/ 7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1" name="Freeform 439">
                <a:extLst>
                  <a:ext uri="{FF2B5EF4-FFF2-40B4-BE49-F238E27FC236}">
                    <a16:creationId xmlns:a16="http://schemas.microsoft.com/office/drawing/2014/main" id="{BC7B1F88-D7B3-4B77-A3D9-7D0540B83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2" y="1392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1 h 48"/>
                  <a:gd name="T8" fmla="*/ 15 w 48"/>
                  <a:gd name="T9" fmla="*/ 46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6 h 48"/>
                  <a:gd name="T16" fmla="*/ 43 w 48"/>
                  <a:gd name="T17" fmla="*/ 41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3 w 48"/>
                  <a:gd name="T27" fmla="*/ 8 h 48"/>
                  <a:gd name="T28" fmla="*/ 35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1"/>
                    </a:lnTo>
                    <a:lnTo>
                      <a:pt x="15" y="46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6"/>
                    </a:lnTo>
                    <a:lnTo>
                      <a:pt x="43" y="41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2" name="Freeform 440">
                <a:extLst>
                  <a:ext uri="{FF2B5EF4-FFF2-40B4-BE49-F238E27FC236}">
                    <a16:creationId xmlns:a16="http://schemas.microsoft.com/office/drawing/2014/main" id="{43DAB3E9-BDD4-474B-910A-87B8404BAA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" y="1370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2 w 50"/>
                  <a:gd name="T5" fmla="*/ 35 h 48"/>
                  <a:gd name="T6" fmla="*/ 7 w 50"/>
                  <a:gd name="T7" fmla="*/ 42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2 w 50"/>
                  <a:gd name="T17" fmla="*/ 42 h 48"/>
                  <a:gd name="T18" fmla="*/ 47 w 50"/>
                  <a:gd name="T19" fmla="*/ 35 h 48"/>
                  <a:gd name="T20" fmla="*/ 50 w 50"/>
                  <a:gd name="T21" fmla="*/ 25 h 48"/>
                  <a:gd name="T22" fmla="*/ 50 w 50"/>
                  <a:gd name="T23" fmla="*/ 25 h 48"/>
                  <a:gd name="T24" fmla="*/ 47 w 50"/>
                  <a:gd name="T25" fmla="*/ 15 h 48"/>
                  <a:gd name="T26" fmla="*/ 42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7 w 50"/>
                  <a:gd name="T37" fmla="*/ 7 h 48"/>
                  <a:gd name="T38" fmla="*/ 2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2" y="42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3" name="Freeform 441">
                <a:extLst>
                  <a:ext uri="{FF2B5EF4-FFF2-40B4-BE49-F238E27FC236}">
                    <a16:creationId xmlns:a16="http://schemas.microsoft.com/office/drawing/2014/main" id="{33626710-D5B0-43F6-9EBD-60E2304BB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" y="1342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7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4" name="Freeform 442">
                <a:extLst>
                  <a:ext uri="{FF2B5EF4-FFF2-40B4-BE49-F238E27FC236}">
                    <a16:creationId xmlns:a16="http://schemas.microsoft.com/office/drawing/2014/main" id="{81A9C21A-0A63-4F4B-90DD-41F6FA742D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5" y="1335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5 w 47"/>
                  <a:gd name="T7" fmla="*/ 42 h 50"/>
                  <a:gd name="T8" fmla="*/ 15 w 47"/>
                  <a:gd name="T9" fmla="*/ 47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7 h 50"/>
                  <a:gd name="T16" fmla="*/ 40 w 47"/>
                  <a:gd name="T17" fmla="*/ 42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2 h 50"/>
                  <a:gd name="T36" fmla="*/ 5 w 47"/>
                  <a:gd name="T37" fmla="*/ 7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2"/>
                    </a:lnTo>
                    <a:lnTo>
                      <a:pt x="15" y="47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7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5" name="Freeform 443">
                <a:extLst>
                  <a:ext uri="{FF2B5EF4-FFF2-40B4-BE49-F238E27FC236}">
                    <a16:creationId xmlns:a16="http://schemas.microsoft.com/office/drawing/2014/main" id="{0B4E6109-53B5-4BEC-A194-70DDF1584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5" y="1317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7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7 w 47"/>
                  <a:gd name="T25" fmla="*/ 15 h 48"/>
                  <a:gd name="T26" fmla="*/ 40 w 47"/>
                  <a:gd name="T27" fmla="*/ 8 h 48"/>
                  <a:gd name="T28" fmla="*/ 32 w 47"/>
                  <a:gd name="T29" fmla="*/ 3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3 h 48"/>
                  <a:gd name="T36" fmla="*/ 7 w 47"/>
                  <a:gd name="T37" fmla="*/ 8 h 48"/>
                  <a:gd name="T38" fmla="*/ 2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7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6" name="Freeform 444">
                <a:extLst>
                  <a:ext uri="{FF2B5EF4-FFF2-40B4-BE49-F238E27FC236}">
                    <a16:creationId xmlns:a16="http://schemas.microsoft.com/office/drawing/2014/main" id="{3CC02725-C247-419E-A236-E4B1738AD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5" y="1302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2 w 47"/>
                  <a:gd name="T5" fmla="*/ 33 h 48"/>
                  <a:gd name="T6" fmla="*/ 7 w 47"/>
                  <a:gd name="T7" fmla="*/ 43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3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7 h 48"/>
                  <a:gd name="T28" fmla="*/ 32 w 47"/>
                  <a:gd name="T29" fmla="*/ 2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2 h 48"/>
                  <a:gd name="T36" fmla="*/ 7 w 47"/>
                  <a:gd name="T37" fmla="*/ 7 h 48"/>
                  <a:gd name="T38" fmla="*/ 2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3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7" name="Freeform 445">
                <a:extLst>
                  <a:ext uri="{FF2B5EF4-FFF2-40B4-BE49-F238E27FC236}">
                    <a16:creationId xmlns:a16="http://schemas.microsoft.com/office/drawing/2014/main" id="{2D710D95-329A-4943-BDBE-57386E1D15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20" y="1302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0 w 47"/>
                  <a:gd name="T5" fmla="*/ 33 h 48"/>
                  <a:gd name="T6" fmla="*/ 5 w 47"/>
                  <a:gd name="T7" fmla="*/ 43 h 48"/>
                  <a:gd name="T8" fmla="*/ 15 w 47"/>
                  <a:gd name="T9" fmla="*/ 48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3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7 h 48"/>
                  <a:gd name="T28" fmla="*/ 32 w 47"/>
                  <a:gd name="T29" fmla="*/ 2 h 48"/>
                  <a:gd name="T30" fmla="*/ 22 w 47"/>
                  <a:gd name="T31" fmla="*/ 0 h 48"/>
                  <a:gd name="T32" fmla="*/ 22 w 47"/>
                  <a:gd name="T33" fmla="*/ 0 h 48"/>
                  <a:gd name="T34" fmla="*/ 15 w 47"/>
                  <a:gd name="T35" fmla="*/ 2 h 48"/>
                  <a:gd name="T36" fmla="*/ 5 w 47"/>
                  <a:gd name="T37" fmla="*/ 7 h 48"/>
                  <a:gd name="T38" fmla="*/ 0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5" y="43"/>
                    </a:lnTo>
                    <a:lnTo>
                      <a:pt x="15" y="48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3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8" name="Freeform 446">
                <a:extLst>
                  <a:ext uri="{FF2B5EF4-FFF2-40B4-BE49-F238E27FC236}">
                    <a16:creationId xmlns:a16="http://schemas.microsoft.com/office/drawing/2014/main" id="{A8A99E80-5F49-4D63-9EC4-FB6F61BB80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" y="1302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0 w 48"/>
                  <a:gd name="T17" fmla="*/ 43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0 w 48"/>
                  <a:gd name="T27" fmla="*/ 7 h 48"/>
                  <a:gd name="T28" fmla="*/ 33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89" name="Freeform 447">
                <a:extLst>
                  <a:ext uri="{FF2B5EF4-FFF2-40B4-BE49-F238E27FC236}">
                    <a16:creationId xmlns:a16="http://schemas.microsoft.com/office/drawing/2014/main" id="{CC13150C-701C-49C7-B7B1-CACBA64776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1294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3 w 48"/>
                  <a:gd name="T5" fmla="*/ 36 h 51"/>
                  <a:gd name="T6" fmla="*/ 8 w 48"/>
                  <a:gd name="T7" fmla="*/ 43 h 51"/>
                  <a:gd name="T8" fmla="*/ 15 w 48"/>
                  <a:gd name="T9" fmla="*/ 48 h 51"/>
                  <a:gd name="T10" fmla="*/ 25 w 48"/>
                  <a:gd name="T11" fmla="*/ 51 h 51"/>
                  <a:gd name="T12" fmla="*/ 25 w 48"/>
                  <a:gd name="T13" fmla="*/ 51 h 51"/>
                  <a:gd name="T14" fmla="*/ 33 w 48"/>
                  <a:gd name="T15" fmla="*/ 48 h 51"/>
                  <a:gd name="T16" fmla="*/ 43 w 48"/>
                  <a:gd name="T17" fmla="*/ 43 h 51"/>
                  <a:gd name="T18" fmla="*/ 48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8 w 48"/>
                  <a:gd name="T25" fmla="*/ 15 h 51"/>
                  <a:gd name="T26" fmla="*/ 43 w 48"/>
                  <a:gd name="T27" fmla="*/ 8 h 51"/>
                  <a:gd name="T28" fmla="*/ 33 w 48"/>
                  <a:gd name="T29" fmla="*/ 3 h 51"/>
                  <a:gd name="T30" fmla="*/ 25 w 48"/>
                  <a:gd name="T31" fmla="*/ 0 h 51"/>
                  <a:gd name="T32" fmla="*/ 25 w 48"/>
                  <a:gd name="T33" fmla="*/ 0 h 51"/>
                  <a:gd name="T34" fmla="*/ 15 w 48"/>
                  <a:gd name="T35" fmla="*/ 3 h 51"/>
                  <a:gd name="T36" fmla="*/ 8 w 48"/>
                  <a:gd name="T37" fmla="*/ 8 h 51"/>
                  <a:gd name="T38" fmla="*/ 3 w 48"/>
                  <a:gd name="T39" fmla="*/ 15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0" name="Freeform 448">
                <a:extLst>
                  <a:ext uri="{FF2B5EF4-FFF2-40B4-BE49-F238E27FC236}">
                    <a16:creationId xmlns:a16="http://schemas.microsoft.com/office/drawing/2014/main" id="{9A442440-5410-4EB2-9A37-6C4EC5EA0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7" y="802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0 w 47"/>
                  <a:gd name="T5" fmla="*/ 33 h 48"/>
                  <a:gd name="T6" fmla="*/ 5 w 47"/>
                  <a:gd name="T7" fmla="*/ 40 h 48"/>
                  <a:gd name="T8" fmla="*/ 12 w 47"/>
                  <a:gd name="T9" fmla="*/ 45 h 48"/>
                  <a:gd name="T10" fmla="*/ 22 w 47"/>
                  <a:gd name="T11" fmla="*/ 48 h 48"/>
                  <a:gd name="T12" fmla="*/ 22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5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5 w 47"/>
                  <a:gd name="T25" fmla="*/ 15 h 48"/>
                  <a:gd name="T26" fmla="*/ 40 w 47"/>
                  <a:gd name="T27" fmla="*/ 5 h 48"/>
                  <a:gd name="T28" fmla="*/ 32 w 47"/>
                  <a:gd name="T29" fmla="*/ 0 h 48"/>
                  <a:gd name="T30" fmla="*/ 22 w 47"/>
                  <a:gd name="T31" fmla="*/ 0 h 48"/>
                  <a:gd name="T32" fmla="*/ 22 w 47"/>
                  <a:gd name="T33" fmla="*/ 0 h 48"/>
                  <a:gd name="T34" fmla="*/ 12 w 47"/>
                  <a:gd name="T35" fmla="*/ 0 h 48"/>
                  <a:gd name="T36" fmla="*/ 5 w 47"/>
                  <a:gd name="T37" fmla="*/ 5 h 48"/>
                  <a:gd name="T38" fmla="*/ 0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0" y="33"/>
                    </a:lnTo>
                    <a:lnTo>
                      <a:pt x="5" y="40"/>
                    </a:lnTo>
                    <a:lnTo>
                      <a:pt x="12" y="45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5" y="15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0"/>
                    </a:lnTo>
                    <a:lnTo>
                      <a:pt x="5" y="5"/>
                    </a:lnTo>
                    <a:lnTo>
                      <a:pt x="0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1" name="Freeform 449">
                <a:extLst>
                  <a:ext uri="{FF2B5EF4-FFF2-40B4-BE49-F238E27FC236}">
                    <a16:creationId xmlns:a16="http://schemas.microsoft.com/office/drawing/2014/main" id="{B732E34E-C3EB-4CD4-BCFC-A6281D1E55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62" y="923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2" name="Freeform 450">
                <a:extLst>
                  <a:ext uri="{FF2B5EF4-FFF2-40B4-BE49-F238E27FC236}">
                    <a16:creationId xmlns:a16="http://schemas.microsoft.com/office/drawing/2014/main" id="{70B46BD2-FF2A-4DD3-9478-34A0221F9C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4" y="94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1 w 48"/>
                  <a:gd name="T17" fmla="*/ 40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3" name="Freeform 451">
                <a:extLst>
                  <a:ext uri="{FF2B5EF4-FFF2-40B4-BE49-F238E27FC236}">
                    <a16:creationId xmlns:a16="http://schemas.microsoft.com/office/drawing/2014/main" id="{E2AD36F5-E133-4D11-A395-06BCDE103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7" y="94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7 w 48"/>
                  <a:gd name="T7" fmla="*/ 43 h 50"/>
                  <a:gd name="T8" fmla="*/ 15 w 48"/>
                  <a:gd name="T9" fmla="*/ 48 h 50"/>
                  <a:gd name="T10" fmla="*/ 22 w 48"/>
                  <a:gd name="T11" fmla="*/ 50 h 50"/>
                  <a:gd name="T12" fmla="*/ 22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2 w 48"/>
                  <a:gd name="T31" fmla="*/ 0 h 50"/>
                  <a:gd name="T32" fmla="*/ 22 w 48"/>
                  <a:gd name="T33" fmla="*/ 0 h 50"/>
                  <a:gd name="T34" fmla="*/ 15 w 48"/>
                  <a:gd name="T35" fmla="*/ 3 h 50"/>
                  <a:gd name="T36" fmla="*/ 7 w 48"/>
                  <a:gd name="T37" fmla="*/ 8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4" name="Freeform 452">
                <a:extLst>
                  <a:ext uri="{FF2B5EF4-FFF2-40B4-BE49-F238E27FC236}">
                    <a16:creationId xmlns:a16="http://schemas.microsoft.com/office/drawing/2014/main" id="{6D2AE382-E8FD-4952-B168-9866817199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2" y="953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2 w 48"/>
                  <a:gd name="T5" fmla="*/ 32 h 47"/>
                  <a:gd name="T6" fmla="*/ 7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5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5 w 48"/>
                  <a:gd name="T25" fmla="*/ 15 h 47"/>
                  <a:gd name="T26" fmla="*/ 40 w 48"/>
                  <a:gd name="T27" fmla="*/ 7 h 47"/>
                  <a:gd name="T28" fmla="*/ 33 w 48"/>
                  <a:gd name="T29" fmla="*/ 2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2 h 47"/>
                  <a:gd name="T36" fmla="*/ 7 w 48"/>
                  <a:gd name="T37" fmla="*/ 7 h 47"/>
                  <a:gd name="T38" fmla="*/ 2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5" name="Freeform 453">
                <a:extLst>
                  <a:ext uri="{FF2B5EF4-FFF2-40B4-BE49-F238E27FC236}">
                    <a16:creationId xmlns:a16="http://schemas.microsoft.com/office/drawing/2014/main" id="{A9A663FB-4ED4-4D5B-9157-C72F1A795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7" y="963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2 h 50"/>
                  <a:gd name="T8" fmla="*/ 15 w 50"/>
                  <a:gd name="T9" fmla="*/ 47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7 h 50"/>
                  <a:gd name="T16" fmla="*/ 43 w 50"/>
                  <a:gd name="T17" fmla="*/ 42 h 50"/>
                  <a:gd name="T18" fmla="*/ 48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8 w 50"/>
                  <a:gd name="T25" fmla="*/ 15 h 50"/>
                  <a:gd name="T26" fmla="*/ 43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2"/>
                    </a:lnTo>
                    <a:lnTo>
                      <a:pt x="15" y="47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7"/>
                    </a:lnTo>
                    <a:lnTo>
                      <a:pt x="43" y="42"/>
                    </a:lnTo>
                    <a:lnTo>
                      <a:pt x="48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6" name="Freeform 454">
                <a:extLst>
                  <a:ext uri="{FF2B5EF4-FFF2-40B4-BE49-F238E27FC236}">
                    <a16:creationId xmlns:a16="http://schemas.microsoft.com/office/drawing/2014/main" id="{F3D620C2-DD90-4C04-8D31-304BF38C4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89" y="995"/>
                <a:ext cx="51" cy="51"/>
              </a:xfrm>
              <a:custGeom>
                <a:avLst/>
                <a:gdLst>
                  <a:gd name="T0" fmla="*/ 0 w 51"/>
                  <a:gd name="T1" fmla="*/ 25 h 51"/>
                  <a:gd name="T2" fmla="*/ 0 w 51"/>
                  <a:gd name="T3" fmla="*/ 25 h 51"/>
                  <a:gd name="T4" fmla="*/ 3 w 51"/>
                  <a:gd name="T5" fmla="*/ 36 h 51"/>
                  <a:gd name="T6" fmla="*/ 8 w 51"/>
                  <a:gd name="T7" fmla="*/ 43 h 51"/>
                  <a:gd name="T8" fmla="*/ 16 w 51"/>
                  <a:gd name="T9" fmla="*/ 48 h 51"/>
                  <a:gd name="T10" fmla="*/ 26 w 51"/>
                  <a:gd name="T11" fmla="*/ 51 h 51"/>
                  <a:gd name="T12" fmla="*/ 26 w 51"/>
                  <a:gd name="T13" fmla="*/ 51 h 51"/>
                  <a:gd name="T14" fmla="*/ 36 w 51"/>
                  <a:gd name="T15" fmla="*/ 48 h 51"/>
                  <a:gd name="T16" fmla="*/ 43 w 51"/>
                  <a:gd name="T17" fmla="*/ 43 h 51"/>
                  <a:gd name="T18" fmla="*/ 48 w 51"/>
                  <a:gd name="T19" fmla="*/ 36 h 51"/>
                  <a:gd name="T20" fmla="*/ 51 w 51"/>
                  <a:gd name="T21" fmla="*/ 25 h 51"/>
                  <a:gd name="T22" fmla="*/ 51 w 51"/>
                  <a:gd name="T23" fmla="*/ 25 h 51"/>
                  <a:gd name="T24" fmla="*/ 48 w 51"/>
                  <a:gd name="T25" fmla="*/ 15 h 51"/>
                  <a:gd name="T26" fmla="*/ 43 w 51"/>
                  <a:gd name="T27" fmla="*/ 8 h 51"/>
                  <a:gd name="T28" fmla="*/ 36 w 51"/>
                  <a:gd name="T29" fmla="*/ 3 h 51"/>
                  <a:gd name="T30" fmla="*/ 26 w 51"/>
                  <a:gd name="T31" fmla="*/ 0 h 51"/>
                  <a:gd name="T32" fmla="*/ 26 w 51"/>
                  <a:gd name="T33" fmla="*/ 0 h 51"/>
                  <a:gd name="T34" fmla="*/ 16 w 51"/>
                  <a:gd name="T35" fmla="*/ 3 h 51"/>
                  <a:gd name="T36" fmla="*/ 8 w 51"/>
                  <a:gd name="T37" fmla="*/ 8 h 51"/>
                  <a:gd name="T38" fmla="*/ 3 w 51"/>
                  <a:gd name="T39" fmla="*/ 15 h 51"/>
                  <a:gd name="T40" fmla="*/ 0 w 51"/>
                  <a:gd name="T41" fmla="*/ 25 h 51"/>
                  <a:gd name="T42" fmla="*/ 0 w 51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51"/>
                    </a:lnTo>
                    <a:lnTo>
                      <a:pt x="26" y="51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7" name="Freeform 455">
                <a:extLst>
                  <a:ext uri="{FF2B5EF4-FFF2-40B4-BE49-F238E27FC236}">
                    <a16:creationId xmlns:a16="http://schemas.microsoft.com/office/drawing/2014/main" id="{45FCB42F-41A8-4A4C-933C-F9B113B2A0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1031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8" name="Freeform 456">
                <a:extLst>
                  <a:ext uri="{FF2B5EF4-FFF2-40B4-BE49-F238E27FC236}">
                    <a16:creationId xmlns:a16="http://schemas.microsoft.com/office/drawing/2014/main" id="{B0470374-EC5B-4B4B-AB41-C32AC82FDE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061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2 h 50"/>
                  <a:gd name="T8" fmla="*/ 16 w 48"/>
                  <a:gd name="T9" fmla="*/ 47 h 50"/>
                  <a:gd name="T10" fmla="*/ 26 w 48"/>
                  <a:gd name="T11" fmla="*/ 50 h 50"/>
                  <a:gd name="T12" fmla="*/ 26 w 48"/>
                  <a:gd name="T13" fmla="*/ 50 h 50"/>
                  <a:gd name="T14" fmla="*/ 33 w 48"/>
                  <a:gd name="T15" fmla="*/ 47 h 50"/>
                  <a:gd name="T16" fmla="*/ 41 w 48"/>
                  <a:gd name="T17" fmla="*/ 42 h 50"/>
                  <a:gd name="T18" fmla="*/ 46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6 w 48"/>
                  <a:gd name="T25" fmla="*/ 15 h 50"/>
                  <a:gd name="T26" fmla="*/ 41 w 48"/>
                  <a:gd name="T27" fmla="*/ 7 h 50"/>
                  <a:gd name="T28" fmla="*/ 33 w 48"/>
                  <a:gd name="T29" fmla="*/ 2 h 50"/>
                  <a:gd name="T30" fmla="*/ 26 w 48"/>
                  <a:gd name="T31" fmla="*/ 0 h 50"/>
                  <a:gd name="T32" fmla="*/ 26 w 48"/>
                  <a:gd name="T33" fmla="*/ 0 h 50"/>
                  <a:gd name="T34" fmla="*/ 16 w 48"/>
                  <a:gd name="T35" fmla="*/ 2 h 50"/>
                  <a:gd name="T36" fmla="*/ 8 w 48"/>
                  <a:gd name="T37" fmla="*/ 7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2"/>
                    </a:lnTo>
                    <a:lnTo>
                      <a:pt x="16" y="47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33" y="47"/>
                    </a:lnTo>
                    <a:lnTo>
                      <a:pt x="41" y="42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99" name="Freeform 457">
                <a:extLst>
                  <a:ext uri="{FF2B5EF4-FFF2-40B4-BE49-F238E27FC236}">
                    <a16:creationId xmlns:a16="http://schemas.microsoft.com/office/drawing/2014/main" id="{CC9A90CD-C340-46CD-885B-A97D0C36CA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4" y="1088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6 h 48"/>
                  <a:gd name="T6" fmla="*/ 8 w 51"/>
                  <a:gd name="T7" fmla="*/ 43 h 48"/>
                  <a:gd name="T8" fmla="*/ 16 w 51"/>
                  <a:gd name="T9" fmla="*/ 48 h 48"/>
                  <a:gd name="T10" fmla="*/ 26 w 51"/>
                  <a:gd name="T11" fmla="*/ 48 h 48"/>
                  <a:gd name="T12" fmla="*/ 26 w 51"/>
                  <a:gd name="T13" fmla="*/ 48 h 48"/>
                  <a:gd name="T14" fmla="*/ 36 w 51"/>
                  <a:gd name="T15" fmla="*/ 48 h 48"/>
                  <a:gd name="T16" fmla="*/ 43 w 51"/>
                  <a:gd name="T17" fmla="*/ 43 h 48"/>
                  <a:gd name="T18" fmla="*/ 48 w 51"/>
                  <a:gd name="T19" fmla="*/ 36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8 h 48"/>
                  <a:gd name="T28" fmla="*/ 36 w 51"/>
                  <a:gd name="T29" fmla="*/ 3 h 48"/>
                  <a:gd name="T30" fmla="*/ 26 w 51"/>
                  <a:gd name="T31" fmla="*/ 0 h 48"/>
                  <a:gd name="T32" fmla="*/ 26 w 51"/>
                  <a:gd name="T33" fmla="*/ 0 h 48"/>
                  <a:gd name="T34" fmla="*/ 16 w 51"/>
                  <a:gd name="T35" fmla="*/ 3 h 48"/>
                  <a:gd name="T36" fmla="*/ 8 w 51"/>
                  <a:gd name="T37" fmla="*/ 8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0" name="Freeform 458">
                <a:extLst>
                  <a:ext uri="{FF2B5EF4-FFF2-40B4-BE49-F238E27FC236}">
                    <a16:creationId xmlns:a16="http://schemas.microsoft.com/office/drawing/2014/main" id="{F8C5ECF6-8D69-4F40-977A-4E88E5EFB2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1129"/>
                <a:ext cx="51" cy="47"/>
              </a:xfrm>
              <a:custGeom>
                <a:avLst/>
                <a:gdLst>
                  <a:gd name="T0" fmla="*/ 0 w 51"/>
                  <a:gd name="T1" fmla="*/ 22 h 47"/>
                  <a:gd name="T2" fmla="*/ 0 w 51"/>
                  <a:gd name="T3" fmla="*/ 22 h 47"/>
                  <a:gd name="T4" fmla="*/ 3 w 51"/>
                  <a:gd name="T5" fmla="*/ 32 h 47"/>
                  <a:gd name="T6" fmla="*/ 8 w 51"/>
                  <a:gd name="T7" fmla="*/ 40 h 47"/>
                  <a:gd name="T8" fmla="*/ 16 w 51"/>
                  <a:gd name="T9" fmla="*/ 45 h 47"/>
                  <a:gd name="T10" fmla="*/ 26 w 51"/>
                  <a:gd name="T11" fmla="*/ 47 h 47"/>
                  <a:gd name="T12" fmla="*/ 26 w 51"/>
                  <a:gd name="T13" fmla="*/ 47 h 47"/>
                  <a:gd name="T14" fmla="*/ 36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2 h 47"/>
                  <a:gd name="T22" fmla="*/ 51 w 51"/>
                  <a:gd name="T23" fmla="*/ 22 h 47"/>
                  <a:gd name="T24" fmla="*/ 48 w 51"/>
                  <a:gd name="T25" fmla="*/ 12 h 47"/>
                  <a:gd name="T26" fmla="*/ 43 w 51"/>
                  <a:gd name="T27" fmla="*/ 5 h 47"/>
                  <a:gd name="T28" fmla="*/ 36 w 51"/>
                  <a:gd name="T29" fmla="*/ 0 h 47"/>
                  <a:gd name="T30" fmla="*/ 26 w 51"/>
                  <a:gd name="T31" fmla="*/ 0 h 47"/>
                  <a:gd name="T32" fmla="*/ 26 w 51"/>
                  <a:gd name="T33" fmla="*/ 0 h 47"/>
                  <a:gd name="T34" fmla="*/ 16 w 51"/>
                  <a:gd name="T35" fmla="*/ 0 h 47"/>
                  <a:gd name="T36" fmla="*/ 8 w 51"/>
                  <a:gd name="T37" fmla="*/ 5 h 47"/>
                  <a:gd name="T38" fmla="*/ 3 w 51"/>
                  <a:gd name="T39" fmla="*/ 12 h 47"/>
                  <a:gd name="T40" fmla="*/ 0 w 51"/>
                  <a:gd name="T41" fmla="*/ 22 h 47"/>
                  <a:gd name="T42" fmla="*/ 0 w 51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2"/>
                    </a:lnTo>
                    <a:lnTo>
                      <a:pt x="43" y="5"/>
                    </a:lnTo>
                    <a:lnTo>
                      <a:pt x="3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8" y="5"/>
                    </a:lnTo>
                    <a:lnTo>
                      <a:pt x="3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1" name="Freeform 459">
                <a:extLst>
                  <a:ext uri="{FF2B5EF4-FFF2-40B4-BE49-F238E27FC236}">
                    <a16:creationId xmlns:a16="http://schemas.microsoft.com/office/drawing/2014/main" id="{51D51F67-85DB-453B-8C06-20FDAC62C0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1186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3 h 48"/>
                  <a:gd name="T8" fmla="*/ 16 w 48"/>
                  <a:gd name="T9" fmla="*/ 48 h 48"/>
                  <a:gd name="T10" fmla="*/ 26 w 48"/>
                  <a:gd name="T11" fmla="*/ 48 h 48"/>
                  <a:gd name="T12" fmla="*/ 26 w 48"/>
                  <a:gd name="T13" fmla="*/ 48 h 48"/>
                  <a:gd name="T14" fmla="*/ 33 w 48"/>
                  <a:gd name="T15" fmla="*/ 48 h 48"/>
                  <a:gd name="T16" fmla="*/ 43 w 48"/>
                  <a:gd name="T17" fmla="*/ 43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8 h 48"/>
                  <a:gd name="T28" fmla="*/ 33 w 48"/>
                  <a:gd name="T29" fmla="*/ 3 h 48"/>
                  <a:gd name="T30" fmla="*/ 26 w 48"/>
                  <a:gd name="T31" fmla="*/ 0 h 48"/>
                  <a:gd name="T32" fmla="*/ 26 w 48"/>
                  <a:gd name="T33" fmla="*/ 0 h 48"/>
                  <a:gd name="T34" fmla="*/ 16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2" name="Freeform 460">
                <a:extLst>
                  <a:ext uri="{FF2B5EF4-FFF2-40B4-BE49-F238E27FC236}">
                    <a16:creationId xmlns:a16="http://schemas.microsoft.com/office/drawing/2014/main" id="{82355DEB-C137-4C9B-9653-3D7A244B4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2" y="1206"/>
                <a:ext cx="50" cy="51"/>
              </a:xfrm>
              <a:custGeom>
                <a:avLst/>
                <a:gdLst>
                  <a:gd name="T0" fmla="*/ 0 w 50"/>
                  <a:gd name="T1" fmla="*/ 26 h 51"/>
                  <a:gd name="T2" fmla="*/ 0 w 50"/>
                  <a:gd name="T3" fmla="*/ 26 h 51"/>
                  <a:gd name="T4" fmla="*/ 3 w 50"/>
                  <a:gd name="T5" fmla="*/ 36 h 51"/>
                  <a:gd name="T6" fmla="*/ 8 w 50"/>
                  <a:gd name="T7" fmla="*/ 43 h 51"/>
                  <a:gd name="T8" fmla="*/ 15 w 50"/>
                  <a:gd name="T9" fmla="*/ 48 h 51"/>
                  <a:gd name="T10" fmla="*/ 25 w 50"/>
                  <a:gd name="T11" fmla="*/ 51 h 51"/>
                  <a:gd name="T12" fmla="*/ 25 w 50"/>
                  <a:gd name="T13" fmla="*/ 51 h 51"/>
                  <a:gd name="T14" fmla="*/ 35 w 50"/>
                  <a:gd name="T15" fmla="*/ 48 h 51"/>
                  <a:gd name="T16" fmla="*/ 43 w 50"/>
                  <a:gd name="T17" fmla="*/ 43 h 51"/>
                  <a:gd name="T18" fmla="*/ 48 w 50"/>
                  <a:gd name="T19" fmla="*/ 36 h 51"/>
                  <a:gd name="T20" fmla="*/ 50 w 50"/>
                  <a:gd name="T21" fmla="*/ 26 h 51"/>
                  <a:gd name="T22" fmla="*/ 50 w 50"/>
                  <a:gd name="T23" fmla="*/ 26 h 51"/>
                  <a:gd name="T24" fmla="*/ 48 w 50"/>
                  <a:gd name="T25" fmla="*/ 16 h 51"/>
                  <a:gd name="T26" fmla="*/ 43 w 50"/>
                  <a:gd name="T27" fmla="*/ 8 h 51"/>
                  <a:gd name="T28" fmla="*/ 35 w 50"/>
                  <a:gd name="T29" fmla="*/ 3 h 51"/>
                  <a:gd name="T30" fmla="*/ 25 w 50"/>
                  <a:gd name="T31" fmla="*/ 0 h 51"/>
                  <a:gd name="T32" fmla="*/ 25 w 50"/>
                  <a:gd name="T33" fmla="*/ 0 h 51"/>
                  <a:gd name="T34" fmla="*/ 15 w 50"/>
                  <a:gd name="T35" fmla="*/ 3 h 51"/>
                  <a:gd name="T36" fmla="*/ 8 w 50"/>
                  <a:gd name="T37" fmla="*/ 8 h 51"/>
                  <a:gd name="T38" fmla="*/ 3 w 50"/>
                  <a:gd name="T39" fmla="*/ 16 h 51"/>
                  <a:gd name="T40" fmla="*/ 0 w 50"/>
                  <a:gd name="T41" fmla="*/ 26 h 51"/>
                  <a:gd name="T42" fmla="*/ 0 w 50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1">
                    <a:moveTo>
                      <a:pt x="0" y="26"/>
                    </a:moveTo>
                    <a:lnTo>
                      <a:pt x="0" y="26"/>
                    </a:lnTo>
                    <a:lnTo>
                      <a:pt x="3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16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3" name="Freeform 461">
                <a:extLst>
                  <a:ext uri="{FF2B5EF4-FFF2-40B4-BE49-F238E27FC236}">
                    <a16:creationId xmlns:a16="http://schemas.microsoft.com/office/drawing/2014/main" id="{BCE61D91-1698-4541-BE48-23A6CB697D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267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2 w 50"/>
                  <a:gd name="T17" fmla="*/ 40 h 47"/>
                  <a:gd name="T18" fmla="*/ 47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7 w 50"/>
                  <a:gd name="T25" fmla="*/ 15 h 47"/>
                  <a:gd name="T26" fmla="*/ 42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2" y="40"/>
                    </a:lnTo>
                    <a:lnTo>
                      <a:pt x="47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4" name="Freeform 462">
                <a:extLst>
                  <a:ext uri="{FF2B5EF4-FFF2-40B4-BE49-F238E27FC236}">
                    <a16:creationId xmlns:a16="http://schemas.microsoft.com/office/drawing/2014/main" id="{3A0BBA48-3BC8-4EE2-9FC1-F5ED7ADEB3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6" y="764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6 w 48"/>
                  <a:gd name="T11" fmla="*/ 48 h 48"/>
                  <a:gd name="T12" fmla="*/ 26 w 48"/>
                  <a:gd name="T13" fmla="*/ 48 h 48"/>
                  <a:gd name="T14" fmla="*/ 33 w 48"/>
                  <a:gd name="T15" fmla="*/ 48 h 48"/>
                  <a:gd name="T16" fmla="*/ 41 w 48"/>
                  <a:gd name="T17" fmla="*/ 43 h 48"/>
                  <a:gd name="T18" fmla="*/ 46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1 w 48"/>
                  <a:gd name="T27" fmla="*/ 8 h 48"/>
                  <a:gd name="T28" fmla="*/ 33 w 48"/>
                  <a:gd name="T29" fmla="*/ 3 h 48"/>
                  <a:gd name="T30" fmla="*/ 26 w 48"/>
                  <a:gd name="T31" fmla="*/ 0 h 48"/>
                  <a:gd name="T32" fmla="*/ 26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5" name="Freeform 463">
                <a:extLst>
                  <a:ext uri="{FF2B5EF4-FFF2-40B4-BE49-F238E27FC236}">
                    <a16:creationId xmlns:a16="http://schemas.microsoft.com/office/drawing/2014/main" id="{6C31D17F-56F9-4B79-892C-F06D9B397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82" y="2782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3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5 w 48"/>
                  <a:gd name="T15" fmla="*/ 48 h 48"/>
                  <a:gd name="T16" fmla="*/ 43 w 48"/>
                  <a:gd name="T17" fmla="*/ 43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7 h 48"/>
                  <a:gd name="T28" fmla="*/ 35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6" name="Freeform 464">
                <a:extLst>
                  <a:ext uri="{FF2B5EF4-FFF2-40B4-BE49-F238E27FC236}">
                    <a16:creationId xmlns:a16="http://schemas.microsoft.com/office/drawing/2014/main" id="{6E5B964F-A06F-4FEB-946B-52AB32E16D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" y="2762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7 h 50"/>
                  <a:gd name="T28" fmla="*/ 35 w 50"/>
                  <a:gd name="T29" fmla="*/ 2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2 h 50"/>
                  <a:gd name="T36" fmla="*/ 7 w 50"/>
                  <a:gd name="T37" fmla="*/ 7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7" name="Freeform 465">
                <a:extLst>
                  <a:ext uri="{FF2B5EF4-FFF2-40B4-BE49-F238E27FC236}">
                    <a16:creationId xmlns:a16="http://schemas.microsoft.com/office/drawing/2014/main" id="{D97599F5-7C47-48E6-8019-C9B282E996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762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7 w 48"/>
                  <a:gd name="T7" fmla="*/ 43 h 50"/>
                  <a:gd name="T8" fmla="*/ 15 w 48"/>
                  <a:gd name="T9" fmla="*/ 48 h 50"/>
                  <a:gd name="T10" fmla="*/ 22 w 48"/>
                  <a:gd name="T11" fmla="*/ 50 h 50"/>
                  <a:gd name="T12" fmla="*/ 22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2 w 48"/>
                  <a:gd name="T31" fmla="*/ 0 h 50"/>
                  <a:gd name="T32" fmla="*/ 22 w 48"/>
                  <a:gd name="T33" fmla="*/ 0 h 50"/>
                  <a:gd name="T34" fmla="*/ 15 w 48"/>
                  <a:gd name="T35" fmla="*/ 2 h 50"/>
                  <a:gd name="T36" fmla="*/ 7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8" name="Freeform 466">
                <a:extLst>
                  <a:ext uri="{FF2B5EF4-FFF2-40B4-BE49-F238E27FC236}">
                    <a16:creationId xmlns:a16="http://schemas.microsoft.com/office/drawing/2014/main" id="{E49DBC41-BE0D-468E-BC5F-D4A1F4C51C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61" y="2762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09" name="Freeform 467">
                <a:extLst>
                  <a:ext uri="{FF2B5EF4-FFF2-40B4-BE49-F238E27FC236}">
                    <a16:creationId xmlns:a16="http://schemas.microsoft.com/office/drawing/2014/main" id="{4B6973BA-0B4B-498A-B980-D5F91F1FD4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3" y="2762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7 h 50"/>
                  <a:gd name="T28" fmla="*/ 32 w 47"/>
                  <a:gd name="T29" fmla="*/ 2 h 50"/>
                  <a:gd name="T30" fmla="*/ 22 w 47"/>
                  <a:gd name="T31" fmla="*/ 0 h 50"/>
                  <a:gd name="T32" fmla="*/ 22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0" name="Freeform 468">
                <a:extLst>
                  <a:ext uri="{FF2B5EF4-FFF2-40B4-BE49-F238E27FC236}">
                    <a16:creationId xmlns:a16="http://schemas.microsoft.com/office/drawing/2014/main" id="{176F7857-2F9E-4E79-8309-0027FAFBB2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2" y="2689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3 w 48"/>
                  <a:gd name="T5" fmla="*/ 35 h 48"/>
                  <a:gd name="T6" fmla="*/ 8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1 w 48"/>
                  <a:gd name="T17" fmla="*/ 43 h 48"/>
                  <a:gd name="T18" fmla="*/ 46 w 48"/>
                  <a:gd name="T19" fmla="*/ 35 h 48"/>
                  <a:gd name="T20" fmla="*/ 48 w 48"/>
                  <a:gd name="T21" fmla="*/ 25 h 48"/>
                  <a:gd name="T22" fmla="*/ 48 w 48"/>
                  <a:gd name="T23" fmla="*/ 25 h 48"/>
                  <a:gd name="T24" fmla="*/ 46 w 48"/>
                  <a:gd name="T25" fmla="*/ 15 h 48"/>
                  <a:gd name="T26" fmla="*/ 41 w 48"/>
                  <a:gd name="T27" fmla="*/ 7 h 48"/>
                  <a:gd name="T28" fmla="*/ 33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8 w 48"/>
                  <a:gd name="T37" fmla="*/ 7 h 48"/>
                  <a:gd name="T38" fmla="*/ 3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6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1" name="Freeform 469">
                <a:extLst>
                  <a:ext uri="{FF2B5EF4-FFF2-40B4-BE49-F238E27FC236}">
                    <a16:creationId xmlns:a16="http://schemas.microsoft.com/office/drawing/2014/main" id="{44326C02-32D3-473D-AFBD-99D9ECA3D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7" y="2609"/>
                <a:ext cx="47" cy="47"/>
              </a:xfrm>
              <a:custGeom>
                <a:avLst/>
                <a:gdLst>
                  <a:gd name="T0" fmla="*/ 0 w 47"/>
                  <a:gd name="T1" fmla="*/ 22 h 47"/>
                  <a:gd name="T2" fmla="*/ 0 w 47"/>
                  <a:gd name="T3" fmla="*/ 22 h 47"/>
                  <a:gd name="T4" fmla="*/ 0 w 47"/>
                  <a:gd name="T5" fmla="*/ 32 h 47"/>
                  <a:gd name="T6" fmla="*/ 7 w 47"/>
                  <a:gd name="T7" fmla="*/ 40 h 47"/>
                  <a:gd name="T8" fmla="*/ 15 w 47"/>
                  <a:gd name="T9" fmla="*/ 45 h 47"/>
                  <a:gd name="T10" fmla="*/ 22 w 47"/>
                  <a:gd name="T11" fmla="*/ 47 h 47"/>
                  <a:gd name="T12" fmla="*/ 22 w 47"/>
                  <a:gd name="T13" fmla="*/ 47 h 47"/>
                  <a:gd name="T14" fmla="*/ 32 w 47"/>
                  <a:gd name="T15" fmla="*/ 45 h 47"/>
                  <a:gd name="T16" fmla="*/ 40 w 47"/>
                  <a:gd name="T17" fmla="*/ 40 h 47"/>
                  <a:gd name="T18" fmla="*/ 45 w 47"/>
                  <a:gd name="T19" fmla="*/ 32 h 47"/>
                  <a:gd name="T20" fmla="*/ 47 w 47"/>
                  <a:gd name="T21" fmla="*/ 22 h 47"/>
                  <a:gd name="T22" fmla="*/ 47 w 47"/>
                  <a:gd name="T23" fmla="*/ 22 h 47"/>
                  <a:gd name="T24" fmla="*/ 45 w 47"/>
                  <a:gd name="T25" fmla="*/ 12 h 47"/>
                  <a:gd name="T26" fmla="*/ 40 w 47"/>
                  <a:gd name="T27" fmla="*/ 5 h 47"/>
                  <a:gd name="T28" fmla="*/ 32 w 47"/>
                  <a:gd name="T29" fmla="*/ 0 h 47"/>
                  <a:gd name="T30" fmla="*/ 22 w 47"/>
                  <a:gd name="T31" fmla="*/ 0 h 47"/>
                  <a:gd name="T32" fmla="*/ 22 w 47"/>
                  <a:gd name="T33" fmla="*/ 0 h 47"/>
                  <a:gd name="T34" fmla="*/ 15 w 47"/>
                  <a:gd name="T35" fmla="*/ 0 h 47"/>
                  <a:gd name="T36" fmla="*/ 7 w 47"/>
                  <a:gd name="T37" fmla="*/ 5 h 47"/>
                  <a:gd name="T38" fmla="*/ 0 w 47"/>
                  <a:gd name="T39" fmla="*/ 12 h 47"/>
                  <a:gd name="T40" fmla="*/ 0 w 47"/>
                  <a:gd name="T41" fmla="*/ 22 h 47"/>
                  <a:gd name="T42" fmla="*/ 0 w 47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2" y="47"/>
                    </a:lnTo>
                    <a:lnTo>
                      <a:pt x="22" y="47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5" y="12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0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2" name="Freeform 470">
                <a:extLst>
                  <a:ext uri="{FF2B5EF4-FFF2-40B4-BE49-F238E27FC236}">
                    <a16:creationId xmlns:a16="http://schemas.microsoft.com/office/drawing/2014/main" id="{87C3BA8A-93DC-4733-9778-AF7195A51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6" y="2556"/>
                <a:ext cx="51" cy="47"/>
              </a:xfrm>
              <a:custGeom>
                <a:avLst/>
                <a:gdLst>
                  <a:gd name="T0" fmla="*/ 0 w 51"/>
                  <a:gd name="T1" fmla="*/ 25 h 47"/>
                  <a:gd name="T2" fmla="*/ 0 w 51"/>
                  <a:gd name="T3" fmla="*/ 25 h 47"/>
                  <a:gd name="T4" fmla="*/ 3 w 51"/>
                  <a:gd name="T5" fmla="*/ 32 h 47"/>
                  <a:gd name="T6" fmla="*/ 8 w 51"/>
                  <a:gd name="T7" fmla="*/ 40 h 47"/>
                  <a:gd name="T8" fmla="*/ 16 w 51"/>
                  <a:gd name="T9" fmla="*/ 45 h 47"/>
                  <a:gd name="T10" fmla="*/ 26 w 51"/>
                  <a:gd name="T11" fmla="*/ 47 h 47"/>
                  <a:gd name="T12" fmla="*/ 26 w 51"/>
                  <a:gd name="T13" fmla="*/ 47 h 47"/>
                  <a:gd name="T14" fmla="*/ 36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5 h 47"/>
                  <a:gd name="T22" fmla="*/ 51 w 51"/>
                  <a:gd name="T23" fmla="*/ 25 h 47"/>
                  <a:gd name="T24" fmla="*/ 48 w 51"/>
                  <a:gd name="T25" fmla="*/ 15 h 47"/>
                  <a:gd name="T26" fmla="*/ 43 w 51"/>
                  <a:gd name="T27" fmla="*/ 7 h 47"/>
                  <a:gd name="T28" fmla="*/ 36 w 51"/>
                  <a:gd name="T29" fmla="*/ 2 h 47"/>
                  <a:gd name="T30" fmla="*/ 26 w 51"/>
                  <a:gd name="T31" fmla="*/ 0 h 47"/>
                  <a:gd name="T32" fmla="*/ 26 w 51"/>
                  <a:gd name="T33" fmla="*/ 0 h 47"/>
                  <a:gd name="T34" fmla="*/ 16 w 51"/>
                  <a:gd name="T35" fmla="*/ 2 h 47"/>
                  <a:gd name="T36" fmla="*/ 8 w 51"/>
                  <a:gd name="T37" fmla="*/ 7 h 47"/>
                  <a:gd name="T38" fmla="*/ 3 w 51"/>
                  <a:gd name="T39" fmla="*/ 15 h 47"/>
                  <a:gd name="T40" fmla="*/ 0 w 51"/>
                  <a:gd name="T41" fmla="*/ 25 h 47"/>
                  <a:gd name="T42" fmla="*/ 0 w 51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6" y="45"/>
                    </a:lnTo>
                    <a:lnTo>
                      <a:pt x="26" y="47"/>
                    </a:lnTo>
                    <a:lnTo>
                      <a:pt x="26" y="47"/>
                    </a:lnTo>
                    <a:lnTo>
                      <a:pt x="36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3" name="Freeform 471">
                <a:extLst>
                  <a:ext uri="{FF2B5EF4-FFF2-40B4-BE49-F238E27FC236}">
                    <a16:creationId xmlns:a16="http://schemas.microsoft.com/office/drawing/2014/main" id="{A9F62184-C449-4E86-BB4F-D7C2CDC6E0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6" y="2556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0 w 48"/>
                  <a:gd name="T5" fmla="*/ 32 h 47"/>
                  <a:gd name="T6" fmla="*/ 5 w 48"/>
                  <a:gd name="T7" fmla="*/ 40 h 47"/>
                  <a:gd name="T8" fmla="*/ 13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1 w 48"/>
                  <a:gd name="T17" fmla="*/ 40 h 47"/>
                  <a:gd name="T18" fmla="*/ 46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6 w 48"/>
                  <a:gd name="T25" fmla="*/ 15 h 47"/>
                  <a:gd name="T26" fmla="*/ 41 w 48"/>
                  <a:gd name="T27" fmla="*/ 7 h 47"/>
                  <a:gd name="T28" fmla="*/ 33 w 48"/>
                  <a:gd name="T29" fmla="*/ 2 h 47"/>
                  <a:gd name="T30" fmla="*/ 23 w 48"/>
                  <a:gd name="T31" fmla="*/ 0 h 47"/>
                  <a:gd name="T32" fmla="*/ 23 w 48"/>
                  <a:gd name="T33" fmla="*/ 0 h 47"/>
                  <a:gd name="T34" fmla="*/ 13 w 48"/>
                  <a:gd name="T35" fmla="*/ 2 h 47"/>
                  <a:gd name="T36" fmla="*/ 5 w 48"/>
                  <a:gd name="T37" fmla="*/ 7 h 47"/>
                  <a:gd name="T38" fmla="*/ 0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0" y="32"/>
                    </a:lnTo>
                    <a:lnTo>
                      <a:pt x="5" y="40"/>
                    </a:lnTo>
                    <a:lnTo>
                      <a:pt x="13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1" y="40"/>
                    </a:lnTo>
                    <a:lnTo>
                      <a:pt x="46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6" y="15"/>
                    </a:lnTo>
                    <a:lnTo>
                      <a:pt x="41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4" name="Freeform 472">
                <a:extLst>
                  <a:ext uri="{FF2B5EF4-FFF2-40B4-BE49-F238E27FC236}">
                    <a16:creationId xmlns:a16="http://schemas.microsoft.com/office/drawing/2014/main" id="{FFABD0EA-5DD5-4189-B4F0-06340EB59F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4" y="2533"/>
                <a:ext cx="47" cy="48"/>
              </a:xfrm>
              <a:custGeom>
                <a:avLst/>
                <a:gdLst>
                  <a:gd name="T0" fmla="*/ 0 w 47"/>
                  <a:gd name="T1" fmla="*/ 23 h 48"/>
                  <a:gd name="T2" fmla="*/ 0 w 47"/>
                  <a:gd name="T3" fmla="*/ 23 h 48"/>
                  <a:gd name="T4" fmla="*/ 2 w 47"/>
                  <a:gd name="T5" fmla="*/ 33 h 48"/>
                  <a:gd name="T6" fmla="*/ 7 w 47"/>
                  <a:gd name="T7" fmla="*/ 40 h 48"/>
                  <a:gd name="T8" fmla="*/ 15 w 47"/>
                  <a:gd name="T9" fmla="*/ 45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5 h 48"/>
                  <a:gd name="T16" fmla="*/ 40 w 47"/>
                  <a:gd name="T17" fmla="*/ 40 h 48"/>
                  <a:gd name="T18" fmla="*/ 47 w 47"/>
                  <a:gd name="T19" fmla="*/ 33 h 48"/>
                  <a:gd name="T20" fmla="*/ 47 w 47"/>
                  <a:gd name="T21" fmla="*/ 23 h 48"/>
                  <a:gd name="T22" fmla="*/ 47 w 47"/>
                  <a:gd name="T23" fmla="*/ 23 h 48"/>
                  <a:gd name="T24" fmla="*/ 47 w 47"/>
                  <a:gd name="T25" fmla="*/ 15 h 48"/>
                  <a:gd name="T26" fmla="*/ 40 w 47"/>
                  <a:gd name="T27" fmla="*/ 5 h 48"/>
                  <a:gd name="T28" fmla="*/ 32 w 47"/>
                  <a:gd name="T29" fmla="*/ 0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0 h 48"/>
                  <a:gd name="T36" fmla="*/ 7 w 47"/>
                  <a:gd name="T37" fmla="*/ 5 h 48"/>
                  <a:gd name="T38" fmla="*/ 2 w 47"/>
                  <a:gd name="T39" fmla="*/ 15 h 48"/>
                  <a:gd name="T40" fmla="*/ 0 w 47"/>
                  <a:gd name="T41" fmla="*/ 23 h 48"/>
                  <a:gd name="T42" fmla="*/ 0 w 47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3"/>
                    </a:moveTo>
                    <a:lnTo>
                      <a:pt x="0" y="23"/>
                    </a:lnTo>
                    <a:lnTo>
                      <a:pt x="2" y="33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7" y="33"/>
                    </a:lnTo>
                    <a:lnTo>
                      <a:pt x="47" y="23"/>
                    </a:lnTo>
                    <a:lnTo>
                      <a:pt x="47" y="23"/>
                    </a:lnTo>
                    <a:lnTo>
                      <a:pt x="47" y="15"/>
                    </a:lnTo>
                    <a:lnTo>
                      <a:pt x="40" y="5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5" name="Freeform 473">
                <a:extLst>
                  <a:ext uri="{FF2B5EF4-FFF2-40B4-BE49-F238E27FC236}">
                    <a16:creationId xmlns:a16="http://schemas.microsoft.com/office/drawing/2014/main" id="{6F51D533-1FB9-45C4-A3FA-9FF5315C9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4" y="2518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7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6" name="Freeform 474">
                <a:extLst>
                  <a:ext uri="{FF2B5EF4-FFF2-40B4-BE49-F238E27FC236}">
                    <a16:creationId xmlns:a16="http://schemas.microsoft.com/office/drawing/2014/main" id="{E23890DB-1CA9-4638-A92B-CBE3B98FFC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8" y="2518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6 w 48"/>
                  <a:gd name="T9" fmla="*/ 48 h 50"/>
                  <a:gd name="T10" fmla="*/ 26 w 48"/>
                  <a:gd name="T11" fmla="*/ 50 h 50"/>
                  <a:gd name="T12" fmla="*/ 26 w 48"/>
                  <a:gd name="T13" fmla="*/ 50 h 50"/>
                  <a:gd name="T14" fmla="*/ 33 w 48"/>
                  <a:gd name="T15" fmla="*/ 48 h 50"/>
                  <a:gd name="T16" fmla="*/ 41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1 w 48"/>
                  <a:gd name="T27" fmla="*/ 8 h 50"/>
                  <a:gd name="T28" fmla="*/ 33 w 48"/>
                  <a:gd name="T29" fmla="*/ 3 h 50"/>
                  <a:gd name="T30" fmla="*/ 26 w 48"/>
                  <a:gd name="T31" fmla="*/ 0 h 50"/>
                  <a:gd name="T32" fmla="*/ 26 w 48"/>
                  <a:gd name="T33" fmla="*/ 0 h 50"/>
                  <a:gd name="T34" fmla="*/ 16 w 48"/>
                  <a:gd name="T35" fmla="*/ 3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6" y="48"/>
                    </a:lnTo>
                    <a:lnTo>
                      <a:pt x="26" y="50"/>
                    </a:lnTo>
                    <a:lnTo>
                      <a:pt x="26" y="50"/>
                    </a:lnTo>
                    <a:lnTo>
                      <a:pt x="33" y="48"/>
                    </a:lnTo>
                    <a:lnTo>
                      <a:pt x="41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1" y="8"/>
                    </a:lnTo>
                    <a:lnTo>
                      <a:pt x="33" y="3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7" name="Freeform 475">
                <a:extLst>
                  <a:ext uri="{FF2B5EF4-FFF2-40B4-BE49-F238E27FC236}">
                    <a16:creationId xmlns:a16="http://schemas.microsoft.com/office/drawing/2014/main" id="{53F49AB4-0BD5-4B0A-A82B-4427FAFD24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1" y="2533"/>
                <a:ext cx="48" cy="48"/>
              </a:xfrm>
              <a:custGeom>
                <a:avLst/>
                <a:gdLst>
                  <a:gd name="T0" fmla="*/ 0 w 48"/>
                  <a:gd name="T1" fmla="*/ 23 h 48"/>
                  <a:gd name="T2" fmla="*/ 0 w 48"/>
                  <a:gd name="T3" fmla="*/ 23 h 48"/>
                  <a:gd name="T4" fmla="*/ 3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8 w 48"/>
                  <a:gd name="T19" fmla="*/ 33 h 48"/>
                  <a:gd name="T20" fmla="*/ 48 w 48"/>
                  <a:gd name="T21" fmla="*/ 23 h 48"/>
                  <a:gd name="T22" fmla="*/ 48 w 48"/>
                  <a:gd name="T23" fmla="*/ 23 h 48"/>
                  <a:gd name="T24" fmla="*/ 48 w 48"/>
                  <a:gd name="T25" fmla="*/ 15 h 48"/>
                  <a:gd name="T26" fmla="*/ 40 w 48"/>
                  <a:gd name="T27" fmla="*/ 5 h 48"/>
                  <a:gd name="T28" fmla="*/ 33 w 48"/>
                  <a:gd name="T29" fmla="*/ 0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0 h 48"/>
                  <a:gd name="T36" fmla="*/ 8 w 48"/>
                  <a:gd name="T37" fmla="*/ 5 h 48"/>
                  <a:gd name="T38" fmla="*/ 3 w 48"/>
                  <a:gd name="T39" fmla="*/ 15 h 48"/>
                  <a:gd name="T40" fmla="*/ 0 w 48"/>
                  <a:gd name="T41" fmla="*/ 23 h 48"/>
                  <a:gd name="T42" fmla="*/ 0 w 48"/>
                  <a:gd name="T4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3"/>
                    </a:moveTo>
                    <a:lnTo>
                      <a:pt x="0" y="23"/>
                    </a:lnTo>
                    <a:lnTo>
                      <a:pt x="3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8" y="33"/>
                    </a:lnTo>
                    <a:lnTo>
                      <a:pt x="48" y="23"/>
                    </a:lnTo>
                    <a:lnTo>
                      <a:pt x="48" y="23"/>
                    </a:lnTo>
                    <a:lnTo>
                      <a:pt x="48" y="15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8" y="5"/>
                    </a:lnTo>
                    <a:lnTo>
                      <a:pt x="3" y="15"/>
                    </a:lnTo>
                    <a:lnTo>
                      <a:pt x="0" y="23"/>
                    </a:lnTo>
                    <a:lnTo>
                      <a:pt x="0" y="23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8" name="Freeform 476">
                <a:extLst>
                  <a:ext uri="{FF2B5EF4-FFF2-40B4-BE49-F238E27FC236}">
                    <a16:creationId xmlns:a16="http://schemas.microsoft.com/office/drawing/2014/main" id="{F03F37C1-DB85-41D9-86DA-41338DB000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13" y="245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19" name="Freeform 477">
                <a:extLst>
                  <a:ext uri="{FF2B5EF4-FFF2-40B4-BE49-F238E27FC236}">
                    <a16:creationId xmlns:a16="http://schemas.microsoft.com/office/drawing/2014/main" id="{26FAED83-1545-4790-BE1C-71493E95C7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8" y="2450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0 w 48"/>
                  <a:gd name="T5" fmla="*/ 33 h 48"/>
                  <a:gd name="T6" fmla="*/ 8 w 48"/>
                  <a:gd name="T7" fmla="*/ 40 h 48"/>
                  <a:gd name="T8" fmla="*/ 15 w 48"/>
                  <a:gd name="T9" fmla="*/ 45 h 48"/>
                  <a:gd name="T10" fmla="*/ 23 w 48"/>
                  <a:gd name="T11" fmla="*/ 48 h 48"/>
                  <a:gd name="T12" fmla="*/ 23 w 48"/>
                  <a:gd name="T13" fmla="*/ 48 h 48"/>
                  <a:gd name="T14" fmla="*/ 33 w 48"/>
                  <a:gd name="T15" fmla="*/ 45 h 48"/>
                  <a:gd name="T16" fmla="*/ 40 w 48"/>
                  <a:gd name="T17" fmla="*/ 40 h 48"/>
                  <a:gd name="T18" fmla="*/ 45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5 w 48"/>
                  <a:gd name="T25" fmla="*/ 15 h 48"/>
                  <a:gd name="T26" fmla="*/ 40 w 48"/>
                  <a:gd name="T27" fmla="*/ 8 h 48"/>
                  <a:gd name="T28" fmla="*/ 33 w 48"/>
                  <a:gd name="T29" fmla="*/ 3 h 48"/>
                  <a:gd name="T30" fmla="*/ 23 w 48"/>
                  <a:gd name="T31" fmla="*/ 0 h 48"/>
                  <a:gd name="T32" fmla="*/ 23 w 48"/>
                  <a:gd name="T33" fmla="*/ 0 h 48"/>
                  <a:gd name="T34" fmla="*/ 15 w 48"/>
                  <a:gd name="T35" fmla="*/ 3 h 48"/>
                  <a:gd name="T36" fmla="*/ 8 w 48"/>
                  <a:gd name="T37" fmla="*/ 8 h 48"/>
                  <a:gd name="T38" fmla="*/ 0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0" y="33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8"/>
                    </a:lnTo>
                    <a:lnTo>
                      <a:pt x="23" y="48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0" name="Freeform 478">
                <a:extLst>
                  <a:ext uri="{FF2B5EF4-FFF2-40B4-BE49-F238E27FC236}">
                    <a16:creationId xmlns:a16="http://schemas.microsoft.com/office/drawing/2014/main" id="{0D910756-B342-4A40-ADFD-6B002E90E2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3" y="2438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5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5 w 48"/>
                  <a:gd name="T25" fmla="*/ 15 h 47"/>
                  <a:gd name="T26" fmla="*/ 40 w 48"/>
                  <a:gd name="T27" fmla="*/ 7 h 47"/>
                  <a:gd name="T28" fmla="*/ 33 w 48"/>
                  <a:gd name="T29" fmla="*/ 0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0 h 47"/>
                  <a:gd name="T36" fmla="*/ 8 w 48"/>
                  <a:gd name="T37" fmla="*/ 7 h 47"/>
                  <a:gd name="T38" fmla="*/ 0 w 48"/>
                  <a:gd name="T39" fmla="*/ 15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8" y="7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1" name="Freeform 479">
                <a:extLst>
                  <a:ext uri="{FF2B5EF4-FFF2-40B4-BE49-F238E27FC236}">
                    <a16:creationId xmlns:a16="http://schemas.microsoft.com/office/drawing/2014/main" id="{FE56420D-0F7D-4737-B307-66B6BFE0B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8" y="2418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3 w 50"/>
                  <a:gd name="T17" fmla="*/ 40 h 47"/>
                  <a:gd name="T18" fmla="*/ 48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3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2" name="Freeform 480">
                <a:extLst>
                  <a:ext uri="{FF2B5EF4-FFF2-40B4-BE49-F238E27FC236}">
                    <a16:creationId xmlns:a16="http://schemas.microsoft.com/office/drawing/2014/main" id="{7C6B6BDD-CF9B-42FD-8198-2743641093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0" y="240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0 w 48"/>
                  <a:gd name="T27" fmla="*/ 8 h 50"/>
                  <a:gd name="T28" fmla="*/ 33 w 48"/>
                  <a:gd name="T29" fmla="*/ 2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2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8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3" name="Freeform 481">
                <a:extLst>
                  <a:ext uri="{FF2B5EF4-FFF2-40B4-BE49-F238E27FC236}">
                    <a16:creationId xmlns:a16="http://schemas.microsoft.com/office/drawing/2014/main" id="{9844EB8D-BF10-452E-A19B-080A78561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30" y="2345"/>
                <a:ext cx="47" cy="47"/>
              </a:xfrm>
              <a:custGeom>
                <a:avLst/>
                <a:gdLst>
                  <a:gd name="T0" fmla="*/ 0 w 47"/>
                  <a:gd name="T1" fmla="*/ 22 h 47"/>
                  <a:gd name="T2" fmla="*/ 0 w 47"/>
                  <a:gd name="T3" fmla="*/ 22 h 47"/>
                  <a:gd name="T4" fmla="*/ 2 w 47"/>
                  <a:gd name="T5" fmla="*/ 32 h 47"/>
                  <a:gd name="T6" fmla="*/ 7 w 47"/>
                  <a:gd name="T7" fmla="*/ 40 h 47"/>
                  <a:gd name="T8" fmla="*/ 15 w 47"/>
                  <a:gd name="T9" fmla="*/ 45 h 47"/>
                  <a:gd name="T10" fmla="*/ 25 w 47"/>
                  <a:gd name="T11" fmla="*/ 47 h 47"/>
                  <a:gd name="T12" fmla="*/ 25 w 47"/>
                  <a:gd name="T13" fmla="*/ 47 h 47"/>
                  <a:gd name="T14" fmla="*/ 32 w 47"/>
                  <a:gd name="T15" fmla="*/ 45 h 47"/>
                  <a:gd name="T16" fmla="*/ 40 w 47"/>
                  <a:gd name="T17" fmla="*/ 40 h 47"/>
                  <a:gd name="T18" fmla="*/ 45 w 47"/>
                  <a:gd name="T19" fmla="*/ 32 h 47"/>
                  <a:gd name="T20" fmla="*/ 47 w 47"/>
                  <a:gd name="T21" fmla="*/ 22 h 47"/>
                  <a:gd name="T22" fmla="*/ 47 w 47"/>
                  <a:gd name="T23" fmla="*/ 22 h 47"/>
                  <a:gd name="T24" fmla="*/ 45 w 47"/>
                  <a:gd name="T25" fmla="*/ 15 h 47"/>
                  <a:gd name="T26" fmla="*/ 40 w 47"/>
                  <a:gd name="T27" fmla="*/ 7 h 47"/>
                  <a:gd name="T28" fmla="*/ 32 w 47"/>
                  <a:gd name="T29" fmla="*/ 0 h 47"/>
                  <a:gd name="T30" fmla="*/ 25 w 47"/>
                  <a:gd name="T31" fmla="*/ 0 h 47"/>
                  <a:gd name="T32" fmla="*/ 25 w 47"/>
                  <a:gd name="T33" fmla="*/ 0 h 47"/>
                  <a:gd name="T34" fmla="*/ 15 w 47"/>
                  <a:gd name="T35" fmla="*/ 0 h 47"/>
                  <a:gd name="T36" fmla="*/ 7 w 47"/>
                  <a:gd name="T37" fmla="*/ 7 h 47"/>
                  <a:gd name="T38" fmla="*/ 2 w 47"/>
                  <a:gd name="T39" fmla="*/ 15 h 47"/>
                  <a:gd name="T40" fmla="*/ 0 w 47"/>
                  <a:gd name="T41" fmla="*/ 22 h 47"/>
                  <a:gd name="T42" fmla="*/ 0 w 47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4" name="Freeform 482">
                <a:extLst>
                  <a:ext uri="{FF2B5EF4-FFF2-40B4-BE49-F238E27FC236}">
                    <a16:creationId xmlns:a16="http://schemas.microsoft.com/office/drawing/2014/main" id="{CEED2F15-BF3A-4ADB-A7F8-96FB48D4C8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345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8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5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5 w 48"/>
                  <a:gd name="T25" fmla="*/ 15 h 47"/>
                  <a:gd name="T26" fmla="*/ 40 w 48"/>
                  <a:gd name="T27" fmla="*/ 7 h 47"/>
                  <a:gd name="T28" fmla="*/ 33 w 48"/>
                  <a:gd name="T29" fmla="*/ 0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0 h 47"/>
                  <a:gd name="T36" fmla="*/ 8 w 48"/>
                  <a:gd name="T37" fmla="*/ 7 h 47"/>
                  <a:gd name="T38" fmla="*/ 0 w 48"/>
                  <a:gd name="T39" fmla="*/ 15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8" y="7"/>
                    </a:lnTo>
                    <a:lnTo>
                      <a:pt x="0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5" name="Freeform 483">
                <a:extLst>
                  <a:ext uri="{FF2B5EF4-FFF2-40B4-BE49-F238E27FC236}">
                    <a16:creationId xmlns:a16="http://schemas.microsoft.com/office/drawing/2014/main" id="{2EA5A5D0-CB88-4CF1-AB66-20804993E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2259"/>
                <a:ext cx="51" cy="51"/>
              </a:xfrm>
              <a:custGeom>
                <a:avLst/>
                <a:gdLst>
                  <a:gd name="T0" fmla="*/ 0 w 51"/>
                  <a:gd name="T1" fmla="*/ 25 h 51"/>
                  <a:gd name="T2" fmla="*/ 0 w 51"/>
                  <a:gd name="T3" fmla="*/ 25 h 51"/>
                  <a:gd name="T4" fmla="*/ 3 w 51"/>
                  <a:gd name="T5" fmla="*/ 35 h 51"/>
                  <a:gd name="T6" fmla="*/ 8 w 51"/>
                  <a:gd name="T7" fmla="*/ 43 h 51"/>
                  <a:gd name="T8" fmla="*/ 15 w 51"/>
                  <a:gd name="T9" fmla="*/ 48 h 51"/>
                  <a:gd name="T10" fmla="*/ 25 w 51"/>
                  <a:gd name="T11" fmla="*/ 51 h 51"/>
                  <a:gd name="T12" fmla="*/ 25 w 51"/>
                  <a:gd name="T13" fmla="*/ 51 h 51"/>
                  <a:gd name="T14" fmla="*/ 36 w 51"/>
                  <a:gd name="T15" fmla="*/ 48 h 51"/>
                  <a:gd name="T16" fmla="*/ 43 w 51"/>
                  <a:gd name="T17" fmla="*/ 43 h 51"/>
                  <a:gd name="T18" fmla="*/ 48 w 51"/>
                  <a:gd name="T19" fmla="*/ 35 h 51"/>
                  <a:gd name="T20" fmla="*/ 51 w 51"/>
                  <a:gd name="T21" fmla="*/ 25 h 51"/>
                  <a:gd name="T22" fmla="*/ 51 w 51"/>
                  <a:gd name="T23" fmla="*/ 25 h 51"/>
                  <a:gd name="T24" fmla="*/ 48 w 51"/>
                  <a:gd name="T25" fmla="*/ 15 h 51"/>
                  <a:gd name="T26" fmla="*/ 43 w 51"/>
                  <a:gd name="T27" fmla="*/ 8 h 51"/>
                  <a:gd name="T28" fmla="*/ 36 w 51"/>
                  <a:gd name="T29" fmla="*/ 3 h 51"/>
                  <a:gd name="T30" fmla="*/ 25 w 51"/>
                  <a:gd name="T31" fmla="*/ 0 h 51"/>
                  <a:gd name="T32" fmla="*/ 25 w 51"/>
                  <a:gd name="T33" fmla="*/ 0 h 51"/>
                  <a:gd name="T34" fmla="*/ 15 w 51"/>
                  <a:gd name="T35" fmla="*/ 3 h 51"/>
                  <a:gd name="T36" fmla="*/ 8 w 51"/>
                  <a:gd name="T37" fmla="*/ 8 h 51"/>
                  <a:gd name="T38" fmla="*/ 3 w 51"/>
                  <a:gd name="T39" fmla="*/ 15 h 51"/>
                  <a:gd name="T40" fmla="*/ 0 w 51"/>
                  <a:gd name="T41" fmla="*/ 25 h 51"/>
                  <a:gd name="T42" fmla="*/ 0 w 51"/>
                  <a:gd name="T43" fmla="*/ 2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1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1"/>
                    </a:lnTo>
                    <a:lnTo>
                      <a:pt x="25" y="51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8"/>
                    </a:lnTo>
                    <a:lnTo>
                      <a:pt x="36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6" name="Freeform 484">
                <a:extLst>
                  <a:ext uri="{FF2B5EF4-FFF2-40B4-BE49-F238E27FC236}">
                    <a16:creationId xmlns:a16="http://schemas.microsoft.com/office/drawing/2014/main" id="{757CDEAB-773A-41E8-B641-141347A6E9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252"/>
                <a:ext cx="50" cy="47"/>
              </a:xfrm>
              <a:custGeom>
                <a:avLst/>
                <a:gdLst>
                  <a:gd name="T0" fmla="*/ 0 w 50"/>
                  <a:gd name="T1" fmla="*/ 22 h 47"/>
                  <a:gd name="T2" fmla="*/ 0 w 50"/>
                  <a:gd name="T3" fmla="*/ 22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5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5 h 47"/>
                  <a:gd name="T16" fmla="*/ 42 w 50"/>
                  <a:gd name="T17" fmla="*/ 40 h 47"/>
                  <a:gd name="T18" fmla="*/ 47 w 50"/>
                  <a:gd name="T19" fmla="*/ 32 h 47"/>
                  <a:gd name="T20" fmla="*/ 50 w 50"/>
                  <a:gd name="T21" fmla="*/ 22 h 47"/>
                  <a:gd name="T22" fmla="*/ 50 w 50"/>
                  <a:gd name="T23" fmla="*/ 22 h 47"/>
                  <a:gd name="T24" fmla="*/ 47 w 50"/>
                  <a:gd name="T25" fmla="*/ 15 h 47"/>
                  <a:gd name="T26" fmla="*/ 42 w 50"/>
                  <a:gd name="T27" fmla="*/ 5 h 47"/>
                  <a:gd name="T28" fmla="*/ 35 w 50"/>
                  <a:gd name="T29" fmla="*/ 0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0 h 47"/>
                  <a:gd name="T36" fmla="*/ 7 w 50"/>
                  <a:gd name="T37" fmla="*/ 5 h 47"/>
                  <a:gd name="T38" fmla="*/ 2 w 50"/>
                  <a:gd name="T39" fmla="*/ 15 h 47"/>
                  <a:gd name="T40" fmla="*/ 0 w 50"/>
                  <a:gd name="T41" fmla="*/ 22 h 47"/>
                  <a:gd name="T42" fmla="*/ 0 w 50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2" y="40"/>
                    </a:lnTo>
                    <a:lnTo>
                      <a:pt x="47" y="32"/>
                    </a:lnTo>
                    <a:lnTo>
                      <a:pt x="50" y="22"/>
                    </a:lnTo>
                    <a:lnTo>
                      <a:pt x="50" y="22"/>
                    </a:lnTo>
                    <a:lnTo>
                      <a:pt x="47" y="15"/>
                    </a:lnTo>
                    <a:lnTo>
                      <a:pt x="42" y="5"/>
                    </a:lnTo>
                    <a:lnTo>
                      <a:pt x="35" y="0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0"/>
                    </a:lnTo>
                    <a:lnTo>
                      <a:pt x="7" y="5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7" name="Freeform 485">
                <a:extLst>
                  <a:ext uri="{FF2B5EF4-FFF2-40B4-BE49-F238E27FC236}">
                    <a16:creationId xmlns:a16="http://schemas.microsoft.com/office/drawing/2014/main" id="{CEFD3B11-5DAB-4DC7-ADFE-0FF771CD3D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4" y="2212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0 w 48"/>
                  <a:gd name="T5" fmla="*/ 32 h 47"/>
                  <a:gd name="T6" fmla="*/ 5 w 48"/>
                  <a:gd name="T7" fmla="*/ 40 h 47"/>
                  <a:gd name="T8" fmla="*/ 15 w 48"/>
                  <a:gd name="T9" fmla="*/ 45 h 47"/>
                  <a:gd name="T10" fmla="*/ 23 w 48"/>
                  <a:gd name="T11" fmla="*/ 47 h 47"/>
                  <a:gd name="T12" fmla="*/ 23 w 48"/>
                  <a:gd name="T13" fmla="*/ 47 h 47"/>
                  <a:gd name="T14" fmla="*/ 33 w 48"/>
                  <a:gd name="T15" fmla="*/ 45 h 47"/>
                  <a:gd name="T16" fmla="*/ 40 w 48"/>
                  <a:gd name="T17" fmla="*/ 40 h 47"/>
                  <a:gd name="T18" fmla="*/ 45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5 w 48"/>
                  <a:gd name="T25" fmla="*/ 12 h 47"/>
                  <a:gd name="T26" fmla="*/ 40 w 48"/>
                  <a:gd name="T27" fmla="*/ 5 h 47"/>
                  <a:gd name="T28" fmla="*/ 33 w 48"/>
                  <a:gd name="T29" fmla="*/ 0 h 47"/>
                  <a:gd name="T30" fmla="*/ 23 w 48"/>
                  <a:gd name="T31" fmla="*/ 0 h 47"/>
                  <a:gd name="T32" fmla="*/ 23 w 48"/>
                  <a:gd name="T33" fmla="*/ 0 h 47"/>
                  <a:gd name="T34" fmla="*/ 15 w 48"/>
                  <a:gd name="T35" fmla="*/ 0 h 47"/>
                  <a:gd name="T36" fmla="*/ 5 w 48"/>
                  <a:gd name="T37" fmla="*/ 5 h 47"/>
                  <a:gd name="T38" fmla="*/ 0 w 48"/>
                  <a:gd name="T39" fmla="*/ 12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0" y="32"/>
                    </a:lnTo>
                    <a:lnTo>
                      <a:pt x="5" y="40"/>
                    </a:lnTo>
                    <a:lnTo>
                      <a:pt x="15" y="45"/>
                    </a:lnTo>
                    <a:lnTo>
                      <a:pt x="23" y="47"/>
                    </a:lnTo>
                    <a:lnTo>
                      <a:pt x="23" y="47"/>
                    </a:lnTo>
                    <a:lnTo>
                      <a:pt x="33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5" y="12"/>
                    </a:lnTo>
                    <a:lnTo>
                      <a:pt x="40" y="5"/>
                    </a:lnTo>
                    <a:lnTo>
                      <a:pt x="33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0"/>
                    </a:lnTo>
                    <a:lnTo>
                      <a:pt x="5" y="5"/>
                    </a:lnTo>
                    <a:lnTo>
                      <a:pt x="0" y="1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8" name="Freeform 486">
                <a:extLst>
                  <a:ext uri="{FF2B5EF4-FFF2-40B4-BE49-F238E27FC236}">
                    <a16:creationId xmlns:a16="http://schemas.microsoft.com/office/drawing/2014/main" id="{A2B79BB4-A404-45AB-8685-96470B8E5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2" y="2229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5 w 47"/>
                  <a:gd name="T11" fmla="*/ 50 h 50"/>
                  <a:gd name="T12" fmla="*/ 25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7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7 w 47"/>
                  <a:gd name="T25" fmla="*/ 15 h 50"/>
                  <a:gd name="T26" fmla="*/ 40 w 47"/>
                  <a:gd name="T27" fmla="*/ 8 h 50"/>
                  <a:gd name="T28" fmla="*/ 32 w 47"/>
                  <a:gd name="T29" fmla="*/ 3 h 50"/>
                  <a:gd name="T30" fmla="*/ 25 w 47"/>
                  <a:gd name="T31" fmla="*/ 0 h 50"/>
                  <a:gd name="T32" fmla="*/ 25 w 47"/>
                  <a:gd name="T33" fmla="*/ 0 h 50"/>
                  <a:gd name="T34" fmla="*/ 15 w 47"/>
                  <a:gd name="T35" fmla="*/ 3 h 50"/>
                  <a:gd name="T36" fmla="*/ 7 w 47"/>
                  <a:gd name="T37" fmla="*/ 8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7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29" name="Freeform 487">
                <a:extLst>
                  <a:ext uri="{FF2B5EF4-FFF2-40B4-BE49-F238E27FC236}">
                    <a16:creationId xmlns:a16="http://schemas.microsoft.com/office/drawing/2014/main" id="{360225BE-10E9-410E-A290-9F40E8FB9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" y="2659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2 h 50"/>
                  <a:gd name="T8" fmla="*/ 13 w 48"/>
                  <a:gd name="T9" fmla="*/ 48 h 50"/>
                  <a:gd name="T10" fmla="*/ 23 w 48"/>
                  <a:gd name="T11" fmla="*/ 50 h 50"/>
                  <a:gd name="T12" fmla="*/ 23 w 48"/>
                  <a:gd name="T13" fmla="*/ 50 h 50"/>
                  <a:gd name="T14" fmla="*/ 33 w 48"/>
                  <a:gd name="T15" fmla="*/ 48 h 50"/>
                  <a:gd name="T16" fmla="*/ 40 w 48"/>
                  <a:gd name="T17" fmla="*/ 42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3 w 48"/>
                  <a:gd name="T29" fmla="*/ 2 h 50"/>
                  <a:gd name="T30" fmla="*/ 23 w 48"/>
                  <a:gd name="T31" fmla="*/ 0 h 50"/>
                  <a:gd name="T32" fmla="*/ 23 w 48"/>
                  <a:gd name="T33" fmla="*/ 0 h 50"/>
                  <a:gd name="T34" fmla="*/ 13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2"/>
                    </a:lnTo>
                    <a:lnTo>
                      <a:pt x="13" y="48"/>
                    </a:lnTo>
                    <a:lnTo>
                      <a:pt x="23" y="50"/>
                    </a:lnTo>
                    <a:lnTo>
                      <a:pt x="23" y="50"/>
                    </a:lnTo>
                    <a:lnTo>
                      <a:pt x="33" y="48"/>
                    </a:lnTo>
                    <a:lnTo>
                      <a:pt x="40" y="42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3" y="2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0" name="Freeform 488">
                <a:extLst>
                  <a:ext uri="{FF2B5EF4-FFF2-40B4-BE49-F238E27FC236}">
                    <a16:creationId xmlns:a16="http://schemas.microsoft.com/office/drawing/2014/main" id="{4A4C0D24-2F43-465D-B7A4-22EDCB486D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2674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2 w 47"/>
                  <a:gd name="T5" fmla="*/ 35 h 50"/>
                  <a:gd name="T6" fmla="*/ 7 w 47"/>
                  <a:gd name="T7" fmla="*/ 43 h 50"/>
                  <a:gd name="T8" fmla="*/ 15 w 47"/>
                  <a:gd name="T9" fmla="*/ 48 h 50"/>
                  <a:gd name="T10" fmla="*/ 25 w 47"/>
                  <a:gd name="T11" fmla="*/ 50 h 50"/>
                  <a:gd name="T12" fmla="*/ 25 w 47"/>
                  <a:gd name="T13" fmla="*/ 50 h 50"/>
                  <a:gd name="T14" fmla="*/ 35 w 47"/>
                  <a:gd name="T15" fmla="*/ 48 h 50"/>
                  <a:gd name="T16" fmla="*/ 42 w 47"/>
                  <a:gd name="T17" fmla="*/ 43 h 50"/>
                  <a:gd name="T18" fmla="*/ 47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7 w 47"/>
                  <a:gd name="T25" fmla="*/ 15 h 50"/>
                  <a:gd name="T26" fmla="*/ 42 w 47"/>
                  <a:gd name="T27" fmla="*/ 7 h 50"/>
                  <a:gd name="T28" fmla="*/ 35 w 47"/>
                  <a:gd name="T29" fmla="*/ 2 h 50"/>
                  <a:gd name="T30" fmla="*/ 25 w 47"/>
                  <a:gd name="T31" fmla="*/ 0 h 50"/>
                  <a:gd name="T32" fmla="*/ 25 w 47"/>
                  <a:gd name="T33" fmla="*/ 0 h 50"/>
                  <a:gd name="T34" fmla="*/ 15 w 47"/>
                  <a:gd name="T35" fmla="*/ 2 h 50"/>
                  <a:gd name="T36" fmla="*/ 7 w 47"/>
                  <a:gd name="T37" fmla="*/ 7 h 50"/>
                  <a:gd name="T38" fmla="*/ 2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7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1" name="Freeform 489">
                <a:extLst>
                  <a:ext uri="{FF2B5EF4-FFF2-40B4-BE49-F238E27FC236}">
                    <a16:creationId xmlns:a16="http://schemas.microsoft.com/office/drawing/2014/main" id="{4809F410-4E36-4ECA-947E-11EDD9ACDF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6" y="2762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0 w 48"/>
                  <a:gd name="T5" fmla="*/ 35 h 50"/>
                  <a:gd name="T6" fmla="*/ 5 w 48"/>
                  <a:gd name="T7" fmla="*/ 43 h 50"/>
                  <a:gd name="T8" fmla="*/ 12 w 48"/>
                  <a:gd name="T9" fmla="*/ 48 h 50"/>
                  <a:gd name="T10" fmla="*/ 22 w 48"/>
                  <a:gd name="T11" fmla="*/ 50 h 50"/>
                  <a:gd name="T12" fmla="*/ 22 w 48"/>
                  <a:gd name="T13" fmla="*/ 50 h 50"/>
                  <a:gd name="T14" fmla="*/ 32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7 h 50"/>
                  <a:gd name="T28" fmla="*/ 32 w 48"/>
                  <a:gd name="T29" fmla="*/ 2 h 50"/>
                  <a:gd name="T30" fmla="*/ 22 w 48"/>
                  <a:gd name="T31" fmla="*/ 0 h 50"/>
                  <a:gd name="T32" fmla="*/ 22 w 48"/>
                  <a:gd name="T33" fmla="*/ 0 h 50"/>
                  <a:gd name="T34" fmla="*/ 12 w 48"/>
                  <a:gd name="T35" fmla="*/ 2 h 50"/>
                  <a:gd name="T36" fmla="*/ 5 w 48"/>
                  <a:gd name="T37" fmla="*/ 7 h 50"/>
                  <a:gd name="T38" fmla="*/ 0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2"/>
                    </a:lnTo>
                    <a:lnTo>
                      <a:pt x="5" y="7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2" name="Freeform 490">
                <a:extLst>
                  <a:ext uri="{FF2B5EF4-FFF2-40B4-BE49-F238E27FC236}">
                    <a16:creationId xmlns:a16="http://schemas.microsoft.com/office/drawing/2014/main" id="{A13384AC-1B78-44A1-95FE-51CD131068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95" y="2701"/>
                <a:ext cx="48" cy="51"/>
              </a:xfrm>
              <a:custGeom>
                <a:avLst/>
                <a:gdLst>
                  <a:gd name="T0" fmla="*/ 0 w 48"/>
                  <a:gd name="T1" fmla="*/ 26 h 51"/>
                  <a:gd name="T2" fmla="*/ 0 w 48"/>
                  <a:gd name="T3" fmla="*/ 26 h 51"/>
                  <a:gd name="T4" fmla="*/ 0 w 48"/>
                  <a:gd name="T5" fmla="*/ 36 h 51"/>
                  <a:gd name="T6" fmla="*/ 8 w 48"/>
                  <a:gd name="T7" fmla="*/ 43 h 51"/>
                  <a:gd name="T8" fmla="*/ 15 w 48"/>
                  <a:gd name="T9" fmla="*/ 48 h 51"/>
                  <a:gd name="T10" fmla="*/ 23 w 48"/>
                  <a:gd name="T11" fmla="*/ 51 h 51"/>
                  <a:gd name="T12" fmla="*/ 23 w 48"/>
                  <a:gd name="T13" fmla="*/ 51 h 51"/>
                  <a:gd name="T14" fmla="*/ 33 w 48"/>
                  <a:gd name="T15" fmla="*/ 48 h 51"/>
                  <a:gd name="T16" fmla="*/ 40 w 48"/>
                  <a:gd name="T17" fmla="*/ 43 h 51"/>
                  <a:gd name="T18" fmla="*/ 45 w 48"/>
                  <a:gd name="T19" fmla="*/ 36 h 51"/>
                  <a:gd name="T20" fmla="*/ 48 w 48"/>
                  <a:gd name="T21" fmla="*/ 26 h 51"/>
                  <a:gd name="T22" fmla="*/ 48 w 48"/>
                  <a:gd name="T23" fmla="*/ 26 h 51"/>
                  <a:gd name="T24" fmla="*/ 45 w 48"/>
                  <a:gd name="T25" fmla="*/ 16 h 51"/>
                  <a:gd name="T26" fmla="*/ 40 w 48"/>
                  <a:gd name="T27" fmla="*/ 8 h 51"/>
                  <a:gd name="T28" fmla="*/ 33 w 48"/>
                  <a:gd name="T29" fmla="*/ 3 h 51"/>
                  <a:gd name="T30" fmla="*/ 23 w 48"/>
                  <a:gd name="T31" fmla="*/ 0 h 51"/>
                  <a:gd name="T32" fmla="*/ 23 w 48"/>
                  <a:gd name="T33" fmla="*/ 0 h 51"/>
                  <a:gd name="T34" fmla="*/ 15 w 48"/>
                  <a:gd name="T35" fmla="*/ 3 h 51"/>
                  <a:gd name="T36" fmla="*/ 8 w 48"/>
                  <a:gd name="T37" fmla="*/ 8 h 51"/>
                  <a:gd name="T38" fmla="*/ 0 w 48"/>
                  <a:gd name="T39" fmla="*/ 16 h 51"/>
                  <a:gd name="T40" fmla="*/ 0 w 48"/>
                  <a:gd name="T41" fmla="*/ 26 h 51"/>
                  <a:gd name="T42" fmla="*/ 0 w 48"/>
                  <a:gd name="T43" fmla="*/ 26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1">
                    <a:moveTo>
                      <a:pt x="0" y="26"/>
                    </a:moveTo>
                    <a:lnTo>
                      <a:pt x="0" y="26"/>
                    </a:lnTo>
                    <a:lnTo>
                      <a:pt x="0" y="36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3" y="51"/>
                    </a:lnTo>
                    <a:lnTo>
                      <a:pt x="23" y="51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5" y="36"/>
                    </a:lnTo>
                    <a:lnTo>
                      <a:pt x="48" y="26"/>
                    </a:lnTo>
                    <a:lnTo>
                      <a:pt x="48" y="26"/>
                    </a:lnTo>
                    <a:lnTo>
                      <a:pt x="45" y="16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0" y="26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3" name="Freeform 491">
                <a:extLst>
                  <a:ext uri="{FF2B5EF4-FFF2-40B4-BE49-F238E27FC236}">
                    <a16:creationId xmlns:a16="http://schemas.microsoft.com/office/drawing/2014/main" id="{A7855192-E093-48F5-956A-4436052679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1" y="2782"/>
                <a:ext cx="51" cy="48"/>
              </a:xfrm>
              <a:custGeom>
                <a:avLst/>
                <a:gdLst>
                  <a:gd name="T0" fmla="*/ 0 w 51"/>
                  <a:gd name="T1" fmla="*/ 25 h 48"/>
                  <a:gd name="T2" fmla="*/ 0 w 51"/>
                  <a:gd name="T3" fmla="*/ 25 h 48"/>
                  <a:gd name="T4" fmla="*/ 3 w 51"/>
                  <a:gd name="T5" fmla="*/ 33 h 48"/>
                  <a:gd name="T6" fmla="*/ 8 w 51"/>
                  <a:gd name="T7" fmla="*/ 43 h 48"/>
                  <a:gd name="T8" fmla="*/ 15 w 51"/>
                  <a:gd name="T9" fmla="*/ 48 h 48"/>
                  <a:gd name="T10" fmla="*/ 26 w 51"/>
                  <a:gd name="T11" fmla="*/ 48 h 48"/>
                  <a:gd name="T12" fmla="*/ 26 w 51"/>
                  <a:gd name="T13" fmla="*/ 48 h 48"/>
                  <a:gd name="T14" fmla="*/ 36 w 51"/>
                  <a:gd name="T15" fmla="*/ 48 h 48"/>
                  <a:gd name="T16" fmla="*/ 43 w 51"/>
                  <a:gd name="T17" fmla="*/ 43 h 48"/>
                  <a:gd name="T18" fmla="*/ 48 w 51"/>
                  <a:gd name="T19" fmla="*/ 33 h 48"/>
                  <a:gd name="T20" fmla="*/ 51 w 51"/>
                  <a:gd name="T21" fmla="*/ 25 h 48"/>
                  <a:gd name="T22" fmla="*/ 51 w 51"/>
                  <a:gd name="T23" fmla="*/ 25 h 48"/>
                  <a:gd name="T24" fmla="*/ 48 w 51"/>
                  <a:gd name="T25" fmla="*/ 15 h 48"/>
                  <a:gd name="T26" fmla="*/ 43 w 51"/>
                  <a:gd name="T27" fmla="*/ 7 h 48"/>
                  <a:gd name="T28" fmla="*/ 36 w 51"/>
                  <a:gd name="T29" fmla="*/ 2 h 48"/>
                  <a:gd name="T30" fmla="*/ 26 w 51"/>
                  <a:gd name="T31" fmla="*/ 0 h 48"/>
                  <a:gd name="T32" fmla="*/ 26 w 51"/>
                  <a:gd name="T33" fmla="*/ 0 h 48"/>
                  <a:gd name="T34" fmla="*/ 15 w 51"/>
                  <a:gd name="T35" fmla="*/ 2 h 48"/>
                  <a:gd name="T36" fmla="*/ 8 w 51"/>
                  <a:gd name="T37" fmla="*/ 7 h 48"/>
                  <a:gd name="T38" fmla="*/ 3 w 51"/>
                  <a:gd name="T39" fmla="*/ 15 h 48"/>
                  <a:gd name="T40" fmla="*/ 0 w 51"/>
                  <a:gd name="T41" fmla="*/ 25 h 48"/>
                  <a:gd name="T42" fmla="*/ 0 w 51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36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4" name="Freeform 492">
                <a:extLst>
                  <a:ext uri="{FF2B5EF4-FFF2-40B4-BE49-F238E27FC236}">
                    <a16:creationId xmlns:a16="http://schemas.microsoft.com/office/drawing/2014/main" id="{BEB3999C-8840-439B-8BA5-C259AD417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9" y="2782"/>
                <a:ext cx="48" cy="48"/>
              </a:xfrm>
              <a:custGeom>
                <a:avLst/>
                <a:gdLst>
                  <a:gd name="T0" fmla="*/ 0 w 48"/>
                  <a:gd name="T1" fmla="*/ 25 h 48"/>
                  <a:gd name="T2" fmla="*/ 0 w 48"/>
                  <a:gd name="T3" fmla="*/ 25 h 48"/>
                  <a:gd name="T4" fmla="*/ 2 w 48"/>
                  <a:gd name="T5" fmla="*/ 33 h 48"/>
                  <a:gd name="T6" fmla="*/ 7 w 48"/>
                  <a:gd name="T7" fmla="*/ 43 h 48"/>
                  <a:gd name="T8" fmla="*/ 15 w 48"/>
                  <a:gd name="T9" fmla="*/ 48 h 48"/>
                  <a:gd name="T10" fmla="*/ 25 w 48"/>
                  <a:gd name="T11" fmla="*/ 48 h 48"/>
                  <a:gd name="T12" fmla="*/ 25 w 48"/>
                  <a:gd name="T13" fmla="*/ 48 h 48"/>
                  <a:gd name="T14" fmla="*/ 33 w 48"/>
                  <a:gd name="T15" fmla="*/ 48 h 48"/>
                  <a:gd name="T16" fmla="*/ 43 w 48"/>
                  <a:gd name="T17" fmla="*/ 43 h 48"/>
                  <a:gd name="T18" fmla="*/ 48 w 48"/>
                  <a:gd name="T19" fmla="*/ 33 h 48"/>
                  <a:gd name="T20" fmla="*/ 48 w 48"/>
                  <a:gd name="T21" fmla="*/ 25 h 48"/>
                  <a:gd name="T22" fmla="*/ 48 w 48"/>
                  <a:gd name="T23" fmla="*/ 25 h 48"/>
                  <a:gd name="T24" fmla="*/ 48 w 48"/>
                  <a:gd name="T25" fmla="*/ 15 h 48"/>
                  <a:gd name="T26" fmla="*/ 43 w 48"/>
                  <a:gd name="T27" fmla="*/ 7 h 48"/>
                  <a:gd name="T28" fmla="*/ 33 w 48"/>
                  <a:gd name="T29" fmla="*/ 2 h 48"/>
                  <a:gd name="T30" fmla="*/ 25 w 48"/>
                  <a:gd name="T31" fmla="*/ 0 h 48"/>
                  <a:gd name="T32" fmla="*/ 25 w 48"/>
                  <a:gd name="T33" fmla="*/ 0 h 48"/>
                  <a:gd name="T34" fmla="*/ 15 w 48"/>
                  <a:gd name="T35" fmla="*/ 2 h 48"/>
                  <a:gd name="T36" fmla="*/ 7 w 48"/>
                  <a:gd name="T37" fmla="*/ 7 h 48"/>
                  <a:gd name="T38" fmla="*/ 2 w 48"/>
                  <a:gd name="T39" fmla="*/ 15 h 48"/>
                  <a:gd name="T40" fmla="*/ 0 w 48"/>
                  <a:gd name="T41" fmla="*/ 25 h 48"/>
                  <a:gd name="T42" fmla="*/ 0 w 48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3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5" name="Freeform 493">
                <a:extLst>
                  <a:ext uri="{FF2B5EF4-FFF2-40B4-BE49-F238E27FC236}">
                    <a16:creationId xmlns:a16="http://schemas.microsoft.com/office/drawing/2014/main" id="{A5B65516-71A2-4C3B-9C84-E5555D940F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7" y="2782"/>
                <a:ext cx="50" cy="48"/>
              </a:xfrm>
              <a:custGeom>
                <a:avLst/>
                <a:gdLst>
                  <a:gd name="T0" fmla="*/ 0 w 50"/>
                  <a:gd name="T1" fmla="*/ 25 h 48"/>
                  <a:gd name="T2" fmla="*/ 0 w 50"/>
                  <a:gd name="T3" fmla="*/ 25 h 48"/>
                  <a:gd name="T4" fmla="*/ 3 w 50"/>
                  <a:gd name="T5" fmla="*/ 33 h 48"/>
                  <a:gd name="T6" fmla="*/ 8 w 50"/>
                  <a:gd name="T7" fmla="*/ 43 h 48"/>
                  <a:gd name="T8" fmla="*/ 15 w 50"/>
                  <a:gd name="T9" fmla="*/ 48 h 48"/>
                  <a:gd name="T10" fmla="*/ 25 w 50"/>
                  <a:gd name="T11" fmla="*/ 48 h 48"/>
                  <a:gd name="T12" fmla="*/ 25 w 50"/>
                  <a:gd name="T13" fmla="*/ 48 h 48"/>
                  <a:gd name="T14" fmla="*/ 35 w 50"/>
                  <a:gd name="T15" fmla="*/ 48 h 48"/>
                  <a:gd name="T16" fmla="*/ 43 w 50"/>
                  <a:gd name="T17" fmla="*/ 43 h 48"/>
                  <a:gd name="T18" fmla="*/ 48 w 50"/>
                  <a:gd name="T19" fmla="*/ 33 h 48"/>
                  <a:gd name="T20" fmla="*/ 50 w 50"/>
                  <a:gd name="T21" fmla="*/ 25 h 48"/>
                  <a:gd name="T22" fmla="*/ 50 w 50"/>
                  <a:gd name="T23" fmla="*/ 25 h 48"/>
                  <a:gd name="T24" fmla="*/ 48 w 50"/>
                  <a:gd name="T25" fmla="*/ 15 h 48"/>
                  <a:gd name="T26" fmla="*/ 43 w 50"/>
                  <a:gd name="T27" fmla="*/ 7 h 48"/>
                  <a:gd name="T28" fmla="*/ 35 w 50"/>
                  <a:gd name="T29" fmla="*/ 2 h 48"/>
                  <a:gd name="T30" fmla="*/ 25 w 50"/>
                  <a:gd name="T31" fmla="*/ 0 h 48"/>
                  <a:gd name="T32" fmla="*/ 25 w 50"/>
                  <a:gd name="T33" fmla="*/ 0 h 48"/>
                  <a:gd name="T34" fmla="*/ 15 w 50"/>
                  <a:gd name="T35" fmla="*/ 2 h 48"/>
                  <a:gd name="T36" fmla="*/ 8 w 50"/>
                  <a:gd name="T37" fmla="*/ 7 h 48"/>
                  <a:gd name="T38" fmla="*/ 3 w 50"/>
                  <a:gd name="T39" fmla="*/ 15 h 48"/>
                  <a:gd name="T40" fmla="*/ 0 w 50"/>
                  <a:gd name="T41" fmla="*/ 25 h 48"/>
                  <a:gd name="T42" fmla="*/ 0 w 50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8">
                    <a:moveTo>
                      <a:pt x="0" y="25"/>
                    </a:moveTo>
                    <a:lnTo>
                      <a:pt x="0" y="25"/>
                    </a:lnTo>
                    <a:lnTo>
                      <a:pt x="3" y="33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3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6" name="Freeform 494">
                <a:extLst>
                  <a:ext uri="{FF2B5EF4-FFF2-40B4-BE49-F238E27FC236}">
                    <a16:creationId xmlns:a16="http://schemas.microsoft.com/office/drawing/2014/main" id="{E37F3D16-0E29-44B0-9E7F-DDC27CA6D9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5" y="2782"/>
                <a:ext cx="47" cy="48"/>
              </a:xfrm>
              <a:custGeom>
                <a:avLst/>
                <a:gdLst>
                  <a:gd name="T0" fmla="*/ 0 w 47"/>
                  <a:gd name="T1" fmla="*/ 25 h 48"/>
                  <a:gd name="T2" fmla="*/ 0 w 47"/>
                  <a:gd name="T3" fmla="*/ 25 h 48"/>
                  <a:gd name="T4" fmla="*/ 2 w 47"/>
                  <a:gd name="T5" fmla="*/ 33 h 48"/>
                  <a:gd name="T6" fmla="*/ 7 w 47"/>
                  <a:gd name="T7" fmla="*/ 43 h 48"/>
                  <a:gd name="T8" fmla="*/ 15 w 47"/>
                  <a:gd name="T9" fmla="*/ 48 h 48"/>
                  <a:gd name="T10" fmla="*/ 25 w 47"/>
                  <a:gd name="T11" fmla="*/ 48 h 48"/>
                  <a:gd name="T12" fmla="*/ 25 w 47"/>
                  <a:gd name="T13" fmla="*/ 48 h 48"/>
                  <a:gd name="T14" fmla="*/ 32 w 47"/>
                  <a:gd name="T15" fmla="*/ 48 h 48"/>
                  <a:gd name="T16" fmla="*/ 40 w 47"/>
                  <a:gd name="T17" fmla="*/ 43 h 48"/>
                  <a:gd name="T18" fmla="*/ 45 w 47"/>
                  <a:gd name="T19" fmla="*/ 33 h 48"/>
                  <a:gd name="T20" fmla="*/ 47 w 47"/>
                  <a:gd name="T21" fmla="*/ 25 h 48"/>
                  <a:gd name="T22" fmla="*/ 47 w 47"/>
                  <a:gd name="T23" fmla="*/ 25 h 48"/>
                  <a:gd name="T24" fmla="*/ 45 w 47"/>
                  <a:gd name="T25" fmla="*/ 15 h 48"/>
                  <a:gd name="T26" fmla="*/ 40 w 47"/>
                  <a:gd name="T27" fmla="*/ 7 h 48"/>
                  <a:gd name="T28" fmla="*/ 32 w 47"/>
                  <a:gd name="T29" fmla="*/ 2 h 48"/>
                  <a:gd name="T30" fmla="*/ 25 w 47"/>
                  <a:gd name="T31" fmla="*/ 0 h 48"/>
                  <a:gd name="T32" fmla="*/ 25 w 47"/>
                  <a:gd name="T33" fmla="*/ 0 h 48"/>
                  <a:gd name="T34" fmla="*/ 15 w 47"/>
                  <a:gd name="T35" fmla="*/ 2 h 48"/>
                  <a:gd name="T36" fmla="*/ 7 w 47"/>
                  <a:gd name="T37" fmla="*/ 7 h 48"/>
                  <a:gd name="T38" fmla="*/ 2 w 47"/>
                  <a:gd name="T39" fmla="*/ 15 h 48"/>
                  <a:gd name="T40" fmla="*/ 0 w 47"/>
                  <a:gd name="T41" fmla="*/ 25 h 48"/>
                  <a:gd name="T42" fmla="*/ 0 w 47"/>
                  <a:gd name="T43" fmla="*/ 25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8">
                    <a:moveTo>
                      <a:pt x="0" y="25"/>
                    </a:moveTo>
                    <a:lnTo>
                      <a:pt x="0" y="25"/>
                    </a:lnTo>
                    <a:lnTo>
                      <a:pt x="2" y="33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48"/>
                    </a:lnTo>
                    <a:lnTo>
                      <a:pt x="25" y="48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3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7" name="Freeform 495">
                <a:extLst>
                  <a:ext uri="{FF2B5EF4-FFF2-40B4-BE49-F238E27FC236}">
                    <a16:creationId xmlns:a16="http://schemas.microsoft.com/office/drawing/2014/main" id="{38F2CB67-0D5C-4FA3-94C6-06041C3095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41" y="2855"/>
                <a:ext cx="48" cy="47"/>
              </a:xfrm>
              <a:custGeom>
                <a:avLst/>
                <a:gdLst>
                  <a:gd name="T0" fmla="*/ 0 w 48"/>
                  <a:gd name="T1" fmla="*/ 25 h 47"/>
                  <a:gd name="T2" fmla="*/ 0 w 48"/>
                  <a:gd name="T3" fmla="*/ 25 h 47"/>
                  <a:gd name="T4" fmla="*/ 3 w 48"/>
                  <a:gd name="T5" fmla="*/ 32 h 47"/>
                  <a:gd name="T6" fmla="*/ 8 w 48"/>
                  <a:gd name="T7" fmla="*/ 40 h 47"/>
                  <a:gd name="T8" fmla="*/ 15 w 48"/>
                  <a:gd name="T9" fmla="*/ 47 h 47"/>
                  <a:gd name="T10" fmla="*/ 25 w 48"/>
                  <a:gd name="T11" fmla="*/ 47 h 47"/>
                  <a:gd name="T12" fmla="*/ 25 w 48"/>
                  <a:gd name="T13" fmla="*/ 47 h 47"/>
                  <a:gd name="T14" fmla="*/ 33 w 48"/>
                  <a:gd name="T15" fmla="*/ 47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5 h 47"/>
                  <a:gd name="T22" fmla="*/ 48 w 48"/>
                  <a:gd name="T23" fmla="*/ 25 h 47"/>
                  <a:gd name="T24" fmla="*/ 48 w 48"/>
                  <a:gd name="T25" fmla="*/ 15 h 47"/>
                  <a:gd name="T26" fmla="*/ 43 w 48"/>
                  <a:gd name="T27" fmla="*/ 7 h 47"/>
                  <a:gd name="T28" fmla="*/ 33 w 48"/>
                  <a:gd name="T29" fmla="*/ 2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2 h 47"/>
                  <a:gd name="T36" fmla="*/ 8 w 48"/>
                  <a:gd name="T37" fmla="*/ 7 h 47"/>
                  <a:gd name="T38" fmla="*/ 3 w 48"/>
                  <a:gd name="T39" fmla="*/ 15 h 47"/>
                  <a:gd name="T40" fmla="*/ 0 w 48"/>
                  <a:gd name="T41" fmla="*/ 25 h 47"/>
                  <a:gd name="T42" fmla="*/ 0 w 48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5"/>
                    </a:moveTo>
                    <a:lnTo>
                      <a:pt x="0" y="25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3" y="47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3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8" name="Freeform 496">
                <a:extLst>
                  <a:ext uri="{FF2B5EF4-FFF2-40B4-BE49-F238E27FC236}">
                    <a16:creationId xmlns:a16="http://schemas.microsoft.com/office/drawing/2014/main" id="{A28BEFF7-446D-4AED-98AA-04D5725E0C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86" y="2855"/>
                <a:ext cx="50" cy="47"/>
              </a:xfrm>
              <a:custGeom>
                <a:avLst/>
                <a:gdLst>
                  <a:gd name="T0" fmla="*/ 0 w 50"/>
                  <a:gd name="T1" fmla="*/ 25 h 47"/>
                  <a:gd name="T2" fmla="*/ 0 w 50"/>
                  <a:gd name="T3" fmla="*/ 25 h 47"/>
                  <a:gd name="T4" fmla="*/ 2 w 50"/>
                  <a:gd name="T5" fmla="*/ 32 h 47"/>
                  <a:gd name="T6" fmla="*/ 7 w 50"/>
                  <a:gd name="T7" fmla="*/ 40 h 47"/>
                  <a:gd name="T8" fmla="*/ 15 w 50"/>
                  <a:gd name="T9" fmla="*/ 47 h 47"/>
                  <a:gd name="T10" fmla="*/ 25 w 50"/>
                  <a:gd name="T11" fmla="*/ 47 h 47"/>
                  <a:gd name="T12" fmla="*/ 25 w 50"/>
                  <a:gd name="T13" fmla="*/ 47 h 47"/>
                  <a:gd name="T14" fmla="*/ 35 w 50"/>
                  <a:gd name="T15" fmla="*/ 47 h 47"/>
                  <a:gd name="T16" fmla="*/ 42 w 50"/>
                  <a:gd name="T17" fmla="*/ 40 h 47"/>
                  <a:gd name="T18" fmla="*/ 48 w 50"/>
                  <a:gd name="T19" fmla="*/ 32 h 47"/>
                  <a:gd name="T20" fmla="*/ 50 w 50"/>
                  <a:gd name="T21" fmla="*/ 25 h 47"/>
                  <a:gd name="T22" fmla="*/ 50 w 50"/>
                  <a:gd name="T23" fmla="*/ 25 h 47"/>
                  <a:gd name="T24" fmla="*/ 48 w 50"/>
                  <a:gd name="T25" fmla="*/ 15 h 47"/>
                  <a:gd name="T26" fmla="*/ 42 w 50"/>
                  <a:gd name="T27" fmla="*/ 7 h 47"/>
                  <a:gd name="T28" fmla="*/ 35 w 50"/>
                  <a:gd name="T29" fmla="*/ 2 h 47"/>
                  <a:gd name="T30" fmla="*/ 25 w 50"/>
                  <a:gd name="T31" fmla="*/ 0 h 47"/>
                  <a:gd name="T32" fmla="*/ 25 w 50"/>
                  <a:gd name="T33" fmla="*/ 0 h 47"/>
                  <a:gd name="T34" fmla="*/ 15 w 50"/>
                  <a:gd name="T35" fmla="*/ 2 h 47"/>
                  <a:gd name="T36" fmla="*/ 7 w 50"/>
                  <a:gd name="T37" fmla="*/ 7 h 47"/>
                  <a:gd name="T38" fmla="*/ 2 w 50"/>
                  <a:gd name="T39" fmla="*/ 15 h 47"/>
                  <a:gd name="T40" fmla="*/ 0 w 50"/>
                  <a:gd name="T41" fmla="*/ 25 h 47"/>
                  <a:gd name="T42" fmla="*/ 0 w 50"/>
                  <a:gd name="T43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7">
                    <a:moveTo>
                      <a:pt x="0" y="25"/>
                    </a:moveTo>
                    <a:lnTo>
                      <a:pt x="0" y="25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7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7"/>
                    </a:lnTo>
                    <a:lnTo>
                      <a:pt x="42" y="40"/>
                    </a:lnTo>
                    <a:lnTo>
                      <a:pt x="48" y="32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2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39" name="Freeform 497">
                <a:extLst>
                  <a:ext uri="{FF2B5EF4-FFF2-40B4-BE49-F238E27FC236}">
                    <a16:creationId xmlns:a16="http://schemas.microsoft.com/office/drawing/2014/main" id="{CBAA8874-DB95-47D9-8131-79A9FDC575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81" y="2880"/>
                <a:ext cx="51" cy="50"/>
              </a:xfrm>
              <a:custGeom>
                <a:avLst/>
                <a:gdLst>
                  <a:gd name="T0" fmla="*/ 0 w 51"/>
                  <a:gd name="T1" fmla="*/ 25 h 50"/>
                  <a:gd name="T2" fmla="*/ 0 w 51"/>
                  <a:gd name="T3" fmla="*/ 25 h 50"/>
                  <a:gd name="T4" fmla="*/ 3 w 51"/>
                  <a:gd name="T5" fmla="*/ 35 h 50"/>
                  <a:gd name="T6" fmla="*/ 8 w 51"/>
                  <a:gd name="T7" fmla="*/ 43 h 50"/>
                  <a:gd name="T8" fmla="*/ 15 w 51"/>
                  <a:gd name="T9" fmla="*/ 48 h 50"/>
                  <a:gd name="T10" fmla="*/ 25 w 51"/>
                  <a:gd name="T11" fmla="*/ 50 h 50"/>
                  <a:gd name="T12" fmla="*/ 25 w 51"/>
                  <a:gd name="T13" fmla="*/ 50 h 50"/>
                  <a:gd name="T14" fmla="*/ 35 w 51"/>
                  <a:gd name="T15" fmla="*/ 48 h 50"/>
                  <a:gd name="T16" fmla="*/ 43 w 51"/>
                  <a:gd name="T17" fmla="*/ 43 h 50"/>
                  <a:gd name="T18" fmla="*/ 48 w 51"/>
                  <a:gd name="T19" fmla="*/ 35 h 50"/>
                  <a:gd name="T20" fmla="*/ 51 w 51"/>
                  <a:gd name="T21" fmla="*/ 25 h 50"/>
                  <a:gd name="T22" fmla="*/ 51 w 51"/>
                  <a:gd name="T23" fmla="*/ 25 h 50"/>
                  <a:gd name="T24" fmla="*/ 48 w 51"/>
                  <a:gd name="T25" fmla="*/ 15 h 50"/>
                  <a:gd name="T26" fmla="*/ 43 w 51"/>
                  <a:gd name="T27" fmla="*/ 7 h 50"/>
                  <a:gd name="T28" fmla="*/ 35 w 51"/>
                  <a:gd name="T29" fmla="*/ 2 h 50"/>
                  <a:gd name="T30" fmla="*/ 25 w 51"/>
                  <a:gd name="T31" fmla="*/ 0 h 50"/>
                  <a:gd name="T32" fmla="*/ 25 w 51"/>
                  <a:gd name="T33" fmla="*/ 0 h 50"/>
                  <a:gd name="T34" fmla="*/ 15 w 51"/>
                  <a:gd name="T35" fmla="*/ 2 h 50"/>
                  <a:gd name="T36" fmla="*/ 8 w 51"/>
                  <a:gd name="T37" fmla="*/ 7 h 50"/>
                  <a:gd name="T38" fmla="*/ 3 w 51"/>
                  <a:gd name="T39" fmla="*/ 15 h 50"/>
                  <a:gd name="T40" fmla="*/ 0 w 51"/>
                  <a:gd name="T41" fmla="*/ 25 h 50"/>
                  <a:gd name="T42" fmla="*/ 0 w 51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3" y="43"/>
                    </a:lnTo>
                    <a:lnTo>
                      <a:pt x="48" y="35"/>
                    </a:lnTo>
                    <a:lnTo>
                      <a:pt x="51" y="25"/>
                    </a:lnTo>
                    <a:lnTo>
                      <a:pt x="51" y="25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0" name="Freeform 498">
                <a:extLst>
                  <a:ext uri="{FF2B5EF4-FFF2-40B4-BE49-F238E27FC236}">
                    <a16:creationId xmlns:a16="http://schemas.microsoft.com/office/drawing/2014/main" id="{B41F2AB2-E12A-4F52-910F-6BAFF7195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7" y="2913"/>
                <a:ext cx="48" cy="47"/>
              </a:xfrm>
              <a:custGeom>
                <a:avLst/>
                <a:gdLst>
                  <a:gd name="T0" fmla="*/ 0 w 48"/>
                  <a:gd name="T1" fmla="*/ 22 h 47"/>
                  <a:gd name="T2" fmla="*/ 0 w 48"/>
                  <a:gd name="T3" fmla="*/ 22 h 47"/>
                  <a:gd name="T4" fmla="*/ 2 w 48"/>
                  <a:gd name="T5" fmla="*/ 32 h 47"/>
                  <a:gd name="T6" fmla="*/ 7 w 48"/>
                  <a:gd name="T7" fmla="*/ 40 h 47"/>
                  <a:gd name="T8" fmla="*/ 15 w 48"/>
                  <a:gd name="T9" fmla="*/ 45 h 47"/>
                  <a:gd name="T10" fmla="*/ 25 w 48"/>
                  <a:gd name="T11" fmla="*/ 47 h 47"/>
                  <a:gd name="T12" fmla="*/ 25 w 48"/>
                  <a:gd name="T13" fmla="*/ 47 h 47"/>
                  <a:gd name="T14" fmla="*/ 35 w 48"/>
                  <a:gd name="T15" fmla="*/ 45 h 47"/>
                  <a:gd name="T16" fmla="*/ 43 w 48"/>
                  <a:gd name="T17" fmla="*/ 40 h 47"/>
                  <a:gd name="T18" fmla="*/ 48 w 48"/>
                  <a:gd name="T19" fmla="*/ 32 h 47"/>
                  <a:gd name="T20" fmla="*/ 48 w 48"/>
                  <a:gd name="T21" fmla="*/ 22 h 47"/>
                  <a:gd name="T22" fmla="*/ 48 w 48"/>
                  <a:gd name="T23" fmla="*/ 22 h 47"/>
                  <a:gd name="T24" fmla="*/ 48 w 48"/>
                  <a:gd name="T25" fmla="*/ 15 h 47"/>
                  <a:gd name="T26" fmla="*/ 43 w 48"/>
                  <a:gd name="T27" fmla="*/ 7 h 47"/>
                  <a:gd name="T28" fmla="*/ 35 w 48"/>
                  <a:gd name="T29" fmla="*/ 2 h 47"/>
                  <a:gd name="T30" fmla="*/ 25 w 48"/>
                  <a:gd name="T31" fmla="*/ 0 h 47"/>
                  <a:gd name="T32" fmla="*/ 25 w 48"/>
                  <a:gd name="T33" fmla="*/ 0 h 47"/>
                  <a:gd name="T34" fmla="*/ 15 w 48"/>
                  <a:gd name="T35" fmla="*/ 2 h 47"/>
                  <a:gd name="T36" fmla="*/ 7 w 48"/>
                  <a:gd name="T37" fmla="*/ 7 h 47"/>
                  <a:gd name="T38" fmla="*/ 2 w 48"/>
                  <a:gd name="T39" fmla="*/ 15 h 47"/>
                  <a:gd name="T40" fmla="*/ 0 w 48"/>
                  <a:gd name="T41" fmla="*/ 22 h 47"/>
                  <a:gd name="T42" fmla="*/ 0 w 48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48" y="22"/>
                    </a:lnTo>
                    <a:lnTo>
                      <a:pt x="48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1" name="Freeform 499">
                <a:extLst>
                  <a:ext uri="{FF2B5EF4-FFF2-40B4-BE49-F238E27FC236}">
                    <a16:creationId xmlns:a16="http://schemas.microsoft.com/office/drawing/2014/main" id="{3D3094BB-CEC8-4264-93CF-96A5BD90AA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3" y="2945"/>
                <a:ext cx="50" cy="50"/>
              </a:xfrm>
              <a:custGeom>
                <a:avLst/>
                <a:gdLst>
                  <a:gd name="T0" fmla="*/ 0 w 50"/>
                  <a:gd name="T1" fmla="*/ 25 h 50"/>
                  <a:gd name="T2" fmla="*/ 0 w 50"/>
                  <a:gd name="T3" fmla="*/ 25 h 50"/>
                  <a:gd name="T4" fmla="*/ 2 w 50"/>
                  <a:gd name="T5" fmla="*/ 35 h 50"/>
                  <a:gd name="T6" fmla="*/ 7 w 50"/>
                  <a:gd name="T7" fmla="*/ 43 h 50"/>
                  <a:gd name="T8" fmla="*/ 15 w 50"/>
                  <a:gd name="T9" fmla="*/ 48 h 50"/>
                  <a:gd name="T10" fmla="*/ 25 w 50"/>
                  <a:gd name="T11" fmla="*/ 50 h 50"/>
                  <a:gd name="T12" fmla="*/ 25 w 50"/>
                  <a:gd name="T13" fmla="*/ 50 h 50"/>
                  <a:gd name="T14" fmla="*/ 35 w 50"/>
                  <a:gd name="T15" fmla="*/ 48 h 50"/>
                  <a:gd name="T16" fmla="*/ 42 w 50"/>
                  <a:gd name="T17" fmla="*/ 43 h 50"/>
                  <a:gd name="T18" fmla="*/ 47 w 50"/>
                  <a:gd name="T19" fmla="*/ 35 h 50"/>
                  <a:gd name="T20" fmla="*/ 50 w 50"/>
                  <a:gd name="T21" fmla="*/ 25 h 50"/>
                  <a:gd name="T22" fmla="*/ 50 w 50"/>
                  <a:gd name="T23" fmla="*/ 25 h 50"/>
                  <a:gd name="T24" fmla="*/ 47 w 50"/>
                  <a:gd name="T25" fmla="*/ 15 h 50"/>
                  <a:gd name="T26" fmla="*/ 42 w 50"/>
                  <a:gd name="T27" fmla="*/ 8 h 50"/>
                  <a:gd name="T28" fmla="*/ 35 w 50"/>
                  <a:gd name="T29" fmla="*/ 3 h 50"/>
                  <a:gd name="T30" fmla="*/ 25 w 50"/>
                  <a:gd name="T31" fmla="*/ 0 h 50"/>
                  <a:gd name="T32" fmla="*/ 25 w 50"/>
                  <a:gd name="T33" fmla="*/ 0 h 50"/>
                  <a:gd name="T34" fmla="*/ 15 w 50"/>
                  <a:gd name="T35" fmla="*/ 3 h 50"/>
                  <a:gd name="T36" fmla="*/ 7 w 50"/>
                  <a:gd name="T37" fmla="*/ 8 h 50"/>
                  <a:gd name="T38" fmla="*/ 2 w 50"/>
                  <a:gd name="T39" fmla="*/ 15 h 50"/>
                  <a:gd name="T40" fmla="*/ 0 w 50"/>
                  <a:gd name="T41" fmla="*/ 25 h 50"/>
                  <a:gd name="T42" fmla="*/ 0 w 50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5" y="48"/>
                    </a:lnTo>
                    <a:lnTo>
                      <a:pt x="42" y="43"/>
                    </a:lnTo>
                    <a:lnTo>
                      <a:pt x="47" y="35"/>
                    </a:lnTo>
                    <a:lnTo>
                      <a:pt x="50" y="25"/>
                    </a:lnTo>
                    <a:lnTo>
                      <a:pt x="50" y="25"/>
                    </a:lnTo>
                    <a:lnTo>
                      <a:pt x="47" y="15"/>
                    </a:lnTo>
                    <a:lnTo>
                      <a:pt x="42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2" name="Freeform 500">
                <a:extLst>
                  <a:ext uri="{FF2B5EF4-FFF2-40B4-BE49-F238E27FC236}">
                    <a16:creationId xmlns:a16="http://schemas.microsoft.com/office/drawing/2014/main" id="{0CD085FE-B36A-4387-8EBD-E7ABDD3C33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5" y="2945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5 w 47"/>
                  <a:gd name="T7" fmla="*/ 43 h 50"/>
                  <a:gd name="T8" fmla="*/ 12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8 h 50"/>
                  <a:gd name="T28" fmla="*/ 32 w 47"/>
                  <a:gd name="T29" fmla="*/ 3 h 50"/>
                  <a:gd name="T30" fmla="*/ 22 w 47"/>
                  <a:gd name="T31" fmla="*/ 0 h 50"/>
                  <a:gd name="T32" fmla="*/ 22 w 47"/>
                  <a:gd name="T33" fmla="*/ 0 h 50"/>
                  <a:gd name="T34" fmla="*/ 12 w 47"/>
                  <a:gd name="T35" fmla="*/ 3 h 50"/>
                  <a:gd name="T36" fmla="*/ 5 w 47"/>
                  <a:gd name="T37" fmla="*/ 8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3" name="Freeform 501">
                <a:extLst>
                  <a:ext uri="{FF2B5EF4-FFF2-40B4-BE49-F238E27FC236}">
                    <a16:creationId xmlns:a16="http://schemas.microsoft.com/office/drawing/2014/main" id="{361EF078-2D39-4A3C-BD13-AB9A31E910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0" y="2945"/>
                <a:ext cx="47" cy="50"/>
              </a:xfrm>
              <a:custGeom>
                <a:avLst/>
                <a:gdLst>
                  <a:gd name="T0" fmla="*/ 0 w 47"/>
                  <a:gd name="T1" fmla="*/ 25 h 50"/>
                  <a:gd name="T2" fmla="*/ 0 w 47"/>
                  <a:gd name="T3" fmla="*/ 25 h 50"/>
                  <a:gd name="T4" fmla="*/ 0 w 47"/>
                  <a:gd name="T5" fmla="*/ 35 h 50"/>
                  <a:gd name="T6" fmla="*/ 5 w 47"/>
                  <a:gd name="T7" fmla="*/ 43 h 50"/>
                  <a:gd name="T8" fmla="*/ 12 w 47"/>
                  <a:gd name="T9" fmla="*/ 48 h 50"/>
                  <a:gd name="T10" fmla="*/ 22 w 47"/>
                  <a:gd name="T11" fmla="*/ 50 h 50"/>
                  <a:gd name="T12" fmla="*/ 22 w 47"/>
                  <a:gd name="T13" fmla="*/ 50 h 50"/>
                  <a:gd name="T14" fmla="*/ 32 w 47"/>
                  <a:gd name="T15" fmla="*/ 48 h 50"/>
                  <a:gd name="T16" fmla="*/ 40 w 47"/>
                  <a:gd name="T17" fmla="*/ 43 h 50"/>
                  <a:gd name="T18" fmla="*/ 45 w 47"/>
                  <a:gd name="T19" fmla="*/ 35 h 50"/>
                  <a:gd name="T20" fmla="*/ 47 w 47"/>
                  <a:gd name="T21" fmla="*/ 25 h 50"/>
                  <a:gd name="T22" fmla="*/ 47 w 47"/>
                  <a:gd name="T23" fmla="*/ 25 h 50"/>
                  <a:gd name="T24" fmla="*/ 45 w 47"/>
                  <a:gd name="T25" fmla="*/ 15 h 50"/>
                  <a:gd name="T26" fmla="*/ 40 w 47"/>
                  <a:gd name="T27" fmla="*/ 8 h 50"/>
                  <a:gd name="T28" fmla="*/ 32 w 47"/>
                  <a:gd name="T29" fmla="*/ 3 h 50"/>
                  <a:gd name="T30" fmla="*/ 22 w 47"/>
                  <a:gd name="T31" fmla="*/ 0 h 50"/>
                  <a:gd name="T32" fmla="*/ 22 w 47"/>
                  <a:gd name="T33" fmla="*/ 0 h 50"/>
                  <a:gd name="T34" fmla="*/ 12 w 47"/>
                  <a:gd name="T35" fmla="*/ 3 h 50"/>
                  <a:gd name="T36" fmla="*/ 5 w 47"/>
                  <a:gd name="T37" fmla="*/ 8 h 50"/>
                  <a:gd name="T38" fmla="*/ 0 w 47"/>
                  <a:gd name="T39" fmla="*/ 15 h 50"/>
                  <a:gd name="T40" fmla="*/ 0 w 47"/>
                  <a:gd name="T41" fmla="*/ 25 h 50"/>
                  <a:gd name="T42" fmla="*/ 0 w 47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50">
                    <a:moveTo>
                      <a:pt x="0" y="25"/>
                    </a:moveTo>
                    <a:lnTo>
                      <a:pt x="0" y="25"/>
                    </a:lnTo>
                    <a:lnTo>
                      <a:pt x="0" y="35"/>
                    </a:lnTo>
                    <a:lnTo>
                      <a:pt x="5" y="43"/>
                    </a:lnTo>
                    <a:lnTo>
                      <a:pt x="12" y="48"/>
                    </a:lnTo>
                    <a:lnTo>
                      <a:pt x="22" y="50"/>
                    </a:lnTo>
                    <a:lnTo>
                      <a:pt x="22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7" y="25"/>
                    </a:lnTo>
                    <a:lnTo>
                      <a:pt x="47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2" y="3"/>
                    </a:lnTo>
                    <a:lnTo>
                      <a:pt x="5" y="8"/>
                    </a:lnTo>
                    <a:lnTo>
                      <a:pt x="0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4" name="Freeform 502">
                <a:extLst>
                  <a:ext uri="{FF2B5EF4-FFF2-40B4-BE49-F238E27FC236}">
                    <a16:creationId xmlns:a16="http://schemas.microsoft.com/office/drawing/2014/main" id="{BD7CF625-6693-47CA-9E3C-836A3DD8F5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" y="294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2 w 48"/>
                  <a:gd name="T5" fmla="*/ 35 h 50"/>
                  <a:gd name="T6" fmla="*/ 7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2 w 48"/>
                  <a:gd name="T15" fmla="*/ 48 h 50"/>
                  <a:gd name="T16" fmla="*/ 40 w 48"/>
                  <a:gd name="T17" fmla="*/ 43 h 50"/>
                  <a:gd name="T18" fmla="*/ 45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5 w 48"/>
                  <a:gd name="T25" fmla="*/ 15 h 50"/>
                  <a:gd name="T26" fmla="*/ 40 w 48"/>
                  <a:gd name="T27" fmla="*/ 8 h 50"/>
                  <a:gd name="T28" fmla="*/ 32 w 48"/>
                  <a:gd name="T29" fmla="*/ 3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3 h 50"/>
                  <a:gd name="T36" fmla="*/ 7 w 48"/>
                  <a:gd name="T37" fmla="*/ 8 h 50"/>
                  <a:gd name="T38" fmla="*/ 2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2" y="35"/>
                    </a:lnTo>
                    <a:lnTo>
                      <a:pt x="7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2" y="48"/>
                    </a:lnTo>
                    <a:lnTo>
                      <a:pt x="40" y="43"/>
                    </a:lnTo>
                    <a:lnTo>
                      <a:pt x="45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5" y="15"/>
                    </a:lnTo>
                    <a:lnTo>
                      <a:pt x="40" y="8"/>
                    </a:lnTo>
                    <a:lnTo>
                      <a:pt x="32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7" y="8"/>
                    </a:lnTo>
                    <a:lnTo>
                      <a:pt x="2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5" name="Freeform 503">
                <a:extLst>
                  <a:ext uri="{FF2B5EF4-FFF2-40B4-BE49-F238E27FC236}">
                    <a16:creationId xmlns:a16="http://schemas.microsoft.com/office/drawing/2014/main" id="{0967D2DD-B00D-4F2B-A27A-EF52074A3F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1" y="2945"/>
                <a:ext cx="48" cy="50"/>
              </a:xfrm>
              <a:custGeom>
                <a:avLst/>
                <a:gdLst>
                  <a:gd name="T0" fmla="*/ 0 w 48"/>
                  <a:gd name="T1" fmla="*/ 25 h 50"/>
                  <a:gd name="T2" fmla="*/ 0 w 48"/>
                  <a:gd name="T3" fmla="*/ 25 h 50"/>
                  <a:gd name="T4" fmla="*/ 3 w 48"/>
                  <a:gd name="T5" fmla="*/ 35 h 50"/>
                  <a:gd name="T6" fmla="*/ 8 w 48"/>
                  <a:gd name="T7" fmla="*/ 43 h 50"/>
                  <a:gd name="T8" fmla="*/ 15 w 48"/>
                  <a:gd name="T9" fmla="*/ 48 h 50"/>
                  <a:gd name="T10" fmla="*/ 25 w 48"/>
                  <a:gd name="T11" fmla="*/ 50 h 50"/>
                  <a:gd name="T12" fmla="*/ 25 w 48"/>
                  <a:gd name="T13" fmla="*/ 50 h 50"/>
                  <a:gd name="T14" fmla="*/ 33 w 48"/>
                  <a:gd name="T15" fmla="*/ 48 h 50"/>
                  <a:gd name="T16" fmla="*/ 40 w 48"/>
                  <a:gd name="T17" fmla="*/ 43 h 50"/>
                  <a:gd name="T18" fmla="*/ 48 w 48"/>
                  <a:gd name="T19" fmla="*/ 35 h 50"/>
                  <a:gd name="T20" fmla="*/ 48 w 48"/>
                  <a:gd name="T21" fmla="*/ 25 h 50"/>
                  <a:gd name="T22" fmla="*/ 48 w 48"/>
                  <a:gd name="T23" fmla="*/ 25 h 50"/>
                  <a:gd name="T24" fmla="*/ 48 w 48"/>
                  <a:gd name="T25" fmla="*/ 15 h 50"/>
                  <a:gd name="T26" fmla="*/ 40 w 48"/>
                  <a:gd name="T27" fmla="*/ 8 h 50"/>
                  <a:gd name="T28" fmla="*/ 33 w 48"/>
                  <a:gd name="T29" fmla="*/ 3 h 50"/>
                  <a:gd name="T30" fmla="*/ 25 w 48"/>
                  <a:gd name="T31" fmla="*/ 0 h 50"/>
                  <a:gd name="T32" fmla="*/ 25 w 48"/>
                  <a:gd name="T33" fmla="*/ 0 h 50"/>
                  <a:gd name="T34" fmla="*/ 15 w 48"/>
                  <a:gd name="T35" fmla="*/ 3 h 50"/>
                  <a:gd name="T36" fmla="*/ 8 w 48"/>
                  <a:gd name="T37" fmla="*/ 8 h 50"/>
                  <a:gd name="T38" fmla="*/ 3 w 48"/>
                  <a:gd name="T39" fmla="*/ 15 h 50"/>
                  <a:gd name="T40" fmla="*/ 0 w 48"/>
                  <a:gd name="T41" fmla="*/ 25 h 50"/>
                  <a:gd name="T42" fmla="*/ 0 w 48"/>
                  <a:gd name="T43" fmla="*/ 25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" h="50">
                    <a:moveTo>
                      <a:pt x="0" y="25"/>
                    </a:moveTo>
                    <a:lnTo>
                      <a:pt x="0" y="25"/>
                    </a:lnTo>
                    <a:lnTo>
                      <a:pt x="3" y="35"/>
                    </a:lnTo>
                    <a:lnTo>
                      <a:pt x="8" y="43"/>
                    </a:lnTo>
                    <a:lnTo>
                      <a:pt x="15" y="48"/>
                    </a:lnTo>
                    <a:lnTo>
                      <a:pt x="25" y="50"/>
                    </a:lnTo>
                    <a:lnTo>
                      <a:pt x="25" y="50"/>
                    </a:lnTo>
                    <a:lnTo>
                      <a:pt x="33" y="48"/>
                    </a:lnTo>
                    <a:lnTo>
                      <a:pt x="40" y="43"/>
                    </a:lnTo>
                    <a:lnTo>
                      <a:pt x="48" y="35"/>
                    </a:lnTo>
                    <a:lnTo>
                      <a:pt x="48" y="25"/>
                    </a:lnTo>
                    <a:lnTo>
                      <a:pt x="48" y="25"/>
                    </a:lnTo>
                    <a:lnTo>
                      <a:pt x="48" y="15"/>
                    </a:lnTo>
                    <a:lnTo>
                      <a:pt x="40" y="8"/>
                    </a:lnTo>
                    <a:lnTo>
                      <a:pt x="33" y="3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3"/>
                    </a:lnTo>
                    <a:lnTo>
                      <a:pt x="8" y="8"/>
                    </a:lnTo>
                    <a:lnTo>
                      <a:pt x="3" y="15"/>
                    </a:lnTo>
                    <a:lnTo>
                      <a:pt x="0" y="25"/>
                    </a:lnTo>
                    <a:lnTo>
                      <a:pt x="0" y="25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6" name="Freeform 504">
                <a:extLst>
                  <a:ext uri="{FF2B5EF4-FFF2-40B4-BE49-F238E27FC236}">
                    <a16:creationId xmlns:a16="http://schemas.microsoft.com/office/drawing/2014/main" id="{527179EF-DB4C-46A0-A91A-7266C823D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" y="3036"/>
                <a:ext cx="51" cy="47"/>
              </a:xfrm>
              <a:custGeom>
                <a:avLst/>
                <a:gdLst>
                  <a:gd name="T0" fmla="*/ 0 w 51"/>
                  <a:gd name="T1" fmla="*/ 22 h 47"/>
                  <a:gd name="T2" fmla="*/ 0 w 51"/>
                  <a:gd name="T3" fmla="*/ 22 h 47"/>
                  <a:gd name="T4" fmla="*/ 3 w 51"/>
                  <a:gd name="T5" fmla="*/ 32 h 47"/>
                  <a:gd name="T6" fmla="*/ 8 w 51"/>
                  <a:gd name="T7" fmla="*/ 40 h 47"/>
                  <a:gd name="T8" fmla="*/ 15 w 51"/>
                  <a:gd name="T9" fmla="*/ 45 h 47"/>
                  <a:gd name="T10" fmla="*/ 25 w 51"/>
                  <a:gd name="T11" fmla="*/ 47 h 47"/>
                  <a:gd name="T12" fmla="*/ 25 w 51"/>
                  <a:gd name="T13" fmla="*/ 47 h 47"/>
                  <a:gd name="T14" fmla="*/ 35 w 51"/>
                  <a:gd name="T15" fmla="*/ 45 h 47"/>
                  <a:gd name="T16" fmla="*/ 43 w 51"/>
                  <a:gd name="T17" fmla="*/ 40 h 47"/>
                  <a:gd name="T18" fmla="*/ 48 w 51"/>
                  <a:gd name="T19" fmla="*/ 32 h 47"/>
                  <a:gd name="T20" fmla="*/ 51 w 51"/>
                  <a:gd name="T21" fmla="*/ 22 h 47"/>
                  <a:gd name="T22" fmla="*/ 51 w 51"/>
                  <a:gd name="T23" fmla="*/ 22 h 47"/>
                  <a:gd name="T24" fmla="*/ 48 w 51"/>
                  <a:gd name="T25" fmla="*/ 15 h 47"/>
                  <a:gd name="T26" fmla="*/ 43 w 51"/>
                  <a:gd name="T27" fmla="*/ 7 h 47"/>
                  <a:gd name="T28" fmla="*/ 35 w 51"/>
                  <a:gd name="T29" fmla="*/ 2 h 47"/>
                  <a:gd name="T30" fmla="*/ 25 w 51"/>
                  <a:gd name="T31" fmla="*/ 0 h 47"/>
                  <a:gd name="T32" fmla="*/ 25 w 51"/>
                  <a:gd name="T33" fmla="*/ 0 h 47"/>
                  <a:gd name="T34" fmla="*/ 15 w 51"/>
                  <a:gd name="T35" fmla="*/ 2 h 47"/>
                  <a:gd name="T36" fmla="*/ 8 w 51"/>
                  <a:gd name="T37" fmla="*/ 7 h 47"/>
                  <a:gd name="T38" fmla="*/ 3 w 51"/>
                  <a:gd name="T39" fmla="*/ 15 h 47"/>
                  <a:gd name="T40" fmla="*/ 0 w 51"/>
                  <a:gd name="T41" fmla="*/ 22 h 47"/>
                  <a:gd name="T42" fmla="*/ 0 w 51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1" h="47">
                    <a:moveTo>
                      <a:pt x="0" y="22"/>
                    </a:moveTo>
                    <a:lnTo>
                      <a:pt x="0" y="22"/>
                    </a:lnTo>
                    <a:lnTo>
                      <a:pt x="3" y="32"/>
                    </a:lnTo>
                    <a:lnTo>
                      <a:pt x="8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5" y="45"/>
                    </a:lnTo>
                    <a:lnTo>
                      <a:pt x="43" y="40"/>
                    </a:lnTo>
                    <a:lnTo>
                      <a:pt x="48" y="32"/>
                    </a:lnTo>
                    <a:lnTo>
                      <a:pt x="51" y="22"/>
                    </a:lnTo>
                    <a:lnTo>
                      <a:pt x="51" y="22"/>
                    </a:lnTo>
                    <a:lnTo>
                      <a:pt x="48" y="15"/>
                    </a:lnTo>
                    <a:lnTo>
                      <a:pt x="43" y="7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8" y="7"/>
                    </a:lnTo>
                    <a:lnTo>
                      <a:pt x="3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7" name="Freeform 505">
                <a:extLst>
                  <a:ext uri="{FF2B5EF4-FFF2-40B4-BE49-F238E27FC236}">
                    <a16:creationId xmlns:a16="http://schemas.microsoft.com/office/drawing/2014/main" id="{C89997F4-FE0C-4233-8103-A6ADDBEF1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9" y="3036"/>
                <a:ext cx="47" cy="47"/>
              </a:xfrm>
              <a:custGeom>
                <a:avLst/>
                <a:gdLst>
                  <a:gd name="T0" fmla="*/ 0 w 47"/>
                  <a:gd name="T1" fmla="*/ 22 h 47"/>
                  <a:gd name="T2" fmla="*/ 0 w 47"/>
                  <a:gd name="T3" fmla="*/ 22 h 47"/>
                  <a:gd name="T4" fmla="*/ 2 w 47"/>
                  <a:gd name="T5" fmla="*/ 32 h 47"/>
                  <a:gd name="T6" fmla="*/ 7 w 47"/>
                  <a:gd name="T7" fmla="*/ 40 h 47"/>
                  <a:gd name="T8" fmla="*/ 15 w 47"/>
                  <a:gd name="T9" fmla="*/ 45 h 47"/>
                  <a:gd name="T10" fmla="*/ 25 w 47"/>
                  <a:gd name="T11" fmla="*/ 47 h 47"/>
                  <a:gd name="T12" fmla="*/ 25 w 47"/>
                  <a:gd name="T13" fmla="*/ 47 h 47"/>
                  <a:gd name="T14" fmla="*/ 32 w 47"/>
                  <a:gd name="T15" fmla="*/ 45 h 47"/>
                  <a:gd name="T16" fmla="*/ 40 w 47"/>
                  <a:gd name="T17" fmla="*/ 40 h 47"/>
                  <a:gd name="T18" fmla="*/ 45 w 47"/>
                  <a:gd name="T19" fmla="*/ 32 h 47"/>
                  <a:gd name="T20" fmla="*/ 47 w 47"/>
                  <a:gd name="T21" fmla="*/ 22 h 47"/>
                  <a:gd name="T22" fmla="*/ 47 w 47"/>
                  <a:gd name="T23" fmla="*/ 22 h 47"/>
                  <a:gd name="T24" fmla="*/ 45 w 47"/>
                  <a:gd name="T25" fmla="*/ 15 h 47"/>
                  <a:gd name="T26" fmla="*/ 40 w 47"/>
                  <a:gd name="T27" fmla="*/ 7 h 47"/>
                  <a:gd name="T28" fmla="*/ 32 w 47"/>
                  <a:gd name="T29" fmla="*/ 2 h 47"/>
                  <a:gd name="T30" fmla="*/ 25 w 47"/>
                  <a:gd name="T31" fmla="*/ 0 h 47"/>
                  <a:gd name="T32" fmla="*/ 25 w 47"/>
                  <a:gd name="T33" fmla="*/ 0 h 47"/>
                  <a:gd name="T34" fmla="*/ 15 w 47"/>
                  <a:gd name="T35" fmla="*/ 2 h 47"/>
                  <a:gd name="T36" fmla="*/ 7 w 47"/>
                  <a:gd name="T37" fmla="*/ 7 h 47"/>
                  <a:gd name="T38" fmla="*/ 2 w 47"/>
                  <a:gd name="T39" fmla="*/ 15 h 47"/>
                  <a:gd name="T40" fmla="*/ 0 w 47"/>
                  <a:gd name="T41" fmla="*/ 22 h 47"/>
                  <a:gd name="T42" fmla="*/ 0 w 47"/>
                  <a:gd name="T43" fmla="*/ 22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7" h="47">
                    <a:moveTo>
                      <a:pt x="0" y="22"/>
                    </a:moveTo>
                    <a:lnTo>
                      <a:pt x="0" y="22"/>
                    </a:lnTo>
                    <a:lnTo>
                      <a:pt x="2" y="32"/>
                    </a:lnTo>
                    <a:lnTo>
                      <a:pt x="7" y="40"/>
                    </a:lnTo>
                    <a:lnTo>
                      <a:pt x="15" y="45"/>
                    </a:lnTo>
                    <a:lnTo>
                      <a:pt x="25" y="47"/>
                    </a:lnTo>
                    <a:lnTo>
                      <a:pt x="25" y="47"/>
                    </a:lnTo>
                    <a:lnTo>
                      <a:pt x="32" y="45"/>
                    </a:lnTo>
                    <a:lnTo>
                      <a:pt x="40" y="40"/>
                    </a:lnTo>
                    <a:lnTo>
                      <a:pt x="45" y="32"/>
                    </a:lnTo>
                    <a:lnTo>
                      <a:pt x="47" y="22"/>
                    </a:lnTo>
                    <a:lnTo>
                      <a:pt x="47" y="22"/>
                    </a:lnTo>
                    <a:lnTo>
                      <a:pt x="45" y="15"/>
                    </a:lnTo>
                    <a:lnTo>
                      <a:pt x="40" y="7"/>
                    </a:lnTo>
                    <a:lnTo>
                      <a:pt x="32" y="2"/>
                    </a:lnTo>
                    <a:lnTo>
                      <a:pt x="25" y="0"/>
                    </a:lnTo>
                    <a:lnTo>
                      <a:pt x="25" y="0"/>
                    </a:lnTo>
                    <a:lnTo>
                      <a:pt x="15" y="2"/>
                    </a:lnTo>
                    <a:lnTo>
                      <a:pt x="7" y="7"/>
                    </a:lnTo>
                    <a:lnTo>
                      <a:pt x="2" y="15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noFill/>
              <a:ln w="7938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8" name="Freeform 506">
                <a:extLst>
                  <a:ext uri="{FF2B5EF4-FFF2-40B4-BE49-F238E27FC236}">
                    <a16:creationId xmlns:a16="http://schemas.microsoft.com/office/drawing/2014/main" id="{F72D1849-3788-4670-8DD0-304758E209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9" y="787"/>
                <a:ext cx="2860" cy="2269"/>
              </a:xfrm>
              <a:custGeom>
                <a:avLst/>
                <a:gdLst>
                  <a:gd name="T0" fmla="*/ 2375 w 2860"/>
                  <a:gd name="T1" fmla="*/ 2181 h 2269"/>
                  <a:gd name="T2" fmla="*/ 1900 w 2860"/>
                  <a:gd name="T3" fmla="*/ 2115 h 2269"/>
                  <a:gd name="T4" fmla="*/ 1664 w 2860"/>
                  <a:gd name="T5" fmla="*/ 2068 h 2269"/>
                  <a:gd name="T6" fmla="*/ 1377 w 2860"/>
                  <a:gd name="T7" fmla="*/ 2018 h 2269"/>
                  <a:gd name="T8" fmla="*/ 1166 w 2860"/>
                  <a:gd name="T9" fmla="*/ 1940 h 2269"/>
                  <a:gd name="T10" fmla="*/ 1103 w 2860"/>
                  <a:gd name="T11" fmla="*/ 1914 h 2269"/>
                  <a:gd name="T12" fmla="*/ 1063 w 2860"/>
                  <a:gd name="T13" fmla="*/ 1882 h 2269"/>
                  <a:gd name="T14" fmla="*/ 990 w 2860"/>
                  <a:gd name="T15" fmla="*/ 1847 h 2269"/>
                  <a:gd name="T16" fmla="*/ 957 w 2860"/>
                  <a:gd name="T17" fmla="*/ 1794 h 2269"/>
                  <a:gd name="T18" fmla="*/ 892 w 2860"/>
                  <a:gd name="T19" fmla="*/ 1766 h 2269"/>
                  <a:gd name="T20" fmla="*/ 872 w 2860"/>
                  <a:gd name="T21" fmla="*/ 1741 h 2269"/>
                  <a:gd name="T22" fmla="*/ 839 w 2860"/>
                  <a:gd name="T23" fmla="*/ 1701 h 2269"/>
                  <a:gd name="T24" fmla="*/ 802 w 2860"/>
                  <a:gd name="T25" fmla="*/ 1673 h 2269"/>
                  <a:gd name="T26" fmla="*/ 754 w 2860"/>
                  <a:gd name="T27" fmla="*/ 1653 h 2269"/>
                  <a:gd name="T28" fmla="*/ 711 w 2860"/>
                  <a:gd name="T29" fmla="*/ 1631 h 2269"/>
                  <a:gd name="T30" fmla="*/ 691 w 2860"/>
                  <a:gd name="T31" fmla="*/ 1600 h 2269"/>
                  <a:gd name="T32" fmla="*/ 643 w 2860"/>
                  <a:gd name="T33" fmla="*/ 1580 h 2269"/>
                  <a:gd name="T34" fmla="*/ 631 w 2860"/>
                  <a:gd name="T35" fmla="*/ 1548 h 2269"/>
                  <a:gd name="T36" fmla="*/ 613 w 2860"/>
                  <a:gd name="T37" fmla="*/ 1525 h 2269"/>
                  <a:gd name="T38" fmla="*/ 545 w 2860"/>
                  <a:gd name="T39" fmla="*/ 1497 h 2269"/>
                  <a:gd name="T40" fmla="*/ 523 w 2860"/>
                  <a:gd name="T41" fmla="*/ 1467 h 2269"/>
                  <a:gd name="T42" fmla="*/ 510 w 2860"/>
                  <a:gd name="T43" fmla="*/ 1427 h 2269"/>
                  <a:gd name="T44" fmla="*/ 475 w 2860"/>
                  <a:gd name="T45" fmla="*/ 1409 h 2269"/>
                  <a:gd name="T46" fmla="*/ 452 w 2860"/>
                  <a:gd name="T47" fmla="*/ 1372 h 2269"/>
                  <a:gd name="T48" fmla="*/ 425 w 2860"/>
                  <a:gd name="T49" fmla="*/ 1352 h 2269"/>
                  <a:gd name="T50" fmla="*/ 415 w 2860"/>
                  <a:gd name="T51" fmla="*/ 1339 h 2269"/>
                  <a:gd name="T52" fmla="*/ 405 w 2860"/>
                  <a:gd name="T53" fmla="*/ 1289 h 2269"/>
                  <a:gd name="T54" fmla="*/ 367 w 2860"/>
                  <a:gd name="T55" fmla="*/ 1259 h 2269"/>
                  <a:gd name="T56" fmla="*/ 347 w 2860"/>
                  <a:gd name="T57" fmla="*/ 1218 h 2269"/>
                  <a:gd name="T58" fmla="*/ 317 w 2860"/>
                  <a:gd name="T59" fmla="*/ 1193 h 2269"/>
                  <a:gd name="T60" fmla="*/ 299 w 2860"/>
                  <a:gd name="T61" fmla="*/ 1161 h 2269"/>
                  <a:gd name="T62" fmla="*/ 289 w 2860"/>
                  <a:gd name="T63" fmla="*/ 1050 h 2269"/>
                  <a:gd name="T64" fmla="*/ 269 w 2860"/>
                  <a:gd name="T65" fmla="*/ 1005 h 2269"/>
                  <a:gd name="T66" fmla="*/ 241 w 2860"/>
                  <a:gd name="T67" fmla="*/ 977 h 2269"/>
                  <a:gd name="T68" fmla="*/ 236 w 2860"/>
                  <a:gd name="T69" fmla="*/ 945 h 2269"/>
                  <a:gd name="T70" fmla="*/ 231 w 2860"/>
                  <a:gd name="T71" fmla="*/ 844 h 2269"/>
                  <a:gd name="T72" fmla="*/ 219 w 2860"/>
                  <a:gd name="T73" fmla="*/ 791 h 2269"/>
                  <a:gd name="T74" fmla="*/ 191 w 2860"/>
                  <a:gd name="T75" fmla="*/ 771 h 2269"/>
                  <a:gd name="T76" fmla="*/ 183 w 2860"/>
                  <a:gd name="T77" fmla="*/ 749 h 2269"/>
                  <a:gd name="T78" fmla="*/ 171 w 2860"/>
                  <a:gd name="T79" fmla="*/ 663 h 2269"/>
                  <a:gd name="T80" fmla="*/ 166 w 2860"/>
                  <a:gd name="T81" fmla="*/ 628 h 2269"/>
                  <a:gd name="T82" fmla="*/ 161 w 2860"/>
                  <a:gd name="T83" fmla="*/ 578 h 2269"/>
                  <a:gd name="T84" fmla="*/ 123 w 2860"/>
                  <a:gd name="T85" fmla="*/ 538 h 2269"/>
                  <a:gd name="T86" fmla="*/ 116 w 2860"/>
                  <a:gd name="T87" fmla="*/ 447 h 2269"/>
                  <a:gd name="T88" fmla="*/ 111 w 2860"/>
                  <a:gd name="T89" fmla="*/ 321 h 2269"/>
                  <a:gd name="T90" fmla="*/ 108 w 2860"/>
                  <a:gd name="T91" fmla="*/ 226 h 2269"/>
                  <a:gd name="T92" fmla="*/ 98 w 2860"/>
                  <a:gd name="T93" fmla="*/ 181 h 2269"/>
                  <a:gd name="T94" fmla="*/ 83 w 2860"/>
                  <a:gd name="T95" fmla="*/ 156 h 2269"/>
                  <a:gd name="T96" fmla="*/ 78 w 2860"/>
                  <a:gd name="T97" fmla="*/ 123 h 2269"/>
                  <a:gd name="T98" fmla="*/ 63 w 2860"/>
                  <a:gd name="T99" fmla="*/ 80 h 2269"/>
                  <a:gd name="T100" fmla="*/ 45 w 2860"/>
                  <a:gd name="T101" fmla="*/ 68 h 2269"/>
                  <a:gd name="T102" fmla="*/ 33 w 2860"/>
                  <a:gd name="T103" fmla="*/ 38 h 2269"/>
                  <a:gd name="T104" fmla="*/ 23 w 2860"/>
                  <a:gd name="T105" fmla="*/ 15 h 2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60" h="2269">
                    <a:moveTo>
                      <a:pt x="2860" y="2269"/>
                    </a:moveTo>
                    <a:lnTo>
                      <a:pt x="2646" y="2269"/>
                    </a:lnTo>
                    <a:lnTo>
                      <a:pt x="2646" y="2181"/>
                    </a:lnTo>
                    <a:lnTo>
                      <a:pt x="2375" y="2181"/>
                    </a:lnTo>
                    <a:lnTo>
                      <a:pt x="2375" y="2148"/>
                    </a:lnTo>
                    <a:lnTo>
                      <a:pt x="1923" y="2148"/>
                    </a:lnTo>
                    <a:lnTo>
                      <a:pt x="1923" y="2115"/>
                    </a:lnTo>
                    <a:lnTo>
                      <a:pt x="1900" y="2115"/>
                    </a:lnTo>
                    <a:lnTo>
                      <a:pt x="1900" y="2090"/>
                    </a:lnTo>
                    <a:lnTo>
                      <a:pt x="1669" y="2090"/>
                    </a:lnTo>
                    <a:lnTo>
                      <a:pt x="1669" y="2068"/>
                    </a:lnTo>
                    <a:lnTo>
                      <a:pt x="1664" y="2068"/>
                    </a:lnTo>
                    <a:lnTo>
                      <a:pt x="1664" y="2043"/>
                    </a:lnTo>
                    <a:lnTo>
                      <a:pt x="1649" y="2043"/>
                    </a:lnTo>
                    <a:lnTo>
                      <a:pt x="1649" y="2018"/>
                    </a:lnTo>
                    <a:lnTo>
                      <a:pt x="1377" y="2018"/>
                    </a:lnTo>
                    <a:lnTo>
                      <a:pt x="1377" y="2000"/>
                    </a:lnTo>
                    <a:lnTo>
                      <a:pt x="1216" y="2000"/>
                    </a:lnTo>
                    <a:lnTo>
                      <a:pt x="1216" y="1940"/>
                    </a:lnTo>
                    <a:lnTo>
                      <a:pt x="1166" y="1940"/>
                    </a:lnTo>
                    <a:lnTo>
                      <a:pt x="1166" y="1927"/>
                    </a:lnTo>
                    <a:lnTo>
                      <a:pt x="1123" y="1927"/>
                    </a:lnTo>
                    <a:lnTo>
                      <a:pt x="1123" y="1914"/>
                    </a:lnTo>
                    <a:lnTo>
                      <a:pt x="1103" y="1914"/>
                    </a:lnTo>
                    <a:lnTo>
                      <a:pt x="1103" y="1897"/>
                    </a:lnTo>
                    <a:lnTo>
                      <a:pt x="1068" y="1897"/>
                    </a:lnTo>
                    <a:lnTo>
                      <a:pt x="1068" y="1882"/>
                    </a:lnTo>
                    <a:lnTo>
                      <a:pt x="1063" y="1882"/>
                    </a:lnTo>
                    <a:lnTo>
                      <a:pt x="1063" y="1864"/>
                    </a:lnTo>
                    <a:lnTo>
                      <a:pt x="1050" y="1864"/>
                    </a:lnTo>
                    <a:lnTo>
                      <a:pt x="1050" y="1847"/>
                    </a:lnTo>
                    <a:lnTo>
                      <a:pt x="990" y="1847"/>
                    </a:lnTo>
                    <a:lnTo>
                      <a:pt x="990" y="1832"/>
                    </a:lnTo>
                    <a:lnTo>
                      <a:pt x="985" y="1832"/>
                    </a:lnTo>
                    <a:lnTo>
                      <a:pt x="985" y="1794"/>
                    </a:lnTo>
                    <a:lnTo>
                      <a:pt x="957" y="1794"/>
                    </a:lnTo>
                    <a:lnTo>
                      <a:pt x="957" y="1781"/>
                    </a:lnTo>
                    <a:lnTo>
                      <a:pt x="930" y="1781"/>
                    </a:lnTo>
                    <a:lnTo>
                      <a:pt x="930" y="1766"/>
                    </a:lnTo>
                    <a:lnTo>
                      <a:pt x="892" y="1766"/>
                    </a:lnTo>
                    <a:lnTo>
                      <a:pt x="892" y="1756"/>
                    </a:lnTo>
                    <a:lnTo>
                      <a:pt x="880" y="1756"/>
                    </a:lnTo>
                    <a:lnTo>
                      <a:pt x="880" y="1741"/>
                    </a:lnTo>
                    <a:lnTo>
                      <a:pt x="872" y="1741"/>
                    </a:lnTo>
                    <a:lnTo>
                      <a:pt x="872" y="1721"/>
                    </a:lnTo>
                    <a:lnTo>
                      <a:pt x="867" y="1721"/>
                    </a:lnTo>
                    <a:lnTo>
                      <a:pt x="867" y="1701"/>
                    </a:lnTo>
                    <a:lnTo>
                      <a:pt x="839" y="1701"/>
                    </a:lnTo>
                    <a:lnTo>
                      <a:pt x="839" y="1686"/>
                    </a:lnTo>
                    <a:lnTo>
                      <a:pt x="817" y="1686"/>
                    </a:lnTo>
                    <a:lnTo>
                      <a:pt x="817" y="1673"/>
                    </a:lnTo>
                    <a:lnTo>
                      <a:pt x="802" y="1673"/>
                    </a:lnTo>
                    <a:lnTo>
                      <a:pt x="802" y="1666"/>
                    </a:lnTo>
                    <a:lnTo>
                      <a:pt x="759" y="1666"/>
                    </a:lnTo>
                    <a:lnTo>
                      <a:pt x="759" y="1653"/>
                    </a:lnTo>
                    <a:lnTo>
                      <a:pt x="754" y="1653"/>
                    </a:lnTo>
                    <a:lnTo>
                      <a:pt x="754" y="1643"/>
                    </a:lnTo>
                    <a:lnTo>
                      <a:pt x="741" y="1643"/>
                    </a:lnTo>
                    <a:lnTo>
                      <a:pt x="741" y="1631"/>
                    </a:lnTo>
                    <a:lnTo>
                      <a:pt x="711" y="1631"/>
                    </a:lnTo>
                    <a:lnTo>
                      <a:pt x="711" y="1613"/>
                    </a:lnTo>
                    <a:lnTo>
                      <a:pt x="696" y="1613"/>
                    </a:lnTo>
                    <a:lnTo>
                      <a:pt x="696" y="1600"/>
                    </a:lnTo>
                    <a:lnTo>
                      <a:pt x="691" y="1600"/>
                    </a:lnTo>
                    <a:lnTo>
                      <a:pt x="691" y="1588"/>
                    </a:lnTo>
                    <a:lnTo>
                      <a:pt x="648" y="1588"/>
                    </a:lnTo>
                    <a:lnTo>
                      <a:pt x="648" y="1580"/>
                    </a:lnTo>
                    <a:lnTo>
                      <a:pt x="643" y="1580"/>
                    </a:lnTo>
                    <a:lnTo>
                      <a:pt x="643" y="1553"/>
                    </a:lnTo>
                    <a:lnTo>
                      <a:pt x="636" y="1553"/>
                    </a:lnTo>
                    <a:lnTo>
                      <a:pt x="636" y="1548"/>
                    </a:lnTo>
                    <a:lnTo>
                      <a:pt x="631" y="1548"/>
                    </a:lnTo>
                    <a:lnTo>
                      <a:pt x="631" y="1538"/>
                    </a:lnTo>
                    <a:lnTo>
                      <a:pt x="623" y="1538"/>
                    </a:lnTo>
                    <a:lnTo>
                      <a:pt x="623" y="1525"/>
                    </a:lnTo>
                    <a:lnTo>
                      <a:pt x="613" y="1525"/>
                    </a:lnTo>
                    <a:lnTo>
                      <a:pt x="613" y="1510"/>
                    </a:lnTo>
                    <a:lnTo>
                      <a:pt x="578" y="1510"/>
                    </a:lnTo>
                    <a:lnTo>
                      <a:pt x="578" y="1497"/>
                    </a:lnTo>
                    <a:lnTo>
                      <a:pt x="545" y="1497"/>
                    </a:lnTo>
                    <a:lnTo>
                      <a:pt x="545" y="1482"/>
                    </a:lnTo>
                    <a:lnTo>
                      <a:pt x="533" y="1482"/>
                    </a:lnTo>
                    <a:lnTo>
                      <a:pt x="533" y="1467"/>
                    </a:lnTo>
                    <a:lnTo>
                      <a:pt x="523" y="1467"/>
                    </a:lnTo>
                    <a:lnTo>
                      <a:pt x="523" y="1457"/>
                    </a:lnTo>
                    <a:lnTo>
                      <a:pt x="515" y="1457"/>
                    </a:lnTo>
                    <a:lnTo>
                      <a:pt x="515" y="1427"/>
                    </a:lnTo>
                    <a:lnTo>
                      <a:pt x="510" y="1427"/>
                    </a:lnTo>
                    <a:lnTo>
                      <a:pt x="510" y="1417"/>
                    </a:lnTo>
                    <a:lnTo>
                      <a:pt x="490" y="1417"/>
                    </a:lnTo>
                    <a:lnTo>
                      <a:pt x="490" y="1409"/>
                    </a:lnTo>
                    <a:lnTo>
                      <a:pt x="475" y="1409"/>
                    </a:lnTo>
                    <a:lnTo>
                      <a:pt x="475" y="1399"/>
                    </a:lnTo>
                    <a:lnTo>
                      <a:pt x="470" y="1399"/>
                    </a:lnTo>
                    <a:lnTo>
                      <a:pt x="470" y="1372"/>
                    </a:lnTo>
                    <a:lnTo>
                      <a:pt x="452" y="1372"/>
                    </a:lnTo>
                    <a:lnTo>
                      <a:pt x="452" y="1362"/>
                    </a:lnTo>
                    <a:lnTo>
                      <a:pt x="432" y="1362"/>
                    </a:lnTo>
                    <a:lnTo>
                      <a:pt x="432" y="1352"/>
                    </a:lnTo>
                    <a:lnTo>
                      <a:pt x="425" y="1352"/>
                    </a:lnTo>
                    <a:lnTo>
                      <a:pt x="425" y="1347"/>
                    </a:lnTo>
                    <a:lnTo>
                      <a:pt x="417" y="1347"/>
                    </a:lnTo>
                    <a:lnTo>
                      <a:pt x="417" y="1339"/>
                    </a:lnTo>
                    <a:lnTo>
                      <a:pt x="415" y="1339"/>
                    </a:lnTo>
                    <a:lnTo>
                      <a:pt x="415" y="1332"/>
                    </a:lnTo>
                    <a:lnTo>
                      <a:pt x="410" y="1332"/>
                    </a:lnTo>
                    <a:lnTo>
                      <a:pt x="410" y="1289"/>
                    </a:lnTo>
                    <a:lnTo>
                      <a:pt x="405" y="1289"/>
                    </a:lnTo>
                    <a:lnTo>
                      <a:pt x="405" y="1276"/>
                    </a:lnTo>
                    <a:lnTo>
                      <a:pt x="402" y="1276"/>
                    </a:lnTo>
                    <a:lnTo>
                      <a:pt x="402" y="1259"/>
                    </a:lnTo>
                    <a:lnTo>
                      <a:pt x="367" y="1259"/>
                    </a:lnTo>
                    <a:lnTo>
                      <a:pt x="367" y="1249"/>
                    </a:lnTo>
                    <a:lnTo>
                      <a:pt x="349" y="1249"/>
                    </a:lnTo>
                    <a:lnTo>
                      <a:pt x="349" y="1218"/>
                    </a:lnTo>
                    <a:lnTo>
                      <a:pt x="347" y="1218"/>
                    </a:lnTo>
                    <a:lnTo>
                      <a:pt x="347" y="1206"/>
                    </a:lnTo>
                    <a:lnTo>
                      <a:pt x="334" y="1206"/>
                    </a:lnTo>
                    <a:lnTo>
                      <a:pt x="334" y="1193"/>
                    </a:lnTo>
                    <a:lnTo>
                      <a:pt x="317" y="1193"/>
                    </a:lnTo>
                    <a:lnTo>
                      <a:pt x="317" y="1183"/>
                    </a:lnTo>
                    <a:lnTo>
                      <a:pt x="309" y="1183"/>
                    </a:lnTo>
                    <a:lnTo>
                      <a:pt x="309" y="1161"/>
                    </a:lnTo>
                    <a:lnTo>
                      <a:pt x="299" y="1161"/>
                    </a:lnTo>
                    <a:lnTo>
                      <a:pt x="299" y="1151"/>
                    </a:lnTo>
                    <a:lnTo>
                      <a:pt x="294" y="1151"/>
                    </a:lnTo>
                    <a:lnTo>
                      <a:pt x="294" y="1050"/>
                    </a:lnTo>
                    <a:lnTo>
                      <a:pt x="289" y="1050"/>
                    </a:lnTo>
                    <a:lnTo>
                      <a:pt x="289" y="1015"/>
                    </a:lnTo>
                    <a:lnTo>
                      <a:pt x="279" y="1015"/>
                    </a:lnTo>
                    <a:lnTo>
                      <a:pt x="279" y="1005"/>
                    </a:lnTo>
                    <a:lnTo>
                      <a:pt x="269" y="1005"/>
                    </a:lnTo>
                    <a:lnTo>
                      <a:pt x="269" y="987"/>
                    </a:lnTo>
                    <a:lnTo>
                      <a:pt x="261" y="987"/>
                    </a:lnTo>
                    <a:lnTo>
                      <a:pt x="261" y="977"/>
                    </a:lnTo>
                    <a:lnTo>
                      <a:pt x="241" y="977"/>
                    </a:lnTo>
                    <a:lnTo>
                      <a:pt x="241" y="957"/>
                    </a:lnTo>
                    <a:lnTo>
                      <a:pt x="239" y="957"/>
                    </a:lnTo>
                    <a:lnTo>
                      <a:pt x="239" y="945"/>
                    </a:lnTo>
                    <a:lnTo>
                      <a:pt x="236" y="945"/>
                    </a:lnTo>
                    <a:lnTo>
                      <a:pt x="236" y="897"/>
                    </a:lnTo>
                    <a:lnTo>
                      <a:pt x="236" y="857"/>
                    </a:lnTo>
                    <a:lnTo>
                      <a:pt x="231" y="857"/>
                    </a:lnTo>
                    <a:lnTo>
                      <a:pt x="231" y="844"/>
                    </a:lnTo>
                    <a:lnTo>
                      <a:pt x="229" y="844"/>
                    </a:lnTo>
                    <a:lnTo>
                      <a:pt x="229" y="801"/>
                    </a:lnTo>
                    <a:lnTo>
                      <a:pt x="219" y="801"/>
                    </a:lnTo>
                    <a:lnTo>
                      <a:pt x="219" y="791"/>
                    </a:lnTo>
                    <a:lnTo>
                      <a:pt x="211" y="791"/>
                    </a:lnTo>
                    <a:lnTo>
                      <a:pt x="211" y="781"/>
                    </a:lnTo>
                    <a:lnTo>
                      <a:pt x="191" y="781"/>
                    </a:lnTo>
                    <a:lnTo>
                      <a:pt x="191" y="771"/>
                    </a:lnTo>
                    <a:lnTo>
                      <a:pt x="188" y="771"/>
                    </a:lnTo>
                    <a:lnTo>
                      <a:pt x="188" y="766"/>
                    </a:lnTo>
                    <a:lnTo>
                      <a:pt x="183" y="766"/>
                    </a:lnTo>
                    <a:lnTo>
                      <a:pt x="183" y="749"/>
                    </a:lnTo>
                    <a:lnTo>
                      <a:pt x="176" y="749"/>
                    </a:lnTo>
                    <a:lnTo>
                      <a:pt x="176" y="718"/>
                    </a:lnTo>
                    <a:lnTo>
                      <a:pt x="176" y="663"/>
                    </a:lnTo>
                    <a:lnTo>
                      <a:pt x="171" y="663"/>
                    </a:lnTo>
                    <a:lnTo>
                      <a:pt x="171" y="646"/>
                    </a:lnTo>
                    <a:lnTo>
                      <a:pt x="168" y="646"/>
                    </a:lnTo>
                    <a:lnTo>
                      <a:pt x="168" y="628"/>
                    </a:lnTo>
                    <a:lnTo>
                      <a:pt x="166" y="628"/>
                    </a:lnTo>
                    <a:lnTo>
                      <a:pt x="166" y="605"/>
                    </a:lnTo>
                    <a:lnTo>
                      <a:pt x="166" y="593"/>
                    </a:lnTo>
                    <a:lnTo>
                      <a:pt x="166" y="578"/>
                    </a:lnTo>
                    <a:lnTo>
                      <a:pt x="161" y="578"/>
                    </a:lnTo>
                    <a:lnTo>
                      <a:pt x="161" y="553"/>
                    </a:lnTo>
                    <a:lnTo>
                      <a:pt x="148" y="553"/>
                    </a:lnTo>
                    <a:lnTo>
                      <a:pt x="148" y="538"/>
                    </a:lnTo>
                    <a:lnTo>
                      <a:pt x="123" y="538"/>
                    </a:lnTo>
                    <a:lnTo>
                      <a:pt x="123" y="497"/>
                    </a:lnTo>
                    <a:lnTo>
                      <a:pt x="121" y="497"/>
                    </a:lnTo>
                    <a:lnTo>
                      <a:pt x="121" y="447"/>
                    </a:lnTo>
                    <a:lnTo>
                      <a:pt x="116" y="447"/>
                    </a:lnTo>
                    <a:lnTo>
                      <a:pt x="116" y="367"/>
                    </a:lnTo>
                    <a:lnTo>
                      <a:pt x="113" y="367"/>
                    </a:lnTo>
                    <a:lnTo>
                      <a:pt x="113" y="321"/>
                    </a:lnTo>
                    <a:lnTo>
                      <a:pt x="111" y="321"/>
                    </a:lnTo>
                    <a:lnTo>
                      <a:pt x="111" y="299"/>
                    </a:lnTo>
                    <a:lnTo>
                      <a:pt x="108" y="299"/>
                    </a:lnTo>
                    <a:lnTo>
                      <a:pt x="108" y="266"/>
                    </a:lnTo>
                    <a:lnTo>
                      <a:pt x="108" y="226"/>
                    </a:lnTo>
                    <a:lnTo>
                      <a:pt x="106" y="226"/>
                    </a:lnTo>
                    <a:lnTo>
                      <a:pt x="106" y="186"/>
                    </a:lnTo>
                    <a:lnTo>
                      <a:pt x="98" y="186"/>
                    </a:lnTo>
                    <a:lnTo>
                      <a:pt x="98" y="181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83" y="171"/>
                    </a:lnTo>
                    <a:lnTo>
                      <a:pt x="83" y="156"/>
                    </a:lnTo>
                    <a:lnTo>
                      <a:pt x="83" y="146"/>
                    </a:lnTo>
                    <a:lnTo>
                      <a:pt x="78" y="146"/>
                    </a:lnTo>
                    <a:lnTo>
                      <a:pt x="78" y="133"/>
                    </a:lnTo>
                    <a:lnTo>
                      <a:pt x="78" y="123"/>
                    </a:lnTo>
                    <a:lnTo>
                      <a:pt x="70" y="123"/>
                    </a:lnTo>
                    <a:lnTo>
                      <a:pt x="70" y="113"/>
                    </a:lnTo>
                    <a:lnTo>
                      <a:pt x="63" y="113"/>
                    </a:lnTo>
                    <a:lnTo>
                      <a:pt x="63" y="80"/>
                    </a:lnTo>
                    <a:lnTo>
                      <a:pt x="58" y="80"/>
                    </a:lnTo>
                    <a:lnTo>
                      <a:pt x="58" y="68"/>
                    </a:lnTo>
                    <a:lnTo>
                      <a:pt x="55" y="68"/>
                    </a:lnTo>
                    <a:lnTo>
                      <a:pt x="45" y="68"/>
                    </a:lnTo>
                    <a:lnTo>
                      <a:pt x="45" y="53"/>
                    </a:lnTo>
                    <a:lnTo>
                      <a:pt x="40" y="53"/>
                    </a:lnTo>
                    <a:lnTo>
                      <a:pt x="40" y="38"/>
                    </a:lnTo>
                    <a:lnTo>
                      <a:pt x="33" y="38"/>
                    </a:lnTo>
                    <a:lnTo>
                      <a:pt x="33" y="32"/>
                    </a:lnTo>
                    <a:lnTo>
                      <a:pt x="28" y="32"/>
                    </a:lnTo>
                    <a:lnTo>
                      <a:pt x="28" y="15"/>
                    </a:lnTo>
                    <a:lnTo>
                      <a:pt x="23" y="15"/>
                    </a:lnTo>
                    <a:lnTo>
                      <a:pt x="23" y="0"/>
                    </a:lnTo>
                    <a:lnTo>
                      <a:pt x="0" y="0"/>
                    </a:lnTo>
                  </a:path>
                </a:pathLst>
              </a:custGeom>
              <a:noFill/>
              <a:ln w="15875">
                <a:solidFill>
                  <a:srgbClr val="595454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49" name="Freeform 507">
                <a:extLst>
                  <a:ext uri="{FF2B5EF4-FFF2-40B4-BE49-F238E27FC236}">
                    <a16:creationId xmlns:a16="http://schemas.microsoft.com/office/drawing/2014/main" id="{A18E79BB-7BDF-4AA4-AF22-7D983B3FD1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79" y="2387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0" name="Freeform 508">
                <a:extLst>
                  <a:ext uri="{FF2B5EF4-FFF2-40B4-BE49-F238E27FC236}">
                    <a16:creationId xmlns:a16="http://schemas.microsoft.com/office/drawing/2014/main" id="{7E20A1B6-A631-4F9D-A75D-02F7743492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01" y="2387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1" name="Freeform 509">
                <a:extLst>
                  <a:ext uri="{FF2B5EF4-FFF2-40B4-BE49-F238E27FC236}">
                    <a16:creationId xmlns:a16="http://schemas.microsoft.com/office/drawing/2014/main" id="{C9D5868F-5B98-47E4-B5A3-A9CAC18AD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5" y="2387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2" name="Freeform 510">
                <a:extLst>
                  <a:ext uri="{FF2B5EF4-FFF2-40B4-BE49-F238E27FC236}">
                    <a16:creationId xmlns:a16="http://schemas.microsoft.com/office/drawing/2014/main" id="{24559E1E-97AE-4BED-82EB-4F60D87179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0" y="2387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3" name="Freeform 511">
                <a:extLst>
                  <a:ext uri="{FF2B5EF4-FFF2-40B4-BE49-F238E27FC236}">
                    <a16:creationId xmlns:a16="http://schemas.microsoft.com/office/drawing/2014/main" id="{6E4679EA-A268-4114-98EB-BE5BF69E7A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7" y="237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4" name="Freeform 512">
                <a:extLst>
                  <a:ext uri="{FF2B5EF4-FFF2-40B4-BE49-F238E27FC236}">
                    <a16:creationId xmlns:a16="http://schemas.microsoft.com/office/drawing/2014/main" id="{E2E89ACA-AD49-41BE-9D6B-4EDCB452E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2" y="237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5" name="Freeform 513">
                <a:extLst>
                  <a:ext uri="{FF2B5EF4-FFF2-40B4-BE49-F238E27FC236}">
                    <a16:creationId xmlns:a16="http://schemas.microsoft.com/office/drawing/2014/main" id="{4AA34A02-8638-493E-B1B2-30B57C9E98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2" y="237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6" name="Freeform 514">
                <a:extLst>
                  <a:ext uri="{FF2B5EF4-FFF2-40B4-BE49-F238E27FC236}">
                    <a16:creationId xmlns:a16="http://schemas.microsoft.com/office/drawing/2014/main" id="{787C2D4F-CA47-4209-BE62-093D9263C8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6" y="2375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7" name="Freeform 515">
                <a:extLst>
                  <a:ext uri="{FF2B5EF4-FFF2-40B4-BE49-F238E27FC236}">
                    <a16:creationId xmlns:a16="http://schemas.microsoft.com/office/drawing/2014/main" id="{8F45AC1D-6C0F-4910-B4CF-9CF10CEB02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26" y="2365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8" name="Freeform 516">
                <a:extLst>
                  <a:ext uri="{FF2B5EF4-FFF2-40B4-BE49-F238E27FC236}">
                    <a16:creationId xmlns:a16="http://schemas.microsoft.com/office/drawing/2014/main" id="{61BE1E69-9F31-4632-9252-B949B6F96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1" y="236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59" name="Freeform 517">
                <a:extLst>
                  <a:ext uri="{FF2B5EF4-FFF2-40B4-BE49-F238E27FC236}">
                    <a16:creationId xmlns:a16="http://schemas.microsoft.com/office/drawing/2014/main" id="{6D181A83-B4E1-453A-B61E-B02B38277C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36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0" name="Freeform 518">
                <a:extLst>
                  <a:ext uri="{FF2B5EF4-FFF2-40B4-BE49-F238E27FC236}">
                    <a16:creationId xmlns:a16="http://schemas.microsoft.com/office/drawing/2014/main" id="{40907C5E-53A3-4509-A49F-6E4D268D2B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21" y="236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1" name="Freeform 519">
                <a:extLst>
                  <a:ext uri="{FF2B5EF4-FFF2-40B4-BE49-F238E27FC236}">
                    <a16:creationId xmlns:a16="http://schemas.microsoft.com/office/drawing/2014/main" id="{943C986C-833F-4742-9D5A-0336848CDC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1" y="2347"/>
                <a:ext cx="37" cy="40"/>
              </a:xfrm>
              <a:custGeom>
                <a:avLst/>
                <a:gdLst>
                  <a:gd name="T0" fmla="*/ 20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20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20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2" name="Freeform 520">
                <a:extLst>
                  <a:ext uri="{FF2B5EF4-FFF2-40B4-BE49-F238E27FC236}">
                    <a16:creationId xmlns:a16="http://schemas.microsoft.com/office/drawing/2014/main" id="{35B5ABE1-5455-4697-9D0E-E2866EDF32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" y="2347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3" name="Freeform 521">
                <a:extLst>
                  <a:ext uri="{FF2B5EF4-FFF2-40B4-BE49-F238E27FC236}">
                    <a16:creationId xmlns:a16="http://schemas.microsoft.com/office/drawing/2014/main" id="{0A6271B2-0237-4B2B-98C5-751C103699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5" y="234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4" name="Freeform 522">
                <a:extLst>
                  <a:ext uri="{FF2B5EF4-FFF2-40B4-BE49-F238E27FC236}">
                    <a16:creationId xmlns:a16="http://schemas.microsoft.com/office/drawing/2014/main" id="{D40AFE72-55EC-4B7C-951B-B32FC8E97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0" y="232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5" name="Freeform 523">
                <a:extLst>
                  <a:ext uri="{FF2B5EF4-FFF2-40B4-BE49-F238E27FC236}">
                    <a16:creationId xmlns:a16="http://schemas.microsoft.com/office/drawing/2014/main" id="{A561F0C4-3AAC-4154-8EB2-CDC013EB2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7" y="2327"/>
                <a:ext cx="38" cy="40"/>
              </a:xfrm>
              <a:custGeom>
                <a:avLst/>
                <a:gdLst>
                  <a:gd name="T0" fmla="*/ 17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7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7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6" name="Freeform 524">
                <a:extLst>
                  <a:ext uri="{FF2B5EF4-FFF2-40B4-BE49-F238E27FC236}">
                    <a16:creationId xmlns:a16="http://schemas.microsoft.com/office/drawing/2014/main" id="{28A06D64-CA67-45DB-BFA5-67C153A3C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4" y="2327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7" name="Freeform 525">
                <a:extLst>
                  <a:ext uri="{FF2B5EF4-FFF2-40B4-BE49-F238E27FC236}">
                    <a16:creationId xmlns:a16="http://schemas.microsoft.com/office/drawing/2014/main" id="{00040871-FA92-4E04-B406-BCCCA1AF1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9" y="225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8" name="Freeform 526">
                <a:extLst>
                  <a:ext uri="{FF2B5EF4-FFF2-40B4-BE49-F238E27FC236}">
                    <a16:creationId xmlns:a16="http://schemas.microsoft.com/office/drawing/2014/main" id="{A9CFA512-6AD2-4723-A77C-C446ECE9B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4" y="2304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69" name="Freeform 527">
                <a:extLst>
                  <a:ext uri="{FF2B5EF4-FFF2-40B4-BE49-F238E27FC236}">
                    <a16:creationId xmlns:a16="http://schemas.microsoft.com/office/drawing/2014/main" id="{0396BAE3-3DF7-4DDD-9111-6DED0EFDD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9" y="229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0" name="Freeform 528">
                <a:extLst>
                  <a:ext uri="{FF2B5EF4-FFF2-40B4-BE49-F238E27FC236}">
                    <a16:creationId xmlns:a16="http://schemas.microsoft.com/office/drawing/2014/main" id="{79BAC273-2EA9-49F6-B38A-E9BAD6A6C7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6" y="2206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1" name="Freeform 529">
                <a:extLst>
                  <a:ext uri="{FF2B5EF4-FFF2-40B4-BE49-F238E27FC236}">
                    <a16:creationId xmlns:a16="http://schemas.microsoft.com/office/drawing/2014/main" id="{FE5EC0BF-A4A8-4693-8D31-4EF362D81D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3" y="214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2" name="Freeform 530">
                <a:extLst>
                  <a:ext uri="{FF2B5EF4-FFF2-40B4-BE49-F238E27FC236}">
                    <a16:creationId xmlns:a16="http://schemas.microsoft.com/office/drawing/2014/main" id="{2A92DE7A-4250-4920-8A7C-C8CAC2B0DF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5" y="212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3" name="Freeform 531">
                <a:extLst>
                  <a:ext uri="{FF2B5EF4-FFF2-40B4-BE49-F238E27FC236}">
                    <a16:creationId xmlns:a16="http://schemas.microsoft.com/office/drawing/2014/main" id="{6FD51267-A88C-405D-AD55-496C31C14F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2" y="2111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4" name="Freeform 532">
                <a:extLst>
                  <a:ext uri="{FF2B5EF4-FFF2-40B4-BE49-F238E27FC236}">
                    <a16:creationId xmlns:a16="http://schemas.microsoft.com/office/drawing/2014/main" id="{BCAAD236-AF80-49A2-A589-5233719F9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0" y="2101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5" name="Freeform 533">
                <a:extLst>
                  <a:ext uri="{FF2B5EF4-FFF2-40B4-BE49-F238E27FC236}">
                    <a16:creationId xmlns:a16="http://schemas.microsoft.com/office/drawing/2014/main" id="{72B504BC-068A-4492-80F1-A47194E251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7" y="2073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6" name="Freeform 534">
                <a:extLst>
                  <a:ext uri="{FF2B5EF4-FFF2-40B4-BE49-F238E27FC236}">
                    <a16:creationId xmlns:a16="http://schemas.microsoft.com/office/drawing/2014/main" id="{53536580-0D0F-467F-A8D3-3481467C1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0" y="2041"/>
                <a:ext cx="40" cy="42"/>
              </a:xfrm>
              <a:custGeom>
                <a:avLst/>
                <a:gdLst>
                  <a:gd name="T0" fmla="*/ 20 w 40"/>
                  <a:gd name="T1" fmla="*/ 0 h 42"/>
                  <a:gd name="T2" fmla="*/ 0 w 40"/>
                  <a:gd name="T3" fmla="*/ 42 h 42"/>
                  <a:gd name="T4" fmla="*/ 40 w 40"/>
                  <a:gd name="T5" fmla="*/ 42 h 42"/>
                  <a:gd name="T6" fmla="*/ 20 w 40"/>
                  <a:gd name="T7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0" y="42"/>
                    </a:lnTo>
                    <a:lnTo>
                      <a:pt x="40" y="42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7" name="Freeform 535">
                <a:extLst>
                  <a:ext uri="{FF2B5EF4-FFF2-40B4-BE49-F238E27FC236}">
                    <a16:creationId xmlns:a16="http://schemas.microsoft.com/office/drawing/2014/main" id="{D739E4BC-09FB-4332-BEA4-A7F042F63F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7" y="2033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8" name="Freeform 536">
                <a:extLst>
                  <a:ext uri="{FF2B5EF4-FFF2-40B4-BE49-F238E27FC236}">
                    <a16:creationId xmlns:a16="http://schemas.microsoft.com/office/drawing/2014/main" id="{9E91D672-6409-4347-84C4-CC3A2634F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03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79" name="Freeform 537">
                <a:extLst>
                  <a:ext uri="{FF2B5EF4-FFF2-40B4-BE49-F238E27FC236}">
                    <a16:creationId xmlns:a16="http://schemas.microsoft.com/office/drawing/2014/main" id="{E9D39A0E-37F1-4536-A09F-EB23A49884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2" y="203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0" name="Freeform 538">
                <a:extLst>
                  <a:ext uri="{FF2B5EF4-FFF2-40B4-BE49-F238E27FC236}">
                    <a16:creationId xmlns:a16="http://schemas.microsoft.com/office/drawing/2014/main" id="{5EC3F87C-4B10-440A-A2EB-09DDCBD76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9" y="2018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1" name="Freeform 539">
                <a:extLst>
                  <a:ext uri="{FF2B5EF4-FFF2-40B4-BE49-F238E27FC236}">
                    <a16:creationId xmlns:a16="http://schemas.microsoft.com/office/drawing/2014/main" id="{6BD0DB46-9644-42E5-A0C2-BB1EB942E3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1998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2" name="Freeform 540">
                <a:extLst>
                  <a:ext uri="{FF2B5EF4-FFF2-40B4-BE49-F238E27FC236}">
                    <a16:creationId xmlns:a16="http://schemas.microsoft.com/office/drawing/2014/main" id="{A862AD6B-4423-4F19-8C17-9983A2144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1" y="1990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3" name="Freeform 541">
                <a:extLst>
                  <a:ext uri="{FF2B5EF4-FFF2-40B4-BE49-F238E27FC236}">
                    <a16:creationId xmlns:a16="http://schemas.microsoft.com/office/drawing/2014/main" id="{C840CCE1-CC10-4036-A61A-E3D4A7C78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" y="197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4" name="Freeform 542">
                <a:extLst>
                  <a:ext uri="{FF2B5EF4-FFF2-40B4-BE49-F238E27FC236}">
                    <a16:creationId xmlns:a16="http://schemas.microsoft.com/office/drawing/2014/main" id="{79519410-BDAD-410C-A4E4-B70116C19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4" y="1938"/>
                <a:ext cx="37" cy="40"/>
              </a:xfrm>
              <a:custGeom>
                <a:avLst/>
                <a:gdLst>
                  <a:gd name="T0" fmla="*/ 20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20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20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5" name="Freeform 543">
                <a:extLst>
                  <a:ext uri="{FF2B5EF4-FFF2-40B4-BE49-F238E27FC236}">
                    <a16:creationId xmlns:a16="http://schemas.microsoft.com/office/drawing/2014/main" id="{6C99AA31-15FC-4DB7-A98D-27816A70A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09" y="193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6" name="Freeform 544">
                <a:extLst>
                  <a:ext uri="{FF2B5EF4-FFF2-40B4-BE49-F238E27FC236}">
                    <a16:creationId xmlns:a16="http://schemas.microsoft.com/office/drawing/2014/main" id="{52902299-7FDE-4432-9334-4B2641D14C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191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7" name="Freeform 545">
                <a:extLst>
                  <a:ext uri="{FF2B5EF4-FFF2-40B4-BE49-F238E27FC236}">
                    <a16:creationId xmlns:a16="http://schemas.microsoft.com/office/drawing/2014/main" id="{E4B998DF-4379-44E7-9D40-29C3F666C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6" y="189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8" name="Freeform 546">
                <a:extLst>
                  <a:ext uri="{FF2B5EF4-FFF2-40B4-BE49-F238E27FC236}">
                    <a16:creationId xmlns:a16="http://schemas.microsoft.com/office/drawing/2014/main" id="{7921B1B5-C5CF-4A96-9F2B-FF60B75544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6" y="188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89" name="Freeform 547">
                <a:extLst>
                  <a:ext uri="{FF2B5EF4-FFF2-40B4-BE49-F238E27FC236}">
                    <a16:creationId xmlns:a16="http://schemas.microsoft.com/office/drawing/2014/main" id="{9D5FBD85-5C70-4AF2-B88D-D6E884248E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6" y="186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0" name="Freeform 548">
                <a:extLst>
                  <a:ext uri="{FF2B5EF4-FFF2-40B4-BE49-F238E27FC236}">
                    <a16:creationId xmlns:a16="http://schemas.microsoft.com/office/drawing/2014/main" id="{4DD0D606-8DFA-4FCC-AC77-E34070D54A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" y="186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1" name="Freeform 549">
                <a:extLst>
                  <a:ext uri="{FF2B5EF4-FFF2-40B4-BE49-F238E27FC236}">
                    <a16:creationId xmlns:a16="http://schemas.microsoft.com/office/drawing/2014/main" id="{9EB94208-6682-4FC6-A864-803136C10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" y="182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2" name="Freeform 550">
                <a:extLst>
                  <a:ext uri="{FF2B5EF4-FFF2-40B4-BE49-F238E27FC236}">
                    <a16:creationId xmlns:a16="http://schemas.microsoft.com/office/drawing/2014/main" id="{4C4C7743-22E8-4BE5-B348-8B5ADB38AC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3" y="181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3" name="Freeform 551">
                <a:extLst>
                  <a:ext uri="{FF2B5EF4-FFF2-40B4-BE49-F238E27FC236}">
                    <a16:creationId xmlns:a16="http://schemas.microsoft.com/office/drawing/2014/main" id="{485E6024-F7F0-4026-BD74-1B6C58878A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3" y="178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4" name="Freeform 552">
                <a:extLst>
                  <a:ext uri="{FF2B5EF4-FFF2-40B4-BE49-F238E27FC236}">
                    <a16:creationId xmlns:a16="http://schemas.microsoft.com/office/drawing/2014/main" id="{19811FC5-3F76-453B-9B90-9F5DAEF6DB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8" y="1762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5" name="Freeform 553">
                <a:extLst>
                  <a:ext uri="{FF2B5EF4-FFF2-40B4-BE49-F238E27FC236}">
                    <a16:creationId xmlns:a16="http://schemas.microsoft.com/office/drawing/2014/main" id="{15F66C81-A8EB-4770-BE23-6B9D7032B0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5" y="1666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6" name="Freeform 554">
                <a:extLst>
                  <a:ext uri="{FF2B5EF4-FFF2-40B4-BE49-F238E27FC236}">
                    <a16:creationId xmlns:a16="http://schemas.microsoft.com/office/drawing/2014/main" id="{37E3C897-EC23-4E9F-94B4-12DE3D124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0" y="164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7" name="Freeform 555">
                <a:extLst>
                  <a:ext uri="{FF2B5EF4-FFF2-40B4-BE49-F238E27FC236}">
                    <a16:creationId xmlns:a16="http://schemas.microsoft.com/office/drawing/2014/main" id="{5BAB61FC-BA3C-407F-B814-1685A32863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8" y="1568"/>
                <a:ext cx="37" cy="40"/>
              </a:xfrm>
              <a:custGeom>
                <a:avLst/>
                <a:gdLst>
                  <a:gd name="T0" fmla="*/ 20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20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20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8" name="Freeform 556">
                <a:extLst>
                  <a:ext uri="{FF2B5EF4-FFF2-40B4-BE49-F238E27FC236}">
                    <a16:creationId xmlns:a16="http://schemas.microsoft.com/office/drawing/2014/main" id="{FD3D15A8-8B55-460E-B2DA-0769F87D1B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0" y="152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199" name="Freeform 557">
                <a:extLst>
                  <a:ext uri="{FF2B5EF4-FFF2-40B4-BE49-F238E27FC236}">
                    <a16:creationId xmlns:a16="http://schemas.microsoft.com/office/drawing/2014/main" id="{E8159639-2887-4A70-8363-A2023AFA1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2" y="1498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0" name="Freeform 558">
                <a:extLst>
                  <a:ext uri="{FF2B5EF4-FFF2-40B4-BE49-F238E27FC236}">
                    <a16:creationId xmlns:a16="http://schemas.microsoft.com/office/drawing/2014/main" id="{1BCFDF74-CAD1-442F-AEED-96C3543AC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2" y="1433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1" name="Freeform 559">
                <a:extLst>
                  <a:ext uri="{FF2B5EF4-FFF2-40B4-BE49-F238E27FC236}">
                    <a16:creationId xmlns:a16="http://schemas.microsoft.com/office/drawing/2014/main" id="{2F080C51-C3C4-4224-A9E8-441B656133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" y="1407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2" name="Freeform 560">
                <a:extLst>
                  <a:ext uri="{FF2B5EF4-FFF2-40B4-BE49-F238E27FC236}">
                    <a16:creationId xmlns:a16="http://schemas.microsoft.com/office/drawing/2014/main" id="{0C22A611-1873-40BF-BEDD-0A55DC616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0" y="1357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3" name="Freeform 561">
                <a:extLst>
                  <a:ext uri="{FF2B5EF4-FFF2-40B4-BE49-F238E27FC236}">
                    <a16:creationId xmlns:a16="http://schemas.microsoft.com/office/drawing/2014/main" id="{F66E2B47-9197-408D-BB3D-1167F70756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7" y="1232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4" name="Freeform 562">
                <a:extLst>
                  <a:ext uri="{FF2B5EF4-FFF2-40B4-BE49-F238E27FC236}">
                    <a16:creationId xmlns:a16="http://schemas.microsoft.com/office/drawing/2014/main" id="{C19BC558-7F5A-42AB-AD43-9EB391C9FB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21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5" name="Freeform 563">
                <a:extLst>
                  <a:ext uri="{FF2B5EF4-FFF2-40B4-BE49-F238E27FC236}">
                    <a16:creationId xmlns:a16="http://schemas.microsoft.com/office/drawing/2014/main" id="{E44B9A20-0DB8-4A99-99D3-F8C2A157E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5" y="1149"/>
                <a:ext cx="37" cy="40"/>
              </a:xfrm>
              <a:custGeom>
                <a:avLst/>
                <a:gdLst>
                  <a:gd name="T0" fmla="*/ 17 w 37"/>
                  <a:gd name="T1" fmla="*/ 0 h 40"/>
                  <a:gd name="T2" fmla="*/ 0 w 37"/>
                  <a:gd name="T3" fmla="*/ 40 h 40"/>
                  <a:gd name="T4" fmla="*/ 37 w 37"/>
                  <a:gd name="T5" fmla="*/ 40 h 40"/>
                  <a:gd name="T6" fmla="*/ 17 w 3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0">
                    <a:moveTo>
                      <a:pt x="17" y="0"/>
                    </a:moveTo>
                    <a:lnTo>
                      <a:pt x="0" y="40"/>
                    </a:lnTo>
                    <a:lnTo>
                      <a:pt x="37" y="40"/>
                    </a:lnTo>
                    <a:lnTo>
                      <a:pt x="17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6" name="Freeform 564">
                <a:extLst>
                  <a:ext uri="{FF2B5EF4-FFF2-40B4-BE49-F238E27FC236}">
                    <a16:creationId xmlns:a16="http://schemas.microsoft.com/office/drawing/2014/main" id="{B37B867F-160F-4402-B997-90D34C504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2" y="112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7" name="Freeform 565">
                <a:extLst>
                  <a:ext uri="{FF2B5EF4-FFF2-40B4-BE49-F238E27FC236}">
                    <a16:creationId xmlns:a16="http://schemas.microsoft.com/office/drawing/2014/main" id="{BC9F7B19-240C-40B5-B7E6-2CA7C4AEC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2" y="1118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8" name="Freeform 566">
                <a:extLst>
                  <a:ext uri="{FF2B5EF4-FFF2-40B4-BE49-F238E27FC236}">
                    <a16:creationId xmlns:a16="http://schemas.microsoft.com/office/drawing/2014/main" id="{B24D7EF2-B79C-4648-B2F1-19624D15CB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9" y="1098"/>
                <a:ext cx="41" cy="41"/>
              </a:xfrm>
              <a:custGeom>
                <a:avLst/>
                <a:gdLst>
                  <a:gd name="T0" fmla="*/ 21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1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1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09" name="Freeform 567">
                <a:extLst>
                  <a:ext uri="{FF2B5EF4-FFF2-40B4-BE49-F238E27FC236}">
                    <a16:creationId xmlns:a16="http://schemas.microsoft.com/office/drawing/2014/main" id="{F9A9AE3C-6DF2-4D55-8EE5-A7D0033FA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1063"/>
                <a:ext cx="40" cy="43"/>
              </a:xfrm>
              <a:custGeom>
                <a:avLst/>
                <a:gdLst>
                  <a:gd name="T0" fmla="*/ 20 w 40"/>
                  <a:gd name="T1" fmla="*/ 0 h 43"/>
                  <a:gd name="T2" fmla="*/ 0 w 40"/>
                  <a:gd name="T3" fmla="*/ 43 h 43"/>
                  <a:gd name="T4" fmla="*/ 40 w 40"/>
                  <a:gd name="T5" fmla="*/ 43 h 43"/>
                  <a:gd name="T6" fmla="*/ 20 w 4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3">
                    <a:moveTo>
                      <a:pt x="20" y="0"/>
                    </a:moveTo>
                    <a:lnTo>
                      <a:pt x="0" y="43"/>
                    </a:lnTo>
                    <a:lnTo>
                      <a:pt x="40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0" name="Freeform 568">
                <a:extLst>
                  <a:ext uri="{FF2B5EF4-FFF2-40B4-BE49-F238E27FC236}">
                    <a16:creationId xmlns:a16="http://schemas.microsoft.com/office/drawing/2014/main" id="{DCC32071-AA33-42AD-AE12-003A53A16C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7" y="1033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1" name="Freeform 569">
                <a:extLst>
                  <a:ext uri="{FF2B5EF4-FFF2-40B4-BE49-F238E27FC236}">
                    <a16:creationId xmlns:a16="http://schemas.microsoft.com/office/drawing/2014/main" id="{F56E13C1-C4C8-495E-947E-D8BFAE23BD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2" y="97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2" name="Freeform 570">
                <a:extLst>
                  <a:ext uri="{FF2B5EF4-FFF2-40B4-BE49-F238E27FC236}">
                    <a16:creationId xmlns:a16="http://schemas.microsoft.com/office/drawing/2014/main" id="{86B0FBA0-7412-4159-9EDC-189B45CDC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9" y="923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3" name="Freeform 571">
                <a:extLst>
                  <a:ext uri="{FF2B5EF4-FFF2-40B4-BE49-F238E27FC236}">
                    <a16:creationId xmlns:a16="http://schemas.microsoft.com/office/drawing/2014/main" id="{DB4D5B0D-0ED4-4D77-8CA8-DF83312097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882"/>
                <a:ext cx="40" cy="41"/>
              </a:xfrm>
              <a:custGeom>
                <a:avLst/>
                <a:gdLst>
                  <a:gd name="T0" fmla="*/ 20 w 40"/>
                  <a:gd name="T1" fmla="*/ 0 h 41"/>
                  <a:gd name="T2" fmla="*/ 0 w 40"/>
                  <a:gd name="T3" fmla="*/ 41 h 41"/>
                  <a:gd name="T4" fmla="*/ 40 w 40"/>
                  <a:gd name="T5" fmla="*/ 41 h 41"/>
                  <a:gd name="T6" fmla="*/ 20 w 40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1">
                    <a:moveTo>
                      <a:pt x="20" y="0"/>
                    </a:moveTo>
                    <a:lnTo>
                      <a:pt x="0" y="41"/>
                    </a:lnTo>
                    <a:lnTo>
                      <a:pt x="40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4" name="Freeform 572">
                <a:extLst>
                  <a:ext uri="{FF2B5EF4-FFF2-40B4-BE49-F238E27FC236}">
                    <a16:creationId xmlns:a16="http://schemas.microsoft.com/office/drawing/2014/main" id="{EED04DB8-1A8D-4510-BF39-C6A45657DA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42" y="86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5" name="Freeform 573">
                <a:extLst>
                  <a:ext uri="{FF2B5EF4-FFF2-40B4-BE49-F238E27FC236}">
                    <a16:creationId xmlns:a16="http://schemas.microsoft.com/office/drawing/2014/main" id="{2FC82C3B-EB7C-4067-A99A-67B3A048D2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32" y="827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6" name="Freeform 574">
                <a:extLst>
                  <a:ext uri="{FF2B5EF4-FFF2-40B4-BE49-F238E27FC236}">
                    <a16:creationId xmlns:a16="http://schemas.microsoft.com/office/drawing/2014/main" id="{9D989031-F954-4B5A-9FCF-D84DB2851F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2" y="784"/>
                <a:ext cx="37" cy="41"/>
              </a:xfrm>
              <a:custGeom>
                <a:avLst/>
                <a:gdLst>
                  <a:gd name="T0" fmla="*/ 20 w 37"/>
                  <a:gd name="T1" fmla="*/ 0 h 41"/>
                  <a:gd name="T2" fmla="*/ 0 w 37"/>
                  <a:gd name="T3" fmla="*/ 41 h 41"/>
                  <a:gd name="T4" fmla="*/ 37 w 37"/>
                  <a:gd name="T5" fmla="*/ 41 h 41"/>
                  <a:gd name="T6" fmla="*/ 20 w 37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41">
                    <a:moveTo>
                      <a:pt x="20" y="0"/>
                    </a:moveTo>
                    <a:lnTo>
                      <a:pt x="0" y="41"/>
                    </a:lnTo>
                    <a:lnTo>
                      <a:pt x="37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7" name="Freeform 575">
                <a:extLst>
                  <a:ext uri="{FF2B5EF4-FFF2-40B4-BE49-F238E27FC236}">
                    <a16:creationId xmlns:a16="http://schemas.microsoft.com/office/drawing/2014/main" id="{C1B6C576-1FDD-4C84-BC97-AFE650DD8B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9" y="764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8" name="Freeform 576">
                <a:extLst>
                  <a:ext uri="{FF2B5EF4-FFF2-40B4-BE49-F238E27FC236}">
                    <a16:creationId xmlns:a16="http://schemas.microsoft.com/office/drawing/2014/main" id="{3EE0B026-EDC6-4F32-A81C-59F63F2340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65" y="1478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19" name="Freeform 577">
                <a:extLst>
                  <a:ext uri="{FF2B5EF4-FFF2-40B4-BE49-F238E27FC236}">
                    <a16:creationId xmlns:a16="http://schemas.microsoft.com/office/drawing/2014/main" id="{2DC1B00E-8F86-4375-8D02-6E5546E9E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0" y="1646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0" name="Freeform 578">
                <a:extLst>
                  <a:ext uri="{FF2B5EF4-FFF2-40B4-BE49-F238E27FC236}">
                    <a16:creationId xmlns:a16="http://schemas.microsoft.com/office/drawing/2014/main" id="{0614BCE7-D21F-4F61-BCE1-17C558BC28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0" y="1782"/>
                <a:ext cx="38" cy="40"/>
              </a:xfrm>
              <a:custGeom>
                <a:avLst/>
                <a:gdLst>
                  <a:gd name="T0" fmla="*/ 21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1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1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1" name="Freeform 579">
                <a:extLst>
                  <a:ext uri="{FF2B5EF4-FFF2-40B4-BE49-F238E27FC236}">
                    <a16:creationId xmlns:a16="http://schemas.microsoft.com/office/drawing/2014/main" id="{14E0BE0F-BF76-4FBE-AB82-11B0E5D39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4" y="1907"/>
                <a:ext cx="40" cy="43"/>
              </a:xfrm>
              <a:custGeom>
                <a:avLst/>
                <a:gdLst>
                  <a:gd name="T0" fmla="*/ 20 w 40"/>
                  <a:gd name="T1" fmla="*/ 0 h 43"/>
                  <a:gd name="T2" fmla="*/ 0 w 40"/>
                  <a:gd name="T3" fmla="*/ 43 h 43"/>
                  <a:gd name="T4" fmla="*/ 40 w 40"/>
                  <a:gd name="T5" fmla="*/ 43 h 43"/>
                  <a:gd name="T6" fmla="*/ 20 w 40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3">
                    <a:moveTo>
                      <a:pt x="20" y="0"/>
                    </a:moveTo>
                    <a:lnTo>
                      <a:pt x="0" y="43"/>
                    </a:lnTo>
                    <a:lnTo>
                      <a:pt x="40" y="43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2" name="Freeform 580">
                <a:extLst>
                  <a:ext uri="{FF2B5EF4-FFF2-40B4-BE49-F238E27FC236}">
                    <a16:creationId xmlns:a16="http://schemas.microsoft.com/office/drawing/2014/main" id="{B1CB4B56-8631-4CD1-B503-8AAE058082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8" y="1907"/>
                <a:ext cx="41" cy="43"/>
              </a:xfrm>
              <a:custGeom>
                <a:avLst/>
                <a:gdLst>
                  <a:gd name="T0" fmla="*/ 21 w 41"/>
                  <a:gd name="T1" fmla="*/ 0 h 43"/>
                  <a:gd name="T2" fmla="*/ 0 w 41"/>
                  <a:gd name="T3" fmla="*/ 43 h 43"/>
                  <a:gd name="T4" fmla="*/ 41 w 41"/>
                  <a:gd name="T5" fmla="*/ 43 h 43"/>
                  <a:gd name="T6" fmla="*/ 21 w 41"/>
                  <a:gd name="T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3">
                    <a:moveTo>
                      <a:pt x="21" y="0"/>
                    </a:moveTo>
                    <a:lnTo>
                      <a:pt x="0" y="43"/>
                    </a:lnTo>
                    <a:lnTo>
                      <a:pt x="41" y="43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3" name="Freeform 581">
                <a:extLst>
                  <a:ext uri="{FF2B5EF4-FFF2-40B4-BE49-F238E27FC236}">
                    <a16:creationId xmlns:a16="http://schemas.microsoft.com/office/drawing/2014/main" id="{2BB1BE25-19D0-43AB-AB92-1FE0F01B38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6" y="190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4" name="Freeform 582">
                <a:extLst>
                  <a:ext uri="{FF2B5EF4-FFF2-40B4-BE49-F238E27FC236}">
                    <a16:creationId xmlns:a16="http://schemas.microsoft.com/office/drawing/2014/main" id="{41ADD721-8FF2-4C9E-BD55-CDB26B156A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8" y="219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5" name="Freeform 583">
                <a:extLst>
                  <a:ext uri="{FF2B5EF4-FFF2-40B4-BE49-F238E27FC236}">
                    <a16:creationId xmlns:a16="http://schemas.microsoft.com/office/drawing/2014/main" id="{D3EC3317-59F0-45D5-A0E3-33EB1442FD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" y="219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6" name="Freeform 584">
                <a:extLst>
                  <a:ext uri="{FF2B5EF4-FFF2-40B4-BE49-F238E27FC236}">
                    <a16:creationId xmlns:a16="http://schemas.microsoft.com/office/drawing/2014/main" id="{01679C5A-E034-4835-8AAF-B0109DBC04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1" y="2199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7" name="Freeform 585">
                <a:extLst>
                  <a:ext uri="{FF2B5EF4-FFF2-40B4-BE49-F238E27FC236}">
                    <a16:creationId xmlns:a16="http://schemas.microsoft.com/office/drawing/2014/main" id="{F2CE87F1-CA34-4304-9CE4-0361E384D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3" y="2199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8" name="Freeform 586">
                <a:extLst>
                  <a:ext uri="{FF2B5EF4-FFF2-40B4-BE49-F238E27FC236}">
                    <a16:creationId xmlns:a16="http://schemas.microsoft.com/office/drawing/2014/main" id="{75BB26F8-B9B7-40EC-A9CC-C5EADC17FE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1" y="2199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29" name="Freeform 587">
                <a:extLst>
                  <a:ext uri="{FF2B5EF4-FFF2-40B4-BE49-F238E27FC236}">
                    <a16:creationId xmlns:a16="http://schemas.microsoft.com/office/drawing/2014/main" id="{1C44E4D7-188F-43F8-BF42-2488D13148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00" y="2387"/>
                <a:ext cx="41" cy="41"/>
              </a:xfrm>
              <a:custGeom>
                <a:avLst/>
                <a:gdLst>
                  <a:gd name="T0" fmla="*/ 20 w 41"/>
                  <a:gd name="T1" fmla="*/ 0 h 41"/>
                  <a:gd name="T2" fmla="*/ 0 w 41"/>
                  <a:gd name="T3" fmla="*/ 41 h 41"/>
                  <a:gd name="T4" fmla="*/ 41 w 41"/>
                  <a:gd name="T5" fmla="*/ 41 h 41"/>
                  <a:gd name="T6" fmla="*/ 20 w 41"/>
                  <a:gd name="T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1">
                    <a:moveTo>
                      <a:pt x="20" y="0"/>
                    </a:moveTo>
                    <a:lnTo>
                      <a:pt x="0" y="41"/>
                    </a:lnTo>
                    <a:lnTo>
                      <a:pt x="41" y="41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0" name="Freeform 588">
                <a:extLst>
                  <a:ext uri="{FF2B5EF4-FFF2-40B4-BE49-F238E27FC236}">
                    <a16:creationId xmlns:a16="http://schemas.microsoft.com/office/drawing/2014/main" id="{69744DDA-08DE-4639-B0F2-5840BBBFA0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04" y="2410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1" name="Freeform 589">
                <a:extLst>
                  <a:ext uri="{FF2B5EF4-FFF2-40B4-BE49-F238E27FC236}">
                    <a16:creationId xmlns:a16="http://schemas.microsoft.com/office/drawing/2014/main" id="{00FCDB3B-75FC-44D7-BF4F-5EAEB9D37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2" y="2420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2" name="Freeform 590">
                <a:extLst>
                  <a:ext uri="{FF2B5EF4-FFF2-40B4-BE49-F238E27FC236}">
                    <a16:creationId xmlns:a16="http://schemas.microsoft.com/office/drawing/2014/main" id="{E974C141-0A6F-42EE-B68E-052B7FA457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14" y="2420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3" name="Freeform 591">
                <a:extLst>
                  <a:ext uri="{FF2B5EF4-FFF2-40B4-BE49-F238E27FC236}">
                    <a16:creationId xmlns:a16="http://schemas.microsoft.com/office/drawing/2014/main" id="{6EE4DA44-B44A-472F-8FBA-C816AD05B8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7" y="2423"/>
                <a:ext cx="38" cy="40"/>
              </a:xfrm>
              <a:custGeom>
                <a:avLst/>
                <a:gdLst>
                  <a:gd name="T0" fmla="*/ 21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1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1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4" name="Freeform 592">
                <a:extLst>
                  <a:ext uri="{FF2B5EF4-FFF2-40B4-BE49-F238E27FC236}">
                    <a16:creationId xmlns:a16="http://schemas.microsoft.com/office/drawing/2014/main" id="{F91AFFEF-0085-40AF-A054-9C71F25CB1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0" y="2423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5" name="Freeform 593">
                <a:extLst>
                  <a:ext uri="{FF2B5EF4-FFF2-40B4-BE49-F238E27FC236}">
                    <a16:creationId xmlns:a16="http://schemas.microsoft.com/office/drawing/2014/main" id="{BD22C0AD-5F5E-4F95-8589-79F4D26B50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3" y="243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6" name="Freeform 594">
                <a:extLst>
                  <a:ext uri="{FF2B5EF4-FFF2-40B4-BE49-F238E27FC236}">
                    <a16:creationId xmlns:a16="http://schemas.microsoft.com/office/drawing/2014/main" id="{0B854B2A-94AA-42B3-82DB-7849EDDFA6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38" y="2433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7" name="Freeform 595">
                <a:extLst>
                  <a:ext uri="{FF2B5EF4-FFF2-40B4-BE49-F238E27FC236}">
                    <a16:creationId xmlns:a16="http://schemas.microsoft.com/office/drawing/2014/main" id="{F3FFE14B-47DB-47EA-AA46-D87005CCC2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58" y="244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8" name="Freeform 596">
                <a:extLst>
                  <a:ext uri="{FF2B5EF4-FFF2-40B4-BE49-F238E27FC236}">
                    <a16:creationId xmlns:a16="http://schemas.microsoft.com/office/drawing/2014/main" id="{126186E3-7B89-4EC8-B3FD-65F972A199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1" y="244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39" name="Freeform 597">
                <a:extLst>
                  <a:ext uri="{FF2B5EF4-FFF2-40B4-BE49-F238E27FC236}">
                    <a16:creationId xmlns:a16="http://schemas.microsoft.com/office/drawing/2014/main" id="{893B5F13-87E2-4211-AC8C-F71EAEC4A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8" y="2445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0" name="Freeform 598">
                <a:extLst>
                  <a:ext uri="{FF2B5EF4-FFF2-40B4-BE49-F238E27FC236}">
                    <a16:creationId xmlns:a16="http://schemas.microsoft.com/office/drawing/2014/main" id="{33612086-27F2-402B-A749-5B3227EFEE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8" y="2445"/>
                <a:ext cx="38" cy="40"/>
              </a:xfrm>
              <a:custGeom>
                <a:avLst/>
                <a:gdLst>
                  <a:gd name="T0" fmla="*/ 20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20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20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1" name="Freeform 599">
                <a:extLst>
                  <a:ext uri="{FF2B5EF4-FFF2-40B4-BE49-F238E27FC236}">
                    <a16:creationId xmlns:a16="http://schemas.microsoft.com/office/drawing/2014/main" id="{DD0FD6DF-9705-43C2-A655-1F096C384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1" y="244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2" name="Freeform 600">
                <a:extLst>
                  <a:ext uri="{FF2B5EF4-FFF2-40B4-BE49-F238E27FC236}">
                    <a16:creationId xmlns:a16="http://schemas.microsoft.com/office/drawing/2014/main" id="{1DC52517-EC3D-4268-9A90-5365E9A79B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6" y="2445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3" name="Freeform 601">
                <a:extLst>
                  <a:ext uri="{FF2B5EF4-FFF2-40B4-BE49-F238E27FC236}">
                    <a16:creationId xmlns:a16="http://schemas.microsoft.com/office/drawing/2014/main" id="{B6F5EB39-CB90-495B-9241-A25E4E65BB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6" y="246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4" name="Freeform 602">
                <a:extLst>
                  <a:ext uri="{FF2B5EF4-FFF2-40B4-BE49-F238E27FC236}">
                    <a16:creationId xmlns:a16="http://schemas.microsoft.com/office/drawing/2014/main" id="{E8094F64-6C52-46C2-8964-C502A53A6D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1" y="2460"/>
                <a:ext cx="41" cy="40"/>
              </a:xfrm>
              <a:custGeom>
                <a:avLst/>
                <a:gdLst>
                  <a:gd name="T0" fmla="*/ 21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1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1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1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5" name="Freeform 603">
                <a:extLst>
                  <a:ext uri="{FF2B5EF4-FFF2-40B4-BE49-F238E27FC236}">
                    <a16:creationId xmlns:a16="http://schemas.microsoft.com/office/drawing/2014/main" id="{2C17E619-8347-4B06-A476-A626841BF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" y="2460"/>
                <a:ext cx="41" cy="40"/>
              </a:xfrm>
              <a:custGeom>
                <a:avLst/>
                <a:gdLst>
                  <a:gd name="T0" fmla="*/ 20 w 41"/>
                  <a:gd name="T1" fmla="*/ 0 h 40"/>
                  <a:gd name="T2" fmla="*/ 0 w 41"/>
                  <a:gd name="T3" fmla="*/ 40 h 40"/>
                  <a:gd name="T4" fmla="*/ 41 w 41"/>
                  <a:gd name="T5" fmla="*/ 40 h 40"/>
                  <a:gd name="T6" fmla="*/ 20 w 41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40">
                    <a:moveTo>
                      <a:pt x="20" y="0"/>
                    </a:moveTo>
                    <a:lnTo>
                      <a:pt x="0" y="40"/>
                    </a:lnTo>
                    <a:lnTo>
                      <a:pt x="41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6" name="Freeform 604">
                <a:extLst>
                  <a:ext uri="{FF2B5EF4-FFF2-40B4-BE49-F238E27FC236}">
                    <a16:creationId xmlns:a16="http://schemas.microsoft.com/office/drawing/2014/main" id="{AEAD0B5A-2798-4578-BAEE-19AF647257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4" y="2460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7" name="Freeform 605">
                <a:extLst>
                  <a:ext uri="{FF2B5EF4-FFF2-40B4-BE49-F238E27FC236}">
                    <a16:creationId xmlns:a16="http://schemas.microsoft.com/office/drawing/2014/main" id="{32925073-3B96-44C0-B76E-860B85CCD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0" y="2460"/>
                <a:ext cx="40" cy="40"/>
              </a:xfrm>
              <a:custGeom>
                <a:avLst/>
                <a:gdLst>
                  <a:gd name="T0" fmla="*/ 20 w 40"/>
                  <a:gd name="T1" fmla="*/ 0 h 40"/>
                  <a:gd name="T2" fmla="*/ 0 w 40"/>
                  <a:gd name="T3" fmla="*/ 40 h 40"/>
                  <a:gd name="T4" fmla="*/ 40 w 40"/>
                  <a:gd name="T5" fmla="*/ 40 h 40"/>
                  <a:gd name="T6" fmla="*/ 20 w 40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0" y="40"/>
                    </a:lnTo>
                    <a:lnTo>
                      <a:pt x="40" y="40"/>
                    </a:lnTo>
                    <a:lnTo>
                      <a:pt x="20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  <p:sp>
            <p:nvSpPr>
              <p:cNvPr id="248" name="Freeform 606">
                <a:extLst>
                  <a:ext uri="{FF2B5EF4-FFF2-40B4-BE49-F238E27FC236}">
                    <a16:creationId xmlns:a16="http://schemas.microsoft.com/office/drawing/2014/main" id="{30857FF3-1CAE-49B2-B2D5-14AAC52CB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17" y="2460"/>
                <a:ext cx="38" cy="40"/>
              </a:xfrm>
              <a:custGeom>
                <a:avLst/>
                <a:gdLst>
                  <a:gd name="T0" fmla="*/ 18 w 38"/>
                  <a:gd name="T1" fmla="*/ 0 h 40"/>
                  <a:gd name="T2" fmla="*/ 0 w 38"/>
                  <a:gd name="T3" fmla="*/ 40 h 40"/>
                  <a:gd name="T4" fmla="*/ 38 w 38"/>
                  <a:gd name="T5" fmla="*/ 40 h 40"/>
                  <a:gd name="T6" fmla="*/ 18 w 38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" h="40">
                    <a:moveTo>
                      <a:pt x="18" y="0"/>
                    </a:moveTo>
                    <a:lnTo>
                      <a:pt x="0" y="40"/>
                    </a:lnTo>
                    <a:lnTo>
                      <a:pt x="38" y="40"/>
                    </a:lnTo>
                    <a:lnTo>
                      <a:pt x="18" y="0"/>
                    </a:lnTo>
                    <a:close/>
                  </a:path>
                </a:pathLst>
              </a:custGeom>
              <a:noFill/>
              <a:ln w="7938">
                <a:solidFill>
                  <a:srgbClr val="BA4422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19140"/>
                <a:endParaRPr lang="en-US" sz="2400">
                  <a:solidFill>
                    <a:srgbClr val="595454"/>
                  </a:solidFill>
                  <a:latin typeface="Trebuchet MS" panose="020B0603020202020204"/>
                  <a:cs typeface="Arial"/>
                  <a:sym typeface="Arial"/>
                </a:endParaRPr>
              </a:p>
            </p:txBody>
          </p:sp>
        </p:grpSp>
        <p:sp>
          <p:nvSpPr>
            <p:cNvPr id="16" name="Freeform 608">
              <a:extLst>
                <a:ext uri="{FF2B5EF4-FFF2-40B4-BE49-F238E27FC236}">
                  <a16:creationId xmlns:a16="http://schemas.microsoft.com/office/drawing/2014/main" id="{CF9FED7A-8614-4285-99F8-4E23A14D69C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2" y="2460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7" name="Freeform 609">
              <a:extLst>
                <a:ext uri="{FF2B5EF4-FFF2-40B4-BE49-F238E27FC236}">
                  <a16:creationId xmlns:a16="http://schemas.microsoft.com/office/drawing/2014/main" id="{7E68D25D-4DAF-4A15-A071-66F77177C93A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7" y="2460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8" name="Freeform 610">
              <a:extLst>
                <a:ext uri="{FF2B5EF4-FFF2-40B4-BE49-F238E27FC236}">
                  <a16:creationId xmlns:a16="http://schemas.microsoft.com/office/drawing/2014/main" id="{0A34A012-7D0E-4E4B-B21A-CAA3F90FD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0" y="2460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19" name="Freeform 611">
              <a:extLst>
                <a:ext uri="{FF2B5EF4-FFF2-40B4-BE49-F238E27FC236}">
                  <a16:creationId xmlns:a16="http://schemas.microsoft.com/office/drawing/2014/main" id="{4649AE78-20D8-4DC2-8101-2636291EABF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70" y="2460"/>
              <a:ext cx="38" cy="40"/>
            </a:xfrm>
            <a:custGeom>
              <a:avLst/>
              <a:gdLst>
                <a:gd name="T0" fmla="*/ 17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7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7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0" name="Freeform 612">
              <a:extLst>
                <a:ext uri="{FF2B5EF4-FFF2-40B4-BE49-F238E27FC236}">
                  <a16:creationId xmlns:a16="http://schemas.microsoft.com/office/drawing/2014/main" id="{95A21A39-812A-4058-8142-88EF5E9F3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" y="2478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1" name="Freeform 613">
              <a:extLst>
                <a:ext uri="{FF2B5EF4-FFF2-40B4-BE49-F238E27FC236}">
                  <a16:creationId xmlns:a16="http://schemas.microsoft.com/office/drawing/2014/main" id="{793D07BA-BD3F-4817-9C32-3A08288F4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7" y="2478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2" name="Freeform 614">
              <a:extLst>
                <a:ext uri="{FF2B5EF4-FFF2-40B4-BE49-F238E27FC236}">
                  <a16:creationId xmlns:a16="http://schemas.microsoft.com/office/drawing/2014/main" id="{55FFB1DE-4501-4B79-984B-A6FF5A84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0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3" name="Freeform 615">
              <a:extLst>
                <a:ext uri="{FF2B5EF4-FFF2-40B4-BE49-F238E27FC236}">
                  <a16:creationId xmlns:a16="http://schemas.microsoft.com/office/drawing/2014/main" id="{B3030AB0-EC9F-412B-9A52-68DC3702D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7192" y="2478"/>
              <a:ext cx="41" cy="40"/>
            </a:xfrm>
            <a:custGeom>
              <a:avLst/>
              <a:gdLst>
                <a:gd name="T0" fmla="*/ 21 w 41"/>
                <a:gd name="T1" fmla="*/ 0 h 40"/>
                <a:gd name="T2" fmla="*/ 0 w 41"/>
                <a:gd name="T3" fmla="*/ 40 h 40"/>
                <a:gd name="T4" fmla="*/ 41 w 41"/>
                <a:gd name="T5" fmla="*/ 40 h 40"/>
                <a:gd name="T6" fmla="*/ 21 w 41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40">
                  <a:moveTo>
                    <a:pt x="21" y="0"/>
                  </a:moveTo>
                  <a:lnTo>
                    <a:pt x="0" y="40"/>
                  </a:lnTo>
                  <a:lnTo>
                    <a:pt x="41" y="40"/>
                  </a:lnTo>
                  <a:lnTo>
                    <a:pt x="21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4" name="Freeform 616">
              <a:extLst>
                <a:ext uri="{FF2B5EF4-FFF2-40B4-BE49-F238E27FC236}">
                  <a16:creationId xmlns:a16="http://schemas.microsoft.com/office/drawing/2014/main" id="{25B60A4A-5FBC-48F8-86CE-47FBB705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0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5" name="Freeform 617">
              <a:extLst>
                <a:ext uri="{FF2B5EF4-FFF2-40B4-BE49-F238E27FC236}">
                  <a16:creationId xmlns:a16="http://schemas.microsoft.com/office/drawing/2014/main" id="{F3B5F722-30C3-430F-9ED9-D35BAB3C7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3" y="2478"/>
              <a:ext cx="37" cy="40"/>
            </a:xfrm>
            <a:custGeom>
              <a:avLst/>
              <a:gdLst>
                <a:gd name="T0" fmla="*/ 20 w 37"/>
                <a:gd name="T1" fmla="*/ 0 h 40"/>
                <a:gd name="T2" fmla="*/ 0 w 37"/>
                <a:gd name="T3" fmla="*/ 40 h 40"/>
                <a:gd name="T4" fmla="*/ 37 w 37"/>
                <a:gd name="T5" fmla="*/ 40 h 40"/>
                <a:gd name="T6" fmla="*/ 20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20" y="0"/>
                  </a:moveTo>
                  <a:lnTo>
                    <a:pt x="0" y="40"/>
                  </a:lnTo>
                  <a:lnTo>
                    <a:pt x="37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6" name="Freeform 618">
              <a:extLst>
                <a:ext uri="{FF2B5EF4-FFF2-40B4-BE49-F238E27FC236}">
                  <a16:creationId xmlns:a16="http://schemas.microsoft.com/office/drawing/2014/main" id="{5691521C-F650-4A09-9A3A-62D5D53AE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3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7" name="Freeform 619">
              <a:extLst>
                <a:ext uri="{FF2B5EF4-FFF2-40B4-BE49-F238E27FC236}">
                  <a16:creationId xmlns:a16="http://schemas.microsoft.com/office/drawing/2014/main" id="{A8B5EF42-E520-4BBC-A976-84136B16D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8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8" name="Freeform 620">
              <a:extLst>
                <a:ext uri="{FF2B5EF4-FFF2-40B4-BE49-F238E27FC236}">
                  <a16:creationId xmlns:a16="http://schemas.microsoft.com/office/drawing/2014/main" id="{B8842AE2-8FE1-4AB0-A282-6F39E9299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3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29" name="Freeform 621">
              <a:extLst>
                <a:ext uri="{FF2B5EF4-FFF2-40B4-BE49-F238E27FC236}">
                  <a16:creationId xmlns:a16="http://schemas.microsoft.com/office/drawing/2014/main" id="{B7AA572A-7FCE-4BCF-A672-0E8F69356107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8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0" name="Freeform 622">
              <a:extLst>
                <a:ext uri="{FF2B5EF4-FFF2-40B4-BE49-F238E27FC236}">
                  <a16:creationId xmlns:a16="http://schemas.microsoft.com/office/drawing/2014/main" id="{87C0DCD1-CB69-4CDE-8576-160F6AC38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3" y="2478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1" name="Freeform 623">
              <a:extLst>
                <a:ext uri="{FF2B5EF4-FFF2-40B4-BE49-F238E27FC236}">
                  <a16:creationId xmlns:a16="http://schemas.microsoft.com/office/drawing/2014/main" id="{3F2F6D32-5E91-4AFE-B23D-D7D7A533EC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8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2" name="Freeform 624">
              <a:extLst>
                <a:ext uri="{FF2B5EF4-FFF2-40B4-BE49-F238E27FC236}">
                  <a16:creationId xmlns:a16="http://schemas.microsoft.com/office/drawing/2014/main" id="{C7E1D714-5091-4164-B9BF-4EB8D6DC82C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6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3" name="Freeform 625">
              <a:extLst>
                <a:ext uri="{FF2B5EF4-FFF2-40B4-BE49-F238E27FC236}">
                  <a16:creationId xmlns:a16="http://schemas.microsoft.com/office/drawing/2014/main" id="{9C854836-CDB3-43C5-8A5E-B5AED663A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8" y="2478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4" name="Freeform 626">
              <a:extLst>
                <a:ext uri="{FF2B5EF4-FFF2-40B4-BE49-F238E27FC236}">
                  <a16:creationId xmlns:a16="http://schemas.microsoft.com/office/drawing/2014/main" id="{D95BC474-DDE4-4672-843C-4CAEDE250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36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5" name="Freeform 627">
              <a:extLst>
                <a:ext uri="{FF2B5EF4-FFF2-40B4-BE49-F238E27FC236}">
                  <a16:creationId xmlns:a16="http://schemas.microsoft.com/office/drawing/2014/main" id="{A35EDBDC-8CCD-4D5C-B33B-5826CB27C6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3" y="2478"/>
              <a:ext cx="38" cy="40"/>
            </a:xfrm>
            <a:custGeom>
              <a:avLst/>
              <a:gdLst>
                <a:gd name="T0" fmla="*/ 18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8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8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8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6" name="Freeform 628">
              <a:extLst>
                <a:ext uri="{FF2B5EF4-FFF2-40B4-BE49-F238E27FC236}">
                  <a16:creationId xmlns:a16="http://schemas.microsoft.com/office/drawing/2014/main" id="{733A5567-2378-4190-A028-C744A51CA1B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6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7" name="Freeform 629">
              <a:extLst>
                <a:ext uri="{FF2B5EF4-FFF2-40B4-BE49-F238E27FC236}">
                  <a16:creationId xmlns:a16="http://schemas.microsoft.com/office/drawing/2014/main" id="{09FD6DA3-C301-4858-B95F-69F678E79619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1" y="2478"/>
              <a:ext cx="38" cy="40"/>
            </a:xfrm>
            <a:custGeom>
              <a:avLst/>
              <a:gdLst>
                <a:gd name="T0" fmla="*/ 20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20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20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8" name="Freeform 630">
              <a:extLst>
                <a:ext uri="{FF2B5EF4-FFF2-40B4-BE49-F238E27FC236}">
                  <a16:creationId xmlns:a16="http://schemas.microsoft.com/office/drawing/2014/main" id="{B4268ACD-9556-469A-9AF3-C8B910317385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4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39" name="Freeform 631">
              <a:extLst>
                <a:ext uri="{FF2B5EF4-FFF2-40B4-BE49-F238E27FC236}">
                  <a16:creationId xmlns:a16="http://schemas.microsoft.com/office/drawing/2014/main" id="{A13957C5-6F2A-4AF5-BBD8-F70ECDA02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4" y="2478"/>
              <a:ext cx="38" cy="40"/>
            </a:xfrm>
            <a:custGeom>
              <a:avLst/>
              <a:gdLst>
                <a:gd name="T0" fmla="*/ 17 w 38"/>
                <a:gd name="T1" fmla="*/ 0 h 40"/>
                <a:gd name="T2" fmla="*/ 0 w 38"/>
                <a:gd name="T3" fmla="*/ 40 h 40"/>
                <a:gd name="T4" fmla="*/ 38 w 38"/>
                <a:gd name="T5" fmla="*/ 40 h 40"/>
                <a:gd name="T6" fmla="*/ 17 w 38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40">
                  <a:moveTo>
                    <a:pt x="17" y="0"/>
                  </a:moveTo>
                  <a:lnTo>
                    <a:pt x="0" y="40"/>
                  </a:lnTo>
                  <a:lnTo>
                    <a:pt x="38" y="40"/>
                  </a:lnTo>
                  <a:lnTo>
                    <a:pt x="17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0" name="Freeform 632">
              <a:extLst>
                <a:ext uri="{FF2B5EF4-FFF2-40B4-BE49-F238E27FC236}">
                  <a16:creationId xmlns:a16="http://schemas.microsoft.com/office/drawing/2014/main" id="{B39219A1-BBFB-47F3-946E-24ECC15F43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7" y="2478"/>
              <a:ext cx="37" cy="40"/>
            </a:xfrm>
            <a:custGeom>
              <a:avLst/>
              <a:gdLst>
                <a:gd name="T0" fmla="*/ 20 w 37"/>
                <a:gd name="T1" fmla="*/ 0 h 40"/>
                <a:gd name="T2" fmla="*/ 0 w 37"/>
                <a:gd name="T3" fmla="*/ 40 h 40"/>
                <a:gd name="T4" fmla="*/ 37 w 37"/>
                <a:gd name="T5" fmla="*/ 40 h 40"/>
                <a:gd name="T6" fmla="*/ 20 w 3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40">
                  <a:moveTo>
                    <a:pt x="20" y="0"/>
                  </a:moveTo>
                  <a:lnTo>
                    <a:pt x="0" y="40"/>
                  </a:lnTo>
                  <a:lnTo>
                    <a:pt x="37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1" name="Freeform 633">
              <a:extLst>
                <a:ext uri="{FF2B5EF4-FFF2-40B4-BE49-F238E27FC236}">
                  <a16:creationId xmlns:a16="http://schemas.microsoft.com/office/drawing/2014/main" id="{7D621DF0-5032-4267-9292-D58F8787E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07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2" name="Freeform 634">
              <a:extLst>
                <a:ext uri="{FF2B5EF4-FFF2-40B4-BE49-F238E27FC236}">
                  <a16:creationId xmlns:a16="http://schemas.microsoft.com/office/drawing/2014/main" id="{50718DD0-94B4-4218-8ACE-BC29CFBB5299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2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3" name="Freeform 635">
              <a:extLst>
                <a:ext uri="{FF2B5EF4-FFF2-40B4-BE49-F238E27FC236}">
                  <a16:creationId xmlns:a16="http://schemas.microsoft.com/office/drawing/2014/main" id="{A6AAF6CA-B6E8-47FA-93FF-C5B353DC4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7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4" name="Freeform 636">
              <a:extLst>
                <a:ext uri="{FF2B5EF4-FFF2-40B4-BE49-F238E27FC236}">
                  <a16:creationId xmlns:a16="http://schemas.microsoft.com/office/drawing/2014/main" id="{A183F189-07CD-47BE-B660-6C7F77D71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9" y="2478"/>
              <a:ext cx="40" cy="40"/>
            </a:xfrm>
            <a:custGeom>
              <a:avLst/>
              <a:gdLst>
                <a:gd name="T0" fmla="*/ 20 w 40"/>
                <a:gd name="T1" fmla="*/ 0 h 40"/>
                <a:gd name="T2" fmla="*/ 0 w 40"/>
                <a:gd name="T3" fmla="*/ 40 h 40"/>
                <a:gd name="T4" fmla="*/ 40 w 40"/>
                <a:gd name="T5" fmla="*/ 40 h 40"/>
                <a:gd name="T6" fmla="*/ 20 w 40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40">
                  <a:moveTo>
                    <a:pt x="20" y="0"/>
                  </a:moveTo>
                  <a:lnTo>
                    <a:pt x="0" y="40"/>
                  </a:lnTo>
                  <a:lnTo>
                    <a:pt x="40" y="4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7938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5" name="Freeform 637">
              <a:extLst>
                <a:ext uri="{FF2B5EF4-FFF2-40B4-BE49-F238E27FC236}">
                  <a16:creationId xmlns:a16="http://schemas.microsoft.com/office/drawing/2014/main" id="{F5B1FF77-88FA-4095-9622-2830C097E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9" y="787"/>
              <a:ext cx="2940" cy="1713"/>
            </a:xfrm>
            <a:custGeom>
              <a:avLst/>
              <a:gdLst>
                <a:gd name="T0" fmla="*/ 2372 w 2940"/>
                <a:gd name="T1" fmla="*/ 1681 h 1713"/>
                <a:gd name="T2" fmla="*/ 2018 w 2940"/>
                <a:gd name="T3" fmla="*/ 1656 h 1713"/>
                <a:gd name="T4" fmla="*/ 1955 w 2940"/>
                <a:gd name="T5" fmla="*/ 1620 h 1713"/>
                <a:gd name="T6" fmla="*/ 1324 w 2940"/>
                <a:gd name="T7" fmla="*/ 1600 h 1713"/>
                <a:gd name="T8" fmla="*/ 1216 w 2940"/>
                <a:gd name="T9" fmla="*/ 1573 h 1713"/>
                <a:gd name="T10" fmla="*/ 988 w 2940"/>
                <a:gd name="T11" fmla="*/ 1555 h 1713"/>
                <a:gd name="T12" fmla="*/ 978 w 2940"/>
                <a:gd name="T13" fmla="*/ 1520 h 1713"/>
                <a:gd name="T14" fmla="*/ 912 w 2940"/>
                <a:gd name="T15" fmla="*/ 1485 h 1713"/>
                <a:gd name="T16" fmla="*/ 897 w 2940"/>
                <a:gd name="T17" fmla="*/ 1460 h 1713"/>
                <a:gd name="T18" fmla="*/ 799 w 2940"/>
                <a:gd name="T19" fmla="*/ 1435 h 1713"/>
                <a:gd name="T20" fmla="*/ 761 w 2940"/>
                <a:gd name="T21" fmla="*/ 1409 h 1713"/>
                <a:gd name="T22" fmla="*/ 744 w 2940"/>
                <a:gd name="T23" fmla="*/ 1394 h 1713"/>
                <a:gd name="T24" fmla="*/ 711 w 2940"/>
                <a:gd name="T25" fmla="*/ 1362 h 1713"/>
                <a:gd name="T26" fmla="*/ 676 w 2940"/>
                <a:gd name="T27" fmla="*/ 1347 h 1713"/>
                <a:gd name="T28" fmla="*/ 648 w 2940"/>
                <a:gd name="T29" fmla="*/ 1321 h 1713"/>
                <a:gd name="T30" fmla="*/ 638 w 2940"/>
                <a:gd name="T31" fmla="*/ 1306 h 1713"/>
                <a:gd name="T32" fmla="*/ 628 w 2940"/>
                <a:gd name="T33" fmla="*/ 1284 h 1713"/>
                <a:gd name="T34" fmla="*/ 555 w 2940"/>
                <a:gd name="T35" fmla="*/ 1269 h 1713"/>
                <a:gd name="T36" fmla="*/ 525 w 2940"/>
                <a:gd name="T37" fmla="*/ 1246 h 1713"/>
                <a:gd name="T38" fmla="*/ 485 w 2940"/>
                <a:gd name="T39" fmla="*/ 1231 h 1713"/>
                <a:gd name="T40" fmla="*/ 467 w 2940"/>
                <a:gd name="T41" fmla="*/ 1208 h 1713"/>
                <a:gd name="T42" fmla="*/ 460 w 2940"/>
                <a:gd name="T43" fmla="*/ 1193 h 1713"/>
                <a:gd name="T44" fmla="*/ 450 w 2940"/>
                <a:gd name="T45" fmla="*/ 1171 h 1713"/>
                <a:gd name="T46" fmla="*/ 410 w 2940"/>
                <a:gd name="T47" fmla="*/ 1156 h 1713"/>
                <a:gd name="T48" fmla="*/ 400 w 2940"/>
                <a:gd name="T49" fmla="*/ 1136 h 1713"/>
                <a:gd name="T50" fmla="*/ 372 w 2940"/>
                <a:gd name="T51" fmla="*/ 1123 h 1713"/>
                <a:gd name="T52" fmla="*/ 362 w 2940"/>
                <a:gd name="T53" fmla="*/ 1100 h 1713"/>
                <a:gd name="T54" fmla="*/ 349 w 2940"/>
                <a:gd name="T55" fmla="*/ 1078 h 1713"/>
                <a:gd name="T56" fmla="*/ 347 w 2940"/>
                <a:gd name="T57" fmla="*/ 1038 h 1713"/>
                <a:gd name="T58" fmla="*/ 302 w 2940"/>
                <a:gd name="T59" fmla="*/ 1020 h 1713"/>
                <a:gd name="T60" fmla="*/ 294 w 2940"/>
                <a:gd name="T61" fmla="*/ 985 h 1713"/>
                <a:gd name="T62" fmla="*/ 286 w 2940"/>
                <a:gd name="T63" fmla="*/ 937 h 1713"/>
                <a:gd name="T64" fmla="*/ 281 w 2940"/>
                <a:gd name="T65" fmla="*/ 914 h 1713"/>
                <a:gd name="T66" fmla="*/ 256 w 2940"/>
                <a:gd name="T67" fmla="*/ 894 h 1713"/>
                <a:gd name="T68" fmla="*/ 246 w 2940"/>
                <a:gd name="T69" fmla="*/ 869 h 1713"/>
                <a:gd name="T70" fmla="*/ 234 w 2940"/>
                <a:gd name="T71" fmla="*/ 857 h 1713"/>
                <a:gd name="T72" fmla="*/ 229 w 2940"/>
                <a:gd name="T73" fmla="*/ 801 h 1713"/>
                <a:gd name="T74" fmla="*/ 216 w 2940"/>
                <a:gd name="T75" fmla="*/ 776 h 1713"/>
                <a:gd name="T76" fmla="*/ 211 w 2940"/>
                <a:gd name="T77" fmla="*/ 751 h 1713"/>
                <a:gd name="T78" fmla="*/ 176 w 2940"/>
                <a:gd name="T79" fmla="*/ 723 h 1713"/>
                <a:gd name="T80" fmla="*/ 171 w 2940"/>
                <a:gd name="T81" fmla="*/ 646 h 1713"/>
                <a:gd name="T82" fmla="*/ 166 w 2940"/>
                <a:gd name="T83" fmla="*/ 605 h 1713"/>
                <a:gd name="T84" fmla="*/ 153 w 2940"/>
                <a:gd name="T85" fmla="*/ 578 h 1713"/>
                <a:gd name="T86" fmla="*/ 128 w 2940"/>
                <a:gd name="T87" fmla="*/ 565 h 1713"/>
                <a:gd name="T88" fmla="*/ 123 w 2940"/>
                <a:gd name="T89" fmla="*/ 497 h 1713"/>
                <a:gd name="T90" fmla="*/ 116 w 2940"/>
                <a:gd name="T91" fmla="*/ 447 h 1713"/>
                <a:gd name="T92" fmla="*/ 113 w 2940"/>
                <a:gd name="T93" fmla="*/ 334 h 1713"/>
                <a:gd name="T94" fmla="*/ 108 w 2940"/>
                <a:gd name="T95" fmla="*/ 271 h 1713"/>
                <a:gd name="T96" fmla="*/ 103 w 2940"/>
                <a:gd name="T97" fmla="*/ 201 h 1713"/>
                <a:gd name="T98" fmla="*/ 90 w 2940"/>
                <a:gd name="T99" fmla="*/ 161 h 1713"/>
                <a:gd name="T100" fmla="*/ 78 w 2940"/>
                <a:gd name="T101" fmla="*/ 146 h 1713"/>
                <a:gd name="T102" fmla="*/ 70 w 2940"/>
                <a:gd name="T103" fmla="*/ 118 h 1713"/>
                <a:gd name="T104" fmla="*/ 55 w 2940"/>
                <a:gd name="T105" fmla="*/ 103 h 1713"/>
                <a:gd name="T106" fmla="*/ 48 w 2940"/>
                <a:gd name="T107" fmla="*/ 73 h 1713"/>
                <a:gd name="T108" fmla="*/ 43 w 2940"/>
                <a:gd name="T109" fmla="*/ 53 h 1713"/>
                <a:gd name="T110" fmla="*/ 38 w 2940"/>
                <a:gd name="T111" fmla="*/ 25 h 1713"/>
                <a:gd name="T112" fmla="*/ 20 w 2940"/>
                <a:gd name="T113" fmla="*/ 10 h 1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40" h="1713">
                  <a:moveTo>
                    <a:pt x="2940" y="1713"/>
                  </a:moveTo>
                  <a:lnTo>
                    <a:pt x="2604" y="1713"/>
                  </a:lnTo>
                  <a:lnTo>
                    <a:pt x="2604" y="1696"/>
                  </a:lnTo>
                  <a:lnTo>
                    <a:pt x="2372" y="1696"/>
                  </a:lnTo>
                  <a:lnTo>
                    <a:pt x="2372" y="1681"/>
                  </a:lnTo>
                  <a:lnTo>
                    <a:pt x="2254" y="1681"/>
                  </a:lnTo>
                  <a:lnTo>
                    <a:pt x="2254" y="1668"/>
                  </a:lnTo>
                  <a:lnTo>
                    <a:pt x="2184" y="1668"/>
                  </a:lnTo>
                  <a:lnTo>
                    <a:pt x="2184" y="1656"/>
                  </a:lnTo>
                  <a:lnTo>
                    <a:pt x="2018" y="1656"/>
                  </a:lnTo>
                  <a:lnTo>
                    <a:pt x="2018" y="1643"/>
                  </a:lnTo>
                  <a:lnTo>
                    <a:pt x="1970" y="1643"/>
                  </a:lnTo>
                  <a:lnTo>
                    <a:pt x="1970" y="1631"/>
                  </a:lnTo>
                  <a:lnTo>
                    <a:pt x="1955" y="1631"/>
                  </a:lnTo>
                  <a:lnTo>
                    <a:pt x="1955" y="1620"/>
                  </a:lnTo>
                  <a:lnTo>
                    <a:pt x="1689" y="1620"/>
                  </a:lnTo>
                  <a:lnTo>
                    <a:pt x="1689" y="1610"/>
                  </a:lnTo>
                  <a:lnTo>
                    <a:pt x="1453" y="1610"/>
                  </a:lnTo>
                  <a:lnTo>
                    <a:pt x="1453" y="1600"/>
                  </a:lnTo>
                  <a:lnTo>
                    <a:pt x="1324" y="1600"/>
                  </a:lnTo>
                  <a:lnTo>
                    <a:pt x="1324" y="1590"/>
                  </a:lnTo>
                  <a:lnTo>
                    <a:pt x="1289" y="1590"/>
                  </a:lnTo>
                  <a:lnTo>
                    <a:pt x="1289" y="1580"/>
                  </a:lnTo>
                  <a:lnTo>
                    <a:pt x="1216" y="1580"/>
                  </a:lnTo>
                  <a:lnTo>
                    <a:pt x="1216" y="1573"/>
                  </a:lnTo>
                  <a:lnTo>
                    <a:pt x="1108" y="1573"/>
                  </a:lnTo>
                  <a:lnTo>
                    <a:pt x="1108" y="1563"/>
                  </a:lnTo>
                  <a:lnTo>
                    <a:pt x="998" y="1563"/>
                  </a:lnTo>
                  <a:lnTo>
                    <a:pt x="998" y="1555"/>
                  </a:lnTo>
                  <a:lnTo>
                    <a:pt x="988" y="1555"/>
                  </a:lnTo>
                  <a:lnTo>
                    <a:pt x="988" y="1538"/>
                  </a:lnTo>
                  <a:lnTo>
                    <a:pt x="983" y="1538"/>
                  </a:lnTo>
                  <a:lnTo>
                    <a:pt x="983" y="1528"/>
                  </a:lnTo>
                  <a:lnTo>
                    <a:pt x="978" y="1528"/>
                  </a:lnTo>
                  <a:lnTo>
                    <a:pt x="978" y="1520"/>
                  </a:lnTo>
                  <a:lnTo>
                    <a:pt x="975" y="1520"/>
                  </a:lnTo>
                  <a:lnTo>
                    <a:pt x="975" y="1510"/>
                  </a:lnTo>
                  <a:lnTo>
                    <a:pt x="955" y="1510"/>
                  </a:lnTo>
                  <a:lnTo>
                    <a:pt x="955" y="1485"/>
                  </a:lnTo>
                  <a:lnTo>
                    <a:pt x="912" y="1485"/>
                  </a:lnTo>
                  <a:lnTo>
                    <a:pt x="912" y="1477"/>
                  </a:lnTo>
                  <a:lnTo>
                    <a:pt x="900" y="1477"/>
                  </a:lnTo>
                  <a:lnTo>
                    <a:pt x="900" y="1467"/>
                  </a:lnTo>
                  <a:lnTo>
                    <a:pt x="897" y="1467"/>
                  </a:lnTo>
                  <a:lnTo>
                    <a:pt x="897" y="1460"/>
                  </a:lnTo>
                  <a:lnTo>
                    <a:pt x="880" y="1460"/>
                  </a:lnTo>
                  <a:lnTo>
                    <a:pt x="880" y="1442"/>
                  </a:lnTo>
                  <a:lnTo>
                    <a:pt x="875" y="1442"/>
                  </a:lnTo>
                  <a:lnTo>
                    <a:pt x="875" y="1435"/>
                  </a:lnTo>
                  <a:lnTo>
                    <a:pt x="799" y="1435"/>
                  </a:lnTo>
                  <a:lnTo>
                    <a:pt x="799" y="1425"/>
                  </a:lnTo>
                  <a:lnTo>
                    <a:pt x="766" y="1425"/>
                  </a:lnTo>
                  <a:lnTo>
                    <a:pt x="766" y="1419"/>
                  </a:lnTo>
                  <a:lnTo>
                    <a:pt x="761" y="1419"/>
                  </a:lnTo>
                  <a:lnTo>
                    <a:pt x="761" y="1409"/>
                  </a:lnTo>
                  <a:lnTo>
                    <a:pt x="754" y="1409"/>
                  </a:lnTo>
                  <a:lnTo>
                    <a:pt x="754" y="1402"/>
                  </a:lnTo>
                  <a:lnTo>
                    <a:pt x="746" y="1402"/>
                  </a:lnTo>
                  <a:lnTo>
                    <a:pt x="746" y="1394"/>
                  </a:lnTo>
                  <a:lnTo>
                    <a:pt x="744" y="1394"/>
                  </a:lnTo>
                  <a:lnTo>
                    <a:pt x="744" y="1379"/>
                  </a:lnTo>
                  <a:lnTo>
                    <a:pt x="744" y="1379"/>
                  </a:lnTo>
                  <a:lnTo>
                    <a:pt x="744" y="1369"/>
                  </a:lnTo>
                  <a:lnTo>
                    <a:pt x="711" y="1369"/>
                  </a:lnTo>
                  <a:lnTo>
                    <a:pt x="711" y="1362"/>
                  </a:lnTo>
                  <a:lnTo>
                    <a:pt x="704" y="1362"/>
                  </a:lnTo>
                  <a:lnTo>
                    <a:pt x="704" y="1354"/>
                  </a:lnTo>
                  <a:lnTo>
                    <a:pt x="694" y="1354"/>
                  </a:lnTo>
                  <a:lnTo>
                    <a:pt x="694" y="1347"/>
                  </a:lnTo>
                  <a:lnTo>
                    <a:pt x="676" y="1347"/>
                  </a:lnTo>
                  <a:lnTo>
                    <a:pt x="676" y="1337"/>
                  </a:lnTo>
                  <a:lnTo>
                    <a:pt x="651" y="1337"/>
                  </a:lnTo>
                  <a:lnTo>
                    <a:pt x="651" y="1329"/>
                  </a:lnTo>
                  <a:lnTo>
                    <a:pt x="648" y="1329"/>
                  </a:lnTo>
                  <a:lnTo>
                    <a:pt x="648" y="1321"/>
                  </a:lnTo>
                  <a:lnTo>
                    <a:pt x="646" y="1321"/>
                  </a:lnTo>
                  <a:lnTo>
                    <a:pt x="646" y="1316"/>
                  </a:lnTo>
                  <a:lnTo>
                    <a:pt x="641" y="1316"/>
                  </a:lnTo>
                  <a:lnTo>
                    <a:pt x="641" y="1306"/>
                  </a:lnTo>
                  <a:lnTo>
                    <a:pt x="638" y="1306"/>
                  </a:lnTo>
                  <a:lnTo>
                    <a:pt x="638" y="1299"/>
                  </a:lnTo>
                  <a:lnTo>
                    <a:pt x="631" y="1299"/>
                  </a:lnTo>
                  <a:lnTo>
                    <a:pt x="631" y="1294"/>
                  </a:lnTo>
                  <a:lnTo>
                    <a:pt x="628" y="1294"/>
                  </a:lnTo>
                  <a:lnTo>
                    <a:pt x="628" y="1284"/>
                  </a:lnTo>
                  <a:lnTo>
                    <a:pt x="626" y="1284"/>
                  </a:lnTo>
                  <a:lnTo>
                    <a:pt x="626" y="1276"/>
                  </a:lnTo>
                  <a:lnTo>
                    <a:pt x="588" y="1276"/>
                  </a:lnTo>
                  <a:lnTo>
                    <a:pt x="588" y="1269"/>
                  </a:lnTo>
                  <a:lnTo>
                    <a:pt x="555" y="1269"/>
                  </a:lnTo>
                  <a:lnTo>
                    <a:pt x="555" y="1261"/>
                  </a:lnTo>
                  <a:lnTo>
                    <a:pt x="550" y="1261"/>
                  </a:lnTo>
                  <a:lnTo>
                    <a:pt x="550" y="1254"/>
                  </a:lnTo>
                  <a:lnTo>
                    <a:pt x="525" y="1254"/>
                  </a:lnTo>
                  <a:lnTo>
                    <a:pt x="525" y="1246"/>
                  </a:lnTo>
                  <a:lnTo>
                    <a:pt x="523" y="1246"/>
                  </a:lnTo>
                  <a:lnTo>
                    <a:pt x="523" y="1239"/>
                  </a:lnTo>
                  <a:lnTo>
                    <a:pt x="520" y="1239"/>
                  </a:lnTo>
                  <a:lnTo>
                    <a:pt x="520" y="1231"/>
                  </a:lnTo>
                  <a:lnTo>
                    <a:pt x="485" y="1231"/>
                  </a:lnTo>
                  <a:lnTo>
                    <a:pt x="485" y="1223"/>
                  </a:lnTo>
                  <a:lnTo>
                    <a:pt x="470" y="1223"/>
                  </a:lnTo>
                  <a:lnTo>
                    <a:pt x="470" y="1213"/>
                  </a:lnTo>
                  <a:lnTo>
                    <a:pt x="467" y="1213"/>
                  </a:lnTo>
                  <a:lnTo>
                    <a:pt x="467" y="1208"/>
                  </a:lnTo>
                  <a:lnTo>
                    <a:pt x="465" y="1208"/>
                  </a:lnTo>
                  <a:lnTo>
                    <a:pt x="465" y="1201"/>
                  </a:lnTo>
                  <a:lnTo>
                    <a:pt x="462" y="1201"/>
                  </a:lnTo>
                  <a:lnTo>
                    <a:pt x="462" y="1193"/>
                  </a:lnTo>
                  <a:lnTo>
                    <a:pt x="460" y="1193"/>
                  </a:lnTo>
                  <a:lnTo>
                    <a:pt x="460" y="1186"/>
                  </a:lnTo>
                  <a:lnTo>
                    <a:pt x="457" y="1186"/>
                  </a:lnTo>
                  <a:lnTo>
                    <a:pt x="457" y="1178"/>
                  </a:lnTo>
                  <a:lnTo>
                    <a:pt x="450" y="1178"/>
                  </a:lnTo>
                  <a:lnTo>
                    <a:pt x="450" y="1171"/>
                  </a:lnTo>
                  <a:lnTo>
                    <a:pt x="422" y="1171"/>
                  </a:lnTo>
                  <a:lnTo>
                    <a:pt x="422" y="1166"/>
                  </a:lnTo>
                  <a:lnTo>
                    <a:pt x="412" y="1166"/>
                  </a:lnTo>
                  <a:lnTo>
                    <a:pt x="412" y="1156"/>
                  </a:lnTo>
                  <a:lnTo>
                    <a:pt x="410" y="1156"/>
                  </a:lnTo>
                  <a:lnTo>
                    <a:pt x="410" y="1151"/>
                  </a:lnTo>
                  <a:lnTo>
                    <a:pt x="405" y="1151"/>
                  </a:lnTo>
                  <a:lnTo>
                    <a:pt x="405" y="1143"/>
                  </a:lnTo>
                  <a:lnTo>
                    <a:pt x="400" y="1143"/>
                  </a:lnTo>
                  <a:lnTo>
                    <a:pt x="400" y="1136"/>
                  </a:lnTo>
                  <a:lnTo>
                    <a:pt x="395" y="1136"/>
                  </a:lnTo>
                  <a:lnTo>
                    <a:pt x="395" y="1131"/>
                  </a:lnTo>
                  <a:lnTo>
                    <a:pt x="379" y="1131"/>
                  </a:lnTo>
                  <a:lnTo>
                    <a:pt x="379" y="1123"/>
                  </a:lnTo>
                  <a:lnTo>
                    <a:pt x="372" y="1123"/>
                  </a:lnTo>
                  <a:lnTo>
                    <a:pt x="372" y="1110"/>
                  </a:lnTo>
                  <a:lnTo>
                    <a:pt x="364" y="1110"/>
                  </a:lnTo>
                  <a:lnTo>
                    <a:pt x="364" y="1103"/>
                  </a:lnTo>
                  <a:lnTo>
                    <a:pt x="362" y="1103"/>
                  </a:lnTo>
                  <a:lnTo>
                    <a:pt x="362" y="1100"/>
                  </a:lnTo>
                  <a:lnTo>
                    <a:pt x="352" y="1100"/>
                  </a:lnTo>
                  <a:lnTo>
                    <a:pt x="352" y="1093"/>
                  </a:lnTo>
                  <a:lnTo>
                    <a:pt x="349" y="1093"/>
                  </a:lnTo>
                  <a:lnTo>
                    <a:pt x="349" y="1078"/>
                  </a:lnTo>
                  <a:lnTo>
                    <a:pt x="349" y="1078"/>
                  </a:lnTo>
                  <a:lnTo>
                    <a:pt x="349" y="1060"/>
                  </a:lnTo>
                  <a:lnTo>
                    <a:pt x="347" y="1060"/>
                  </a:lnTo>
                  <a:lnTo>
                    <a:pt x="347" y="1045"/>
                  </a:lnTo>
                  <a:lnTo>
                    <a:pt x="347" y="1045"/>
                  </a:lnTo>
                  <a:lnTo>
                    <a:pt x="347" y="1038"/>
                  </a:lnTo>
                  <a:lnTo>
                    <a:pt x="339" y="1038"/>
                  </a:lnTo>
                  <a:lnTo>
                    <a:pt x="339" y="1025"/>
                  </a:lnTo>
                  <a:lnTo>
                    <a:pt x="317" y="1025"/>
                  </a:lnTo>
                  <a:lnTo>
                    <a:pt x="317" y="1020"/>
                  </a:lnTo>
                  <a:lnTo>
                    <a:pt x="302" y="1020"/>
                  </a:lnTo>
                  <a:lnTo>
                    <a:pt x="302" y="1015"/>
                  </a:lnTo>
                  <a:lnTo>
                    <a:pt x="299" y="1015"/>
                  </a:lnTo>
                  <a:lnTo>
                    <a:pt x="299" y="997"/>
                  </a:lnTo>
                  <a:lnTo>
                    <a:pt x="294" y="997"/>
                  </a:lnTo>
                  <a:lnTo>
                    <a:pt x="294" y="985"/>
                  </a:lnTo>
                  <a:lnTo>
                    <a:pt x="292" y="985"/>
                  </a:lnTo>
                  <a:lnTo>
                    <a:pt x="292" y="960"/>
                  </a:lnTo>
                  <a:lnTo>
                    <a:pt x="289" y="960"/>
                  </a:lnTo>
                  <a:lnTo>
                    <a:pt x="289" y="937"/>
                  </a:lnTo>
                  <a:lnTo>
                    <a:pt x="286" y="937"/>
                  </a:lnTo>
                  <a:lnTo>
                    <a:pt x="286" y="930"/>
                  </a:lnTo>
                  <a:lnTo>
                    <a:pt x="284" y="930"/>
                  </a:lnTo>
                  <a:lnTo>
                    <a:pt x="284" y="922"/>
                  </a:lnTo>
                  <a:lnTo>
                    <a:pt x="281" y="922"/>
                  </a:lnTo>
                  <a:lnTo>
                    <a:pt x="281" y="914"/>
                  </a:lnTo>
                  <a:lnTo>
                    <a:pt x="269" y="914"/>
                  </a:lnTo>
                  <a:lnTo>
                    <a:pt x="269" y="902"/>
                  </a:lnTo>
                  <a:lnTo>
                    <a:pt x="264" y="902"/>
                  </a:lnTo>
                  <a:lnTo>
                    <a:pt x="264" y="894"/>
                  </a:lnTo>
                  <a:lnTo>
                    <a:pt x="256" y="894"/>
                  </a:lnTo>
                  <a:lnTo>
                    <a:pt x="256" y="887"/>
                  </a:lnTo>
                  <a:lnTo>
                    <a:pt x="251" y="887"/>
                  </a:lnTo>
                  <a:lnTo>
                    <a:pt x="251" y="882"/>
                  </a:lnTo>
                  <a:lnTo>
                    <a:pt x="246" y="882"/>
                  </a:lnTo>
                  <a:lnTo>
                    <a:pt x="246" y="869"/>
                  </a:lnTo>
                  <a:lnTo>
                    <a:pt x="241" y="869"/>
                  </a:lnTo>
                  <a:lnTo>
                    <a:pt x="241" y="867"/>
                  </a:lnTo>
                  <a:lnTo>
                    <a:pt x="236" y="867"/>
                  </a:lnTo>
                  <a:lnTo>
                    <a:pt x="236" y="857"/>
                  </a:lnTo>
                  <a:lnTo>
                    <a:pt x="234" y="857"/>
                  </a:lnTo>
                  <a:lnTo>
                    <a:pt x="234" y="842"/>
                  </a:lnTo>
                  <a:lnTo>
                    <a:pt x="231" y="842"/>
                  </a:lnTo>
                  <a:lnTo>
                    <a:pt x="231" y="816"/>
                  </a:lnTo>
                  <a:lnTo>
                    <a:pt x="229" y="816"/>
                  </a:lnTo>
                  <a:lnTo>
                    <a:pt x="229" y="801"/>
                  </a:lnTo>
                  <a:lnTo>
                    <a:pt x="226" y="801"/>
                  </a:lnTo>
                  <a:lnTo>
                    <a:pt x="226" y="789"/>
                  </a:lnTo>
                  <a:lnTo>
                    <a:pt x="224" y="789"/>
                  </a:lnTo>
                  <a:lnTo>
                    <a:pt x="224" y="776"/>
                  </a:lnTo>
                  <a:lnTo>
                    <a:pt x="216" y="776"/>
                  </a:lnTo>
                  <a:lnTo>
                    <a:pt x="216" y="764"/>
                  </a:lnTo>
                  <a:lnTo>
                    <a:pt x="216" y="764"/>
                  </a:lnTo>
                  <a:lnTo>
                    <a:pt x="216" y="759"/>
                  </a:lnTo>
                  <a:lnTo>
                    <a:pt x="211" y="759"/>
                  </a:lnTo>
                  <a:lnTo>
                    <a:pt x="211" y="751"/>
                  </a:lnTo>
                  <a:lnTo>
                    <a:pt x="196" y="751"/>
                  </a:lnTo>
                  <a:lnTo>
                    <a:pt x="196" y="739"/>
                  </a:lnTo>
                  <a:lnTo>
                    <a:pt x="183" y="739"/>
                  </a:lnTo>
                  <a:lnTo>
                    <a:pt x="183" y="723"/>
                  </a:lnTo>
                  <a:lnTo>
                    <a:pt x="176" y="723"/>
                  </a:lnTo>
                  <a:lnTo>
                    <a:pt x="176" y="701"/>
                  </a:lnTo>
                  <a:lnTo>
                    <a:pt x="173" y="701"/>
                  </a:lnTo>
                  <a:lnTo>
                    <a:pt x="173" y="656"/>
                  </a:lnTo>
                  <a:lnTo>
                    <a:pt x="171" y="656"/>
                  </a:lnTo>
                  <a:lnTo>
                    <a:pt x="171" y="646"/>
                  </a:lnTo>
                  <a:lnTo>
                    <a:pt x="168" y="646"/>
                  </a:lnTo>
                  <a:lnTo>
                    <a:pt x="168" y="628"/>
                  </a:lnTo>
                  <a:lnTo>
                    <a:pt x="168" y="628"/>
                  </a:lnTo>
                  <a:lnTo>
                    <a:pt x="168" y="605"/>
                  </a:lnTo>
                  <a:lnTo>
                    <a:pt x="166" y="605"/>
                  </a:lnTo>
                  <a:lnTo>
                    <a:pt x="166" y="593"/>
                  </a:lnTo>
                  <a:lnTo>
                    <a:pt x="156" y="593"/>
                  </a:lnTo>
                  <a:lnTo>
                    <a:pt x="156" y="585"/>
                  </a:lnTo>
                  <a:lnTo>
                    <a:pt x="153" y="585"/>
                  </a:lnTo>
                  <a:lnTo>
                    <a:pt x="153" y="578"/>
                  </a:lnTo>
                  <a:lnTo>
                    <a:pt x="138" y="578"/>
                  </a:lnTo>
                  <a:lnTo>
                    <a:pt x="138" y="573"/>
                  </a:lnTo>
                  <a:lnTo>
                    <a:pt x="133" y="573"/>
                  </a:lnTo>
                  <a:lnTo>
                    <a:pt x="133" y="565"/>
                  </a:lnTo>
                  <a:lnTo>
                    <a:pt x="128" y="565"/>
                  </a:lnTo>
                  <a:lnTo>
                    <a:pt x="128" y="545"/>
                  </a:lnTo>
                  <a:lnTo>
                    <a:pt x="126" y="545"/>
                  </a:lnTo>
                  <a:lnTo>
                    <a:pt x="126" y="525"/>
                  </a:lnTo>
                  <a:lnTo>
                    <a:pt x="123" y="525"/>
                  </a:lnTo>
                  <a:lnTo>
                    <a:pt x="123" y="497"/>
                  </a:lnTo>
                  <a:lnTo>
                    <a:pt x="121" y="497"/>
                  </a:lnTo>
                  <a:lnTo>
                    <a:pt x="121" y="472"/>
                  </a:lnTo>
                  <a:lnTo>
                    <a:pt x="118" y="472"/>
                  </a:lnTo>
                  <a:lnTo>
                    <a:pt x="118" y="447"/>
                  </a:lnTo>
                  <a:lnTo>
                    <a:pt x="116" y="447"/>
                  </a:lnTo>
                  <a:lnTo>
                    <a:pt x="116" y="377"/>
                  </a:lnTo>
                  <a:lnTo>
                    <a:pt x="116" y="367"/>
                  </a:lnTo>
                  <a:lnTo>
                    <a:pt x="113" y="367"/>
                  </a:lnTo>
                  <a:lnTo>
                    <a:pt x="113" y="334"/>
                  </a:lnTo>
                  <a:lnTo>
                    <a:pt x="113" y="334"/>
                  </a:lnTo>
                  <a:lnTo>
                    <a:pt x="113" y="316"/>
                  </a:lnTo>
                  <a:lnTo>
                    <a:pt x="111" y="316"/>
                  </a:lnTo>
                  <a:lnTo>
                    <a:pt x="111" y="299"/>
                  </a:lnTo>
                  <a:lnTo>
                    <a:pt x="108" y="299"/>
                  </a:lnTo>
                  <a:lnTo>
                    <a:pt x="108" y="271"/>
                  </a:lnTo>
                  <a:lnTo>
                    <a:pt x="106" y="271"/>
                  </a:lnTo>
                  <a:lnTo>
                    <a:pt x="106" y="223"/>
                  </a:lnTo>
                  <a:lnTo>
                    <a:pt x="103" y="223"/>
                  </a:lnTo>
                  <a:lnTo>
                    <a:pt x="103" y="201"/>
                  </a:lnTo>
                  <a:lnTo>
                    <a:pt x="103" y="201"/>
                  </a:lnTo>
                  <a:lnTo>
                    <a:pt x="103" y="188"/>
                  </a:lnTo>
                  <a:lnTo>
                    <a:pt x="98" y="188"/>
                  </a:lnTo>
                  <a:lnTo>
                    <a:pt x="98" y="181"/>
                  </a:lnTo>
                  <a:lnTo>
                    <a:pt x="90" y="181"/>
                  </a:lnTo>
                  <a:lnTo>
                    <a:pt x="90" y="161"/>
                  </a:lnTo>
                  <a:lnTo>
                    <a:pt x="88" y="161"/>
                  </a:lnTo>
                  <a:lnTo>
                    <a:pt x="88" y="151"/>
                  </a:lnTo>
                  <a:lnTo>
                    <a:pt x="80" y="151"/>
                  </a:lnTo>
                  <a:lnTo>
                    <a:pt x="80" y="146"/>
                  </a:lnTo>
                  <a:lnTo>
                    <a:pt x="78" y="146"/>
                  </a:lnTo>
                  <a:lnTo>
                    <a:pt x="78" y="136"/>
                  </a:lnTo>
                  <a:lnTo>
                    <a:pt x="73" y="136"/>
                  </a:lnTo>
                  <a:lnTo>
                    <a:pt x="73" y="130"/>
                  </a:lnTo>
                  <a:lnTo>
                    <a:pt x="70" y="130"/>
                  </a:lnTo>
                  <a:lnTo>
                    <a:pt x="70" y="118"/>
                  </a:lnTo>
                  <a:lnTo>
                    <a:pt x="68" y="118"/>
                  </a:lnTo>
                  <a:lnTo>
                    <a:pt x="68" y="113"/>
                  </a:lnTo>
                  <a:lnTo>
                    <a:pt x="60" y="113"/>
                  </a:lnTo>
                  <a:lnTo>
                    <a:pt x="60" y="103"/>
                  </a:lnTo>
                  <a:lnTo>
                    <a:pt x="55" y="103"/>
                  </a:lnTo>
                  <a:lnTo>
                    <a:pt x="55" y="95"/>
                  </a:lnTo>
                  <a:lnTo>
                    <a:pt x="53" y="95"/>
                  </a:lnTo>
                  <a:lnTo>
                    <a:pt x="53" y="93"/>
                  </a:lnTo>
                  <a:lnTo>
                    <a:pt x="48" y="93"/>
                  </a:lnTo>
                  <a:lnTo>
                    <a:pt x="48" y="73"/>
                  </a:lnTo>
                  <a:lnTo>
                    <a:pt x="45" y="73"/>
                  </a:lnTo>
                  <a:lnTo>
                    <a:pt x="45" y="63"/>
                  </a:lnTo>
                  <a:lnTo>
                    <a:pt x="43" y="6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45"/>
                  </a:lnTo>
                  <a:lnTo>
                    <a:pt x="40" y="45"/>
                  </a:lnTo>
                  <a:lnTo>
                    <a:pt x="40" y="35"/>
                  </a:lnTo>
                  <a:lnTo>
                    <a:pt x="38" y="35"/>
                  </a:lnTo>
                  <a:lnTo>
                    <a:pt x="38" y="25"/>
                  </a:lnTo>
                  <a:lnTo>
                    <a:pt x="35" y="25"/>
                  </a:lnTo>
                  <a:lnTo>
                    <a:pt x="35" y="20"/>
                  </a:lnTo>
                  <a:lnTo>
                    <a:pt x="25" y="20"/>
                  </a:lnTo>
                  <a:lnTo>
                    <a:pt x="25" y="10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18" y="5"/>
                  </a:lnTo>
                  <a:lnTo>
                    <a:pt x="18" y="0"/>
                  </a:lnTo>
                  <a:lnTo>
                    <a:pt x="0" y="0"/>
                  </a:lnTo>
                </a:path>
              </a:pathLst>
            </a:custGeom>
            <a:noFill/>
            <a:ln w="15875">
              <a:solidFill>
                <a:srgbClr val="BA442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19140"/>
              <a:endParaRPr lang="en-US" sz="2400">
                <a:solidFill>
                  <a:srgbClr val="595454"/>
                </a:solidFill>
                <a:latin typeface="Trebuchet MS" panose="020B0603020202020204"/>
                <a:cs typeface="Arial"/>
                <a:sym typeface="Arial"/>
              </a:endParaRPr>
            </a:p>
          </p:txBody>
        </p:sp>
        <p:sp>
          <p:nvSpPr>
            <p:cNvPr id="46" name="Rectangle 638">
              <a:extLst>
                <a:ext uri="{FF2B5EF4-FFF2-40B4-BE49-F238E27FC236}">
                  <a16:creationId xmlns:a16="http://schemas.microsoft.com/office/drawing/2014/main" id="{97A8BE45-38EA-4796-9472-476F13C0EED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-986" y="1887"/>
              <a:ext cx="220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914377"/>
              <a:r>
                <a:rPr lang="en-US" altLang="en-US" sz="2100" b="1" dirty="0">
                  <a:solidFill>
                    <a:srgbClr val="595454"/>
                  </a:solidFill>
                  <a:latin typeface="Trebuchet MS Bold" panose="020B0703020202020204" pitchFamily="34" charset="0"/>
                  <a:cs typeface="Arial"/>
                  <a:sym typeface="Arial"/>
                </a:rPr>
                <a:t>Intermediate/poor risk</a:t>
              </a:r>
              <a:endParaRPr lang="en-US" altLang="en-US" dirty="0">
                <a:solidFill>
                  <a:srgbClr val="595454"/>
                </a:solidFill>
                <a:cs typeface="Arial"/>
                <a:sym typeface="Arial"/>
              </a:endParaRPr>
            </a:p>
          </p:txBody>
        </p:sp>
        <p:sp>
          <p:nvSpPr>
            <p:cNvPr id="47" name="Rectangle 639">
              <a:extLst>
                <a:ext uri="{FF2B5EF4-FFF2-40B4-BE49-F238E27FC236}">
                  <a16:creationId xmlns:a16="http://schemas.microsoft.com/office/drawing/2014/main" id="{1770A974-AAD5-4772-AC46-2BF00D958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4" y="204"/>
              <a:ext cx="1511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377"/>
              <a:r>
                <a:rPr lang="en-US" altLang="en-US" sz="2100" b="1" dirty="0">
                  <a:solidFill>
                    <a:srgbClr val="595454"/>
                  </a:solidFill>
                  <a:latin typeface="Trebuchet MS Bold" panose="020B0703020202020204" pitchFamily="34" charset="0"/>
                  <a:cs typeface="Arial"/>
                  <a:sym typeface="Arial"/>
                </a:rPr>
                <a:t>Overall survival</a:t>
              </a:r>
              <a:endParaRPr lang="en-US" altLang="en-US" dirty="0">
                <a:solidFill>
                  <a:srgbClr val="595454"/>
                </a:solidFill>
                <a:cs typeface="Arial"/>
                <a:sym typeface="Arial"/>
              </a:endParaRPr>
            </a:p>
          </p:txBody>
        </p:sp>
        <p:sp>
          <p:nvSpPr>
            <p:cNvPr id="48" name="Rectangle 640">
              <a:extLst>
                <a:ext uri="{FF2B5EF4-FFF2-40B4-BE49-F238E27FC236}">
                  <a16:creationId xmlns:a16="http://schemas.microsoft.com/office/drawing/2014/main" id="{B35969A5-5D8F-42F8-808C-482F9C95E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2" y="204"/>
              <a:ext cx="2419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914377"/>
              <a:r>
                <a:rPr lang="en-US" altLang="en-US" sz="2100" b="1">
                  <a:solidFill>
                    <a:srgbClr val="595454"/>
                  </a:solidFill>
                  <a:latin typeface="Trebuchet MS Bold" panose="020B0703020202020204" pitchFamily="34" charset="0"/>
                  <a:cs typeface="Arial"/>
                  <a:sym typeface="Arial"/>
                </a:rPr>
                <a:t>Progression-free survival</a:t>
              </a:r>
              <a:endParaRPr lang="en-US" altLang="en-US">
                <a:solidFill>
                  <a:srgbClr val="595454"/>
                </a:solidFill>
                <a:cs typeface="Arial"/>
                <a:sym typeface="Arial"/>
              </a:endParaRPr>
            </a:p>
          </p:txBody>
        </p:sp>
      </p:grpSp>
      <p:sp>
        <p:nvSpPr>
          <p:cNvPr id="649" name="Text Placeholder 3">
            <a:extLst>
              <a:ext uri="{FF2B5EF4-FFF2-40B4-BE49-F238E27FC236}">
                <a16:creationId xmlns:a16="http://schemas.microsoft.com/office/drawing/2014/main" id="{ABB61530-0B2F-4F05-9397-6F3FAFC66584}"/>
              </a:ext>
            </a:extLst>
          </p:cNvPr>
          <p:cNvSpPr txBox="1">
            <a:spLocks/>
          </p:cNvSpPr>
          <p:nvPr/>
        </p:nvSpPr>
        <p:spPr>
          <a:xfrm>
            <a:off x="8879792" y="6513282"/>
            <a:ext cx="3312208" cy="246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100" dirty="0" err="1"/>
              <a:t>Motzer</a:t>
            </a:r>
            <a:r>
              <a:rPr lang="en-US" sz="1100" dirty="0"/>
              <a:t> RJ et al. ESMO 2021. Abstract 661P.</a:t>
            </a:r>
          </a:p>
        </p:txBody>
      </p:sp>
      <p:sp>
        <p:nvSpPr>
          <p:cNvPr id="650" name="TextBox 649">
            <a:extLst>
              <a:ext uri="{FF2B5EF4-FFF2-40B4-BE49-F238E27FC236}">
                <a16:creationId xmlns:a16="http://schemas.microsoft.com/office/drawing/2014/main" id="{98A4FA8A-43A2-9B4D-B457-CC3DBE976B18}"/>
              </a:ext>
            </a:extLst>
          </p:cNvPr>
          <p:cNvSpPr txBox="1"/>
          <p:nvPr/>
        </p:nvSpPr>
        <p:spPr>
          <a:xfrm>
            <a:off x="183394" y="6488604"/>
            <a:ext cx="6113206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Courtesy of Thomas Powles, MBBS, MRCP, MD</a:t>
            </a: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340049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Pembro 16x9 Slide Template">
  <a:themeElements>
    <a:clrScheme name="Pembro-Merck Colors">
      <a:dk1>
        <a:srgbClr val="000000"/>
      </a:dk1>
      <a:lt1>
        <a:srgbClr val="FFFFFF"/>
      </a:lt1>
      <a:dk2>
        <a:srgbClr val="37424A"/>
      </a:dk2>
      <a:lt2>
        <a:srgbClr val="BFB8AF"/>
      </a:lt2>
      <a:accent1>
        <a:srgbClr val="00877C"/>
      </a:accent1>
      <a:accent2>
        <a:srgbClr val="6ECEB2"/>
      </a:accent2>
      <a:accent3>
        <a:srgbClr val="9AC92E"/>
      </a:accent3>
      <a:accent4>
        <a:srgbClr val="E8C90F"/>
      </a:accent4>
      <a:accent5>
        <a:srgbClr val="66203A"/>
      </a:accent5>
      <a:accent6>
        <a:srgbClr val="F68D2E"/>
      </a:accent6>
      <a:hlink>
        <a:srgbClr val="6ECEB2"/>
      </a:hlink>
      <a:folHlink>
        <a:srgbClr val="00877C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63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 kern="600" spc="30" dirty="0" err="1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 anchor="t" anchorCtr="0">
        <a:spAutoFit/>
      </a:bodyPr>
      <a:lstStyle>
        <a:defPPr>
          <a:defRPr kern="600" spc="3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B44D567D-6EE7-4036-85C6-025AAEEDA81B}" vid="{29364BFF-3C0C-458F-8034-96937A8E138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 xsi:nil="true"/>
    <QID xmlns="96f1686b-f877-4eb8-89ab-3a67a5dc2612" xsi:nil="true"/>
    <TaxKeywordTaxHTField xmlns="b4104d5b-b872-4636-a728-507be7308f43">
      <Terms xmlns="http://schemas.microsoft.com/office/infopath/2007/PartnerControls"/>
    </TaxKeywordTaxHTField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7" ma:contentTypeDescription="Create a new document." ma:contentTypeScope="" ma:versionID="0836c851ab56100df1895fa2a218104e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fd973d22d93f3f1ceb87c2fa5e19ecd8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sisl xmlns:xsi="http://www.w3.org/2001/XMLSchema-instance" xmlns:xsd="http://www.w3.org/2001/XMLSchema" xmlns="http://www.boldonjames.com/2008/01/sie/internal/label" sislVersion="0" policy="a10f9ac0-5937-4b4f-b459-96aedd9ed2c5" origin="userSelected">
  <element uid="9920fcc9-9f43-4d43-9e3e-b98a219cfd55" value=""/>
</sisl>
</file>

<file path=customXml/itemProps1.xml><?xml version="1.0" encoding="utf-8"?>
<ds:datastoreItem xmlns:ds="http://schemas.openxmlformats.org/officeDocument/2006/customXml" ds:itemID="{61205458-E019-4243-92DC-6B0E263634A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6DAED4-375C-409D-976B-4794C26E8E7C}">
  <ds:schemaRefs>
    <ds:schemaRef ds:uri="http://purl.org/dc/dcmitype/"/>
    <ds:schemaRef ds:uri="http://schemas.microsoft.com/office/infopath/2007/PartnerControls"/>
    <ds:schemaRef ds:uri="3e262f27-ffdd-4080-9a87-d065f02b1979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f501b0db-916b-4675-9c19-7592125da5f2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F2EFADB-6F3A-44E2-8FC8-3F1E40B8BD9C}"/>
</file>

<file path=customXml/itemProps4.xml><?xml version="1.0" encoding="utf-8"?>
<ds:datastoreItem xmlns:ds="http://schemas.openxmlformats.org/officeDocument/2006/customXml" ds:itemID="{78824BCF-BBEC-4245-869D-AE2C9042EA42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Pembro 16x9 Slide Template_May 2020</Template>
  <TotalTime>5591</TotalTime>
  <Words>5107</Words>
  <Application>Microsoft Macintosh PowerPoint</Application>
  <PresentationFormat>Widescreen</PresentationFormat>
  <Paragraphs>1200</Paragraphs>
  <Slides>39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Arial Black</vt:lpstr>
      <vt:lpstr>Arial Bold</vt:lpstr>
      <vt:lpstr>Arial Narrow</vt:lpstr>
      <vt:lpstr>Calibri</vt:lpstr>
      <vt:lpstr>Trebuchet MS</vt:lpstr>
      <vt:lpstr>Trebuchet MS Bold</vt:lpstr>
      <vt:lpstr>Wingdings</vt:lpstr>
      <vt:lpstr>Pembro 16x9 Slide Template</vt:lpstr>
      <vt:lpstr>Advances in metastatic renal cancer</vt:lpstr>
      <vt:lpstr>KEYNOTE-564 (NCT03142334) Study Design</vt:lpstr>
      <vt:lpstr>Primary Endpoint: DFS, ITT Population</vt:lpstr>
      <vt:lpstr>Primary Endpoint: DFS, ITT Population</vt:lpstr>
      <vt:lpstr>Key Secondary Endpoint: OS, ITT Population</vt:lpstr>
      <vt:lpstr>Treatment-Related AEs with Incidence ≥5%, As-Treated Population</vt:lpstr>
      <vt:lpstr>Ipilimumab + Nivolumab (IO/IO): CheckMate 214</vt:lpstr>
      <vt:lpstr>PowerPoint Presentation</vt:lpstr>
      <vt:lpstr>OS and PFS in IMDC Intermediate/poor Risk</vt:lpstr>
      <vt:lpstr>OS and PFS in IMDC Favorable Risk</vt:lpstr>
      <vt:lpstr>Any-Grade Treatment-Related AEs Occurring in ≥15% of Patients in Either Treatment Arm (All Treated Patients)</vt:lpstr>
      <vt:lpstr>PowerPoint Presentation</vt:lpstr>
      <vt:lpstr>PowerPoint Presentation</vt:lpstr>
      <vt:lpstr>PowerPoint Presentation</vt:lpstr>
      <vt:lpstr>KEYNOTE-426: Phase 3 Study</vt:lpstr>
      <vt:lpstr>OS in the ITT Population</vt:lpstr>
      <vt:lpstr>PowerPoint Presentation</vt:lpstr>
      <vt:lpstr>PowerPoint Presentation</vt:lpstr>
      <vt:lpstr>CheckMate 9ER: Study design </vt:lpstr>
      <vt:lpstr>Progression-free survival</vt:lpstr>
      <vt:lpstr>24month OS for cabozantinib and nivolumab  </vt:lpstr>
      <vt:lpstr>PowerPoint Presentation</vt:lpstr>
      <vt:lpstr>CLEAR/KEYNOTE-581: PFS </vt:lpstr>
      <vt:lpstr>PowerPoint Presentation</vt:lpstr>
      <vt:lpstr>PowerPoint Presentation</vt:lpstr>
      <vt:lpstr>PowerPoint Presentation</vt:lpstr>
      <vt:lpstr>Avelumab and axitinib in first line clear cell</vt:lpstr>
      <vt:lpstr>PowerPoint Presentation</vt:lpstr>
      <vt:lpstr>PowerPoint Presentation</vt:lpstr>
      <vt:lpstr>Belzutifan in VHL driven primary renal tumors </vt:lpstr>
      <vt:lpstr>Belzutifan in heavily pretreated advanced RCC</vt:lpstr>
      <vt:lpstr>Phase 2 Study of Belzutifan, an Oral Hypoxia-Inducible Factor 2α Inhibitor, Plus Cabozantinib</vt:lpstr>
      <vt:lpstr>Best Tumor Change From Baseline</vt:lpstr>
      <vt:lpstr>PAPMET: cabozantinib showing superior PFS in papillary RCC</vt:lpstr>
      <vt:lpstr>PowerPoint Presentation</vt:lpstr>
      <vt:lpstr>PowerPoint Presentation</vt:lpstr>
      <vt:lpstr>TIVO-3: Tivozanib vs sorafenib in previously treated advanced RCC.</vt:lpstr>
      <vt:lpstr>Long-Term PFS From TIVO-3</vt:lpstr>
      <vt:lpstr>PowerPoint Presentation</vt:lpstr>
    </vt:vector>
  </TitlesOfParts>
  <Company>Merck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– Left Justified</dc:title>
  <dc:creator>Leiby, Melanie</dc:creator>
  <cp:lastModifiedBy>Silvana Izquierdo</cp:lastModifiedBy>
  <cp:revision>102</cp:revision>
  <dcterms:created xsi:type="dcterms:W3CDTF">2021-10-14T14:22:41Z</dcterms:created>
  <dcterms:modified xsi:type="dcterms:W3CDTF">2022-03-03T13:10:08Z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1525e850-3584-4bbc-9939-d49d3231d6bc</vt:lpwstr>
  </property>
  <property fmtid="{D5CDD505-2E9C-101B-9397-08002B2CF9AE}" pid="3" name="bjSaver">
    <vt:lpwstr>VgsPqrcyzp5ObqWfDLL5MnNZiN+ukWPN</vt:lpwstr>
  </property>
  <property fmtid="{D5CDD505-2E9C-101B-9397-08002B2CF9AE}" pid="4" name="_AdHocReviewCycleID">
    <vt:i4>-1782761663</vt:i4>
  </property>
  <property fmtid="{D5CDD505-2E9C-101B-9397-08002B2CF9AE}" pid="5" name="_NewReviewCycle">
    <vt:lpwstr/>
  </property>
  <property fmtid="{D5CDD505-2E9C-101B-9397-08002B2CF9AE}" pid="6" name="_EmailSubject">
    <vt:lpwstr>[Confidential] PLEASE REVIEW: KN564 ASCO-GU oral presentation slides - due EOD Tues Jan 11</vt:lpwstr>
  </property>
  <property fmtid="{D5CDD505-2E9C-101B-9397-08002B2CF9AE}" pid="7" name="_AuthorEmail">
    <vt:lpwstr>joseph.burgents@merck.com</vt:lpwstr>
  </property>
  <property fmtid="{D5CDD505-2E9C-101B-9397-08002B2CF9AE}" pid="8" name="_AuthorEmailDisplayName">
    <vt:lpwstr>Burgents, Joseph Edward</vt:lpwstr>
  </property>
  <property fmtid="{D5CDD505-2E9C-101B-9397-08002B2CF9AE}" pid="9" name="bjDocumentSecurityLabel">
    <vt:lpwstr>Not Classified</vt:lpwstr>
  </property>
  <property fmtid="{D5CDD505-2E9C-101B-9397-08002B2CF9AE}" pid="10" name="bjDocumentLabelXML">
    <vt:lpwstr>&lt;?xml version="1.0" encoding="us-ascii"?&gt;&lt;sisl xmlns:xsi="http://www.w3.org/2001/XMLSchema-instance" xmlns:xsd="http://www.w3.org/2001/XMLSchema" sislVersion="0" policy="a10f9ac0-5937-4b4f-b459-96aedd9ed2c5" origin="userSelected" xmlns="http://www.boldonj</vt:lpwstr>
  </property>
  <property fmtid="{D5CDD505-2E9C-101B-9397-08002B2CF9AE}" pid="11" name="bjDocumentLabelXML-0">
    <vt:lpwstr>ames.com/2008/01/sie/internal/label"&gt;&lt;element uid="9920fcc9-9f43-4d43-9e3e-b98a219cfd55" value="" /&gt;&lt;/sisl&gt;</vt:lpwstr>
  </property>
  <property fmtid="{D5CDD505-2E9C-101B-9397-08002B2CF9AE}" pid="12" name="ContentTypeId">
    <vt:lpwstr>0x01010018862A45804C7345BFDE61DA2C172BE7</vt:lpwstr>
  </property>
  <property fmtid="{D5CDD505-2E9C-101B-9397-08002B2CF9AE}" pid="13" name="_PreviousAdHocReviewCycleID">
    <vt:i4>-1222649300</vt:i4>
  </property>
</Properties>
</file>