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crdownload" ContentType="image/jpeg"/>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diagrams/data2.xml" ContentType="application/vnd.openxmlformats-officedocument.drawingml.diagramData+xml"/>
  <Override PartName="/ppt/diagrams/data1.xml" ContentType="application/vnd.openxmlformats-officedocument.drawingml.diagramData+xml"/>
  <Override PartName="/ppt/presentation.xml" ContentType="application/vnd.openxmlformats-officedocument.presentationml.presentation.main+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99.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Layouts/slideLayout98.xml" ContentType="application/vnd.openxmlformats-officedocument.presentationml.slideLayout+xml"/>
  <Override PartName="/ppt/slideLayouts/slideLayout126.xml" ContentType="application/vnd.openxmlformats-officedocument.presentationml.slideLayout+xml"/>
  <Override PartName="/ppt/notesSlides/notesSlide4.xml" ContentType="application/vnd.openxmlformats-officedocument.presentationml.notesSlide+xml"/>
  <Override PartName="/ppt/slideLayouts/slideLayout97.xml" ContentType="application/vnd.openxmlformats-officedocument.presentationml.slideLayou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slideLayouts/slideLayout96.xml" ContentType="application/vnd.openxmlformats-officedocument.presentationml.slideLayout+xml"/>
  <Override PartName="/ppt/slideLayouts/slideLayout95.xml" ContentType="application/vnd.openxmlformats-officedocument.presentationml.slideLayout+xml"/>
  <Override PartName="/ppt/slideLayouts/slideLayout94.xml" ContentType="application/vnd.openxmlformats-officedocument.presentationml.slideLayout+xml"/>
  <Override PartName="/ppt/slideLayouts/slideLayout93.xml" ContentType="application/vnd.openxmlformats-officedocument.presentationml.slideLayout+xml"/>
  <Override PartName="/ppt/slideLayouts/slideLayout92.xml" ContentType="application/vnd.openxmlformats-officedocument.presentationml.slideLayout+xml"/>
  <Override PartName="/ppt/slideLayouts/slideLayout91.xml" ContentType="application/vnd.openxmlformats-officedocument.presentationml.slideLayout+xml"/>
  <Override PartName="/ppt/slideLayouts/slideLayout90.xml" ContentType="application/vnd.openxmlformats-officedocument.presentationml.slideLayout+xml"/>
  <Override PartName="/ppt/slideLayouts/slideLayout89.xml" ContentType="application/vnd.openxmlformats-officedocument.presentationml.slideLayout+xml"/>
  <Override PartName="/ppt/slideLayouts/slideLayout88.xml" ContentType="application/vnd.openxmlformats-officedocument.presentationml.slideLayout+xml"/>
  <Override PartName="/ppt/slideLayouts/slideLayout87.xml" ContentType="application/vnd.openxmlformats-officedocument.presentationml.slideLayout+xml"/>
  <Override PartName="/ppt/slideLayouts/slideLayout86.xml" ContentType="application/vnd.openxmlformats-officedocument.presentationml.slideLayout+xml"/>
  <Override PartName="/ppt/slideLayouts/slideLayout85.xml" ContentType="application/vnd.openxmlformats-officedocument.presentationml.slideLayout+xml"/>
  <Override PartName="/ppt/slideLayouts/slideLayout84.xml" ContentType="application/vnd.openxmlformats-officedocument.presentationml.slideLayout+xml"/>
  <Override PartName="/ppt/slideLayouts/slideLayout83.xml" ContentType="application/vnd.openxmlformats-officedocument.presentationml.slideLayout+xml"/>
  <Override PartName="/ppt/slideLayouts/slideLayout82.xml" ContentType="application/vnd.openxmlformats-officedocument.presentationml.slideLayout+xml"/>
  <Override PartName="/ppt/slideLayouts/slideLayout81.xml" ContentType="application/vnd.openxmlformats-officedocument.presentationml.slideLayout+xml"/>
  <Override PartName="/ppt/slideLayouts/slideLayout80.xml" ContentType="application/vnd.openxmlformats-officedocument.presentationml.slideLayout+xml"/>
  <Override PartName="/ppt/slideLayouts/slideLayout79.xml" ContentType="application/vnd.openxmlformats-officedocument.presentationml.slideLayout+xml"/>
  <Override PartName="/ppt/slideLayouts/slideLayout78.xml" ContentType="application/vnd.openxmlformats-officedocument.presentationml.slideLayout+xml"/>
  <Override PartName="/ppt/slideLayouts/slideLayout77.xml" ContentType="application/vnd.openxmlformats-officedocument.presentationml.slideLayout+xml"/>
  <Override PartName="/ppt/slideLayouts/slideLayout76.xml" ContentType="application/vnd.openxmlformats-officedocument.presentationml.slideLayout+xml"/>
  <Override PartName="/ppt/slideLayouts/slideLayout75.xml" ContentType="application/vnd.openxmlformats-officedocument.presentationml.slideLayout+xml"/>
  <Override PartName="/ppt/slideLayouts/slideLayout74.xml" ContentType="application/vnd.openxmlformats-officedocument.presentationml.slideLayout+xml"/>
  <Override PartName="/ppt/slideLayouts/slideLayout73.xml" ContentType="application/vnd.openxmlformats-officedocument.presentationml.slideLayout+xml"/>
  <Override PartName="/ppt/slideLayouts/slideLayout72.xml" ContentType="application/vnd.openxmlformats-officedocument.presentationml.slideLayout+xml"/>
  <Override PartName="/ppt/slideLayouts/slideLayout71.xml" ContentType="application/vnd.openxmlformats-officedocument.presentationml.slideLayout+xml"/>
  <Override PartName="/ppt/slideLayouts/slideLayout70.xml" ContentType="application/vnd.openxmlformats-officedocument.presentationml.slideLayout+xml"/>
  <Override PartName="/ppt/slideLayouts/slideLayout69.xml" ContentType="application/vnd.openxmlformats-officedocument.presentationml.slideLayout+xml"/>
  <Override PartName="/ppt/slideLayouts/slideLayout68.xml" ContentType="application/vnd.openxmlformats-officedocument.presentationml.slideLayout+xml"/>
  <Override PartName="/ppt/slideLayouts/slideLayout67.xml" ContentType="application/vnd.openxmlformats-officedocument.presentationml.slideLayout+xml"/>
  <Override PartName="/ppt/slideLayouts/slideLayout66.xml" ContentType="application/vnd.openxmlformats-officedocument.presentationml.slideLayout+xml"/>
  <Override PartName="/ppt/slideLayouts/slideLayout65.xml" ContentType="application/vnd.openxmlformats-officedocument.presentationml.slideLayout+xml"/>
  <Override PartName="/ppt/slideLayouts/slideLayout64.xml" ContentType="application/vnd.openxmlformats-officedocument.presentationml.slideLayout+xml"/>
  <Override PartName="/ppt/slideLayouts/slideLayout63.xml" ContentType="application/vnd.openxmlformats-officedocument.presentationml.slideLayout+xml"/>
  <Override PartName="/ppt/slideLayouts/slideLayout62.xml" ContentType="application/vnd.openxmlformats-officedocument.presentationml.slideLayout+xml"/>
  <Override PartName="/ppt/slideLayouts/slideLayout61.xml" ContentType="application/vnd.openxmlformats-officedocument.presentationml.slideLayout+xml"/>
  <Override PartName="/ppt/slideLayouts/slideLayout60.xml" ContentType="application/vnd.openxmlformats-officedocument.presentationml.slideLayout+xml"/>
  <Override PartName="/ppt/slideLayouts/slideLayout59.xml" ContentType="application/vnd.openxmlformats-officedocument.presentationml.slideLayout+xml"/>
  <Override PartName="/ppt/slideLayouts/slideLayout58.xml" ContentType="application/vnd.openxmlformats-officedocument.presentationml.slideLayout+xml"/>
  <Override PartName="/ppt/slideLayouts/slideLayout57.xml" ContentType="application/vnd.openxmlformats-officedocument.presentationml.slideLayout+xml"/>
  <Override PartName="/ppt/slideLayouts/slideLayout56.xml" ContentType="application/vnd.openxmlformats-officedocument.presentationml.slideLayout+xml"/>
  <Override PartName="/ppt/slideLayouts/slideLayout55.xml" ContentType="application/vnd.openxmlformats-officedocument.presentationml.slideLayout+xml"/>
  <Override PartName="/ppt/slideLayouts/slideLayout54.xml" ContentType="application/vnd.openxmlformats-officedocument.presentationml.slideLayout+xml"/>
  <Override PartName="/ppt/slideLayouts/slideLayout53.xml" ContentType="application/vnd.openxmlformats-officedocument.presentationml.slideLayout+xml"/>
  <Override PartName="/ppt/slideLayouts/slideLayout52.xml" ContentType="application/vnd.openxmlformats-officedocument.presentationml.slideLayout+xml"/>
  <Override PartName="/ppt/slideLayouts/slideLayout51.xml" ContentType="application/vnd.openxmlformats-officedocument.presentationml.slideLayout+xml"/>
  <Override PartName="/ppt/slideLayouts/slideLayout50.xml" ContentType="application/vnd.openxmlformats-officedocument.presentationml.slideLayout+xml"/>
  <Override PartName="/ppt/slideLayouts/slideLayout49.xml" ContentType="application/vnd.openxmlformats-officedocument.presentationml.slideLayout+xml"/>
  <Override PartName="/ppt/slideLayouts/slideLayout48.xml" ContentType="application/vnd.openxmlformats-officedocument.presentationml.slideLayout+xml"/>
  <Override PartName="/ppt/slideLayouts/slideLayout47.xml" ContentType="application/vnd.openxmlformats-officedocument.presentationml.slideLayout+xml"/>
  <Override PartName="/ppt/slideLayouts/slideLayout46.xml" ContentType="application/vnd.openxmlformats-officedocument.presentationml.slideLayout+xml"/>
  <Override PartName="/ppt/slideLayouts/slideLayout45.xml" ContentType="application/vnd.openxmlformats-officedocument.presentationml.slideLayout+xml"/>
  <Override PartName="/ppt/slideLayouts/slideLayout44.xml" ContentType="application/vnd.openxmlformats-officedocument.presentationml.slideLayout+xml"/>
  <Override PartName="/ppt/slideLayouts/slideLayout43.xml" ContentType="application/vnd.openxmlformats-officedocument.presentationml.slideLayout+xml"/>
  <Override PartName="/ppt/slideLayouts/slideLayout42.xml" ContentType="application/vnd.openxmlformats-officedocument.presentationml.slideLayout+xml"/>
  <Override PartName="/ppt/slideLayouts/slideLayout41.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23.xml" ContentType="application/vnd.openxmlformats-officedocument.presentationml.slideMaster+xml"/>
  <Override PartName="/ppt/slideMasters/slideMaster22.xml" ContentType="application/vnd.openxmlformats-officedocument.presentationml.slideMaster+xml"/>
  <Override PartName="/ppt/slideMasters/slideMaster21.xml" ContentType="application/vnd.openxmlformats-officedocument.presentationml.slideMaster+xml"/>
  <Override PartName="/ppt/slideMasters/slideMaster20.xml" ContentType="application/vnd.openxmlformats-officedocument.presentationml.slideMaster+xml"/>
  <Override PartName="/ppt/slideMasters/slideMaster19.xml" ContentType="application/vnd.openxmlformats-officedocument.presentationml.slideMaster+xml"/>
  <Override PartName="/ppt/slideMasters/slideMaster18.xml" ContentType="application/vnd.openxmlformats-officedocument.presentationml.slideMaster+xml"/>
  <Override PartName="/ppt/slideMasters/slideMaster17.xml" ContentType="application/vnd.openxmlformats-officedocument.presentationml.slideMaster+xml"/>
  <Override PartName="/ppt/slideMasters/slideMaster16.xml" ContentType="application/vnd.openxmlformats-officedocument.presentationml.slideMaster+xml"/>
  <Override PartName="/ppt/slideMasters/slideMaster15.xml" ContentType="application/vnd.openxmlformats-officedocument.presentationml.slideMaster+xml"/>
  <Override PartName="/ppt/slideMasters/slideMaster14.xml" ContentType="application/vnd.openxmlformats-officedocument.presentationml.slideMaster+xml"/>
  <Override PartName="/ppt/slideMasters/slideMaster13.xml" ContentType="application/vnd.openxmlformats-officedocument.presentationml.slideMaster+xml"/>
  <Override PartName="/ppt/slideMasters/slideMaster12.xml" ContentType="application/vnd.openxmlformats-officedocument.presentationml.slideMaster+xml"/>
  <Override PartName="/ppt/slideMasters/slideMaster11.xml" ContentType="application/vnd.openxmlformats-officedocument.presentationml.slideMaster+xml"/>
  <Override PartName="/ppt/slideMasters/slideMaster10.xml" ContentType="application/vnd.openxmlformats-officedocument.presentationml.slideMaster+xml"/>
  <Override PartName="/ppt/slideMasters/slideMaster9.xml" ContentType="application/vnd.openxmlformats-officedocument.presentationml.slideMaster+xml"/>
  <Override PartName="/ppt/slideMasters/slideMaster8.xml" ContentType="application/vnd.openxmlformats-officedocument.presentationml.slideMaster+xml"/>
  <Override PartName="/ppt/slideMasters/slideMaster7.xml" ContentType="application/vnd.openxmlformats-officedocument.presentationml.slideMaster+xml"/>
  <Override PartName="/ppt/slideMasters/slideMaster6.xml" ContentType="application/vnd.openxmlformats-officedocument.presentationml.slideMaster+xml"/>
  <Override PartName="/ppt/slideMasters/slideMaster5.xml" ContentType="application/vnd.openxmlformats-officedocument.presentationml.slideMaster+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diagrams/colors1.xml" ContentType="application/vnd.openxmlformats-officedocument.drawingml.diagramColors+xml"/>
  <Override PartName="/ppt/charts/colors1.xml" ContentType="application/vnd.ms-office.chartcolorstyle+xml"/>
  <Override PartName="/ppt/charts/style1.xml" ContentType="application/vnd.ms-office.chartstyle+xml"/>
  <Override PartName="/ppt/charts/chart2.xml" ContentType="application/vnd.openxmlformats-officedocument.drawingml.chart+xml"/>
  <Override PartName="/ppt/notesMasters/notesMaster1.xml" ContentType="application/vnd.openxmlformats-officedocument.presentationml.notesMaster+xml"/>
  <Override PartName="/ppt/charts/chart1.xml" ContentType="application/vnd.openxmlformats-officedocument.drawingml.chart+xml"/>
  <Override PartName="/ppt/handoutMasters/handoutMaster1.xml" ContentType="application/vnd.openxmlformats-officedocument.presentationml.handoutMaster+xml"/>
  <Override PartName="/ppt/diagrams/drawing2.xml" ContentType="application/vnd.ms-office.drawingml.diagramDrawing+xml"/>
  <Override PartName="/ppt/diagrams/colors2.xml" ContentType="application/vnd.openxmlformats-officedocument.drawingml.diagramColors+xml"/>
  <Override PartName="/ppt/diagrams/quickStyle2.xml" ContentType="application/vnd.openxmlformats-officedocument.drawingml.diagramStyle+xml"/>
  <Override PartName="/ppt/diagrams/layout2.xml" ContentType="application/vnd.openxmlformats-officedocument.drawingml.diagramLayout+xml"/>
  <Override PartName="/ppt/diagrams/drawing1.xml" ContentType="application/vnd.ms-office.drawingml.diagramDrawing+xml"/>
  <Override PartName="/ppt/diagrams/quickStyle1.xml" ContentType="application/vnd.openxmlformats-officedocument.drawingml.diagramStyle+xml"/>
  <Override PartName="/ppt/diagrams/layout1.xml" ContentType="application/vnd.openxmlformats-officedocument.drawingml.diagramLayout+xml"/>
  <Override PartName="/ppt/commentAuthors.xml" ContentType="application/vnd.openxmlformats-officedocument.presentationml.commentAuthors+xml"/>
  <Override PartName="/ppt/ink/ink25.xml" ContentType="application/inkml+xml"/>
  <Override PartName="/ppt/ink/ink24.xml" ContentType="application/inkml+xml"/>
  <Override PartName="/ppt/ink/ink23.xml" ContentType="application/inkml+xml"/>
  <Override PartName="/ppt/ink/ink22.xml" ContentType="application/inkml+xml"/>
  <Override PartName="/ppt/ink/ink21.xml" ContentType="application/inkml+xml"/>
  <Override PartName="/ppt/ink/ink20.xml" ContentType="application/inkml+xml"/>
  <Override PartName="/ppt/ink/ink19.xml" ContentType="application/inkml+xml"/>
  <Override PartName="/ppt/ink/ink18.xml" ContentType="application/inkml+xml"/>
  <Override PartName="/ppt/ink/ink17.xml" ContentType="application/inkml+xml"/>
  <Override PartName="/ppt/ink/ink16.xml" ContentType="application/inkml+xml"/>
  <Override PartName="/ppt/ink/ink15.xml" ContentType="application/inkml+xml"/>
  <Override PartName="/ppt/ink/ink14.xml" ContentType="application/inkml+xml"/>
  <Override PartName="/ppt/ink/ink13.xml" ContentType="application/inkml+xml"/>
  <Override PartName="/ppt/ink/ink12.xml" ContentType="application/inkml+xml"/>
  <Override PartName="/ppt/ink/ink11.xml" ContentType="application/inkml+xml"/>
  <Override PartName="/ppt/ink/ink10.xml" ContentType="application/inkml+xml"/>
  <Override PartName="/ppt/ink/ink9.xml" ContentType="application/inkml+xml"/>
  <Override PartName="/ppt/ink/ink8.xml" ContentType="application/inkml+xml"/>
  <Override PartName="/ppt/ink/ink7.xml" ContentType="application/inkml+xml"/>
  <Override PartName="/ppt/ink/ink6.xml" ContentType="application/inkml+xml"/>
  <Override PartName="/ppt/ink/ink5.xml" ContentType="application/inkml+xml"/>
  <Override PartName="/ppt/ink/ink4.xml" ContentType="application/inkml+xml"/>
  <Override PartName="/ppt/ink/ink3.xml" ContentType="application/inkml+xml"/>
  <Override PartName="/ppt/ink/ink2.xml" ContentType="application/inkml+xml"/>
  <Override PartName="/ppt/ink/ink1.xml" ContentType="application/inkml+xml"/>
  <Override PartName="/ppt/theme/theme1.xml" ContentType="application/vnd.openxmlformats-officedocument.theme+xml"/>
  <Override PartName="/ppt/theme/theme2.xml" ContentType="application/vnd.openxmlformats-officedocument.theme+xml"/>
  <Override PartName="/ppt/theme/theme25.xml" ContentType="application/vnd.openxmlformats-officedocument.theme+xml"/>
  <Override PartName="/ppt/theme/theme24.xml" ContentType="application/vnd.openxmlformats-officedocument.theme+xml"/>
  <Override PartName="/ppt/theme/theme23.xml" ContentType="application/vnd.openxmlformats-officedocument.theme+xml"/>
  <Override PartName="/ppt/theme/theme22.xml" ContentType="application/vnd.openxmlformats-officedocument.theme+xml"/>
  <Override PartName="/ppt/theme/theme21.xml" ContentType="application/vnd.openxmlformats-officedocument.theme+xml"/>
  <Override PartName="/ppt/theme/theme20.xml" ContentType="application/vnd.openxmlformats-officedocument.theme+xml"/>
  <Override PartName="/ppt/theme/theme19.xml" ContentType="application/vnd.openxmlformats-officedocument.theme+xml"/>
  <Override PartName="/ppt/theme/theme18.xml" ContentType="application/vnd.openxmlformats-officedocument.theme+xml"/>
  <Override PartName="/ppt/theme/theme17.xml" ContentType="application/vnd.openxmlformats-officedocument.theme+xml"/>
  <Override PartName="/ppt/theme/theme16.xml" ContentType="application/vnd.openxmlformats-officedocument.theme+xml"/>
  <Override PartName="/ppt/theme/theme15.xml" ContentType="application/vnd.openxmlformats-officedocument.theme+xml"/>
  <Override PartName="/ppt/theme/theme14.xml" ContentType="application/vnd.openxmlformats-officedocument.theme+xml"/>
  <Override PartName="/ppt/theme/theme13.xml" ContentType="application/vnd.openxmlformats-officedocument.theme+xml"/>
  <Override PartName="/ppt/theme/theme12.xml" ContentType="application/vnd.openxmlformats-officedocument.theme+xml"/>
  <Override PartName="/ppt/theme/theme11.xml" ContentType="application/vnd.openxmlformats-officedocument.theme+xml"/>
  <Override PartName="/ppt/theme/theme10.xml" ContentType="application/vnd.openxmlformats-officedocument.theme+xml"/>
  <Override PartName="/ppt/theme/theme9.xml" ContentType="application/vnd.openxmlformats-officedocument.theme+xml"/>
  <Override PartName="/ppt/theme/theme8.xml" ContentType="application/vnd.openxmlformats-officedocument.theme+xml"/>
  <Override PartName="/ppt/theme/theme7.xml" ContentType="application/vnd.openxmlformats-officedocument.theme+xml"/>
  <Override PartName="/ppt/theme/theme6.xml" ContentType="application/vnd.openxmlformats-officedocument.theme+xml"/>
  <Override PartName="/ppt/theme/theme5.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7.xml" ContentType="application/vnd.openxmlformats-officedocument.presentationml.tags+xml"/>
  <Override PartName="/ppt/tags/tag3.xml" ContentType="application/vnd.openxmlformats-officedocument.presentationml.tags+xml"/>
  <Override PartName="/ppt/tags/tag2.xml" ContentType="application/vnd.openxmlformats-officedocument.presentationml.tags+xml"/>
  <Override PartName="/ppt/tags/tag8.xml" ContentType="application/vnd.openxmlformats-officedocument.presentationml.tags+xml"/>
  <Override PartName="/ppt/tags/tag6.xml" ContentType="application/vnd.openxmlformats-officedocument.presentationml.tags+xml"/>
  <Override PartName="/ppt/tags/tag9.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10.xml" ContentType="application/vnd.openxmlformats-officedocument.presentationml.tags+xml"/>
  <Override PartName="/ppt/tags/tag1.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724" r:id="rId1"/>
    <p:sldMasterId id="2147484750" r:id="rId2"/>
    <p:sldMasterId id="2147484768" r:id="rId3"/>
    <p:sldMasterId id="2147484787" r:id="rId4"/>
    <p:sldMasterId id="2147484807" r:id="rId5"/>
    <p:sldMasterId id="2147484819" r:id="rId6"/>
    <p:sldMasterId id="2147484833" r:id="rId7"/>
    <p:sldMasterId id="2147484843" r:id="rId8"/>
    <p:sldMasterId id="2147484855" r:id="rId9"/>
    <p:sldMasterId id="2147484868" r:id="rId10"/>
    <p:sldMasterId id="2147484880" r:id="rId11"/>
    <p:sldMasterId id="2147484892" r:id="rId12"/>
    <p:sldMasterId id="2147484905" r:id="rId13"/>
    <p:sldMasterId id="2147484917" r:id="rId14"/>
    <p:sldMasterId id="2147484933" r:id="rId15"/>
    <p:sldMasterId id="2147484943" r:id="rId16"/>
    <p:sldMasterId id="2147484956" r:id="rId17"/>
    <p:sldMasterId id="2147484960" r:id="rId18"/>
    <p:sldMasterId id="2147484972" r:id="rId19"/>
    <p:sldMasterId id="2147484977" r:id="rId20"/>
    <p:sldMasterId id="2147485025" r:id="rId21"/>
    <p:sldMasterId id="2147485038" r:id="rId22"/>
    <p:sldMasterId id="2147485051" r:id="rId23"/>
  </p:sldMasterIdLst>
  <p:notesMasterIdLst>
    <p:notesMasterId r:id="rId161"/>
  </p:notesMasterIdLst>
  <p:handoutMasterIdLst>
    <p:handoutMasterId r:id="rId162"/>
  </p:handoutMasterIdLst>
  <p:sldIdLst>
    <p:sldId id="2147470466" r:id="rId24"/>
    <p:sldId id="2147470467" r:id="rId25"/>
    <p:sldId id="13407" r:id="rId26"/>
    <p:sldId id="13408" r:id="rId27"/>
    <p:sldId id="2146847080" r:id="rId28"/>
    <p:sldId id="2146846868" r:id="rId29"/>
    <p:sldId id="2147470567" r:id="rId30"/>
    <p:sldId id="2135714748" r:id="rId31"/>
    <p:sldId id="276" r:id="rId32"/>
    <p:sldId id="2146846849" r:id="rId33"/>
    <p:sldId id="257" r:id="rId34"/>
    <p:sldId id="258" r:id="rId35"/>
    <p:sldId id="259" r:id="rId36"/>
    <p:sldId id="260" r:id="rId37"/>
    <p:sldId id="261" r:id="rId38"/>
    <p:sldId id="262" r:id="rId39"/>
    <p:sldId id="263" r:id="rId40"/>
    <p:sldId id="265" r:id="rId41"/>
    <p:sldId id="267" r:id="rId42"/>
    <p:sldId id="266" r:id="rId43"/>
    <p:sldId id="268" r:id="rId44"/>
    <p:sldId id="269" r:id="rId45"/>
    <p:sldId id="270" r:id="rId46"/>
    <p:sldId id="271" r:id="rId47"/>
    <p:sldId id="272" r:id="rId48"/>
    <p:sldId id="273" r:id="rId49"/>
    <p:sldId id="274" r:id="rId50"/>
    <p:sldId id="275" r:id="rId51"/>
    <p:sldId id="2147470564" r:id="rId52"/>
    <p:sldId id="2147470565" r:id="rId53"/>
    <p:sldId id="2147470566" r:id="rId54"/>
    <p:sldId id="2147470555" r:id="rId55"/>
    <p:sldId id="2147470568" r:id="rId56"/>
    <p:sldId id="2147470569" r:id="rId57"/>
    <p:sldId id="2147470570" r:id="rId58"/>
    <p:sldId id="2135714861" r:id="rId59"/>
    <p:sldId id="2147470571" r:id="rId60"/>
    <p:sldId id="2147470572" r:id="rId61"/>
    <p:sldId id="2135714871" r:id="rId62"/>
    <p:sldId id="379" r:id="rId63"/>
    <p:sldId id="2141410830" r:id="rId64"/>
    <p:sldId id="481" r:id="rId65"/>
    <p:sldId id="493" r:id="rId66"/>
    <p:sldId id="503" r:id="rId67"/>
    <p:sldId id="504" r:id="rId68"/>
    <p:sldId id="448" r:id="rId69"/>
    <p:sldId id="482" r:id="rId70"/>
    <p:sldId id="485" r:id="rId71"/>
    <p:sldId id="483" r:id="rId72"/>
    <p:sldId id="453" r:id="rId73"/>
    <p:sldId id="496" r:id="rId74"/>
    <p:sldId id="497" r:id="rId75"/>
    <p:sldId id="455" r:id="rId76"/>
    <p:sldId id="511" r:id="rId77"/>
    <p:sldId id="492" r:id="rId78"/>
    <p:sldId id="498" r:id="rId79"/>
    <p:sldId id="500" r:id="rId80"/>
    <p:sldId id="499" r:id="rId81"/>
    <p:sldId id="506" r:id="rId82"/>
    <p:sldId id="510" r:id="rId83"/>
    <p:sldId id="501" r:id="rId84"/>
    <p:sldId id="457" r:id="rId85"/>
    <p:sldId id="509" r:id="rId86"/>
    <p:sldId id="2147470556" r:id="rId87"/>
    <p:sldId id="2147470573" r:id="rId88"/>
    <p:sldId id="2147470574" r:id="rId89"/>
    <p:sldId id="2147470575" r:id="rId90"/>
    <p:sldId id="2147470576" r:id="rId91"/>
    <p:sldId id="2147470577" r:id="rId92"/>
    <p:sldId id="2135714889" r:id="rId93"/>
    <p:sldId id="541" r:id="rId94"/>
    <p:sldId id="2147470468" r:id="rId95"/>
    <p:sldId id="518" r:id="rId96"/>
    <p:sldId id="572" r:id="rId97"/>
    <p:sldId id="281" r:id="rId98"/>
    <p:sldId id="277" r:id="rId99"/>
    <p:sldId id="2147470558" r:id="rId100"/>
    <p:sldId id="2134804579" r:id="rId101"/>
    <p:sldId id="2147470559" r:id="rId102"/>
    <p:sldId id="2345" r:id="rId103"/>
    <p:sldId id="2350" r:id="rId104"/>
    <p:sldId id="2351" r:id="rId105"/>
    <p:sldId id="2352" r:id="rId106"/>
    <p:sldId id="553" r:id="rId107"/>
    <p:sldId id="555" r:id="rId108"/>
    <p:sldId id="556" r:id="rId109"/>
    <p:sldId id="431" r:id="rId110"/>
    <p:sldId id="551" r:id="rId111"/>
    <p:sldId id="2145706698" r:id="rId112"/>
    <p:sldId id="4241" r:id="rId113"/>
    <p:sldId id="595" r:id="rId114"/>
    <p:sldId id="624" r:id="rId115"/>
    <p:sldId id="626" r:id="rId116"/>
    <p:sldId id="627" r:id="rId117"/>
    <p:sldId id="628" r:id="rId118"/>
    <p:sldId id="629" r:id="rId119"/>
    <p:sldId id="2486" r:id="rId120"/>
    <p:sldId id="2477" r:id="rId121"/>
    <p:sldId id="2076137014" r:id="rId122"/>
    <p:sldId id="2147470469" r:id="rId123"/>
    <p:sldId id="2147470560" r:id="rId124"/>
    <p:sldId id="2076137013" r:id="rId125"/>
    <p:sldId id="2076137011" r:id="rId126"/>
    <p:sldId id="2147470557" r:id="rId127"/>
    <p:sldId id="2147470578" r:id="rId128"/>
    <p:sldId id="2147470579" r:id="rId129"/>
    <p:sldId id="2135714896" r:id="rId130"/>
    <p:sldId id="2147470580" r:id="rId131"/>
    <p:sldId id="2135714902" r:id="rId132"/>
    <p:sldId id="2147470581" r:id="rId133"/>
    <p:sldId id="2135714906" r:id="rId134"/>
    <p:sldId id="2147470562" r:id="rId135"/>
    <p:sldId id="2147470563" r:id="rId136"/>
    <p:sldId id="407" r:id="rId137"/>
    <p:sldId id="5481" r:id="rId138"/>
    <p:sldId id="5487" r:id="rId139"/>
    <p:sldId id="5491" r:id="rId140"/>
    <p:sldId id="5489" r:id="rId141"/>
    <p:sldId id="5488" r:id="rId142"/>
    <p:sldId id="5490" r:id="rId143"/>
    <p:sldId id="5492" r:id="rId144"/>
    <p:sldId id="2404" r:id="rId145"/>
    <p:sldId id="5495" r:id="rId146"/>
    <p:sldId id="5494" r:id="rId147"/>
    <p:sldId id="5496" r:id="rId148"/>
    <p:sldId id="5498" r:id="rId149"/>
    <p:sldId id="5211" r:id="rId150"/>
    <p:sldId id="4483" r:id="rId151"/>
    <p:sldId id="5493" r:id="rId152"/>
    <p:sldId id="280" r:id="rId153"/>
    <p:sldId id="5497" r:id="rId154"/>
    <p:sldId id="2147470561" r:id="rId155"/>
    <p:sldId id="2147470582" r:id="rId156"/>
    <p:sldId id="2147470583" r:id="rId157"/>
    <p:sldId id="2147470584" r:id="rId158"/>
    <p:sldId id="2147470585" r:id="rId159"/>
    <p:sldId id="2147470586" r:id="rId160"/>
  </p:sldIdLst>
  <p:sldSz cx="12192000" cy="6858000"/>
  <p:notesSz cx="7772400" cy="10058400"/>
  <p:custDataLst>
    <p:tags r:id="rId163"/>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8" userDrawn="1">
          <p15:clr>
            <a:srgbClr val="A4A3A4"/>
          </p15:clr>
        </p15:guide>
        <p15:guide id="2" pos="3719" userDrawn="1">
          <p15:clr>
            <a:srgbClr val="A4A3A4"/>
          </p15:clr>
        </p15:guide>
        <p15:guide id="3" pos="211" userDrawn="1">
          <p15:clr>
            <a:srgbClr val="A4A3A4"/>
          </p15:clr>
        </p15:guide>
        <p15:guide id="4" pos="6208" userDrawn="1">
          <p15:clr>
            <a:srgbClr val="A4A3A4"/>
          </p15:clr>
        </p15:guide>
        <p15:guide id="5" pos="33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2162"/>
    <a:srgbClr val="FF40FF"/>
    <a:srgbClr val="0432FF"/>
    <a:srgbClr val="333483"/>
    <a:srgbClr val="E2ECF2"/>
    <a:srgbClr val="E67735"/>
    <a:srgbClr val="EDF4FE"/>
    <a:srgbClr val="EDF4FF"/>
    <a:srgbClr val="D7E4ED"/>
    <a:srgbClr val="D7E3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74" autoAdjust="0"/>
    <p:restoredTop sz="93358" autoAdjust="0"/>
  </p:normalViewPr>
  <p:slideViewPr>
    <p:cSldViewPr>
      <p:cViewPr varScale="1">
        <p:scale>
          <a:sx n="103" d="100"/>
          <a:sy n="103" d="100"/>
        </p:scale>
        <p:origin x="848" y="184"/>
      </p:cViewPr>
      <p:guideLst>
        <p:guide orient="horz" pos="4208"/>
        <p:guide pos="3719"/>
        <p:guide pos="211"/>
        <p:guide pos="6208"/>
        <p:guide pos="332"/>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50" d="100"/>
        <a:sy n="150" d="100"/>
      </p:scale>
      <p:origin x="0" y="0"/>
    </p:cViewPr>
  </p:sorterViewPr>
  <p:notesViewPr>
    <p:cSldViewPr>
      <p:cViewPr varScale="1">
        <p:scale>
          <a:sx n="77" d="100"/>
          <a:sy n="77" d="100"/>
        </p:scale>
        <p:origin x="-2560" y="-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4.xml"/><Relationship Id="rId21" Type="http://schemas.openxmlformats.org/officeDocument/2006/relationships/slideMaster" Target="slideMasters/slideMaster21.xml"/><Relationship Id="rId42" Type="http://schemas.openxmlformats.org/officeDocument/2006/relationships/slide" Target="slides/slide19.xml"/><Relationship Id="rId63" Type="http://schemas.openxmlformats.org/officeDocument/2006/relationships/slide" Target="slides/slide40.xml"/><Relationship Id="rId84" Type="http://schemas.openxmlformats.org/officeDocument/2006/relationships/slide" Target="slides/slide61.xml"/><Relationship Id="rId138" Type="http://schemas.openxmlformats.org/officeDocument/2006/relationships/slide" Target="slides/slide115.xml"/><Relationship Id="rId159" Type="http://schemas.openxmlformats.org/officeDocument/2006/relationships/slide" Target="slides/slide136.xml"/><Relationship Id="rId170" Type="http://schemas.openxmlformats.org/officeDocument/2006/relationships/customXml" Target="../customXml/item2.xml"/><Relationship Id="rId107" Type="http://schemas.openxmlformats.org/officeDocument/2006/relationships/slide" Target="slides/slide84.xml"/><Relationship Id="rId11" Type="http://schemas.openxmlformats.org/officeDocument/2006/relationships/slideMaster" Target="slideMasters/slideMaster11.xml"/><Relationship Id="rId32" Type="http://schemas.openxmlformats.org/officeDocument/2006/relationships/slide" Target="slides/slide9.xml"/><Relationship Id="rId53" Type="http://schemas.openxmlformats.org/officeDocument/2006/relationships/slide" Target="slides/slide30.xml"/><Relationship Id="rId74" Type="http://schemas.openxmlformats.org/officeDocument/2006/relationships/slide" Target="slides/slide51.xml"/><Relationship Id="rId128" Type="http://schemas.openxmlformats.org/officeDocument/2006/relationships/slide" Target="slides/slide105.xml"/><Relationship Id="rId149" Type="http://schemas.openxmlformats.org/officeDocument/2006/relationships/slide" Target="slides/slide126.xml"/><Relationship Id="rId5" Type="http://schemas.openxmlformats.org/officeDocument/2006/relationships/slideMaster" Target="slideMasters/slideMaster5.xml"/><Relationship Id="rId95" Type="http://schemas.openxmlformats.org/officeDocument/2006/relationships/slide" Target="slides/slide72.xml"/><Relationship Id="rId160" Type="http://schemas.openxmlformats.org/officeDocument/2006/relationships/slide" Target="slides/slide137.xml"/><Relationship Id="rId22" Type="http://schemas.openxmlformats.org/officeDocument/2006/relationships/slideMaster" Target="slideMasters/slideMaster22.xml"/><Relationship Id="rId43" Type="http://schemas.openxmlformats.org/officeDocument/2006/relationships/slide" Target="slides/slide20.xml"/><Relationship Id="rId64" Type="http://schemas.openxmlformats.org/officeDocument/2006/relationships/slide" Target="slides/slide41.xml"/><Relationship Id="rId118" Type="http://schemas.openxmlformats.org/officeDocument/2006/relationships/slide" Target="slides/slide95.xml"/><Relationship Id="rId139" Type="http://schemas.openxmlformats.org/officeDocument/2006/relationships/slide" Target="slides/slide116.xml"/><Relationship Id="rId85" Type="http://schemas.openxmlformats.org/officeDocument/2006/relationships/slide" Target="slides/slide62.xml"/><Relationship Id="rId150" Type="http://schemas.openxmlformats.org/officeDocument/2006/relationships/slide" Target="slides/slide127.xml"/><Relationship Id="rId171" Type="http://schemas.openxmlformats.org/officeDocument/2006/relationships/customXml" Target="../customXml/item3.xml"/><Relationship Id="rId12" Type="http://schemas.openxmlformats.org/officeDocument/2006/relationships/slideMaster" Target="slideMasters/slideMaster12.xml"/><Relationship Id="rId33" Type="http://schemas.openxmlformats.org/officeDocument/2006/relationships/slide" Target="slides/slide10.xml"/><Relationship Id="rId108" Type="http://schemas.openxmlformats.org/officeDocument/2006/relationships/slide" Target="slides/slide85.xml"/><Relationship Id="rId129" Type="http://schemas.openxmlformats.org/officeDocument/2006/relationships/slide" Target="slides/slide106.xml"/><Relationship Id="rId54" Type="http://schemas.openxmlformats.org/officeDocument/2006/relationships/slide" Target="slides/slide31.xml"/><Relationship Id="rId70" Type="http://schemas.openxmlformats.org/officeDocument/2006/relationships/slide" Target="slides/slide47.xml"/><Relationship Id="rId75" Type="http://schemas.openxmlformats.org/officeDocument/2006/relationships/slide" Target="slides/slide52.xml"/><Relationship Id="rId91" Type="http://schemas.openxmlformats.org/officeDocument/2006/relationships/slide" Target="slides/slide68.xml"/><Relationship Id="rId96" Type="http://schemas.openxmlformats.org/officeDocument/2006/relationships/slide" Target="slides/slide73.xml"/><Relationship Id="rId140" Type="http://schemas.openxmlformats.org/officeDocument/2006/relationships/slide" Target="slides/slide117.xml"/><Relationship Id="rId145" Type="http://schemas.openxmlformats.org/officeDocument/2006/relationships/slide" Target="slides/slide122.xml"/><Relationship Id="rId161" Type="http://schemas.openxmlformats.org/officeDocument/2006/relationships/notesMaster" Target="notesMasters/notesMaster1.xml"/><Relationship Id="rId16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 Target="slides/slide5.xml"/><Relationship Id="rId49" Type="http://schemas.openxmlformats.org/officeDocument/2006/relationships/slide" Target="slides/slide26.xml"/><Relationship Id="rId114" Type="http://schemas.openxmlformats.org/officeDocument/2006/relationships/slide" Target="slides/slide91.xml"/><Relationship Id="rId119" Type="http://schemas.openxmlformats.org/officeDocument/2006/relationships/slide" Target="slides/slide96.xml"/><Relationship Id="rId44" Type="http://schemas.openxmlformats.org/officeDocument/2006/relationships/slide" Target="slides/slide21.xml"/><Relationship Id="rId60" Type="http://schemas.openxmlformats.org/officeDocument/2006/relationships/slide" Target="slides/slide37.xml"/><Relationship Id="rId65" Type="http://schemas.openxmlformats.org/officeDocument/2006/relationships/slide" Target="slides/slide42.xml"/><Relationship Id="rId81" Type="http://schemas.openxmlformats.org/officeDocument/2006/relationships/slide" Target="slides/slide58.xml"/><Relationship Id="rId86" Type="http://schemas.openxmlformats.org/officeDocument/2006/relationships/slide" Target="slides/slide63.xml"/><Relationship Id="rId130" Type="http://schemas.openxmlformats.org/officeDocument/2006/relationships/slide" Target="slides/slide107.xml"/><Relationship Id="rId135" Type="http://schemas.openxmlformats.org/officeDocument/2006/relationships/slide" Target="slides/slide112.xml"/><Relationship Id="rId151" Type="http://schemas.openxmlformats.org/officeDocument/2006/relationships/slide" Target="slides/slide128.xml"/><Relationship Id="rId156" Type="http://schemas.openxmlformats.org/officeDocument/2006/relationships/slide" Target="slides/slide133.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6.xml"/><Relationship Id="rId109" Type="http://schemas.openxmlformats.org/officeDocument/2006/relationships/slide" Target="slides/slide86.xml"/><Relationship Id="rId34" Type="http://schemas.openxmlformats.org/officeDocument/2006/relationships/slide" Target="slides/slide11.xml"/><Relationship Id="rId50" Type="http://schemas.openxmlformats.org/officeDocument/2006/relationships/slide" Target="slides/slide27.xml"/><Relationship Id="rId55" Type="http://schemas.openxmlformats.org/officeDocument/2006/relationships/slide" Target="slides/slide32.xml"/><Relationship Id="rId76" Type="http://schemas.openxmlformats.org/officeDocument/2006/relationships/slide" Target="slides/slide53.xml"/><Relationship Id="rId97" Type="http://schemas.openxmlformats.org/officeDocument/2006/relationships/slide" Target="slides/slide74.xml"/><Relationship Id="rId104" Type="http://schemas.openxmlformats.org/officeDocument/2006/relationships/slide" Target="slides/slide81.xml"/><Relationship Id="rId120" Type="http://schemas.openxmlformats.org/officeDocument/2006/relationships/slide" Target="slides/slide97.xml"/><Relationship Id="rId125" Type="http://schemas.openxmlformats.org/officeDocument/2006/relationships/slide" Target="slides/slide102.xml"/><Relationship Id="rId141" Type="http://schemas.openxmlformats.org/officeDocument/2006/relationships/slide" Target="slides/slide118.xml"/><Relationship Id="rId146" Type="http://schemas.openxmlformats.org/officeDocument/2006/relationships/slide" Target="slides/slide123.xml"/><Relationship Id="rId167"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48.xml"/><Relationship Id="rId92" Type="http://schemas.openxmlformats.org/officeDocument/2006/relationships/slide" Target="slides/slide69.xml"/><Relationship Id="rId162" Type="http://schemas.openxmlformats.org/officeDocument/2006/relationships/handoutMaster" Target="handoutMasters/handoutMaster1.xml"/><Relationship Id="rId2" Type="http://schemas.openxmlformats.org/officeDocument/2006/relationships/slideMaster" Target="slideMasters/slideMaster2.xml"/><Relationship Id="rId29" Type="http://schemas.openxmlformats.org/officeDocument/2006/relationships/slide" Target="slides/slide6.xml"/><Relationship Id="rId24" Type="http://schemas.openxmlformats.org/officeDocument/2006/relationships/slide" Target="slides/slide1.xml"/><Relationship Id="rId40" Type="http://schemas.openxmlformats.org/officeDocument/2006/relationships/slide" Target="slides/slide17.xml"/><Relationship Id="rId45" Type="http://schemas.openxmlformats.org/officeDocument/2006/relationships/slide" Target="slides/slide22.xml"/><Relationship Id="rId66" Type="http://schemas.openxmlformats.org/officeDocument/2006/relationships/slide" Target="slides/slide43.xml"/><Relationship Id="rId87" Type="http://schemas.openxmlformats.org/officeDocument/2006/relationships/slide" Target="slides/slide64.xml"/><Relationship Id="rId110" Type="http://schemas.openxmlformats.org/officeDocument/2006/relationships/slide" Target="slides/slide87.xml"/><Relationship Id="rId115" Type="http://schemas.openxmlformats.org/officeDocument/2006/relationships/slide" Target="slides/slide92.xml"/><Relationship Id="rId131" Type="http://schemas.openxmlformats.org/officeDocument/2006/relationships/slide" Target="slides/slide108.xml"/><Relationship Id="rId136" Type="http://schemas.openxmlformats.org/officeDocument/2006/relationships/slide" Target="slides/slide113.xml"/><Relationship Id="rId157" Type="http://schemas.openxmlformats.org/officeDocument/2006/relationships/slide" Target="slides/slide134.xml"/><Relationship Id="rId61" Type="http://schemas.openxmlformats.org/officeDocument/2006/relationships/slide" Target="slides/slide38.xml"/><Relationship Id="rId82" Type="http://schemas.openxmlformats.org/officeDocument/2006/relationships/slide" Target="slides/slide59.xml"/><Relationship Id="rId152" Type="http://schemas.openxmlformats.org/officeDocument/2006/relationships/slide" Target="slides/slide129.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7.xml"/><Relationship Id="rId35" Type="http://schemas.openxmlformats.org/officeDocument/2006/relationships/slide" Target="slides/slide12.xml"/><Relationship Id="rId56" Type="http://schemas.openxmlformats.org/officeDocument/2006/relationships/slide" Target="slides/slide33.xml"/><Relationship Id="rId77" Type="http://schemas.openxmlformats.org/officeDocument/2006/relationships/slide" Target="slides/slide54.xml"/><Relationship Id="rId100" Type="http://schemas.openxmlformats.org/officeDocument/2006/relationships/slide" Target="slides/slide77.xml"/><Relationship Id="rId105" Type="http://schemas.openxmlformats.org/officeDocument/2006/relationships/slide" Target="slides/slide82.xml"/><Relationship Id="rId126" Type="http://schemas.openxmlformats.org/officeDocument/2006/relationships/slide" Target="slides/slide103.xml"/><Relationship Id="rId147" Type="http://schemas.openxmlformats.org/officeDocument/2006/relationships/slide" Target="slides/slide124.xml"/><Relationship Id="rId168"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28.xml"/><Relationship Id="rId72" Type="http://schemas.openxmlformats.org/officeDocument/2006/relationships/slide" Target="slides/slide49.xml"/><Relationship Id="rId93" Type="http://schemas.openxmlformats.org/officeDocument/2006/relationships/slide" Target="slides/slide70.xml"/><Relationship Id="rId98" Type="http://schemas.openxmlformats.org/officeDocument/2006/relationships/slide" Target="slides/slide75.xml"/><Relationship Id="rId121" Type="http://schemas.openxmlformats.org/officeDocument/2006/relationships/slide" Target="slides/slide98.xml"/><Relationship Id="rId142" Type="http://schemas.openxmlformats.org/officeDocument/2006/relationships/slide" Target="slides/slide119.xml"/><Relationship Id="rId163" Type="http://schemas.openxmlformats.org/officeDocument/2006/relationships/tags" Target="tags/tag1.xml"/><Relationship Id="rId3" Type="http://schemas.openxmlformats.org/officeDocument/2006/relationships/slideMaster" Target="slideMasters/slideMaster3.xml"/><Relationship Id="rId25" Type="http://schemas.openxmlformats.org/officeDocument/2006/relationships/slide" Target="slides/slide2.xml"/><Relationship Id="rId46" Type="http://schemas.openxmlformats.org/officeDocument/2006/relationships/slide" Target="slides/slide23.xml"/><Relationship Id="rId67" Type="http://schemas.openxmlformats.org/officeDocument/2006/relationships/slide" Target="slides/slide44.xml"/><Relationship Id="rId116" Type="http://schemas.openxmlformats.org/officeDocument/2006/relationships/slide" Target="slides/slide93.xml"/><Relationship Id="rId137" Type="http://schemas.openxmlformats.org/officeDocument/2006/relationships/slide" Target="slides/slide114.xml"/><Relationship Id="rId158" Type="http://schemas.openxmlformats.org/officeDocument/2006/relationships/slide" Target="slides/slide135.xml"/><Relationship Id="rId20" Type="http://schemas.openxmlformats.org/officeDocument/2006/relationships/slideMaster" Target="slideMasters/slideMaster20.xml"/><Relationship Id="rId41" Type="http://schemas.openxmlformats.org/officeDocument/2006/relationships/slide" Target="slides/slide18.xml"/><Relationship Id="rId62" Type="http://schemas.openxmlformats.org/officeDocument/2006/relationships/slide" Target="slides/slide39.xml"/><Relationship Id="rId83" Type="http://schemas.openxmlformats.org/officeDocument/2006/relationships/slide" Target="slides/slide60.xml"/><Relationship Id="rId88" Type="http://schemas.openxmlformats.org/officeDocument/2006/relationships/slide" Target="slides/slide65.xml"/><Relationship Id="rId111" Type="http://schemas.openxmlformats.org/officeDocument/2006/relationships/slide" Target="slides/slide88.xml"/><Relationship Id="rId132" Type="http://schemas.openxmlformats.org/officeDocument/2006/relationships/slide" Target="slides/slide109.xml"/><Relationship Id="rId153" Type="http://schemas.openxmlformats.org/officeDocument/2006/relationships/slide" Target="slides/slide130.xml"/><Relationship Id="rId15" Type="http://schemas.openxmlformats.org/officeDocument/2006/relationships/slideMaster" Target="slideMasters/slideMaster15.xml"/><Relationship Id="rId36" Type="http://schemas.openxmlformats.org/officeDocument/2006/relationships/slide" Target="slides/slide13.xml"/><Relationship Id="rId57" Type="http://schemas.openxmlformats.org/officeDocument/2006/relationships/slide" Target="slides/slide34.xml"/><Relationship Id="rId106" Type="http://schemas.openxmlformats.org/officeDocument/2006/relationships/slide" Target="slides/slide83.xml"/><Relationship Id="rId127" Type="http://schemas.openxmlformats.org/officeDocument/2006/relationships/slide" Target="slides/slide104.xml"/><Relationship Id="rId10" Type="http://schemas.openxmlformats.org/officeDocument/2006/relationships/slideMaster" Target="slideMasters/slideMaster10.xml"/><Relationship Id="rId31" Type="http://schemas.openxmlformats.org/officeDocument/2006/relationships/slide" Target="slides/slide8.xml"/><Relationship Id="rId52" Type="http://schemas.openxmlformats.org/officeDocument/2006/relationships/slide" Target="slides/slide29.xml"/><Relationship Id="rId73" Type="http://schemas.openxmlformats.org/officeDocument/2006/relationships/slide" Target="slides/slide50.xml"/><Relationship Id="rId78" Type="http://schemas.openxmlformats.org/officeDocument/2006/relationships/slide" Target="slides/slide55.xml"/><Relationship Id="rId94" Type="http://schemas.openxmlformats.org/officeDocument/2006/relationships/slide" Target="slides/slide71.xml"/><Relationship Id="rId99" Type="http://schemas.openxmlformats.org/officeDocument/2006/relationships/slide" Target="slides/slide76.xml"/><Relationship Id="rId101" Type="http://schemas.openxmlformats.org/officeDocument/2006/relationships/slide" Target="slides/slide78.xml"/><Relationship Id="rId122" Type="http://schemas.openxmlformats.org/officeDocument/2006/relationships/slide" Target="slides/slide99.xml"/><Relationship Id="rId143" Type="http://schemas.openxmlformats.org/officeDocument/2006/relationships/slide" Target="slides/slide120.xml"/><Relationship Id="rId148" Type="http://schemas.openxmlformats.org/officeDocument/2006/relationships/slide" Target="slides/slide125.xml"/><Relationship Id="rId164" Type="http://schemas.openxmlformats.org/officeDocument/2006/relationships/commentAuthors" Target="commentAuthors.xml"/><Relationship Id="rId169" Type="http://schemas.openxmlformats.org/officeDocument/2006/relationships/customXml" Target="../customXml/item1.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3.xml"/><Relationship Id="rId47" Type="http://schemas.openxmlformats.org/officeDocument/2006/relationships/slide" Target="slides/slide24.xml"/><Relationship Id="rId68" Type="http://schemas.openxmlformats.org/officeDocument/2006/relationships/slide" Target="slides/slide45.xml"/><Relationship Id="rId89" Type="http://schemas.openxmlformats.org/officeDocument/2006/relationships/slide" Target="slides/slide66.xml"/><Relationship Id="rId112" Type="http://schemas.openxmlformats.org/officeDocument/2006/relationships/slide" Target="slides/slide89.xml"/><Relationship Id="rId133" Type="http://schemas.openxmlformats.org/officeDocument/2006/relationships/slide" Target="slides/slide110.xml"/><Relationship Id="rId154" Type="http://schemas.openxmlformats.org/officeDocument/2006/relationships/slide" Target="slides/slide131.xml"/><Relationship Id="rId16" Type="http://schemas.openxmlformats.org/officeDocument/2006/relationships/slideMaster" Target="slideMasters/slideMaster16.xml"/><Relationship Id="rId37" Type="http://schemas.openxmlformats.org/officeDocument/2006/relationships/slide" Target="slides/slide14.xml"/><Relationship Id="rId58" Type="http://schemas.openxmlformats.org/officeDocument/2006/relationships/slide" Target="slides/slide35.xml"/><Relationship Id="rId79" Type="http://schemas.openxmlformats.org/officeDocument/2006/relationships/slide" Target="slides/slide56.xml"/><Relationship Id="rId102" Type="http://schemas.openxmlformats.org/officeDocument/2006/relationships/slide" Target="slides/slide79.xml"/><Relationship Id="rId123" Type="http://schemas.openxmlformats.org/officeDocument/2006/relationships/slide" Target="slides/slide100.xml"/><Relationship Id="rId144" Type="http://schemas.openxmlformats.org/officeDocument/2006/relationships/slide" Target="slides/slide121.xml"/><Relationship Id="rId90" Type="http://schemas.openxmlformats.org/officeDocument/2006/relationships/slide" Target="slides/slide67.xml"/><Relationship Id="rId165" Type="http://schemas.openxmlformats.org/officeDocument/2006/relationships/presProps" Target="presProps.xml"/><Relationship Id="rId27" Type="http://schemas.openxmlformats.org/officeDocument/2006/relationships/slide" Target="slides/slide4.xml"/><Relationship Id="rId48" Type="http://schemas.openxmlformats.org/officeDocument/2006/relationships/slide" Target="slides/slide25.xml"/><Relationship Id="rId69" Type="http://schemas.openxmlformats.org/officeDocument/2006/relationships/slide" Target="slides/slide46.xml"/><Relationship Id="rId113" Type="http://schemas.openxmlformats.org/officeDocument/2006/relationships/slide" Target="slides/slide90.xml"/><Relationship Id="rId134" Type="http://schemas.openxmlformats.org/officeDocument/2006/relationships/slide" Target="slides/slide111.xml"/><Relationship Id="rId80" Type="http://schemas.openxmlformats.org/officeDocument/2006/relationships/slide" Target="slides/slide57.xml"/><Relationship Id="rId155" Type="http://schemas.openxmlformats.org/officeDocument/2006/relationships/slide" Target="slides/slide132.xml"/><Relationship Id="rId17" Type="http://schemas.openxmlformats.org/officeDocument/2006/relationships/slideMaster" Target="slideMasters/slideMaster17.xml"/><Relationship Id="rId38" Type="http://schemas.openxmlformats.org/officeDocument/2006/relationships/slide" Target="slides/slide15.xml"/><Relationship Id="rId59" Type="http://schemas.openxmlformats.org/officeDocument/2006/relationships/slide" Target="slides/slide36.xml"/><Relationship Id="rId103" Type="http://schemas.openxmlformats.org/officeDocument/2006/relationships/slide" Target="slides/slide80.xml"/><Relationship Id="rId124" Type="http://schemas.openxmlformats.org/officeDocument/2006/relationships/slide" Target="slides/slide101.xml"/></Relationships>
</file>

<file path=ppt/charts/_rels/chart1.xml.rels><?xml version="1.0" encoding="UTF-8" standalone="yes"?>
<Relationships xmlns="http://schemas.openxmlformats.org/package/2006/relationships"><Relationship Id="rId1" Type="http://schemas.openxmlformats.org/officeDocument/2006/relationships/oleObject" Target="Cartel1" TargetMode="Externa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cat>
            <c:strRef>
              <c:f>Foglio1!$C$2:$C$7</c:f>
              <c:strCache>
                <c:ptCount val="6"/>
                <c:pt idx="0">
                  <c:v>Erdafitinib</c:v>
                </c:pt>
                <c:pt idx="1">
                  <c:v>Infigratinib</c:v>
                </c:pt>
                <c:pt idx="2">
                  <c:v>Pemigatinib</c:v>
                </c:pt>
                <c:pt idx="3">
                  <c:v>Rogaratinib</c:v>
                </c:pt>
                <c:pt idx="4">
                  <c:v>Rogaratinib</c:v>
                </c:pt>
                <c:pt idx="5">
                  <c:v>Vofatamab</c:v>
                </c:pt>
              </c:strCache>
            </c:strRef>
          </c:cat>
          <c:val>
            <c:numRef>
              <c:f>Foglio1!$D$2:$D$7</c:f>
              <c:numCache>
                <c:formatCode>General</c:formatCode>
                <c:ptCount val="6"/>
                <c:pt idx="0">
                  <c:v>40</c:v>
                </c:pt>
                <c:pt idx="1">
                  <c:v>25.4</c:v>
                </c:pt>
                <c:pt idx="2">
                  <c:v>25</c:v>
                </c:pt>
                <c:pt idx="3">
                  <c:v>24</c:v>
                </c:pt>
                <c:pt idx="4">
                  <c:v>19</c:v>
                </c:pt>
                <c:pt idx="5">
                  <c:v>4.7</c:v>
                </c:pt>
              </c:numCache>
            </c:numRef>
          </c:val>
          <c:extLst>
            <c:ext xmlns:c16="http://schemas.microsoft.com/office/drawing/2014/chart" uri="{C3380CC4-5D6E-409C-BE32-E72D297353CC}">
              <c16:uniqueId val="{00000000-E319-994E-AEDA-F6662070669F}"/>
            </c:ext>
          </c:extLst>
        </c:ser>
        <c:dLbls>
          <c:showLegendKey val="0"/>
          <c:showVal val="0"/>
          <c:showCatName val="0"/>
          <c:showSerName val="0"/>
          <c:showPercent val="0"/>
          <c:showBubbleSize val="0"/>
        </c:dLbls>
        <c:gapWidth val="16"/>
        <c:overlap val="-35"/>
        <c:axId val="77093120"/>
        <c:axId val="79411456"/>
      </c:barChart>
      <c:catAx>
        <c:axId val="770931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79411456"/>
        <c:crosses val="autoZero"/>
        <c:auto val="1"/>
        <c:lblAlgn val="ctr"/>
        <c:lblOffset val="100"/>
        <c:noMultiLvlLbl val="0"/>
      </c:catAx>
      <c:valAx>
        <c:axId val="79411456"/>
        <c:scaling>
          <c:orientation val="minMax"/>
          <c:max val="4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vert="horz"/>
          <a:lstStyle/>
          <a:p>
            <a:pPr>
              <a:defRPr/>
            </a:pPr>
            <a:endParaRPr lang="en-US"/>
          </a:p>
        </c:txPr>
        <c:crossAx val="77093120"/>
        <c:crosses val="autoZero"/>
        <c:crossBetween val="between"/>
        <c:majorUnit val="2"/>
      </c:valAx>
      <c:spPr>
        <a:noFill/>
        <a:ln>
          <a:noFill/>
        </a:ln>
        <a:effectLst/>
      </c:spPr>
    </c:plotArea>
    <c:plotVisOnly val="1"/>
    <c:dispBlanksAs val="gap"/>
    <c:showDLblsOverMax val="0"/>
  </c:chart>
  <c:spPr>
    <a:noFill/>
    <a:ln>
      <a:noFill/>
    </a:ln>
    <a:effectLst/>
  </c:spPr>
  <c:txPr>
    <a:bodyPr/>
    <a:lstStyle/>
    <a:p>
      <a:pPr>
        <a:defRPr sz="1200">
          <a:solidFill>
            <a:schemeClr val="tx1"/>
          </a:solidFill>
          <a:latin typeface="Arial" panose="020B0604020202020204" pitchFamily="34" charset="0"/>
          <a:cs typeface="Arial" panose="020B0604020202020204" pitchFamily="34"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588250906838892E-2"/>
          <c:y val="3.1609195402298854E-2"/>
          <c:w val="0.92210047480020052"/>
          <c:h val="0.89053624762421935"/>
        </c:manualLayout>
      </c:layout>
      <c:barChart>
        <c:barDir val="col"/>
        <c:grouping val="clustered"/>
        <c:varyColors val="0"/>
        <c:ser>
          <c:idx val="0"/>
          <c:order val="0"/>
          <c:tx>
            <c:strRef>
              <c:f>Sheet1!$B$1</c:f>
              <c:strCache>
                <c:ptCount val="1"/>
                <c:pt idx="0">
                  <c:v>Series 1</c:v>
                </c:pt>
              </c:strCache>
            </c:strRef>
          </c:tx>
          <c:spPr>
            <a:solidFill>
              <a:srgbClr val="F6821F"/>
            </a:solidFill>
            <a:ln>
              <a:noFill/>
            </a:ln>
            <a:effectLst/>
          </c:spPr>
          <c:invertIfNegative val="0"/>
          <c:dLbls>
            <c:dLbl>
              <c:idx val="7"/>
              <c:layout>
                <c:manualLayout>
                  <c:x val="-2.3980815347721821E-3"/>
                  <c:y val="1.904763333155855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EC8-B345-A919-1B23D91043A4}"/>
                </c:ext>
              </c:extLst>
            </c:dLbl>
            <c:dLbl>
              <c:idx val="8"/>
              <c:layout>
                <c:manualLayout>
                  <c:x val="-2.3980815347722701E-3"/>
                  <c:y val="9.523816665779276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EC8-B345-A919-1B23D91043A4}"/>
                </c:ext>
              </c:extLst>
            </c:dLbl>
            <c:dLbl>
              <c:idx val="9"/>
              <c:layout>
                <c:manualLayout>
                  <c:x val="-1.199040767386091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AA7-EC4B-BF34-FC7E7AEDA816}"/>
                </c:ext>
              </c:extLst>
            </c:dLbl>
            <c:dLbl>
              <c:idx val="10"/>
              <c:layout>
                <c:manualLayout>
                  <c:x val="-8.7928640515821532E-17"/>
                  <c:y val="4.761908332889638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AA7-EC4B-BF34-FC7E7AEDA816}"/>
                </c:ext>
              </c:extLst>
            </c:dLbl>
            <c:dLbl>
              <c:idx val="11"/>
              <c:layout>
                <c:manualLayout>
                  <c:x val="-2.3980815347720945E-3"/>
                  <c:y val="4.761908332889638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AA7-EC4B-BF34-FC7E7AEDA816}"/>
                </c:ext>
              </c:extLst>
            </c:dLbl>
            <c:dLbl>
              <c:idx val="12"/>
              <c:layout>
                <c:manualLayout>
                  <c:x val="0"/>
                  <c:y val="-4.761908332889638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AA7-EC4B-BF34-FC7E7AEDA816}"/>
                </c:ext>
              </c:extLst>
            </c:dLbl>
            <c:dLbl>
              <c:idx val="13"/>
              <c:layout>
                <c:manualLayout>
                  <c:x val="-8.7928640515821532E-17"/>
                  <c:y val="-4.761908332889638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AA7-EC4B-BF34-FC7E7AEDA816}"/>
                </c:ext>
              </c:extLst>
            </c:dLbl>
            <c:dLbl>
              <c:idx val="14"/>
              <c:layout>
                <c:manualLayout>
                  <c:x val="0"/>
                  <c:y val="-6.19048083275653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AA7-EC4B-BF34-FC7E7AEDA816}"/>
                </c:ext>
              </c:extLst>
            </c:dLbl>
            <c:dLbl>
              <c:idx val="15"/>
              <c:layout>
                <c:manualLayout>
                  <c:x val="-1.7585728103164306E-16"/>
                  <c:y val="-5.71428999946757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AA7-EC4B-BF34-FC7E7AEDA816}"/>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00206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Sheet1!$A$2:$A$21</c:f>
              <c:numCache>
                <c:formatCode>General</c:formatCode>
                <c:ptCount val="2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numCache>
            </c:numRef>
          </c:cat>
          <c:val>
            <c:numRef>
              <c:f>Sheet1!$B$2:$B$21</c:f>
              <c:numCache>
                <c:formatCode>General</c:formatCode>
                <c:ptCount val="20"/>
                <c:pt idx="0">
                  <c:v>0</c:v>
                </c:pt>
                <c:pt idx="1">
                  <c:v>1</c:v>
                </c:pt>
                <c:pt idx="2">
                  <c:v>2</c:v>
                </c:pt>
                <c:pt idx="3">
                  <c:v>5</c:v>
                </c:pt>
                <c:pt idx="4">
                  <c:v>10</c:v>
                </c:pt>
                <c:pt idx="5">
                  <c:v>10</c:v>
                </c:pt>
                <c:pt idx="6">
                  <c:v>10</c:v>
                </c:pt>
                <c:pt idx="7">
                  <c:v>10</c:v>
                </c:pt>
                <c:pt idx="8">
                  <c:v>10</c:v>
                </c:pt>
                <c:pt idx="9">
                  <c:v>10</c:v>
                </c:pt>
                <c:pt idx="10">
                  <c:v>10</c:v>
                </c:pt>
                <c:pt idx="11">
                  <c:v>10</c:v>
                </c:pt>
                <c:pt idx="12">
                  <c:v>10</c:v>
                </c:pt>
                <c:pt idx="13">
                  <c:v>12</c:v>
                </c:pt>
                <c:pt idx="14">
                  <c:v>15</c:v>
                </c:pt>
                <c:pt idx="15">
                  <c:v>20</c:v>
                </c:pt>
                <c:pt idx="16">
                  <c:v>25</c:v>
                </c:pt>
                <c:pt idx="17">
                  <c:v>25</c:v>
                </c:pt>
                <c:pt idx="18">
                  <c:v>30</c:v>
                </c:pt>
                <c:pt idx="19">
                  <c:v>30</c:v>
                </c:pt>
              </c:numCache>
            </c:numRef>
          </c:val>
          <c:extLst>
            <c:ext xmlns:c16="http://schemas.microsoft.com/office/drawing/2014/chart" uri="{C3380CC4-5D6E-409C-BE32-E72D297353CC}">
              <c16:uniqueId val="{00000000-02A2-544A-B5B1-2618751AEB1F}"/>
            </c:ext>
          </c:extLst>
        </c:ser>
        <c:dLbls>
          <c:showLegendKey val="0"/>
          <c:showVal val="0"/>
          <c:showCatName val="0"/>
          <c:showSerName val="0"/>
          <c:showPercent val="0"/>
          <c:showBubbleSize val="0"/>
        </c:dLbls>
        <c:gapWidth val="98"/>
        <c:axId val="1578381584"/>
        <c:axId val="1069943360"/>
      </c:barChart>
      <c:catAx>
        <c:axId val="1578381584"/>
        <c:scaling>
          <c:orientation val="minMax"/>
        </c:scaling>
        <c:delete val="0"/>
        <c:axPos val="b"/>
        <c:numFmt formatCode="General" sourceLinked="1"/>
        <c:majorTickMark val="out"/>
        <c:minorTickMark val="none"/>
        <c:tickLblPos val="nextTo"/>
        <c:spPr>
          <a:noFill/>
          <a:ln w="9525" cap="flat" cmpd="sng" algn="ctr">
            <a:solidFill>
              <a:srgbClr val="002060"/>
            </a:solidFill>
            <a:round/>
          </a:ln>
          <a:effectLst/>
        </c:spPr>
        <c:txPr>
          <a:bodyPr rot="-60000000" spcFirstLastPara="1" vertOverflow="ellipsis" vert="horz" wrap="square" anchor="ctr" anchorCtr="1"/>
          <a:lstStyle/>
          <a:p>
            <a:pPr>
              <a:defRPr sz="1197" b="0" i="0" u="none" strike="noStrike" kern="1200" baseline="0">
                <a:solidFill>
                  <a:srgbClr val="002B50"/>
                </a:solidFill>
                <a:latin typeface="+mn-lt"/>
                <a:ea typeface="+mn-ea"/>
                <a:cs typeface="+mn-cs"/>
              </a:defRPr>
            </a:pPr>
            <a:endParaRPr lang="en-US"/>
          </a:p>
        </c:txPr>
        <c:crossAx val="1069943360"/>
        <c:crosses val="autoZero"/>
        <c:auto val="1"/>
        <c:lblAlgn val="ctr"/>
        <c:lblOffset val="100"/>
        <c:noMultiLvlLbl val="0"/>
      </c:catAx>
      <c:valAx>
        <c:axId val="1069943360"/>
        <c:scaling>
          <c:orientation val="minMax"/>
        </c:scaling>
        <c:delete val="0"/>
        <c:axPos val="l"/>
        <c:numFmt formatCode="General" sourceLinked="1"/>
        <c:majorTickMark val="out"/>
        <c:minorTickMark val="none"/>
        <c:tickLblPos val="nextTo"/>
        <c:spPr>
          <a:noFill/>
          <a:ln>
            <a:solidFill>
              <a:srgbClr val="002060"/>
            </a:solidFill>
          </a:ln>
          <a:effectLst/>
        </c:spPr>
        <c:txPr>
          <a:bodyPr rot="-60000000" spcFirstLastPara="1" vertOverflow="ellipsis" vert="horz" wrap="square" anchor="ctr" anchorCtr="1"/>
          <a:lstStyle/>
          <a:p>
            <a:pPr>
              <a:defRPr sz="1197" b="0" i="0" u="none" strike="noStrike" kern="1200" baseline="0">
                <a:solidFill>
                  <a:srgbClr val="002060"/>
                </a:solidFill>
                <a:latin typeface="+mn-lt"/>
                <a:ea typeface="+mn-ea"/>
                <a:cs typeface="+mn-cs"/>
              </a:defRPr>
            </a:pPr>
            <a:endParaRPr lang="en-US"/>
          </a:p>
        </c:txPr>
        <c:crossAx val="15783815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04B2C9-BA8A-49D3-BDCE-BE04CB122A94}"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603029EE-0FEC-486B-AC13-1178818E4795}">
      <dgm:prSet/>
      <dgm:spPr/>
      <dgm:t>
        <a:bodyPr/>
        <a:lstStyle/>
        <a:p>
          <a:pPr rtl="0"/>
          <a:r>
            <a:rPr lang="en-US" b="0"/>
            <a:t>Gemcitabine-Cisplatin (GC): Median OS ~ 14 months, ORR 49%</a:t>
          </a:r>
          <a:endParaRPr lang="en-US"/>
        </a:p>
      </dgm:t>
    </dgm:pt>
    <dgm:pt modelId="{F99F0950-7A08-4B4E-AFFB-7B635A86FC4C}" type="parTrans" cxnId="{6D8958E1-E2CE-46AD-AE62-503DF3598863}">
      <dgm:prSet/>
      <dgm:spPr/>
      <dgm:t>
        <a:bodyPr/>
        <a:lstStyle/>
        <a:p>
          <a:endParaRPr lang="en-US"/>
        </a:p>
      </dgm:t>
    </dgm:pt>
    <dgm:pt modelId="{99E1D1F7-22F0-494A-8A49-5F1082B52441}" type="sibTrans" cxnId="{6D8958E1-E2CE-46AD-AE62-503DF3598863}">
      <dgm:prSet/>
      <dgm:spPr/>
      <dgm:t>
        <a:bodyPr/>
        <a:lstStyle/>
        <a:p>
          <a:endParaRPr lang="en-US"/>
        </a:p>
      </dgm:t>
    </dgm:pt>
    <dgm:pt modelId="{0AD67C31-14E8-4A5C-B1D9-0E659C3E1F24}">
      <dgm:prSet/>
      <dgm:spPr/>
      <dgm:t>
        <a:bodyPr/>
        <a:lstStyle/>
        <a:p>
          <a:pPr rtl="0"/>
          <a:r>
            <a:rPr lang="en-US" b="0"/>
            <a:t>ddMVAC: Median OS ~ 15 months, ORR 70%</a:t>
          </a:r>
          <a:endParaRPr lang="en-US"/>
        </a:p>
      </dgm:t>
    </dgm:pt>
    <dgm:pt modelId="{F333F19C-1644-41D6-8641-01F9555852AD}" type="parTrans" cxnId="{B9953DCB-1488-4151-A55B-86358437A977}">
      <dgm:prSet/>
      <dgm:spPr/>
      <dgm:t>
        <a:bodyPr/>
        <a:lstStyle/>
        <a:p>
          <a:endParaRPr lang="en-US"/>
        </a:p>
      </dgm:t>
    </dgm:pt>
    <dgm:pt modelId="{F284322D-0493-421D-B0A7-A03C4828C0D4}" type="sibTrans" cxnId="{B9953DCB-1488-4151-A55B-86358437A977}">
      <dgm:prSet/>
      <dgm:spPr/>
      <dgm:t>
        <a:bodyPr/>
        <a:lstStyle/>
        <a:p>
          <a:endParaRPr lang="en-US"/>
        </a:p>
      </dgm:t>
    </dgm:pt>
    <dgm:pt modelId="{5BF54A8B-7710-4620-81F8-54D11D6ECDE6}">
      <dgm:prSet/>
      <dgm:spPr/>
      <dgm:t>
        <a:bodyPr/>
        <a:lstStyle/>
        <a:p>
          <a:pPr rtl="0"/>
          <a:r>
            <a:rPr lang="en-US" b="0" dirty="0"/>
            <a:t>Gemcitabine-Carboplatin: Recent trials show median OS~ 13 months ORR 43%</a:t>
          </a:r>
          <a:endParaRPr lang="en-US" dirty="0"/>
        </a:p>
      </dgm:t>
    </dgm:pt>
    <dgm:pt modelId="{D74272E3-646D-41C7-B916-B379C222AA90}" type="parTrans" cxnId="{E8E51908-3A0A-4207-A6E4-2CAF9F72436A}">
      <dgm:prSet/>
      <dgm:spPr/>
      <dgm:t>
        <a:bodyPr/>
        <a:lstStyle/>
        <a:p>
          <a:endParaRPr lang="en-US"/>
        </a:p>
      </dgm:t>
    </dgm:pt>
    <dgm:pt modelId="{B1C26637-F5B5-4F61-8F70-42FF050605B9}" type="sibTrans" cxnId="{E8E51908-3A0A-4207-A6E4-2CAF9F72436A}">
      <dgm:prSet/>
      <dgm:spPr/>
      <dgm:t>
        <a:bodyPr/>
        <a:lstStyle/>
        <a:p>
          <a:endParaRPr lang="en-US"/>
        </a:p>
      </dgm:t>
    </dgm:pt>
    <dgm:pt modelId="{67049016-BB89-4BFF-A8A7-C252AC6810A3}">
      <dgm:prSet/>
      <dgm:spPr/>
      <dgm:t>
        <a:bodyPr/>
        <a:lstStyle/>
        <a:p>
          <a:pPr rtl="0"/>
          <a:r>
            <a:rPr lang="en-US" b="0"/>
            <a:t>Only a minority of patients receive 2</a:t>
          </a:r>
          <a:r>
            <a:rPr lang="en-US" b="0" baseline="30000"/>
            <a:t>nd</a:t>
          </a:r>
          <a:r>
            <a:rPr lang="en-US" b="0"/>
            <a:t>-line therapy for mUC </a:t>
          </a:r>
          <a:endParaRPr lang="en-US"/>
        </a:p>
      </dgm:t>
    </dgm:pt>
    <dgm:pt modelId="{BC226AEE-8240-4677-8D2A-0F01B7184504}" type="parTrans" cxnId="{BCF9CF50-27B2-49BA-B414-D3BF2D589CEA}">
      <dgm:prSet/>
      <dgm:spPr/>
      <dgm:t>
        <a:bodyPr/>
        <a:lstStyle/>
        <a:p>
          <a:endParaRPr lang="en-US"/>
        </a:p>
      </dgm:t>
    </dgm:pt>
    <dgm:pt modelId="{730A321A-25D0-47EB-B4B3-98732DF22789}" type="sibTrans" cxnId="{BCF9CF50-27B2-49BA-B414-D3BF2D589CEA}">
      <dgm:prSet/>
      <dgm:spPr/>
      <dgm:t>
        <a:bodyPr/>
        <a:lstStyle/>
        <a:p>
          <a:endParaRPr lang="en-US"/>
        </a:p>
      </dgm:t>
    </dgm:pt>
    <dgm:pt modelId="{159814CF-9D74-43A2-8629-7D5484259512}">
      <dgm:prSet/>
      <dgm:spPr/>
      <dgm:t>
        <a:bodyPr/>
        <a:lstStyle/>
        <a:p>
          <a:pPr rtl="0"/>
          <a:r>
            <a:rPr lang="en-US" b="0"/>
            <a:t>An unmet need to improve survival with 1</a:t>
          </a:r>
          <a:r>
            <a:rPr lang="en-US" b="0" baseline="30000"/>
            <a:t>st</a:t>
          </a:r>
          <a:r>
            <a:rPr lang="en-US" b="0"/>
            <a:t>-line treatment</a:t>
          </a:r>
          <a:endParaRPr lang="en-US"/>
        </a:p>
      </dgm:t>
    </dgm:pt>
    <dgm:pt modelId="{E76FC0C1-81F0-4322-A7AF-82357B9C7BC0}" type="parTrans" cxnId="{5B9958F5-3387-42BD-A449-0DD1604B55FF}">
      <dgm:prSet/>
      <dgm:spPr/>
      <dgm:t>
        <a:bodyPr/>
        <a:lstStyle/>
        <a:p>
          <a:endParaRPr lang="en-US"/>
        </a:p>
      </dgm:t>
    </dgm:pt>
    <dgm:pt modelId="{FB8605E6-1E5A-4A28-819C-F3517C4BB561}" type="sibTrans" cxnId="{5B9958F5-3387-42BD-A449-0DD1604B55FF}">
      <dgm:prSet/>
      <dgm:spPr/>
      <dgm:t>
        <a:bodyPr/>
        <a:lstStyle/>
        <a:p>
          <a:endParaRPr lang="en-US"/>
        </a:p>
      </dgm:t>
    </dgm:pt>
    <dgm:pt modelId="{3E391167-5176-4944-9F1E-1FCB80F9AC46}" type="pres">
      <dgm:prSet presAssocID="{2404B2C9-BA8A-49D3-BDCE-BE04CB122A94}" presName="Name0" presStyleCnt="0">
        <dgm:presLayoutVars>
          <dgm:chMax val="7"/>
          <dgm:chPref val="7"/>
          <dgm:dir/>
        </dgm:presLayoutVars>
      </dgm:prSet>
      <dgm:spPr/>
    </dgm:pt>
    <dgm:pt modelId="{A633248C-4FFC-4D98-AEA2-8DB6162B5678}" type="pres">
      <dgm:prSet presAssocID="{2404B2C9-BA8A-49D3-BDCE-BE04CB122A94}" presName="Name1" presStyleCnt="0"/>
      <dgm:spPr/>
    </dgm:pt>
    <dgm:pt modelId="{D5608893-4200-45D5-B006-FA47155C9866}" type="pres">
      <dgm:prSet presAssocID="{2404B2C9-BA8A-49D3-BDCE-BE04CB122A94}" presName="cycle" presStyleCnt="0"/>
      <dgm:spPr/>
    </dgm:pt>
    <dgm:pt modelId="{99E8FA19-81F6-48A4-AF9B-4A053A82AC5E}" type="pres">
      <dgm:prSet presAssocID="{2404B2C9-BA8A-49D3-BDCE-BE04CB122A94}" presName="srcNode" presStyleLbl="node1" presStyleIdx="0" presStyleCnt="5"/>
      <dgm:spPr/>
    </dgm:pt>
    <dgm:pt modelId="{77B95F5B-1AF1-4B89-A533-5DA5B94C5922}" type="pres">
      <dgm:prSet presAssocID="{2404B2C9-BA8A-49D3-BDCE-BE04CB122A94}" presName="conn" presStyleLbl="parChTrans1D2" presStyleIdx="0" presStyleCnt="1"/>
      <dgm:spPr/>
    </dgm:pt>
    <dgm:pt modelId="{76A64068-C7E4-481B-85AD-D19E2622DB26}" type="pres">
      <dgm:prSet presAssocID="{2404B2C9-BA8A-49D3-BDCE-BE04CB122A94}" presName="extraNode" presStyleLbl="node1" presStyleIdx="0" presStyleCnt="5"/>
      <dgm:spPr/>
    </dgm:pt>
    <dgm:pt modelId="{66727DFB-A549-4192-BD3D-A6DDD7EED451}" type="pres">
      <dgm:prSet presAssocID="{2404B2C9-BA8A-49D3-BDCE-BE04CB122A94}" presName="dstNode" presStyleLbl="node1" presStyleIdx="0" presStyleCnt="5"/>
      <dgm:spPr/>
    </dgm:pt>
    <dgm:pt modelId="{58F86736-0638-407B-8DC4-544B24B173B3}" type="pres">
      <dgm:prSet presAssocID="{603029EE-0FEC-486B-AC13-1178818E4795}" presName="text_1" presStyleLbl="node1" presStyleIdx="0" presStyleCnt="5">
        <dgm:presLayoutVars>
          <dgm:bulletEnabled val="1"/>
        </dgm:presLayoutVars>
      </dgm:prSet>
      <dgm:spPr/>
    </dgm:pt>
    <dgm:pt modelId="{A1FF0172-E7A1-4DCF-966F-9043C3CECA70}" type="pres">
      <dgm:prSet presAssocID="{603029EE-0FEC-486B-AC13-1178818E4795}" presName="accent_1" presStyleCnt="0"/>
      <dgm:spPr/>
    </dgm:pt>
    <dgm:pt modelId="{4C51CBB2-F892-4A6A-8254-29E181A2B2B6}" type="pres">
      <dgm:prSet presAssocID="{603029EE-0FEC-486B-AC13-1178818E4795}" presName="accentRepeatNode" presStyleLbl="solidFgAcc1" presStyleIdx="0" presStyleCnt="5"/>
      <dgm:spPr/>
    </dgm:pt>
    <dgm:pt modelId="{AD6DF11D-29A7-496E-B329-B357A41E1ADC}" type="pres">
      <dgm:prSet presAssocID="{0AD67C31-14E8-4A5C-B1D9-0E659C3E1F24}" presName="text_2" presStyleLbl="node1" presStyleIdx="1" presStyleCnt="5">
        <dgm:presLayoutVars>
          <dgm:bulletEnabled val="1"/>
        </dgm:presLayoutVars>
      </dgm:prSet>
      <dgm:spPr/>
    </dgm:pt>
    <dgm:pt modelId="{38F7329F-ED33-4D27-8D90-927B0F3B5B20}" type="pres">
      <dgm:prSet presAssocID="{0AD67C31-14E8-4A5C-B1D9-0E659C3E1F24}" presName="accent_2" presStyleCnt="0"/>
      <dgm:spPr/>
    </dgm:pt>
    <dgm:pt modelId="{A3C70692-02B9-46A5-90E7-9EE2BC030B68}" type="pres">
      <dgm:prSet presAssocID="{0AD67C31-14E8-4A5C-B1D9-0E659C3E1F24}" presName="accentRepeatNode" presStyleLbl="solidFgAcc1" presStyleIdx="1" presStyleCnt="5"/>
      <dgm:spPr/>
    </dgm:pt>
    <dgm:pt modelId="{03D8BB75-9365-41C9-BDB7-8A8BB9A65DF5}" type="pres">
      <dgm:prSet presAssocID="{5BF54A8B-7710-4620-81F8-54D11D6ECDE6}" presName="text_3" presStyleLbl="node1" presStyleIdx="2" presStyleCnt="5">
        <dgm:presLayoutVars>
          <dgm:bulletEnabled val="1"/>
        </dgm:presLayoutVars>
      </dgm:prSet>
      <dgm:spPr/>
    </dgm:pt>
    <dgm:pt modelId="{74CD6597-AC24-45A2-8304-C49ED9808442}" type="pres">
      <dgm:prSet presAssocID="{5BF54A8B-7710-4620-81F8-54D11D6ECDE6}" presName="accent_3" presStyleCnt="0"/>
      <dgm:spPr/>
    </dgm:pt>
    <dgm:pt modelId="{27ACF77C-BA11-4100-8E64-2CDEDA691665}" type="pres">
      <dgm:prSet presAssocID="{5BF54A8B-7710-4620-81F8-54D11D6ECDE6}" presName="accentRepeatNode" presStyleLbl="solidFgAcc1" presStyleIdx="2" presStyleCnt="5"/>
      <dgm:spPr/>
    </dgm:pt>
    <dgm:pt modelId="{0F4151C9-0EEB-4F41-86F6-EFA665B86D2D}" type="pres">
      <dgm:prSet presAssocID="{67049016-BB89-4BFF-A8A7-C252AC6810A3}" presName="text_4" presStyleLbl="node1" presStyleIdx="3" presStyleCnt="5">
        <dgm:presLayoutVars>
          <dgm:bulletEnabled val="1"/>
        </dgm:presLayoutVars>
      </dgm:prSet>
      <dgm:spPr/>
    </dgm:pt>
    <dgm:pt modelId="{0F09DA85-AF5B-4EE3-8EAD-A480F24D96E0}" type="pres">
      <dgm:prSet presAssocID="{67049016-BB89-4BFF-A8A7-C252AC6810A3}" presName="accent_4" presStyleCnt="0"/>
      <dgm:spPr/>
    </dgm:pt>
    <dgm:pt modelId="{0BCAE514-C1DC-4138-8709-B86E99CCE6B0}" type="pres">
      <dgm:prSet presAssocID="{67049016-BB89-4BFF-A8A7-C252AC6810A3}" presName="accentRepeatNode" presStyleLbl="solidFgAcc1" presStyleIdx="3" presStyleCnt="5"/>
      <dgm:spPr/>
    </dgm:pt>
    <dgm:pt modelId="{9016EDEC-8D7B-4581-AF6E-FA8BDE2A23D5}" type="pres">
      <dgm:prSet presAssocID="{159814CF-9D74-43A2-8629-7D5484259512}" presName="text_5" presStyleLbl="node1" presStyleIdx="4" presStyleCnt="5">
        <dgm:presLayoutVars>
          <dgm:bulletEnabled val="1"/>
        </dgm:presLayoutVars>
      </dgm:prSet>
      <dgm:spPr/>
    </dgm:pt>
    <dgm:pt modelId="{30F72435-CF8F-4644-9ADF-5FEFD4718FF9}" type="pres">
      <dgm:prSet presAssocID="{159814CF-9D74-43A2-8629-7D5484259512}" presName="accent_5" presStyleCnt="0"/>
      <dgm:spPr/>
    </dgm:pt>
    <dgm:pt modelId="{D44ACC5B-EEB3-4081-AF9A-5278F5DFFC81}" type="pres">
      <dgm:prSet presAssocID="{159814CF-9D74-43A2-8629-7D5484259512}" presName="accentRepeatNode" presStyleLbl="solidFgAcc1" presStyleIdx="4" presStyleCnt="5"/>
      <dgm:spPr/>
    </dgm:pt>
  </dgm:ptLst>
  <dgm:cxnLst>
    <dgm:cxn modelId="{E8E51908-3A0A-4207-A6E4-2CAF9F72436A}" srcId="{2404B2C9-BA8A-49D3-BDCE-BE04CB122A94}" destId="{5BF54A8B-7710-4620-81F8-54D11D6ECDE6}" srcOrd="2" destOrd="0" parTransId="{D74272E3-646D-41C7-B916-B379C222AA90}" sibTransId="{B1C26637-F5B5-4F61-8F70-42FF050605B9}"/>
    <dgm:cxn modelId="{4661A713-077E-4C85-8622-F41DC0A4F57D}" type="presOf" srcId="{5BF54A8B-7710-4620-81F8-54D11D6ECDE6}" destId="{03D8BB75-9365-41C9-BDB7-8A8BB9A65DF5}" srcOrd="0" destOrd="0" presId="urn:microsoft.com/office/officeart/2008/layout/VerticalCurvedList"/>
    <dgm:cxn modelId="{F84A8715-55C7-4454-8B2B-83C6ACEB3C8A}" type="presOf" srcId="{159814CF-9D74-43A2-8629-7D5484259512}" destId="{9016EDEC-8D7B-4581-AF6E-FA8BDE2A23D5}" srcOrd="0" destOrd="0" presId="urn:microsoft.com/office/officeart/2008/layout/VerticalCurvedList"/>
    <dgm:cxn modelId="{3383481F-1F5F-4AC8-BB0E-C8887513D7ED}" type="presOf" srcId="{99E1D1F7-22F0-494A-8A49-5F1082B52441}" destId="{77B95F5B-1AF1-4B89-A533-5DA5B94C5922}" srcOrd="0" destOrd="0" presId="urn:microsoft.com/office/officeart/2008/layout/VerticalCurvedList"/>
    <dgm:cxn modelId="{E9B5A121-7A98-4258-B014-819F3E878EC8}" type="presOf" srcId="{0AD67C31-14E8-4A5C-B1D9-0E659C3E1F24}" destId="{AD6DF11D-29A7-496E-B329-B357A41E1ADC}" srcOrd="0" destOrd="0" presId="urn:microsoft.com/office/officeart/2008/layout/VerticalCurvedList"/>
    <dgm:cxn modelId="{BCF9CF50-27B2-49BA-B414-D3BF2D589CEA}" srcId="{2404B2C9-BA8A-49D3-BDCE-BE04CB122A94}" destId="{67049016-BB89-4BFF-A8A7-C252AC6810A3}" srcOrd="3" destOrd="0" parTransId="{BC226AEE-8240-4677-8D2A-0F01B7184504}" sibTransId="{730A321A-25D0-47EB-B4B3-98732DF22789}"/>
    <dgm:cxn modelId="{92CEEF5E-6B5E-44A8-A126-C6085F8AF7F9}" type="presOf" srcId="{603029EE-0FEC-486B-AC13-1178818E4795}" destId="{58F86736-0638-407B-8DC4-544B24B173B3}" srcOrd="0" destOrd="0" presId="urn:microsoft.com/office/officeart/2008/layout/VerticalCurvedList"/>
    <dgm:cxn modelId="{AAF5BD79-DA4F-418E-87FF-54C8E246232F}" type="presOf" srcId="{2404B2C9-BA8A-49D3-BDCE-BE04CB122A94}" destId="{3E391167-5176-4944-9F1E-1FCB80F9AC46}" srcOrd="0" destOrd="0" presId="urn:microsoft.com/office/officeart/2008/layout/VerticalCurvedList"/>
    <dgm:cxn modelId="{0BA720B7-6D86-4019-AAEB-F90F1A5F73DD}" type="presOf" srcId="{67049016-BB89-4BFF-A8A7-C252AC6810A3}" destId="{0F4151C9-0EEB-4F41-86F6-EFA665B86D2D}" srcOrd="0" destOrd="0" presId="urn:microsoft.com/office/officeart/2008/layout/VerticalCurvedList"/>
    <dgm:cxn modelId="{B9953DCB-1488-4151-A55B-86358437A977}" srcId="{2404B2C9-BA8A-49D3-BDCE-BE04CB122A94}" destId="{0AD67C31-14E8-4A5C-B1D9-0E659C3E1F24}" srcOrd="1" destOrd="0" parTransId="{F333F19C-1644-41D6-8641-01F9555852AD}" sibTransId="{F284322D-0493-421D-B0A7-A03C4828C0D4}"/>
    <dgm:cxn modelId="{6D8958E1-E2CE-46AD-AE62-503DF3598863}" srcId="{2404B2C9-BA8A-49D3-BDCE-BE04CB122A94}" destId="{603029EE-0FEC-486B-AC13-1178818E4795}" srcOrd="0" destOrd="0" parTransId="{F99F0950-7A08-4B4E-AFFB-7B635A86FC4C}" sibTransId="{99E1D1F7-22F0-494A-8A49-5F1082B52441}"/>
    <dgm:cxn modelId="{5B9958F5-3387-42BD-A449-0DD1604B55FF}" srcId="{2404B2C9-BA8A-49D3-BDCE-BE04CB122A94}" destId="{159814CF-9D74-43A2-8629-7D5484259512}" srcOrd="4" destOrd="0" parTransId="{E76FC0C1-81F0-4322-A7AF-82357B9C7BC0}" sibTransId="{FB8605E6-1E5A-4A28-819C-F3517C4BB561}"/>
    <dgm:cxn modelId="{2701E5D5-72C0-4F9A-AD38-FC9C8801B2A1}" type="presParOf" srcId="{3E391167-5176-4944-9F1E-1FCB80F9AC46}" destId="{A633248C-4FFC-4D98-AEA2-8DB6162B5678}" srcOrd="0" destOrd="0" presId="urn:microsoft.com/office/officeart/2008/layout/VerticalCurvedList"/>
    <dgm:cxn modelId="{019936CE-D96A-4583-9220-2D88005B36A4}" type="presParOf" srcId="{A633248C-4FFC-4D98-AEA2-8DB6162B5678}" destId="{D5608893-4200-45D5-B006-FA47155C9866}" srcOrd="0" destOrd="0" presId="urn:microsoft.com/office/officeart/2008/layout/VerticalCurvedList"/>
    <dgm:cxn modelId="{FF50B02B-2B45-4797-B2C2-2D2A877CF7F8}" type="presParOf" srcId="{D5608893-4200-45D5-B006-FA47155C9866}" destId="{99E8FA19-81F6-48A4-AF9B-4A053A82AC5E}" srcOrd="0" destOrd="0" presId="urn:microsoft.com/office/officeart/2008/layout/VerticalCurvedList"/>
    <dgm:cxn modelId="{F731EB93-EB82-455C-A9C4-1CAC19579D2D}" type="presParOf" srcId="{D5608893-4200-45D5-B006-FA47155C9866}" destId="{77B95F5B-1AF1-4B89-A533-5DA5B94C5922}" srcOrd="1" destOrd="0" presId="urn:microsoft.com/office/officeart/2008/layout/VerticalCurvedList"/>
    <dgm:cxn modelId="{55EDC5EE-BDDB-4C6E-B81D-285DB7CC50D8}" type="presParOf" srcId="{D5608893-4200-45D5-B006-FA47155C9866}" destId="{76A64068-C7E4-481B-85AD-D19E2622DB26}" srcOrd="2" destOrd="0" presId="urn:microsoft.com/office/officeart/2008/layout/VerticalCurvedList"/>
    <dgm:cxn modelId="{2250EE97-67C5-47A5-90D3-59FBAAE731FA}" type="presParOf" srcId="{D5608893-4200-45D5-B006-FA47155C9866}" destId="{66727DFB-A549-4192-BD3D-A6DDD7EED451}" srcOrd="3" destOrd="0" presId="urn:microsoft.com/office/officeart/2008/layout/VerticalCurvedList"/>
    <dgm:cxn modelId="{1C2643AF-AC61-49D2-8D2C-FCEA9F374548}" type="presParOf" srcId="{A633248C-4FFC-4D98-AEA2-8DB6162B5678}" destId="{58F86736-0638-407B-8DC4-544B24B173B3}" srcOrd="1" destOrd="0" presId="urn:microsoft.com/office/officeart/2008/layout/VerticalCurvedList"/>
    <dgm:cxn modelId="{706CCC10-A833-41F5-AE98-9F128D977887}" type="presParOf" srcId="{A633248C-4FFC-4D98-AEA2-8DB6162B5678}" destId="{A1FF0172-E7A1-4DCF-966F-9043C3CECA70}" srcOrd="2" destOrd="0" presId="urn:microsoft.com/office/officeart/2008/layout/VerticalCurvedList"/>
    <dgm:cxn modelId="{88104DEC-2053-4870-A8A9-5CC9C319100A}" type="presParOf" srcId="{A1FF0172-E7A1-4DCF-966F-9043C3CECA70}" destId="{4C51CBB2-F892-4A6A-8254-29E181A2B2B6}" srcOrd="0" destOrd="0" presId="urn:microsoft.com/office/officeart/2008/layout/VerticalCurvedList"/>
    <dgm:cxn modelId="{8D462FAF-0613-4BD3-8474-CD7E56699C60}" type="presParOf" srcId="{A633248C-4FFC-4D98-AEA2-8DB6162B5678}" destId="{AD6DF11D-29A7-496E-B329-B357A41E1ADC}" srcOrd="3" destOrd="0" presId="urn:microsoft.com/office/officeart/2008/layout/VerticalCurvedList"/>
    <dgm:cxn modelId="{61277369-B420-42A2-8469-F84A01378D10}" type="presParOf" srcId="{A633248C-4FFC-4D98-AEA2-8DB6162B5678}" destId="{38F7329F-ED33-4D27-8D90-927B0F3B5B20}" srcOrd="4" destOrd="0" presId="urn:microsoft.com/office/officeart/2008/layout/VerticalCurvedList"/>
    <dgm:cxn modelId="{9EB59B75-0038-4106-A119-56A568FA148D}" type="presParOf" srcId="{38F7329F-ED33-4D27-8D90-927B0F3B5B20}" destId="{A3C70692-02B9-46A5-90E7-9EE2BC030B68}" srcOrd="0" destOrd="0" presId="urn:microsoft.com/office/officeart/2008/layout/VerticalCurvedList"/>
    <dgm:cxn modelId="{F8BD3C33-EB1D-49D9-940E-4ABE199CD569}" type="presParOf" srcId="{A633248C-4FFC-4D98-AEA2-8DB6162B5678}" destId="{03D8BB75-9365-41C9-BDB7-8A8BB9A65DF5}" srcOrd="5" destOrd="0" presId="urn:microsoft.com/office/officeart/2008/layout/VerticalCurvedList"/>
    <dgm:cxn modelId="{2C2621AB-60E0-434A-B6EB-757B02FB3D15}" type="presParOf" srcId="{A633248C-4FFC-4D98-AEA2-8DB6162B5678}" destId="{74CD6597-AC24-45A2-8304-C49ED9808442}" srcOrd="6" destOrd="0" presId="urn:microsoft.com/office/officeart/2008/layout/VerticalCurvedList"/>
    <dgm:cxn modelId="{1FFCE4CA-3F3D-483A-838C-046966168227}" type="presParOf" srcId="{74CD6597-AC24-45A2-8304-C49ED9808442}" destId="{27ACF77C-BA11-4100-8E64-2CDEDA691665}" srcOrd="0" destOrd="0" presId="urn:microsoft.com/office/officeart/2008/layout/VerticalCurvedList"/>
    <dgm:cxn modelId="{1CD9CFAE-84B1-48C5-8E1D-F05CB28FA53A}" type="presParOf" srcId="{A633248C-4FFC-4D98-AEA2-8DB6162B5678}" destId="{0F4151C9-0EEB-4F41-86F6-EFA665B86D2D}" srcOrd="7" destOrd="0" presId="urn:microsoft.com/office/officeart/2008/layout/VerticalCurvedList"/>
    <dgm:cxn modelId="{03DA794F-2ACE-4496-86F1-7734A8EDC193}" type="presParOf" srcId="{A633248C-4FFC-4D98-AEA2-8DB6162B5678}" destId="{0F09DA85-AF5B-4EE3-8EAD-A480F24D96E0}" srcOrd="8" destOrd="0" presId="urn:microsoft.com/office/officeart/2008/layout/VerticalCurvedList"/>
    <dgm:cxn modelId="{EE4A8070-A8B0-4C90-AD8B-DA17A28F2472}" type="presParOf" srcId="{0F09DA85-AF5B-4EE3-8EAD-A480F24D96E0}" destId="{0BCAE514-C1DC-4138-8709-B86E99CCE6B0}" srcOrd="0" destOrd="0" presId="urn:microsoft.com/office/officeart/2008/layout/VerticalCurvedList"/>
    <dgm:cxn modelId="{AAE33922-8CAB-4C63-A92D-5AC7535B2AD2}" type="presParOf" srcId="{A633248C-4FFC-4D98-AEA2-8DB6162B5678}" destId="{9016EDEC-8D7B-4581-AF6E-FA8BDE2A23D5}" srcOrd="9" destOrd="0" presId="urn:microsoft.com/office/officeart/2008/layout/VerticalCurvedList"/>
    <dgm:cxn modelId="{FBAF551E-50A9-4BC8-8791-D35559FB3896}" type="presParOf" srcId="{A633248C-4FFC-4D98-AEA2-8DB6162B5678}" destId="{30F72435-CF8F-4644-9ADF-5FEFD4718FF9}" srcOrd="10" destOrd="0" presId="urn:microsoft.com/office/officeart/2008/layout/VerticalCurvedList"/>
    <dgm:cxn modelId="{C2917C17-41BC-4300-BD4E-C2624B60A2AE}" type="presParOf" srcId="{30F72435-CF8F-4644-9ADF-5FEFD4718FF9}" destId="{D44ACC5B-EEB3-4081-AF9A-5278F5DFFC81}"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404B2C9-BA8A-49D3-BDCE-BE04CB122A94}"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603029EE-0FEC-486B-AC13-1178818E4795}">
      <dgm:prSet/>
      <dgm:spPr/>
      <dgm:t>
        <a:bodyPr/>
        <a:lstStyle/>
        <a:p>
          <a:pPr rtl="0"/>
          <a:r>
            <a:rPr lang="en-US" b="0" i="0" dirty="0"/>
            <a:t>Platinum-based chemotherapy is the kingpin in 1L </a:t>
          </a:r>
          <a:r>
            <a:rPr lang="en-US" b="0" i="0" dirty="0" err="1"/>
            <a:t>mUC</a:t>
          </a:r>
          <a:r>
            <a:rPr lang="en-US" b="0" i="0" dirty="0"/>
            <a:t> and addition of more agents is NOT better </a:t>
          </a:r>
          <a:endParaRPr lang="en-US" dirty="0"/>
        </a:p>
      </dgm:t>
    </dgm:pt>
    <dgm:pt modelId="{F99F0950-7A08-4B4E-AFFB-7B635A86FC4C}" type="parTrans" cxnId="{6D8958E1-E2CE-46AD-AE62-503DF3598863}">
      <dgm:prSet/>
      <dgm:spPr/>
      <dgm:t>
        <a:bodyPr/>
        <a:lstStyle/>
        <a:p>
          <a:endParaRPr lang="en-US"/>
        </a:p>
      </dgm:t>
    </dgm:pt>
    <dgm:pt modelId="{99E1D1F7-22F0-494A-8A49-5F1082B52441}" type="sibTrans" cxnId="{6D8958E1-E2CE-46AD-AE62-503DF3598863}">
      <dgm:prSet/>
      <dgm:spPr/>
      <dgm:t>
        <a:bodyPr/>
        <a:lstStyle/>
        <a:p>
          <a:endParaRPr lang="en-US"/>
        </a:p>
      </dgm:t>
    </dgm:pt>
    <dgm:pt modelId="{5BF54A8B-7710-4620-81F8-54D11D6ECDE6}">
      <dgm:prSet/>
      <dgm:spPr/>
      <dgm:t>
        <a:bodyPr/>
        <a:lstStyle/>
        <a:p>
          <a:pPr rtl="0"/>
          <a:r>
            <a:rPr lang="en-US" b="0" dirty="0"/>
            <a:t>Maintenance immunotherapy improves outcomes  </a:t>
          </a:r>
          <a:endParaRPr lang="en-US" dirty="0"/>
        </a:p>
      </dgm:t>
    </dgm:pt>
    <dgm:pt modelId="{D74272E3-646D-41C7-B916-B379C222AA90}" type="parTrans" cxnId="{E8E51908-3A0A-4207-A6E4-2CAF9F72436A}">
      <dgm:prSet/>
      <dgm:spPr/>
      <dgm:t>
        <a:bodyPr/>
        <a:lstStyle/>
        <a:p>
          <a:endParaRPr lang="en-US"/>
        </a:p>
      </dgm:t>
    </dgm:pt>
    <dgm:pt modelId="{B1C26637-F5B5-4F61-8F70-42FF050605B9}" type="sibTrans" cxnId="{E8E51908-3A0A-4207-A6E4-2CAF9F72436A}">
      <dgm:prSet/>
      <dgm:spPr/>
      <dgm:t>
        <a:bodyPr/>
        <a:lstStyle/>
        <a:p>
          <a:endParaRPr lang="en-US"/>
        </a:p>
      </dgm:t>
    </dgm:pt>
    <dgm:pt modelId="{159814CF-9D74-43A2-8629-7D5484259512}">
      <dgm:prSet/>
      <dgm:spPr/>
      <dgm:t>
        <a:bodyPr/>
        <a:lstStyle/>
        <a:p>
          <a:pPr rtl="0"/>
          <a:r>
            <a:rPr lang="en-US" b="0" dirty="0"/>
            <a:t>Ongoing first-line trials will establish the role of novel chemo-sparing combinations</a:t>
          </a:r>
          <a:endParaRPr lang="en-US" dirty="0"/>
        </a:p>
      </dgm:t>
    </dgm:pt>
    <dgm:pt modelId="{E76FC0C1-81F0-4322-A7AF-82357B9C7BC0}" type="parTrans" cxnId="{5B9958F5-3387-42BD-A449-0DD1604B55FF}">
      <dgm:prSet/>
      <dgm:spPr/>
      <dgm:t>
        <a:bodyPr/>
        <a:lstStyle/>
        <a:p>
          <a:endParaRPr lang="en-US"/>
        </a:p>
      </dgm:t>
    </dgm:pt>
    <dgm:pt modelId="{FB8605E6-1E5A-4A28-819C-F3517C4BB561}" type="sibTrans" cxnId="{5B9958F5-3387-42BD-A449-0DD1604B55FF}">
      <dgm:prSet/>
      <dgm:spPr/>
      <dgm:t>
        <a:bodyPr/>
        <a:lstStyle/>
        <a:p>
          <a:endParaRPr lang="en-US"/>
        </a:p>
      </dgm:t>
    </dgm:pt>
    <dgm:pt modelId="{33A014E0-F339-4F25-8504-A34622597377}">
      <dgm:prSet/>
      <dgm:spPr/>
      <dgm:t>
        <a:bodyPr/>
        <a:lstStyle/>
        <a:p>
          <a:pPr rtl="0"/>
          <a:r>
            <a:rPr lang="en-US" b="0" i="0"/>
            <a:t>PD-L1 does not appear to be predictive for IO benefit </a:t>
          </a:r>
          <a:endParaRPr lang="en-US" b="0" i="0" dirty="0"/>
        </a:p>
      </dgm:t>
    </dgm:pt>
    <dgm:pt modelId="{AC10BB84-5261-48C0-BF8D-559CD47AFDAB}" type="parTrans" cxnId="{5D819C95-FCB4-40CB-8016-85330F31DB37}">
      <dgm:prSet/>
      <dgm:spPr/>
      <dgm:t>
        <a:bodyPr/>
        <a:lstStyle/>
        <a:p>
          <a:endParaRPr lang="en-US"/>
        </a:p>
      </dgm:t>
    </dgm:pt>
    <dgm:pt modelId="{8A81A568-899A-4DED-9876-6CFCE8F9420D}" type="sibTrans" cxnId="{5D819C95-FCB4-40CB-8016-85330F31DB37}">
      <dgm:prSet/>
      <dgm:spPr/>
      <dgm:t>
        <a:bodyPr/>
        <a:lstStyle/>
        <a:p>
          <a:endParaRPr lang="en-US"/>
        </a:p>
      </dgm:t>
    </dgm:pt>
    <dgm:pt modelId="{3E391167-5176-4944-9F1E-1FCB80F9AC46}" type="pres">
      <dgm:prSet presAssocID="{2404B2C9-BA8A-49D3-BDCE-BE04CB122A94}" presName="Name0" presStyleCnt="0">
        <dgm:presLayoutVars>
          <dgm:chMax val="7"/>
          <dgm:chPref val="7"/>
          <dgm:dir/>
        </dgm:presLayoutVars>
      </dgm:prSet>
      <dgm:spPr/>
    </dgm:pt>
    <dgm:pt modelId="{A633248C-4FFC-4D98-AEA2-8DB6162B5678}" type="pres">
      <dgm:prSet presAssocID="{2404B2C9-BA8A-49D3-BDCE-BE04CB122A94}" presName="Name1" presStyleCnt="0"/>
      <dgm:spPr/>
    </dgm:pt>
    <dgm:pt modelId="{D5608893-4200-45D5-B006-FA47155C9866}" type="pres">
      <dgm:prSet presAssocID="{2404B2C9-BA8A-49D3-BDCE-BE04CB122A94}" presName="cycle" presStyleCnt="0"/>
      <dgm:spPr/>
    </dgm:pt>
    <dgm:pt modelId="{99E8FA19-81F6-48A4-AF9B-4A053A82AC5E}" type="pres">
      <dgm:prSet presAssocID="{2404B2C9-BA8A-49D3-BDCE-BE04CB122A94}" presName="srcNode" presStyleLbl="node1" presStyleIdx="0" presStyleCnt="4"/>
      <dgm:spPr/>
    </dgm:pt>
    <dgm:pt modelId="{77B95F5B-1AF1-4B89-A533-5DA5B94C5922}" type="pres">
      <dgm:prSet presAssocID="{2404B2C9-BA8A-49D3-BDCE-BE04CB122A94}" presName="conn" presStyleLbl="parChTrans1D2" presStyleIdx="0" presStyleCnt="1"/>
      <dgm:spPr/>
    </dgm:pt>
    <dgm:pt modelId="{76A64068-C7E4-481B-85AD-D19E2622DB26}" type="pres">
      <dgm:prSet presAssocID="{2404B2C9-BA8A-49D3-BDCE-BE04CB122A94}" presName="extraNode" presStyleLbl="node1" presStyleIdx="0" presStyleCnt="4"/>
      <dgm:spPr/>
    </dgm:pt>
    <dgm:pt modelId="{66727DFB-A549-4192-BD3D-A6DDD7EED451}" type="pres">
      <dgm:prSet presAssocID="{2404B2C9-BA8A-49D3-BDCE-BE04CB122A94}" presName="dstNode" presStyleLbl="node1" presStyleIdx="0" presStyleCnt="4"/>
      <dgm:spPr/>
    </dgm:pt>
    <dgm:pt modelId="{58F86736-0638-407B-8DC4-544B24B173B3}" type="pres">
      <dgm:prSet presAssocID="{603029EE-0FEC-486B-AC13-1178818E4795}" presName="text_1" presStyleLbl="node1" presStyleIdx="0" presStyleCnt="4">
        <dgm:presLayoutVars>
          <dgm:bulletEnabled val="1"/>
        </dgm:presLayoutVars>
      </dgm:prSet>
      <dgm:spPr/>
    </dgm:pt>
    <dgm:pt modelId="{A1FF0172-E7A1-4DCF-966F-9043C3CECA70}" type="pres">
      <dgm:prSet presAssocID="{603029EE-0FEC-486B-AC13-1178818E4795}" presName="accent_1" presStyleCnt="0"/>
      <dgm:spPr/>
    </dgm:pt>
    <dgm:pt modelId="{4C51CBB2-F892-4A6A-8254-29E181A2B2B6}" type="pres">
      <dgm:prSet presAssocID="{603029EE-0FEC-486B-AC13-1178818E4795}" presName="accentRepeatNode" presStyleLbl="solidFgAcc1" presStyleIdx="0" presStyleCnt="4"/>
      <dgm:spPr/>
    </dgm:pt>
    <dgm:pt modelId="{756A4A4C-D03F-4093-8B5F-EDD34A95EAF9}" type="pres">
      <dgm:prSet presAssocID="{33A014E0-F339-4F25-8504-A34622597377}" presName="text_2" presStyleLbl="node1" presStyleIdx="1" presStyleCnt="4">
        <dgm:presLayoutVars>
          <dgm:bulletEnabled val="1"/>
        </dgm:presLayoutVars>
      </dgm:prSet>
      <dgm:spPr/>
    </dgm:pt>
    <dgm:pt modelId="{EA9F04E7-171B-45C8-86C8-F7428D0F99F1}" type="pres">
      <dgm:prSet presAssocID="{33A014E0-F339-4F25-8504-A34622597377}" presName="accent_2" presStyleCnt="0"/>
      <dgm:spPr/>
    </dgm:pt>
    <dgm:pt modelId="{C14B546F-0236-42FF-9016-77C5ECEAF254}" type="pres">
      <dgm:prSet presAssocID="{33A014E0-F339-4F25-8504-A34622597377}" presName="accentRepeatNode" presStyleLbl="solidFgAcc1" presStyleIdx="1" presStyleCnt="4"/>
      <dgm:spPr/>
    </dgm:pt>
    <dgm:pt modelId="{03D8BB75-9365-41C9-BDB7-8A8BB9A65DF5}" type="pres">
      <dgm:prSet presAssocID="{5BF54A8B-7710-4620-81F8-54D11D6ECDE6}" presName="text_3" presStyleLbl="node1" presStyleIdx="2" presStyleCnt="4">
        <dgm:presLayoutVars>
          <dgm:bulletEnabled val="1"/>
        </dgm:presLayoutVars>
      </dgm:prSet>
      <dgm:spPr/>
    </dgm:pt>
    <dgm:pt modelId="{74CD6597-AC24-45A2-8304-C49ED9808442}" type="pres">
      <dgm:prSet presAssocID="{5BF54A8B-7710-4620-81F8-54D11D6ECDE6}" presName="accent_3" presStyleCnt="0"/>
      <dgm:spPr/>
    </dgm:pt>
    <dgm:pt modelId="{27ACF77C-BA11-4100-8E64-2CDEDA691665}" type="pres">
      <dgm:prSet presAssocID="{5BF54A8B-7710-4620-81F8-54D11D6ECDE6}" presName="accentRepeatNode" presStyleLbl="solidFgAcc1" presStyleIdx="2" presStyleCnt="4"/>
      <dgm:spPr/>
    </dgm:pt>
    <dgm:pt modelId="{B0113847-27EA-4FB2-9FF3-188099404366}" type="pres">
      <dgm:prSet presAssocID="{159814CF-9D74-43A2-8629-7D5484259512}" presName="text_4" presStyleLbl="node1" presStyleIdx="3" presStyleCnt="4">
        <dgm:presLayoutVars>
          <dgm:bulletEnabled val="1"/>
        </dgm:presLayoutVars>
      </dgm:prSet>
      <dgm:spPr/>
    </dgm:pt>
    <dgm:pt modelId="{9F9226C5-43AC-4ED9-BA73-95878A1E83E9}" type="pres">
      <dgm:prSet presAssocID="{159814CF-9D74-43A2-8629-7D5484259512}" presName="accent_4" presStyleCnt="0"/>
      <dgm:spPr/>
    </dgm:pt>
    <dgm:pt modelId="{D44ACC5B-EEB3-4081-AF9A-5278F5DFFC81}" type="pres">
      <dgm:prSet presAssocID="{159814CF-9D74-43A2-8629-7D5484259512}" presName="accentRepeatNode" presStyleLbl="solidFgAcc1" presStyleIdx="3" presStyleCnt="4"/>
      <dgm:spPr/>
    </dgm:pt>
  </dgm:ptLst>
  <dgm:cxnLst>
    <dgm:cxn modelId="{E8E51908-3A0A-4207-A6E4-2CAF9F72436A}" srcId="{2404B2C9-BA8A-49D3-BDCE-BE04CB122A94}" destId="{5BF54A8B-7710-4620-81F8-54D11D6ECDE6}" srcOrd="2" destOrd="0" parTransId="{D74272E3-646D-41C7-B916-B379C222AA90}" sibTransId="{B1C26637-F5B5-4F61-8F70-42FF050605B9}"/>
    <dgm:cxn modelId="{3383481F-1F5F-4AC8-BB0E-C8887513D7ED}" type="presOf" srcId="{99E1D1F7-22F0-494A-8A49-5F1082B52441}" destId="{77B95F5B-1AF1-4B89-A533-5DA5B94C5922}" srcOrd="0" destOrd="0" presId="urn:microsoft.com/office/officeart/2008/layout/VerticalCurvedList"/>
    <dgm:cxn modelId="{2591C430-C37C-4BC7-9AD9-1CAB26AFB371}" type="presOf" srcId="{33A014E0-F339-4F25-8504-A34622597377}" destId="{756A4A4C-D03F-4093-8B5F-EDD34A95EAF9}" srcOrd="0" destOrd="0" presId="urn:microsoft.com/office/officeart/2008/layout/VerticalCurvedList"/>
    <dgm:cxn modelId="{92CEEF5E-6B5E-44A8-A126-C6085F8AF7F9}" type="presOf" srcId="{603029EE-0FEC-486B-AC13-1178818E4795}" destId="{58F86736-0638-407B-8DC4-544B24B173B3}" srcOrd="0" destOrd="0" presId="urn:microsoft.com/office/officeart/2008/layout/VerticalCurvedList"/>
    <dgm:cxn modelId="{AAF5BD79-DA4F-418E-87FF-54C8E246232F}" type="presOf" srcId="{2404B2C9-BA8A-49D3-BDCE-BE04CB122A94}" destId="{3E391167-5176-4944-9F1E-1FCB80F9AC46}" srcOrd="0" destOrd="0" presId="urn:microsoft.com/office/officeart/2008/layout/VerticalCurvedList"/>
    <dgm:cxn modelId="{F3601794-4E60-488D-9F92-181115E18B9C}" type="presOf" srcId="{5BF54A8B-7710-4620-81F8-54D11D6ECDE6}" destId="{03D8BB75-9365-41C9-BDB7-8A8BB9A65DF5}" srcOrd="0" destOrd="0" presId="urn:microsoft.com/office/officeart/2008/layout/VerticalCurvedList"/>
    <dgm:cxn modelId="{5D819C95-FCB4-40CB-8016-85330F31DB37}" srcId="{2404B2C9-BA8A-49D3-BDCE-BE04CB122A94}" destId="{33A014E0-F339-4F25-8504-A34622597377}" srcOrd="1" destOrd="0" parTransId="{AC10BB84-5261-48C0-BF8D-559CD47AFDAB}" sibTransId="{8A81A568-899A-4DED-9876-6CFCE8F9420D}"/>
    <dgm:cxn modelId="{2A1664C1-AEDF-4137-B214-132B777759F7}" type="presOf" srcId="{159814CF-9D74-43A2-8629-7D5484259512}" destId="{B0113847-27EA-4FB2-9FF3-188099404366}" srcOrd="0" destOrd="0" presId="urn:microsoft.com/office/officeart/2008/layout/VerticalCurvedList"/>
    <dgm:cxn modelId="{6D8958E1-E2CE-46AD-AE62-503DF3598863}" srcId="{2404B2C9-BA8A-49D3-BDCE-BE04CB122A94}" destId="{603029EE-0FEC-486B-AC13-1178818E4795}" srcOrd="0" destOrd="0" parTransId="{F99F0950-7A08-4B4E-AFFB-7B635A86FC4C}" sibTransId="{99E1D1F7-22F0-494A-8A49-5F1082B52441}"/>
    <dgm:cxn modelId="{5B9958F5-3387-42BD-A449-0DD1604B55FF}" srcId="{2404B2C9-BA8A-49D3-BDCE-BE04CB122A94}" destId="{159814CF-9D74-43A2-8629-7D5484259512}" srcOrd="3" destOrd="0" parTransId="{E76FC0C1-81F0-4322-A7AF-82357B9C7BC0}" sibTransId="{FB8605E6-1E5A-4A28-819C-F3517C4BB561}"/>
    <dgm:cxn modelId="{2701E5D5-72C0-4F9A-AD38-FC9C8801B2A1}" type="presParOf" srcId="{3E391167-5176-4944-9F1E-1FCB80F9AC46}" destId="{A633248C-4FFC-4D98-AEA2-8DB6162B5678}" srcOrd="0" destOrd="0" presId="urn:microsoft.com/office/officeart/2008/layout/VerticalCurvedList"/>
    <dgm:cxn modelId="{019936CE-D96A-4583-9220-2D88005B36A4}" type="presParOf" srcId="{A633248C-4FFC-4D98-AEA2-8DB6162B5678}" destId="{D5608893-4200-45D5-B006-FA47155C9866}" srcOrd="0" destOrd="0" presId="urn:microsoft.com/office/officeart/2008/layout/VerticalCurvedList"/>
    <dgm:cxn modelId="{FF50B02B-2B45-4797-B2C2-2D2A877CF7F8}" type="presParOf" srcId="{D5608893-4200-45D5-B006-FA47155C9866}" destId="{99E8FA19-81F6-48A4-AF9B-4A053A82AC5E}" srcOrd="0" destOrd="0" presId="urn:microsoft.com/office/officeart/2008/layout/VerticalCurvedList"/>
    <dgm:cxn modelId="{F731EB93-EB82-455C-A9C4-1CAC19579D2D}" type="presParOf" srcId="{D5608893-4200-45D5-B006-FA47155C9866}" destId="{77B95F5B-1AF1-4B89-A533-5DA5B94C5922}" srcOrd="1" destOrd="0" presId="urn:microsoft.com/office/officeart/2008/layout/VerticalCurvedList"/>
    <dgm:cxn modelId="{55EDC5EE-BDDB-4C6E-B81D-285DB7CC50D8}" type="presParOf" srcId="{D5608893-4200-45D5-B006-FA47155C9866}" destId="{76A64068-C7E4-481B-85AD-D19E2622DB26}" srcOrd="2" destOrd="0" presId="urn:microsoft.com/office/officeart/2008/layout/VerticalCurvedList"/>
    <dgm:cxn modelId="{2250EE97-67C5-47A5-90D3-59FBAAE731FA}" type="presParOf" srcId="{D5608893-4200-45D5-B006-FA47155C9866}" destId="{66727DFB-A549-4192-BD3D-A6DDD7EED451}" srcOrd="3" destOrd="0" presId="urn:microsoft.com/office/officeart/2008/layout/VerticalCurvedList"/>
    <dgm:cxn modelId="{1C2643AF-AC61-49D2-8D2C-FCEA9F374548}" type="presParOf" srcId="{A633248C-4FFC-4D98-AEA2-8DB6162B5678}" destId="{58F86736-0638-407B-8DC4-544B24B173B3}" srcOrd="1" destOrd="0" presId="urn:microsoft.com/office/officeart/2008/layout/VerticalCurvedList"/>
    <dgm:cxn modelId="{706CCC10-A833-41F5-AE98-9F128D977887}" type="presParOf" srcId="{A633248C-4FFC-4D98-AEA2-8DB6162B5678}" destId="{A1FF0172-E7A1-4DCF-966F-9043C3CECA70}" srcOrd="2" destOrd="0" presId="urn:microsoft.com/office/officeart/2008/layout/VerticalCurvedList"/>
    <dgm:cxn modelId="{88104DEC-2053-4870-A8A9-5CC9C319100A}" type="presParOf" srcId="{A1FF0172-E7A1-4DCF-966F-9043C3CECA70}" destId="{4C51CBB2-F892-4A6A-8254-29E181A2B2B6}" srcOrd="0" destOrd="0" presId="urn:microsoft.com/office/officeart/2008/layout/VerticalCurvedList"/>
    <dgm:cxn modelId="{5596FB8A-3A78-4874-8B01-17CC6627D664}" type="presParOf" srcId="{A633248C-4FFC-4D98-AEA2-8DB6162B5678}" destId="{756A4A4C-D03F-4093-8B5F-EDD34A95EAF9}" srcOrd="3" destOrd="0" presId="urn:microsoft.com/office/officeart/2008/layout/VerticalCurvedList"/>
    <dgm:cxn modelId="{329A15B4-14EC-4AF7-958B-153FE3C9D96F}" type="presParOf" srcId="{A633248C-4FFC-4D98-AEA2-8DB6162B5678}" destId="{EA9F04E7-171B-45C8-86C8-F7428D0F99F1}" srcOrd="4" destOrd="0" presId="urn:microsoft.com/office/officeart/2008/layout/VerticalCurvedList"/>
    <dgm:cxn modelId="{6F54F820-BC76-42C9-83B3-3EC9E3C8AC82}" type="presParOf" srcId="{EA9F04E7-171B-45C8-86C8-F7428D0F99F1}" destId="{C14B546F-0236-42FF-9016-77C5ECEAF254}" srcOrd="0" destOrd="0" presId="urn:microsoft.com/office/officeart/2008/layout/VerticalCurvedList"/>
    <dgm:cxn modelId="{1DDCD8CB-585B-4FD9-A15B-215EC5BCC71B}" type="presParOf" srcId="{A633248C-4FFC-4D98-AEA2-8DB6162B5678}" destId="{03D8BB75-9365-41C9-BDB7-8A8BB9A65DF5}" srcOrd="5" destOrd="0" presId="urn:microsoft.com/office/officeart/2008/layout/VerticalCurvedList"/>
    <dgm:cxn modelId="{B41C27FD-2969-4779-BD06-415D11FE37D0}" type="presParOf" srcId="{A633248C-4FFC-4D98-AEA2-8DB6162B5678}" destId="{74CD6597-AC24-45A2-8304-C49ED9808442}" srcOrd="6" destOrd="0" presId="urn:microsoft.com/office/officeart/2008/layout/VerticalCurvedList"/>
    <dgm:cxn modelId="{430B30A0-CF64-497D-B966-A4EBB0878954}" type="presParOf" srcId="{74CD6597-AC24-45A2-8304-C49ED9808442}" destId="{27ACF77C-BA11-4100-8E64-2CDEDA691665}" srcOrd="0" destOrd="0" presId="urn:microsoft.com/office/officeart/2008/layout/VerticalCurvedList"/>
    <dgm:cxn modelId="{B774D51D-B72E-4845-BBC9-9D80FD0DEDE7}" type="presParOf" srcId="{A633248C-4FFC-4D98-AEA2-8DB6162B5678}" destId="{B0113847-27EA-4FB2-9FF3-188099404366}" srcOrd="7" destOrd="0" presId="urn:microsoft.com/office/officeart/2008/layout/VerticalCurvedList"/>
    <dgm:cxn modelId="{B2F9EEA0-149E-45EF-8934-814D0A5B2950}" type="presParOf" srcId="{A633248C-4FFC-4D98-AEA2-8DB6162B5678}" destId="{9F9226C5-43AC-4ED9-BA73-95878A1E83E9}" srcOrd="8" destOrd="0" presId="urn:microsoft.com/office/officeart/2008/layout/VerticalCurvedList"/>
    <dgm:cxn modelId="{A2C774EF-B7C6-4C05-ABA4-A2A5658597D4}" type="presParOf" srcId="{9F9226C5-43AC-4ED9-BA73-95878A1E83E9}" destId="{D44ACC5B-EEB3-4081-AF9A-5278F5DFFC81}"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B95F5B-1AF1-4B89-A533-5DA5B94C5922}">
      <dsp:nvSpPr>
        <dsp:cNvPr id="0" name=""/>
        <dsp:cNvSpPr/>
      </dsp:nvSpPr>
      <dsp:spPr>
        <a:xfrm>
          <a:off x="-4886698" y="-748854"/>
          <a:ext cx="5820121" cy="5820121"/>
        </a:xfrm>
        <a:prstGeom prst="blockArc">
          <a:avLst>
            <a:gd name="adj1" fmla="val 18900000"/>
            <a:gd name="adj2" fmla="val 2700000"/>
            <a:gd name="adj3" fmla="val 37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8F86736-0638-407B-8DC4-544B24B173B3}">
      <dsp:nvSpPr>
        <dsp:cNvPr id="0" name=""/>
        <dsp:cNvSpPr/>
      </dsp:nvSpPr>
      <dsp:spPr>
        <a:xfrm>
          <a:off x="408417" y="270064"/>
          <a:ext cx="10610839" cy="54047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9002" tIns="53340" rIns="53340" bIns="53340" numCol="1" spcCol="1270" anchor="ctr" anchorCtr="0">
          <a:noAutofit/>
        </a:bodyPr>
        <a:lstStyle/>
        <a:p>
          <a:pPr marL="0" lvl="0" indent="0" algn="l" defTabSz="933450" rtl="0">
            <a:lnSpc>
              <a:spcPct val="90000"/>
            </a:lnSpc>
            <a:spcBef>
              <a:spcPct val="0"/>
            </a:spcBef>
            <a:spcAft>
              <a:spcPct val="35000"/>
            </a:spcAft>
            <a:buNone/>
          </a:pPr>
          <a:r>
            <a:rPr lang="en-US" sz="2100" b="0" kern="1200"/>
            <a:t>Gemcitabine-Cisplatin (GC): Median OS ~ 14 months, ORR 49%</a:t>
          </a:r>
          <a:endParaRPr lang="en-US" sz="2100" kern="1200"/>
        </a:p>
      </dsp:txBody>
      <dsp:txXfrm>
        <a:off x="408417" y="270064"/>
        <a:ext cx="10610839" cy="540474"/>
      </dsp:txXfrm>
    </dsp:sp>
    <dsp:sp modelId="{4C51CBB2-F892-4A6A-8254-29E181A2B2B6}">
      <dsp:nvSpPr>
        <dsp:cNvPr id="0" name=""/>
        <dsp:cNvSpPr/>
      </dsp:nvSpPr>
      <dsp:spPr>
        <a:xfrm>
          <a:off x="70620" y="202505"/>
          <a:ext cx="675592" cy="675592"/>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D6DF11D-29A7-496E-B329-B357A41E1ADC}">
      <dsp:nvSpPr>
        <dsp:cNvPr id="0" name=""/>
        <dsp:cNvSpPr/>
      </dsp:nvSpPr>
      <dsp:spPr>
        <a:xfrm>
          <a:off x="795705" y="1080516"/>
          <a:ext cx="10223550" cy="54047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9002" tIns="53340" rIns="53340" bIns="53340" numCol="1" spcCol="1270" anchor="ctr" anchorCtr="0">
          <a:noAutofit/>
        </a:bodyPr>
        <a:lstStyle/>
        <a:p>
          <a:pPr marL="0" lvl="0" indent="0" algn="l" defTabSz="933450" rtl="0">
            <a:lnSpc>
              <a:spcPct val="90000"/>
            </a:lnSpc>
            <a:spcBef>
              <a:spcPct val="0"/>
            </a:spcBef>
            <a:spcAft>
              <a:spcPct val="35000"/>
            </a:spcAft>
            <a:buNone/>
          </a:pPr>
          <a:r>
            <a:rPr lang="en-US" sz="2100" b="0" kern="1200"/>
            <a:t>ddMVAC: Median OS ~ 15 months, ORR 70%</a:t>
          </a:r>
          <a:endParaRPr lang="en-US" sz="2100" kern="1200"/>
        </a:p>
      </dsp:txBody>
      <dsp:txXfrm>
        <a:off x="795705" y="1080516"/>
        <a:ext cx="10223550" cy="540474"/>
      </dsp:txXfrm>
    </dsp:sp>
    <dsp:sp modelId="{A3C70692-02B9-46A5-90E7-9EE2BC030B68}">
      <dsp:nvSpPr>
        <dsp:cNvPr id="0" name=""/>
        <dsp:cNvSpPr/>
      </dsp:nvSpPr>
      <dsp:spPr>
        <a:xfrm>
          <a:off x="457908" y="1012957"/>
          <a:ext cx="675592" cy="675592"/>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3D8BB75-9365-41C9-BDB7-8A8BB9A65DF5}">
      <dsp:nvSpPr>
        <dsp:cNvPr id="0" name=""/>
        <dsp:cNvSpPr/>
      </dsp:nvSpPr>
      <dsp:spPr>
        <a:xfrm>
          <a:off x="914571" y="1890968"/>
          <a:ext cx="10104684" cy="54047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9002" tIns="53340" rIns="53340" bIns="53340" numCol="1" spcCol="1270" anchor="ctr" anchorCtr="0">
          <a:noAutofit/>
        </a:bodyPr>
        <a:lstStyle/>
        <a:p>
          <a:pPr marL="0" lvl="0" indent="0" algn="l" defTabSz="933450" rtl="0">
            <a:lnSpc>
              <a:spcPct val="90000"/>
            </a:lnSpc>
            <a:spcBef>
              <a:spcPct val="0"/>
            </a:spcBef>
            <a:spcAft>
              <a:spcPct val="35000"/>
            </a:spcAft>
            <a:buNone/>
          </a:pPr>
          <a:r>
            <a:rPr lang="en-US" sz="2100" b="0" kern="1200" dirty="0"/>
            <a:t>Gemcitabine-Carboplatin: Recent trials show median OS~ 13 months ORR 43%</a:t>
          </a:r>
          <a:endParaRPr lang="en-US" sz="2100" kern="1200" dirty="0"/>
        </a:p>
      </dsp:txBody>
      <dsp:txXfrm>
        <a:off x="914571" y="1890968"/>
        <a:ext cx="10104684" cy="540474"/>
      </dsp:txXfrm>
    </dsp:sp>
    <dsp:sp modelId="{27ACF77C-BA11-4100-8E64-2CDEDA691665}">
      <dsp:nvSpPr>
        <dsp:cNvPr id="0" name=""/>
        <dsp:cNvSpPr/>
      </dsp:nvSpPr>
      <dsp:spPr>
        <a:xfrm>
          <a:off x="576775" y="1823409"/>
          <a:ext cx="675592" cy="675592"/>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F4151C9-0EEB-4F41-86F6-EFA665B86D2D}">
      <dsp:nvSpPr>
        <dsp:cNvPr id="0" name=""/>
        <dsp:cNvSpPr/>
      </dsp:nvSpPr>
      <dsp:spPr>
        <a:xfrm>
          <a:off x="795705" y="2701421"/>
          <a:ext cx="10223550" cy="54047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9002" tIns="53340" rIns="53340" bIns="53340" numCol="1" spcCol="1270" anchor="ctr" anchorCtr="0">
          <a:noAutofit/>
        </a:bodyPr>
        <a:lstStyle/>
        <a:p>
          <a:pPr marL="0" lvl="0" indent="0" algn="l" defTabSz="933450" rtl="0">
            <a:lnSpc>
              <a:spcPct val="90000"/>
            </a:lnSpc>
            <a:spcBef>
              <a:spcPct val="0"/>
            </a:spcBef>
            <a:spcAft>
              <a:spcPct val="35000"/>
            </a:spcAft>
            <a:buNone/>
          </a:pPr>
          <a:r>
            <a:rPr lang="en-US" sz="2100" b="0" kern="1200"/>
            <a:t>Only a minority of patients receive 2</a:t>
          </a:r>
          <a:r>
            <a:rPr lang="en-US" sz="2100" b="0" kern="1200" baseline="30000"/>
            <a:t>nd</a:t>
          </a:r>
          <a:r>
            <a:rPr lang="en-US" sz="2100" b="0" kern="1200"/>
            <a:t>-line therapy for mUC </a:t>
          </a:r>
          <a:endParaRPr lang="en-US" sz="2100" kern="1200"/>
        </a:p>
      </dsp:txBody>
      <dsp:txXfrm>
        <a:off x="795705" y="2701421"/>
        <a:ext cx="10223550" cy="540474"/>
      </dsp:txXfrm>
    </dsp:sp>
    <dsp:sp modelId="{0BCAE514-C1DC-4138-8709-B86E99CCE6B0}">
      <dsp:nvSpPr>
        <dsp:cNvPr id="0" name=""/>
        <dsp:cNvSpPr/>
      </dsp:nvSpPr>
      <dsp:spPr>
        <a:xfrm>
          <a:off x="457908" y="2633861"/>
          <a:ext cx="675592" cy="675592"/>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016EDEC-8D7B-4581-AF6E-FA8BDE2A23D5}">
      <dsp:nvSpPr>
        <dsp:cNvPr id="0" name=""/>
        <dsp:cNvSpPr/>
      </dsp:nvSpPr>
      <dsp:spPr>
        <a:xfrm>
          <a:off x="408417" y="3511873"/>
          <a:ext cx="10610839" cy="54047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9002" tIns="53340" rIns="53340" bIns="53340" numCol="1" spcCol="1270" anchor="ctr" anchorCtr="0">
          <a:noAutofit/>
        </a:bodyPr>
        <a:lstStyle/>
        <a:p>
          <a:pPr marL="0" lvl="0" indent="0" algn="l" defTabSz="933450" rtl="0">
            <a:lnSpc>
              <a:spcPct val="90000"/>
            </a:lnSpc>
            <a:spcBef>
              <a:spcPct val="0"/>
            </a:spcBef>
            <a:spcAft>
              <a:spcPct val="35000"/>
            </a:spcAft>
            <a:buNone/>
          </a:pPr>
          <a:r>
            <a:rPr lang="en-US" sz="2100" b="0" kern="1200"/>
            <a:t>An unmet need to improve survival with 1</a:t>
          </a:r>
          <a:r>
            <a:rPr lang="en-US" sz="2100" b="0" kern="1200" baseline="30000"/>
            <a:t>st</a:t>
          </a:r>
          <a:r>
            <a:rPr lang="en-US" sz="2100" b="0" kern="1200"/>
            <a:t>-line treatment</a:t>
          </a:r>
          <a:endParaRPr lang="en-US" sz="2100" kern="1200"/>
        </a:p>
      </dsp:txBody>
      <dsp:txXfrm>
        <a:off x="408417" y="3511873"/>
        <a:ext cx="10610839" cy="540474"/>
      </dsp:txXfrm>
    </dsp:sp>
    <dsp:sp modelId="{D44ACC5B-EEB3-4081-AF9A-5278F5DFFC81}">
      <dsp:nvSpPr>
        <dsp:cNvPr id="0" name=""/>
        <dsp:cNvSpPr/>
      </dsp:nvSpPr>
      <dsp:spPr>
        <a:xfrm>
          <a:off x="70620" y="3444314"/>
          <a:ext cx="675592" cy="675592"/>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B95F5B-1AF1-4B89-A533-5DA5B94C5922}">
      <dsp:nvSpPr>
        <dsp:cNvPr id="0" name=""/>
        <dsp:cNvSpPr/>
      </dsp:nvSpPr>
      <dsp:spPr>
        <a:xfrm>
          <a:off x="-4886698" y="-748854"/>
          <a:ext cx="5820121" cy="5820121"/>
        </a:xfrm>
        <a:prstGeom prst="blockArc">
          <a:avLst>
            <a:gd name="adj1" fmla="val 18900000"/>
            <a:gd name="adj2" fmla="val 2700000"/>
            <a:gd name="adj3" fmla="val 37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8F86736-0638-407B-8DC4-544B24B173B3}">
      <dsp:nvSpPr>
        <dsp:cNvPr id="0" name=""/>
        <dsp:cNvSpPr/>
      </dsp:nvSpPr>
      <dsp:spPr>
        <a:xfrm>
          <a:off x="488813" y="332307"/>
          <a:ext cx="10530442" cy="66495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7812" tIns="53340" rIns="53340" bIns="53340" numCol="1" spcCol="1270" anchor="ctr" anchorCtr="0">
          <a:noAutofit/>
        </a:bodyPr>
        <a:lstStyle/>
        <a:p>
          <a:pPr marL="0" lvl="0" indent="0" algn="l" defTabSz="933450" rtl="0">
            <a:lnSpc>
              <a:spcPct val="90000"/>
            </a:lnSpc>
            <a:spcBef>
              <a:spcPct val="0"/>
            </a:spcBef>
            <a:spcAft>
              <a:spcPct val="35000"/>
            </a:spcAft>
            <a:buNone/>
          </a:pPr>
          <a:r>
            <a:rPr lang="en-US" sz="2100" b="0" i="0" kern="1200" dirty="0"/>
            <a:t>Platinum-based chemotherapy is the kingpin in 1L </a:t>
          </a:r>
          <a:r>
            <a:rPr lang="en-US" sz="2100" b="0" i="0" kern="1200" dirty="0" err="1"/>
            <a:t>mUC</a:t>
          </a:r>
          <a:r>
            <a:rPr lang="en-US" sz="2100" b="0" i="0" kern="1200" dirty="0"/>
            <a:t> and addition of more agents is NOT better </a:t>
          </a:r>
          <a:endParaRPr lang="en-US" sz="2100" kern="1200" dirty="0"/>
        </a:p>
      </dsp:txBody>
      <dsp:txXfrm>
        <a:off x="488813" y="332307"/>
        <a:ext cx="10530442" cy="664959"/>
      </dsp:txXfrm>
    </dsp:sp>
    <dsp:sp modelId="{4C51CBB2-F892-4A6A-8254-29E181A2B2B6}">
      <dsp:nvSpPr>
        <dsp:cNvPr id="0" name=""/>
        <dsp:cNvSpPr/>
      </dsp:nvSpPr>
      <dsp:spPr>
        <a:xfrm>
          <a:off x="73214" y="249187"/>
          <a:ext cx="831199" cy="831199"/>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56A4A4C-D03F-4093-8B5F-EDD34A95EAF9}">
      <dsp:nvSpPr>
        <dsp:cNvPr id="0" name=""/>
        <dsp:cNvSpPr/>
      </dsp:nvSpPr>
      <dsp:spPr>
        <a:xfrm>
          <a:off x="870050" y="1329919"/>
          <a:ext cx="10149205" cy="66495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7812" tIns="53340" rIns="53340" bIns="53340" numCol="1" spcCol="1270" anchor="ctr" anchorCtr="0">
          <a:noAutofit/>
        </a:bodyPr>
        <a:lstStyle/>
        <a:p>
          <a:pPr marL="0" lvl="0" indent="0" algn="l" defTabSz="933450" rtl="0">
            <a:lnSpc>
              <a:spcPct val="90000"/>
            </a:lnSpc>
            <a:spcBef>
              <a:spcPct val="0"/>
            </a:spcBef>
            <a:spcAft>
              <a:spcPct val="35000"/>
            </a:spcAft>
            <a:buNone/>
          </a:pPr>
          <a:r>
            <a:rPr lang="en-US" sz="2100" b="0" i="0" kern="1200"/>
            <a:t>PD-L1 does not appear to be predictive for IO benefit </a:t>
          </a:r>
          <a:endParaRPr lang="en-US" sz="2100" b="0" i="0" kern="1200" dirty="0"/>
        </a:p>
      </dsp:txBody>
      <dsp:txXfrm>
        <a:off x="870050" y="1329919"/>
        <a:ext cx="10149205" cy="664959"/>
      </dsp:txXfrm>
    </dsp:sp>
    <dsp:sp modelId="{C14B546F-0236-42FF-9016-77C5ECEAF254}">
      <dsp:nvSpPr>
        <dsp:cNvPr id="0" name=""/>
        <dsp:cNvSpPr/>
      </dsp:nvSpPr>
      <dsp:spPr>
        <a:xfrm>
          <a:off x="454450" y="1246799"/>
          <a:ext cx="831199" cy="831199"/>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3D8BB75-9365-41C9-BDB7-8A8BB9A65DF5}">
      <dsp:nvSpPr>
        <dsp:cNvPr id="0" name=""/>
        <dsp:cNvSpPr/>
      </dsp:nvSpPr>
      <dsp:spPr>
        <a:xfrm>
          <a:off x="870050" y="2327532"/>
          <a:ext cx="10149205" cy="66495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7812" tIns="53340" rIns="53340" bIns="53340" numCol="1" spcCol="1270" anchor="ctr" anchorCtr="0">
          <a:noAutofit/>
        </a:bodyPr>
        <a:lstStyle/>
        <a:p>
          <a:pPr marL="0" lvl="0" indent="0" algn="l" defTabSz="933450" rtl="0">
            <a:lnSpc>
              <a:spcPct val="90000"/>
            </a:lnSpc>
            <a:spcBef>
              <a:spcPct val="0"/>
            </a:spcBef>
            <a:spcAft>
              <a:spcPct val="35000"/>
            </a:spcAft>
            <a:buNone/>
          </a:pPr>
          <a:r>
            <a:rPr lang="en-US" sz="2100" b="0" kern="1200" dirty="0"/>
            <a:t>Maintenance immunotherapy improves outcomes  </a:t>
          </a:r>
          <a:endParaRPr lang="en-US" sz="2100" kern="1200" dirty="0"/>
        </a:p>
      </dsp:txBody>
      <dsp:txXfrm>
        <a:off x="870050" y="2327532"/>
        <a:ext cx="10149205" cy="664959"/>
      </dsp:txXfrm>
    </dsp:sp>
    <dsp:sp modelId="{27ACF77C-BA11-4100-8E64-2CDEDA691665}">
      <dsp:nvSpPr>
        <dsp:cNvPr id="0" name=""/>
        <dsp:cNvSpPr/>
      </dsp:nvSpPr>
      <dsp:spPr>
        <a:xfrm>
          <a:off x="454450" y="2244412"/>
          <a:ext cx="831199" cy="831199"/>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0113847-27EA-4FB2-9FF3-188099404366}">
      <dsp:nvSpPr>
        <dsp:cNvPr id="0" name=""/>
        <dsp:cNvSpPr/>
      </dsp:nvSpPr>
      <dsp:spPr>
        <a:xfrm>
          <a:off x="488813" y="3325145"/>
          <a:ext cx="10530442" cy="66495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7812" tIns="53340" rIns="53340" bIns="53340" numCol="1" spcCol="1270" anchor="ctr" anchorCtr="0">
          <a:noAutofit/>
        </a:bodyPr>
        <a:lstStyle/>
        <a:p>
          <a:pPr marL="0" lvl="0" indent="0" algn="l" defTabSz="933450" rtl="0">
            <a:lnSpc>
              <a:spcPct val="90000"/>
            </a:lnSpc>
            <a:spcBef>
              <a:spcPct val="0"/>
            </a:spcBef>
            <a:spcAft>
              <a:spcPct val="35000"/>
            </a:spcAft>
            <a:buNone/>
          </a:pPr>
          <a:r>
            <a:rPr lang="en-US" sz="2100" b="0" kern="1200" dirty="0"/>
            <a:t>Ongoing first-line trials will establish the role of novel chemo-sparing combinations</a:t>
          </a:r>
          <a:endParaRPr lang="en-US" sz="2100" kern="1200" dirty="0"/>
        </a:p>
      </dsp:txBody>
      <dsp:txXfrm>
        <a:off x="488813" y="3325145"/>
        <a:ext cx="10530442" cy="664959"/>
      </dsp:txXfrm>
    </dsp:sp>
    <dsp:sp modelId="{D44ACC5B-EEB3-4081-AF9A-5278F5DFFC81}">
      <dsp:nvSpPr>
        <dsp:cNvPr id="0" name=""/>
        <dsp:cNvSpPr/>
      </dsp:nvSpPr>
      <dsp:spPr>
        <a:xfrm>
          <a:off x="73214" y="3242025"/>
          <a:ext cx="831199" cy="831199"/>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2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3/11/22</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01T19:09:27.40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52,'0'-1,"0"0,0 0,1 1,-1-1,0 0,1 0,-1 0,1 0,0 1,-1-1,1 0,-1 1,1-1,0 0,0 1,-1-1,1 1,0-1,0 1,0-1,-1 1,1 0,0-1,0 1,0 0,0 0,2 0,30-5,-28 5,98-12,81-4,-110 16,38-2,1 5,186 28,-217-20,0-3,1-4,85-7,-25 0,-119 3,-4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01T19:09:59.25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1,'1005'18,"-803"-5,194 5,-391-18,-2-1,1 1,-1 0,0 0,0 0,0 0,0 1,0-1,0 1,0 0,0 0,0 0,0 0,3 3,-2 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01T19:10:00.09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0,'1788'0,"-1942"0,76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01T19:10:01.10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50,'43'0,"1076"-29,-580 9,-520 20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01T19:10:03.15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0 101,'1'-1,"-1"-1,1 1,-1-1,1 1,0-1,0 1,-1 0,1-1,0 1,0 0,0-1,1 1,-1 0,0 0,0 0,1 0,-1 0,0 0,1 1,-1-1,1 0,-1 1,1-1,-1 1,3-1,46-10,-44 10,216-28,-138 15,144-4,88 20,-115 1,455-3,-633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01T19:10:04.85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1,'1377'0,"-943"25,-234 9,-132-20,76 7,239-16,-220-7,-1-11,-1 0,232 14,-373-1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03T05:00:19.03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64,'504'-19,"-414"13,-31 4,-1-2,100-23,-135 21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03T05:00:20.53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0,'921'0,"-900"0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03T05:00:22.49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0,'1113'0,"-1092"0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03T05:00:24.39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1 123,'8'-8,"0"1,0 0,1 1,0 0,0 0,1 1,0 0,0 0,0 2,0-1,0 1,1 0,13-1,14 0,0 2,58 4,-68 0,0-1,0-1,0-1,0-2,53-12,-50 7,0 0,1 3,0 0,0 2,41 1,-48 3</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03T05:00:26.69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1,'384'25,"15"-1,-78-43,-137 13,-158 6</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01T19:09:29.8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2,'75'0,"28"-2,186 23,-170-5,127 0,123-16,-150-2,-8-1,367 16,-301 25,55 5,346-35,-380-11,-170 4,142-3,-241-2,-1-1,0-1,47-17,-38 11,45-9,-56 15,-3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03T05:00:48.60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0,'871'0,"-849"0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03T05:00:49.76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0,'754'0,"-734"0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03T05:00:51.50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12 1,'0'0,"-1"0,1 0,0 0,-1 0,1 0,0 0,-1 0,1 0,-1 0,1 0,0 0,-1 0,1 0,0 0,-1 0,1 0,0 1,-1-1,1 0,0 0,-1 0,1 1,0-1,-1 0,1 0,0 1,0-1,-1 0,1 1,0-1,0 0,0 1,0-1,-1 0,1 1,0-1,0 0,0 1,0-1,0 1,0-1,0 0,0 1,0-1,0 0,0 1,0-1,0 1,0-1,0 0,1 1,-1-1,0 0,0 1,0-1,0 0,1 1,-1-1,0 0,0 0,1 1,0 1,0-1,1 1,-1 0,0-1,1 1,-1-1,1 0,0 1,-1-1,1 0,3 2,24 3,0 0,1-2,-1-1,1-1,0-1,35-5,3 2,455 0,-498 2</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03T05:00:52.54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1,'39'2,"0"2,-1 2,1 2,62 21,-61-16,0-2,0-2,83 7,61-5,72 1,-128-13,-108 1</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03T05:00:53.79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1,'248'20,"-199"-14,-23-3,-1 2,1 1,-1 1,0 1,-1 1,36 19,-47-21,0-2,1 0,0-1,-1 0,1-1,0 0,1-1,27-1,4-3,67-11,28-2,-71 15,-42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03T05:00:55.07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1 102,'255'-13,"-38"1,-196 10,0-1,-1 0,0-1,0-1,0-2,20-8,28-8,-45 18,0 1,0 1,1 2,-1 0,33 3,-10 0,-25-2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01T19:09:32.42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3,'288'-2,"302"5,-355 21,-146-12,116 0,255-12,-440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01T19:09:34.32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0,'3568'0,"-3501"3,105 19,-102-11,86 2,-118-10,42 7,29 2,-89-12</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01T19:09:36.51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1 100,'0'-1,"0"1,0-1,1 0,-1 0,1 0,-1 0,1 1,-1-1,1 0,-1 0,1 1,0-1,-1 0,1 1,0-1,-1 1,1-1,0 1,0-1,0 1,0 0,-1-1,1 1,2-1,28-6,-21 5,87-18,131-10,104 13,886 10,-674 10,-433-4,-20-1,-1 3,0 5,106 19,-50 1,286 16,157-40,-295-5,1046 3,-1307 2,0 2,39 8,-45-7,-17-2,0 0,0 0,-1 1,15 7,-15-6,0-1,0 0,0 0,17 3,-7-4</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01T19:09:38.00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0,'1471'0,"-1438"0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01T19:09:39.37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0,'54'2,"0"2,-1 2,0 2,0 3,99 34,-110-32,0-3,0-1,1-2,1-2,-1-2,63-4,169 0,-250 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01T19:09:43.08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1,'2991'0,"-2947"3,0 1,0 3,59 16,-55-11,0-2,72 5,425-13,-263-5,893 3,-1131 4,-29 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01T19:09:58.18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1 113,'1592'0,"-1196"-33,-304 22,4-3,116-31,-180 36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6313899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Slide Image Placeholder 1">
            <a:extLst>
              <a:ext uri="{FF2B5EF4-FFF2-40B4-BE49-F238E27FC236}">
                <a16:creationId xmlns:a16="http://schemas.microsoft.com/office/drawing/2014/main" id="{58CA8382-6AE4-5F40-B560-4530686ADEA6}"/>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2627" name="Notes Placeholder 2">
            <a:extLst>
              <a:ext uri="{FF2B5EF4-FFF2-40B4-BE49-F238E27FC236}">
                <a16:creationId xmlns:a16="http://schemas.microsoft.com/office/drawing/2014/main" id="{A0086FE9-9C4E-5A4A-B95F-366F77B04CA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898A7BA4-DA79-0147-9F1A-E67C13B7DE8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6C1D49-7734-9B4D-B2B2-3CFB4EB6591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ヒラギノ角ゴ Pro W3"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GB" sz="1200" b="0" i="0" u="none" strike="noStrike" kern="1200" cap="none" spc="0" normalizeH="0" baseline="0" noProof="0" dirty="0">
              <a:ln>
                <a:noFill/>
              </a:ln>
              <a:solidFill>
                <a:prstClr val="black"/>
              </a:solidFill>
              <a:effectLst/>
              <a:uLnTx/>
              <a:uFillTx/>
              <a:latin typeface="Calibri" panose="020F0502020204030204"/>
              <a:ea typeface="ヒラギノ角ゴ Pro W3" charset="-128"/>
              <a:cs typeface="+mn-cs"/>
            </a:endParaRPr>
          </a:p>
        </p:txBody>
      </p:sp>
    </p:spTree>
    <p:extLst>
      <p:ext uri="{BB962C8B-B14F-4D97-AF65-F5344CB8AC3E}">
        <p14:creationId xmlns:p14="http://schemas.microsoft.com/office/powerpoint/2010/main" val="1352035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Slide Image Placeholder 1">
            <a:extLst>
              <a:ext uri="{FF2B5EF4-FFF2-40B4-BE49-F238E27FC236}">
                <a16:creationId xmlns:a16="http://schemas.microsoft.com/office/drawing/2014/main" id="{05F527CA-3E14-7D49-917E-E6714409E29A}"/>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7747" name="Notes Placeholder 2">
            <a:extLst>
              <a:ext uri="{FF2B5EF4-FFF2-40B4-BE49-F238E27FC236}">
                <a16:creationId xmlns:a16="http://schemas.microsoft.com/office/drawing/2014/main" id="{1FDE6E9E-21BB-E649-ABDD-2BD94855277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a:t>CT, chemotherapy; DoR, duration of response; IO, immunotherapy; Mets, metastases; PD, progressive disease; SD, stable disease; TTR, time to response.</a:t>
            </a:r>
          </a:p>
          <a:p>
            <a:endParaRPr lang="en-US" altLang="en-US"/>
          </a:p>
        </p:txBody>
      </p:sp>
      <p:sp>
        <p:nvSpPr>
          <p:cNvPr id="287748" name="Slide Number Placeholder 3">
            <a:extLst>
              <a:ext uri="{FF2B5EF4-FFF2-40B4-BE49-F238E27FC236}">
                <a16:creationId xmlns:a16="http://schemas.microsoft.com/office/drawing/2014/main" id="{7F5C4BC5-EBDE-5F4B-A8B6-F8534908F3D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1CF93FE-34E0-AB45-9B0B-6DCC8B4D31F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15491716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Slide Image Placeholder 1">
            <a:extLst>
              <a:ext uri="{FF2B5EF4-FFF2-40B4-BE49-F238E27FC236}">
                <a16:creationId xmlns:a16="http://schemas.microsoft.com/office/drawing/2014/main" id="{118D0880-D33D-4A4B-8D92-768814EBEE4B}"/>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9795" name="Notes Placeholder 2">
            <a:extLst>
              <a:ext uri="{FF2B5EF4-FFF2-40B4-BE49-F238E27FC236}">
                <a16:creationId xmlns:a16="http://schemas.microsoft.com/office/drawing/2014/main" id="{1D303A28-0863-F844-98BC-44B65B1D484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a:t>NE, not estimable.</a:t>
            </a:r>
          </a:p>
        </p:txBody>
      </p:sp>
      <p:sp>
        <p:nvSpPr>
          <p:cNvPr id="289796" name="Slide Number Placeholder 3">
            <a:extLst>
              <a:ext uri="{FF2B5EF4-FFF2-40B4-BE49-F238E27FC236}">
                <a16:creationId xmlns:a16="http://schemas.microsoft.com/office/drawing/2014/main" id="{D10ABF1A-EDE8-DF4C-9880-7CACCAFE02C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F62C0E6-E8C9-984A-8FE2-9E3E601C6F8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4106150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Slide Image Placeholder 1">
            <a:extLst>
              <a:ext uri="{FF2B5EF4-FFF2-40B4-BE49-F238E27FC236}">
                <a16:creationId xmlns:a16="http://schemas.microsoft.com/office/drawing/2014/main" id="{6577836E-FC02-BC44-9217-7B96B0C3DC7D}"/>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1843" name="Notes Placeholder 2">
            <a:extLst>
              <a:ext uri="{FF2B5EF4-FFF2-40B4-BE49-F238E27FC236}">
                <a16:creationId xmlns:a16="http://schemas.microsoft.com/office/drawing/2014/main" id="{C0A6E0EA-49FC-D649-A190-67C6AF07861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https://ascopubs.org/doi/10.1200/JCO.2019.37.7_suppl.409</a:t>
            </a:r>
          </a:p>
          <a:p>
            <a:r>
              <a:rPr lang="en-US" altLang="en-US"/>
              <a:t>https://ascopubs.org/doi/abs/10.1200/JCO.2020.38.6_suppl.489</a:t>
            </a:r>
          </a:p>
          <a:p>
            <a:r>
              <a:rPr lang="en-US" altLang="en-US"/>
              <a:t>https://ascopubs.org/doi/abs/10.1200/JCO.2020.38.6_suppl.527</a:t>
            </a:r>
          </a:p>
        </p:txBody>
      </p:sp>
      <p:sp>
        <p:nvSpPr>
          <p:cNvPr id="4" name="Slide Number Placeholder 3">
            <a:extLst>
              <a:ext uri="{FF2B5EF4-FFF2-40B4-BE49-F238E27FC236}">
                <a16:creationId xmlns:a16="http://schemas.microsoft.com/office/drawing/2014/main" id="{8AD14A29-2B30-7345-AD86-1805384BBFE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FA325AF-A1AC-2B47-A751-884F3576E5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ヒラギノ角ゴ Pro W3"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a:ea typeface="ヒラギノ角ゴ Pro W3" charset="-128"/>
              <a:cs typeface="+mn-cs"/>
            </a:endParaRPr>
          </a:p>
        </p:txBody>
      </p:sp>
    </p:spTree>
    <p:extLst>
      <p:ext uri="{BB962C8B-B14F-4D97-AF65-F5344CB8AC3E}">
        <p14:creationId xmlns:p14="http://schemas.microsoft.com/office/powerpoint/2010/main" val="23942365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Slide Image Placeholder 1">
            <a:extLst>
              <a:ext uri="{FF2B5EF4-FFF2-40B4-BE49-F238E27FC236}">
                <a16:creationId xmlns:a16="http://schemas.microsoft.com/office/drawing/2014/main" id="{23321435-A40D-8E41-8389-45991181B2BA}"/>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3891" name="Notes Placeholder 2">
            <a:extLst>
              <a:ext uri="{FF2B5EF4-FFF2-40B4-BE49-F238E27FC236}">
                <a16:creationId xmlns:a16="http://schemas.microsoft.com/office/drawing/2014/main" id="{AA092A3B-EFA4-9343-872D-2D1AC8204D4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93892" name="Slide Number Placeholder 3">
            <a:extLst>
              <a:ext uri="{FF2B5EF4-FFF2-40B4-BE49-F238E27FC236}">
                <a16:creationId xmlns:a16="http://schemas.microsoft.com/office/drawing/2014/main" id="{5C3A737E-CC1C-9445-AEB2-EC50C760E87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DC4FD9B-FC0A-274A-87AC-19437836392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28223171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Slide Image Placeholder 1">
            <a:extLst>
              <a:ext uri="{FF2B5EF4-FFF2-40B4-BE49-F238E27FC236}">
                <a16:creationId xmlns:a16="http://schemas.microsoft.com/office/drawing/2014/main" id="{212049C0-1B4C-B44B-8067-1A42DB59B7D0}"/>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5939" name="Notes Placeholder 2">
            <a:extLst>
              <a:ext uri="{FF2B5EF4-FFF2-40B4-BE49-F238E27FC236}">
                <a16:creationId xmlns:a16="http://schemas.microsoft.com/office/drawing/2014/main" id="{41E2EE09-6EEF-7043-9D50-A4939593D51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B443C7C4-4DE5-064A-985D-0385F9D951D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AEB72263-AC3F-3D4E-89EA-9E3DA16C6313}"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89</a:t>
            </a:fld>
            <a:endPar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pSp>
        <p:nvGrpSpPr>
          <p:cNvPr id="295941" name="Group 8">
            <a:extLst>
              <a:ext uri="{FF2B5EF4-FFF2-40B4-BE49-F238E27FC236}">
                <a16:creationId xmlns:a16="http://schemas.microsoft.com/office/drawing/2014/main" id="{CE52D7C4-65EE-F24E-8B64-8827203541E0}"/>
              </a:ext>
            </a:extLst>
          </p:cNvPr>
          <p:cNvGrpSpPr>
            <a:grpSpLocks/>
          </p:cNvGrpSpPr>
          <p:nvPr/>
        </p:nvGrpSpPr>
        <p:grpSpPr bwMode="auto">
          <a:xfrm>
            <a:off x="28575" y="1501775"/>
            <a:ext cx="2128838" cy="2659063"/>
            <a:chOff x="119680" y="177012"/>
            <a:chExt cx="2072991" cy="2566986"/>
          </a:xfrm>
        </p:grpSpPr>
        <p:sp>
          <p:nvSpPr>
            <p:cNvPr id="10" name="TextBox 9">
              <a:extLst>
                <a:ext uri="{FF2B5EF4-FFF2-40B4-BE49-F238E27FC236}">
                  <a16:creationId xmlns:a16="http://schemas.microsoft.com/office/drawing/2014/main" id="{86BBD433-971B-6242-ACF3-A3FEADA183C1}"/>
                </a:ext>
              </a:extLst>
            </p:cNvPr>
            <p:cNvSpPr txBox="1"/>
            <p:nvPr/>
          </p:nvSpPr>
          <p:spPr>
            <a:xfrm>
              <a:off x="119680" y="177012"/>
              <a:ext cx="695634" cy="980818"/>
            </a:xfrm>
            <a:prstGeom prst="rect">
              <a:avLst/>
            </a:prstGeom>
            <a:noFill/>
            <a:ln>
              <a:solidFill>
                <a:srgbClr val="FF0000"/>
              </a:solidFill>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dirty="0">
                  <a:ln>
                    <a:noFill/>
                  </a:ln>
                  <a:solidFill>
                    <a:srgbClr val="0066FF"/>
                  </a:solidFill>
                  <a:effectLst/>
                  <a:uLnTx/>
                  <a:uFillTx/>
                  <a:latin typeface="Calibri" panose="020F0502020204030204"/>
                  <a:ea typeface="ヒラギノ角ゴ Pro W3" panose="020B0300000000000000" pitchFamily="34" charset="-128"/>
                  <a:cs typeface="Arial"/>
                  <a:sym typeface="Arial"/>
                </a:rPr>
                <a:t>[Loriot TROPHY-U-01 ESMO 2020/slide 8]</a:t>
              </a:r>
              <a:endParaRPr kumimoji="0" lang="en-US" sz="1000" b="0" i="0" u="none" strike="noStrike" kern="1200" cap="none" spc="0" normalizeH="0" baseline="0" noProof="0" dirty="0">
                <a:ln>
                  <a:noFill/>
                </a:ln>
                <a:solidFill>
                  <a:srgbClr val="0066FF"/>
                </a:solidFill>
                <a:effectLst/>
                <a:uLnTx/>
                <a:uFillTx/>
                <a:latin typeface="Calibri" panose="020F0502020204030204"/>
                <a:ea typeface="ヒラギノ角ゴ Pro W3" panose="020B0300000000000000" pitchFamily="34" charset="-128"/>
                <a:cs typeface="Arial"/>
                <a:sym typeface="Arial"/>
              </a:endParaRPr>
            </a:p>
          </p:txBody>
        </p:sp>
        <p:cxnSp>
          <p:nvCxnSpPr>
            <p:cNvPr id="11" name="Straight Connector 10">
              <a:extLst>
                <a:ext uri="{FF2B5EF4-FFF2-40B4-BE49-F238E27FC236}">
                  <a16:creationId xmlns:a16="http://schemas.microsoft.com/office/drawing/2014/main" id="{5CA318B4-8825-4942-9769-55BB1CBB0F95}"/>
                </a:ext>
              </a:extLst>
            </p:cNvPr>
            <p:cNvCxnSpPr>
              <a:cxnSpLocks/>
              <a:stCxn id="10" idx="3"/>
              <a:endCxn id="12" idx="1"/>
            </p:cNvCxnSpPr>
            <p:nvPr/>
          </p:nvCxnSpPr>
          <p:spPr>
            <a:xfrm>
              <a:off x="815314" y="667421"/>
              <a:ext cx="1293880" cy="95323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Left Bracket 11">
              <a:extLst>
                <a:ext uri="{FF2B5EF4-FFF2-40B4-BE49-F238E27FC236}">
                  <a16:creationId xmlns:a16="http://schemas.microsoft.com/office/drawing/2014/main" id="{1274DC12-3651-D745-BC64-5DA8D6097291}"/>
                </a:ext>
              </a:extLst>
            </p:cNvPr>
            <p:cNvSpPr/>
            <p:nvPr/>
          </p:nvSpPr>
          <p:spPr>
            <a:xfrm rot="10800000" flipH="1">
              <a:off x="2109195" y="498843"/>
              <a:ext cx="83476" cy="2245155"/>
            </a:xfrm>
            <a:prstGeom prst="leftBracket">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sym typeface="Arial"/>
              </a:endParaRPr>
            </a:p>
          </p:txBody>
        </p:sp>
      </p:grpSp>
    </p:spTree>
    <p:extLst>
      <p:ext uri="{BB962C8B-B14F-4D97-AF65-F5344CB8AC3E}">
        <p14:creationId xmlns:p14="http://schemas.microsoft.com/office/powerpoint/2010/main" val="782852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Slide Image Placeholder 1">
            <a:extLst>
              <a:ext uri="{FF2B5EF4-FFF2-40B4-BE49-F238E27FC236}">
                <a16:creationId xmlns:a16="http://schemas.microsoft.com/office/drawing/2014/main" id="{1970F160-720A-574E-8D9A-032C4C91CF05}"/>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0035" name="Notes Placeholder 2">
            <a:extLst>
              <a:ext uri="{FF2B5EF4-FFF2-40B4-BE49-F238E27FC236}">
                <a16:creationId xmlns:a16="http://schemas.microsoft.com/office/drawing/2014/main" id="{60D84F41-E26A-034F-AEA0-89EE4CFBDCB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02CE7253-4D0F-7C4F-BF40-6C3E67294454}"/>
              </a:ext>
            </a:extLst>
          </p:cNvPr>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50EA373C-67FF-5C4C-BB16-18A31539BA19}" type="slidenum">
              <a:rPr kumimoji="0" lang="en-US" sz="1400" b="0" i="0" u="none" strike="noStrike" kern="0" cap="none" spc="0" normalizeH="0" baseline="0" noProof="0" smtClean="0">
                <a:ln>
                  <a:noFill/>
                </a:ln>
                <a:solidFill>
                  <a:srgbClr val="000000"/>
                </a:solidFill>
                <a:effectLst/>
                <a:uLnTx/>
                <a:uFillTx/>
                <a:latin typeface="Arial"/>
                <a:ea typeface="ヒラギノ角ゴ Pro W3" charset="-128"/>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90</a:t>
            </a:fld>
            <a:endParaRPr kumimoji="0" lang="en-US" sz="1400" b="0" i="0" u="none" strike="noStrike" kern="0" cap="none" spc="0" normalizeH="0" baseline="0" noProof="0" dirty="0">
              <a:ln>
                <a:noFill/>
              </a:ln>
              <a:solidFill>
                <a:srgbClr val="000000"/>
              </a:solidFill>
              <a:effectLst/>
              <a:uLnTx/>
              <a:uFillTx/>
              <a:latin typeface="Arial"/>
              <a:ea typeface="ヒラギノ角ゴ Pro W3" charset="-128"/>
              <a:cs typeface="Arial"/>
              <a:sym typeface="Arial"/>
            </a:endParaRPr>
          </a:p>
        </p:txBody>
      </p:sp>
      <p:grpSp>
        <p:nvGrpSpPr>
          <p:cNvPr id="300037" name="Group 4">
            <a:extLst>
              <a:ext uri="{FF2B5EF4-FFF2-40B4-BE49-F238E27FC236}">
                <a16:creationId xmlns:a16="http://schemas.microsoft.com/office/drawing/2014/main" id="{BBA91498-6924-C24F-9FC9-640A1B36D85D}"/>
              </a:ext>
            </a:extLst>
          </p:cNvPr>
          <p:cNvGrpSpPr>
            <a:grpSpLocks/>
          </p:cNvGrpSpPr>
          <p:nvPr/>
        </p:nvGrpSpPr>
        <p:grpSpPr bwMode="auto">
          <a:xfrm>
            <a:off x="28575" y="1431925"/>
            <a:ext cx="1128713" cy="2325688"/>
            <a:chOff x="119680" y="109163"/>
            <a:chExt cx="1098910" cy="2245538"/>
          </a:xfrm>
        </p:grpSpPr>
        <p:sp>
          <p:nvSpPr>
            <p:cNvPr id="6" name="TextBox 5">
              <a:extLst>
                <a:ext uri="{FF2B5EF4-FFF2-40B4-BE49-F238E27FC236}">
                  <a16:creationId xmlns:a16="http://schemas.microsoft.com/office/drawing/2014/main" id="{F287E373-B659-8B4A-8D08-185A795A96DE}"/>
                </a:ext>
              </a:extLst>
            </p:cNvPr>
            <p:cNvSpPr txBox="1"/>
            <p:nvPr/>
          </p:nvSpPr>
          <p:spPr>
            <a:xfrm>
              <a:off x="119680" y="176606"/>
              <a:ext cx="695512" cy="980986"/>
            </a:xfrm>
            <a:prstGeom prst="rect">
              <a:avLst/>
            </a:prstGeom>
            <a:noFill/>
            <a:ln>
              <a:solidFill>
                <a:srgbClr val="FF0000"/>
              </a:solidFill>
            </a:ln>
          </p:spPr>
          <p:txBody>
            <a:bodyPr>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000" b="0" i="0" u="none" strike="noStrike" kern="0" cap="none" spc="0" normalizeH="0" baseline="0" noProof="0" dirty="0">
                  <a:ln>
                    <a:noFill/>
                  </a:ln>
                  <a:solidFill>
                    <a:srgbClr val="0066FF"/>
                  </a:solidFill>
                  <a:effectLst/>
                  <a:uLnTx/>
                  <a:uFillTx/>
                  <a:latin typeface="Arial"/>
                  <a:ea typeface="ヒラギノ角ゴ Pro W3" charset="-128"/>
                  <a:cs typeface="Arial"/>
                  <a:sym typeface="Arial"/>
                </a:rPr>
                <a:t>[Loriot TROPHY-U-01 ESMO 2020/slide 11]</a:t>
              </a:r>
              <a:endParaRPr kumimoji="0" lang="en-US" sz="1000" b="0" i="0" u="none" strike="noStrike" kern="0" cap="none" spc="0" normalizeH="0" baseline="0" noProof="0" dirty="0">
                <a:ln>
                  <a:noFill/>
                </a:ln>
                <a:solidFill>
                  <a:srgbClr val="0066FF"/>
                </a:solidFill>
                <a:effectLst/>
                <a:uLnTx/>
                <a:uFillTx/>
                <a:latin typeface="Arial"/>
                <a:ea typeface="ヒラギノ角ゴ Pro W3" charset="-128"/>
                <a:cs typeface="Arial"/>
                <a:sym typeface="Arial"/>
              </a:endParaRPr>
            </a:p>
          </p:txBody>
        </p:sp>
        <p:cxnSp>
          <p:nvCxnSpPr>
            <p:cNvPr id="7" name="Straight Connector 6">
              <a:extLst>
                <a:ext uri="{FF2B5EF4-FFF2-40B4-BE49-F238E27FC236}">
                  <a16:creationId xmlns:a16="http://schemas.microsoft.com/office/drawing/2014/main" id="{B91F18C8-1144-354A-AE57-BAA822BE3B58}"/>
                </a:ext>
              </a:extLst>
            </p:cNvPr>
            <p:cNvCxnSpPr>
              <a:cxnSpLocks/>
              <a:stCxn id="6" idx="3"/>
              <a:endCxn id="8" idx="1"/>
            </p:cNvCxnSpPr>
            <p:nvPr/>
          </p:nvCxnSpPr>
          <p:spPr>
            <a:xfrm>
              <a:off x="815192" y="667099"/>
              <a:ext cx="319936" cy="5656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Left Bracket 7">
              <a:extLst>
                <a:ext uri="{FF2B5EF4-FFF2-40B4-BE49-F238E27FC236}">
                  <a16:creationId xmlns:a16="http://schemas.microsoft.com/office/drawing/2014/main" id="{C859AC63-B58D-B942-9860-7811BDA4E2D5}"/>
                </a:ext>
              </a:extLst>
            </p:cNvPr>
            <p:cNvSpPr/>
            <p:nvPr/>
          </p:nvSpPr>
          <p:spPr>
            <a:xfrm rot="10800000" flipH="1">
              <a:off x="1135129" y="109163"/>
              <a:ext cx="83461" cy="2245538"/>
            </a:xfrm>
            <a:prstGeom prst="leftBracket">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mn-cs"/>
                <a:sym typeface="Arial"/>
              </a:endParaRPr>
            </a:p>
          </p:txBody>
        </p:sp>
      </p:grpSp>
    </p:spTree>
    <p:extLst>
      <p:ext uri="{BB962C8B-B14F-4D97-AF65-F5344CB8AC3E}">
        <p14:creationId xmlns:p14="http://schemas.microsoft.com/office/powerpoint/2010/main" val="1849509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Slide Image Placeholder 1">
            <a:extLst>
              <a:ext uri="{FF2B5EF4-FFF2-40B4-BE49-F238E27FC236}">
                <a16:creationId xmlns:a16="http://schemas.microsoft.com/office/drawing/2014/main" id="{2ED881DB-7D09-1F4A-BF31-A3B5B6A8CDAF}"/>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2083" name="Notes Placeholder 2">
            <a:extLst>
              <a:ext uri="{FF2B5EF4-FFF2-40B4-BE49-F238E27FC236}">
                <a16:creationId xmlns:a16="http://schemas.microsoft.com/office/drawing/2014/main" id="{49F62921-A31A-454D-9253-490213C8E8C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02084" name="Slide Number Placeholder 3">
            <a:extLst>
              <a:ext uri="{FF2B5EF4-FFF2-40B4-BE49-F238E27FC236}">
                <a16:creationId xmlns:a16="http://schemas.microsoft.com/office/drawing/2014/main" id="{F95179B6-6116-164D-843B-DDD8519B18F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6FDD054-DAD5-9A46-B0BB-CA01DAD27F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5217485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Slide Image Placeholder 1">
            <a:extLst>
              <a:ext uri="{FF2B5EF4-FFF2-40B4-BE49-F238E27FC236}">
                <a16:creationId xmlns:a16="http://schemas.microsoft.com/office/drawing/2014/main" id="{98DB99D8-9B7F-8240-A5CD-A8503FB934FC}"/>
              </a:ext>
            </a:extLst>
          </p:cNvPr>
          <p:cNvSpPr>
            <a:spLocks noGrp="1" noRot="1" noChangeAspect="1" noChangeArrowheads="1" noTextEdit="1"/>
          </p:cNvSpPr>
          <p:nvPr>
            <p:ph type="sldImg"/>
          </p:nvPr>
        </p:nvSpPr>
        <p:spPr bwMode="auto">
          <a:xfrm>
            <a:off x="409575" y="698500"/>
            <a:ext cx="6203950" cy="34909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4131" name="Notes Placeholder 2">
            <a:extLst>
              <a:ext uri="{FF2B5EF4-FFF2-40B4-BE49-F238E27FC236}">
                <a16:creationId xmlns:a16="http://schemas.microsoft.com/office/drawing/2014/main" id="{6932383C-47AF-DC45-A58D-271D28770EF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04132" name="Slide Number Placeholder 3">
            <a:extLst>
              <a:ext uri="{FF2B5EF4-FFF2-40B4-BE49-F238E27FC236}">
                <a16:creationId xmlns:a16="http://schemas.microsoft.com/office/drawing/2014/main" id="{6B78B46D-324A-1B46-A336-0AD5D4DFF2B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1CB85A3-6773-474B-B8AE-3F8030B59568}"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ヒラギノ角ゴ Pro W3" panose="020B0300000000000000"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ヒラギノ角ゴ Pro W3" panose="020B0300000000000000" pitchFamily="34" charset="-128"/>
              <a:cs typeface="+mn-cs"/>
            </a:endParaRPr>
          </a:p>
        </p:txBody>
      </p:sp>
    </p:spTree>
    <p:extLst>
      <p:ext uri="{BB962C8B-B14F-4D97-AF65-F5344CB8AC3E}">
        <p14:creationId xmlns:p14="http://schemas.microsoft.com/office/powerpoint/2010/main" val="8973885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Slide Image Placeholder 1">
            <a:extLst>
              <a:ext uri="{FF2B5EF4-FFF2-40B4-BE49-F238E27FC236}">
                <a16:creationId xmlns:a16="http://schemas.microsoft.com/office/drawing/2014/main" id="{F758D272-D8EE-294F-A658-6A509C95B503}"/>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8227" name="Notes Placeholder 2">
            <a:extLst>
              <a:ext uri="{FF2B5EF4-FFF2-40B4-BE49-F238E27FC236}">
                <a16:creationId xmlns:a16="http://schemas.microsoft.com/office/drawing/2014/main" id="{C25AEF5F-6AFC-5B45-8462-0DBAFE236FB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Table_14_2_1_1_2 (ORR [95% CI], CR, PR, CBR)</a:t>
            </a:r>
          </a:p>
          <a:p>
            <a:r>
              <a:rPr lang="en-US" altLang="en-US" dirty="0"/>
              <a:t>Table_14_3_1_1_1_1 (median follow-up)</a:t>
            </a:r>
          </a:p>
          <a:p>
            <a:r>
              <a:rPr lang="en-US" altLang="en-US" dirty="0"/>
              <a:t>Table_14_1_1_1 (patients continuing treatment = 22 treated – 12 permanently discontinued treatment = 10 patients; 10/22 = 45%)</a:t>
            </a:r>
          </a:p>
          <a:p>
            <a:pPr eaLnBrk="1" hangingPunct="1">
              <a:spcBef>
                <a:spcPct val="0"/>
              </a:spcBef>
            </a:pPr>
            <a:r>
              <a:rPr lang="en-US" altLang="en-US" dirty="0"/>
              <a:t>Table 14.2.1.3 (DOR; TTR)</a:t>
            </a:r>
          </a:p>
          <a:p>
            <a:endParaRPr lang="en-US" altLang="en-US" dirty="0"/>
          </a:p>
          <a:p>
            <a:endParaRPr lang="en-US" altLang="en-US" dirty="0"/>
          </a:p>
          <a:p>
            <a:r>
              <a:rPr lang="en-US" altLang="en-US" dirty="0"/>
              <a:t>	</a:t>
            </a:r>
          </a:p>
        </p:txBody>
      </p:sp>
      <p:sp>
        <p:nvSpPr>
          <p:cNvPr id="308228" name="Slide Number Placeholder 3">
            <a:extLst>
              <a:ext uri="{FF2B5EF4-FFF2-40B4-BE49-F238E27FC236}">
                <a16:creationId xmlns:a16="http://schemas.microsoft.com/office/drawing/2014/main" id="{614E85CC-13BB-0B44-A405-DA81A29B19F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4635DA7-5DE9-CC41-A378-D202EE1E9073}"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ヒラギノ角ゴ Pro W3" panose="020B0300000000000000"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ヒラギノ角ゴ Pro W3" panose="020B0300000000000000" pitchFamily="34" charset="-128"/>
              <a:cs typeface="+mn-cs"/>
            </a:endParaRPr>
          </a:p>
        </p:txBody>
      </p:sp>
    </p:spTree>
    <p:extLst>
      <p:ext uri="{BB962C8B-B14F-4D97-AF65-F5344CB8AC3E}">
        <p14:creationId xmlns:p14="http://schemas.microsoft.com/office/powerpoint/2010/main" val="4357763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5</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1407500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Slide Image Placeholder 1">
            <a:extLst>
              <a:ext uri="{FF2B5EF4-FFF2-40B4-BE49-F238E27FC236}">
                <a16:creationId xmlns:a16="http://schemas.microsoft.com/office/drawing/2014/main" id="{D4410061-874B-AC47-8559-2947100F7EB7}"/>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0275" name="Notes Placeholder 2">
            <a:extLst>
              <a:ext uri="{FF2B5EF4-FFF2-40B4-BE49-F238E27FC236}">
                <a16:creationId xmlns:a16="http://schemas.microsoft.com/office/drawing/2014/main" id="{5ADA0406-EE7B-8F42-8840-335DBD81104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Figure_14_2_1_1_2_1</a:t>
            </a:r>
          </a:p>
        </p:txBody>
      </p:sp>
      <p:sp>
        <p:nvSpPr>
          <p:cNvPr id="310276" name="Slide Number Placeholder 3">
            <a:extLst>
              <a:ext uri="{FF2B5EF4-FFF2-40B4-BE49-F238E27FC236}">
                <a16:creationId xmlns:a16="http://schemas.microsoft.com/office/drawing/2014/main" id="{F9B187F0-9827-B54E-946D-21390C03185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E76A7C7-98F2-0147-A25D-436EDD8726B5}"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ヒラギノ角ゴ Pro W3" panose="020B0300000000000000"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ヒラギノ角ゴ Pro W3" panose="020B0300000000000000" pitchFamily="34" charset="-128"/>
              <a:cs typeface="+mn-cs"/>
            </a:endParaRPr>
          </a:p>
        </p:txBody>
      </p:sp>
    </p:spTree>
    <p:extLst>
      <p:ext uri="{BB962C8B-B14F-4D97-AF65-F5344CB8AC3E}">
        <p14:creationId xmlns:p14="http://schemas.microsoft.com/office/powerpoint/2010/main" val="33713458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Slide Image Placeholder 1">
            <a:extLst>
              <a:ext uri="{FF2B5EF4-FFF2-40B4-BE49-F238E27FC236}">
                <a16:creationId xmlns:a16="http://schemas.microsoft.com/office/drawing/2014/main" id="{F0F6B2E8-9677-FF42-A433-5D641001454C}"/>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2323" name="Notes Placeholder 2">
            <a:extLst>
              <a:ext uri="{FF2B5EF4-FFF2-40B4-BE49-F238E27FC236}">
                <a16:creationId xmlns:a16="http://schemas.microsoft.com/office/drawing/2014/main" id="{C970AEEF-A35E-4B48-9220-5A1B5B828DD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Table 14.2.1.3 (range of DOR of responders)</a:t>
            </a:r>
          </a:p>
          <a:p>
            <a:r>
              <a:rPr lang="en-US" altLang="en-US"/>
              <a:t>l-16-2-7-4-dor-other</a:t>
            </a:r>
          </a:p>
          <a:p>
            <a:r>
              <a:rPr lang="en-US" altLang="en-US"/>
              <a:t>f-14-1-7-1-7-dp_emc</a:t>
            </a:r>
          </a:p>
        </p:txBody>
      </p:sp>
      <p:sp>
        <p:nvSpPr>
          <p:cNvPr id="312324" name="Slide Number Placeholder 3">
            <a:extLst>
              <a:ext uri="{FF2B5EF4-FFF2-40B4-BE49-F238E27FC236}">
                <a16:creationId xmlns:a16="http://schemas.microsoft.com/office/drawing/2014/main" id="{A10649E7-DC45-6C46-9119-76D3DF36562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CD8F7B0-A320-8249-ACCE-9E8829335FCB}"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ヒラギノ角ゴ Pro W3" panose="020B0300000000000000"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ヒラギノ角ゴ Pro W3" panose="020B0300000000000000" pitchFamily="34" charset="-128"/>
              <a:cs typeface="+mn-cs"/>
            </a:endParaRPr>
          </a:p>
        </p:txBody>
      </p:sp>
    </p:spTree>
    <p:extLst>
      <p:ext uri="{BB962C8B-B14F-4D97-AF65-F5344CB8AC3E}">
        <p14:creationId xmlns:p14="http://schemas.microsoft.com/office/powerpoint/2010/main" val="33446422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Slide Image Placeholder 1">
            <a:extLst>
              <a:ext uri="{FF2B5EF4-FFF2-40B4-BE49-F238E27FC236}">
                <a16:creationId xmlns:a16="http://schemas.microsoft.com/office/drawing/2014/main" id="{AF061A2F-41E3-3742-971D-FE450161287C}"/>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43" name="Notes Placeholder 2">
            <a:extLst>
              <a:ext uri="{FF2B5EF4-FFF2-40B4-BE49-F238E27FC236}">
                <a16:creationId xmlns:a16="http://schemas.microsoft.com/office/drawing/2014/main" id="{9B50119A-49CC-FC46-8748-33F4EE2773F5}"/>
              </a:ext>
            </a:extLst>
          </p:cNvPr>
          <p:cNvSpPr>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7AC901DD-A266-F149-A7EA-2E1DD9B26D6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54D15E-8657-664D-9185-8D0D23315BE9}" type="slidenum">
              <a:rPr kumimoji="0" lang="en-US" sz="1200" b="0" i="0" u="none" strike="noStrike" kern="1200" cap="none" spc="0" normalizeH="0" baseline="0" noProof="0">
                <a:ln>
                  <a:noFill/>
                </a:ln>
                <a:solidFill>
                  <a:srgbClr val="000000"/>
                </a:solidFill>
                <a:effectLst/>
                <a:uLnTx/>
                <a:uFillTx/>
                <a:latin typeface="Calibri"/>
                <a:ea typeface="ヒラギノ角ゴ Pro W3"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srgbClr val="000000"/>
              </a:solidFill>
              <a:effectLst/>
              <a:uLnTx/>
              <a:uFillTx/>
              <a:latin typeface="Calibri"/>
              <a:ea typeface="ヒラギノ角ゴ Pro W3" charset="-128"/>
              <a:cs typeface="+mn-cs"/>
            </a:endParaRPr>
          </a:p>
        </p:txBody>
      </p:sp>
    </p:spTree>
    <p:extLst>
      <p:ext uri="{BB962C8B-B14F-4D97-AF65-F5344CB8AC3E}">
        <p14:creationId xmlns:p14="http://schemas.microsoft.com/office/powerpoint/2010/main" val="22967835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Slide Image Placeholder 1">
            <a:extLst>
              <a:ext uri="{FF2B5EF4-FFF2-40B4-BE49-F238E27FC236}">
                <a16:creationId xmlns:a16="http://schemas.microsoft.com/office/drawing/2014/main" id="{577B02A3-6869-E74A-866E-B1ABFE2C989A}"/>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9491" name="Notes Placeholder 2">
            <a:extLst>
              <a:ext uri="{FF2B5EF4-FFF2-40B4-BE49-F238E27FC236}">
                <a16:creationId xmlns:a16="http://schemas.microsoft.com/office/drawing/2014/main" id="{84A67263-CC72-3E42-AAD5-DC50474D924B}"/>
              </a:ext>
            </a:extLst>
          </p:cNvPr>
          <p:cNvSpPr>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EA3A713E-88AD-934D-8FA6-59BC9143A12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194062-01B4-F34B-B1BC-FCC27CA140F1}" type="slidenum">
              <a:rPr kumimoji="0" lang="en-US" sz="1200" b="0" i="0" u="none" strike="noStrike" kern="1200" cap="none" spc="0" normalizeH="0" baseline="0" noProof="0">
                <a:ln>
                  <a:noFill/>
                </a:ln>
                <a:solidFill>
                  <a:srgbClr val="000000"/>
                </a:solidFill>
                <a:effectLst/>
                <a:uLnTx/>
                <a:uFillTx/>
                <a:latin typeface="Calibri"/>
                <a:ea typeface="ヒラギノ角ゴ Pro W3"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srgbClr val="000000"/>
              </a:solidFill>
              <a:effectLst/>
              <a:uLnTx/>
              <a:uFillTx/>
              <a:latin typeface="Calibri"/>
              <a:ea typeface="ヒラギノ角ゴ Pro W3" charset="-128"/>
              <a:cs typeface="+mn-cs"/>
            </a:endParaRPr>
          </a:p>
        </p:txBody>
      </p:sp>
    </p:spTree>
    <p:extLst>
      <p:ext uri="{BB962C8B-B14F-4D97-AF65-F5344CB8AC3E}">
        <p14:creationId xmlns:p14="http://schemas.microsoft.com/office/powerpoint/2010/main" val="5951785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F2BA64-7D60-774D-8BC0-C34C8E0323E7}"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ヒラギノ角ゴ Pro W3"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100</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charset="-128"/>
              <a:cs typeface="+mn-cs"/>
            </a:endParaRPr>
          </a:p>
        </p:txBody>
      </p:sp>
    </p:spTree>
    <p:extLst>
      <p:ext uri="{BB962C8B-B14F-4D97-AF65-F5344CB8AC3E}">
        <p14:creationId xmlns:p14="http://schemas.microsoft.com/office/powerpoint/2010/main" val="26063913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258DACF-8309-2044-8EF4-AA7C90F4E9AA}"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122</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27663437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Notes Placeholder">
            <a:extLst>
              <a:ext uri="{FF2B5EF4-FFF2-40B4-BE49-F238E27FC236}">
                <a16:creationId xmlns:a16="http://schemas.microsoft.com/office/drawing/2014/main" id="{CC6A9EED-CD1C-4997-990E-D81931971F41}"/>
              </a:ext>
            </a:extLst>
          </p:cNvPr>
          <p:cNvSpPr>
            <a:spLocks noGrp="1"/>
          </p:cNvSpPr>
          <p:nvPr>
            <p:ph type="body" idx="1"/>
          </p:nvPr>
        </p:nvSpPr>
        <p:spPr bwMode="auto">
          <a:xfrm>
            <a:off x="-2147483648" y="-2147483648"/>
            <a:ext cx="0" cy="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a:p>
        </p:txBody>
      </p:sp>
    </p:spTree>
    <p:extLst>
      <p:ext uri="{BB962C8B-B14F-4D97-AF65-F5344CB8AC3E}">
        <p14:creationId xmlns:p14="http://schemas.microsoft.com/office/powerpoint/2010/main" val="40937281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Breast Cancer</a:t>
            </a:r>
          </a:p>
        </p:txBody>
      </p:sp>
      <p:sp>
        <p:nvSpPr>
          <p:cNvPr id="5" name="Footer Placeholder 4"/>
          <p:cNvSpPr>
            <a:spLocks noGrp="1"/>
          </p:cNvSpPr>
          <p:nvPr>
            <p:ph type="ftr"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00A_ONS-Breast-17-NL-Intro-Slides_v34fr</a:t>
            </a:r>
          </a:p>
        </p:txBody>
      </p:sp>
      <p:sp>
        <p:nvSpPr>
          <p:cNvPr id="6" name="Slide Number Placeholder 5"/>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50E98-AC92-C54A-ACBD-9B80212ADB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208577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pitchFamily="34" charset="0"/>
                <a:ea typeface="Geneva" pitchFamily="-84" charset="-128"/>
              </a:defRPr>
            </a:lvl1pPr>
            <a:lvl2pPr marL="742950" indent="-285750" eaLnBrk="0" hangingPunct="0">
              <a:defRPr sz="2400">
                <a:solidFill>
                  <a:schemeClr val="tx1"/>
                </a:solidFill>
                <a:latin typeface="Arial" pitchFamily="34" charset="0"/>
                <a:ea typeface="Geneva" pitchFamily="-84" charset="-128"/>
              </a:defRPr>
            </a:lvl2pPr>
            <a:lvl3pPr marL="1143000" indent="-228600" eaLnBrk="0" hangingPunct="0">
              <a:defRPr sz="2400">
                <a:solidFill>
                  <a:schemeClr val="tx1"/>
                </a:solidFill>
                <a:latin typeface="Arial" pitchFamily="34" charset="0"/>
                <a:ea typeface="Geneva" pitchFamily="-84" charset="-128"/>
              </a:defRPr>
            </a:lvl3pPr>
            <a:lvl4pPr marL="1600200" indent="-228600" eaLnBrk="0" hangingPunct="0">
              <a:defRPr sz="2400">
                <a:solidFill>
                  <a:schemeClr val="tx1"/>
                </a:solidFill>
                <a:latin typeface="Arial" pitchFamily="34" charset="0"/>
                <a:ea typeface="Geneva" pitchFamily="-84" charset="-128"/>
              </a:defRPr>
            </a:lvl4pPr>
            <a:lvl5pPr marL="2057400" indent="-228600" eaLnBrk="0" hangingPunct="0">
              <a:defRPr sz="2400">
                <a:solidFill>
                  <a:schemeClr val="tx1"/>
                </a:solidFill>
                <a:latin typeface="Arial" pitchFamily="34" charset="0"/>
                <a:ea typeface="Geneva"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Geneva"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Geneva"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Geneva"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Geneva" pitchFamily="-8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1B78E39-8F30-4387-839B-9A60513F5AE3}" type="slidenum">
              <a:rPr kumimoji="0" lang="en-US" sz="1200" b="0" i="0" u="none" strike="noStrike" kern="1200" cap="none" spc="0" normalizeH="0" baseline="0" noProof="0" smtClean="0">
                <a:ln>
                  <a:noFill/>
                </a:ln>
                <a:solidFill>
                  <a:srgbClr val="000000"/>
                </a:solidFill>
                <a:effectLst/>
                <a:uLnTx/>
                <a:uFillTx/>
                <a:latin typeface="Arial" pitchFamily="34" charset="0"/>
                <a:ea typeface="Geneva" pitchFamily="-84" charset="-128"/>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srgbClr val="000000"/>
              </a:solidFill>
              <a:effectLst/>
              <a:uLnTx/>
              <a:uFillTx/>
              <a:latin typeface="Arial" pitchFamily="34" charset="0"/>
              <a:ea typeface="Geneva" pitchFamily="-84" charset="-128"/>
              <a:cs typeface="Arial" pitchFamily="34" charset="0"/>
            </a:endParaRPr>
          </a:p>
        </p:txBody>
      </p:sp>
      <p:sp>
        <p:nvSpPr>
          <p:cNvPr id="65538" name="Rectangle 2"/>
          <p:cNvSpPr>
            <a:spLocks noGrp="1" noRot="1" noChangeAspect="1" noChangeArrowheads="1" noTextEdit="1"/>
          </p:cNvSpPr>
          <p:nvPr>
            <p:ph type="sldImg"/>
          </p:nvPr>
        </p:nvSpPr>
        <p:spPr>
          <a:xfrm>
            <a:off x="381000" y="685800"/>
            <a:ext cx="6096000" cy="3429000"/>
          </a:xfrm>
          <a:ln/>
          <a:extLst>
            <a:ext uri="{FAA26D3D-D897-4be2-8F04-BA451C77F1D7}"/>
          </a:extLst>
        </p:spPr>
      </p:sp>
      <p:sp>
        <p:nvSpPr>
          <p:cNvPr id="28676" name="Rectangle 3"/>
          <p:cNvSpPr>
            <a:spLocks noGrp="1" noChangeArrowheads="1"/>
          </p:cNvSpPr>
          <p:nvPr>
            <p:ph type="body" idx="1"/>
          </p:nvPr>
        </p:nvSpPr>
        <p:spPr>
          <a:noFill/>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lstStyle/>
          <a:p>
            <a:pPr eaLnBrk="1" hangingPunct="1"/>
            <a:endParaRPr lang="en-US">
              <a:latin typeface="Arial" pitchFamily="34" charset="0"/>
              <a:ea typeface="Geneva" pitchFamily="-84" charset="-128"/>
              <a:cs typeface="Arial" pitchFamily="34" charset="0"/>
            </a:endParaRPr>
          </a:p>
        </p:txBody>
      </p:sp>
    </p:spTree>
    <p:extLst>
      <p:ext uri="{BB962C8B-B14F-4D97-AF65-F5344CB8AC3E}">
        <p14:creationId xmlns:p14="http://schemas.microsoft.com/office/powerpoint/2010/main" val="21731369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8E5703-0019-674D-8BCB-F3B5A7DB83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26557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lide Image Placeholder 1">
            <a:extLst>
              <a:ext uri="{FF2B5EF4-FFF2-40B4-BE49-F238E27FC236}">
                <a16:creationId xmlns:a16="http://schemas.microsoft.com/office/drawing/2014/main" id="{B81585D5-E7C3-2B46-A289-65A4192E3A86}"/>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7027" name="Notes Placeholder 2">
            <a:extLst>
              <a:ext uri="{FF2B5EF4-FFF2-40B4-BE49-F238E27FC236}">
                <a16:creationId xmlns:a16="http://schemas.microsoft.com/office/drawing/2014/main" id="{9607B7BE-2545-BB43-8E1A-C35575A088C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1050"/>
              </a:spcBef>
            </a:pPr>
            <a:r>
              <a:rPr lang="en-US" altLang="en-US"/>
              <a:t>Enfortumab vedotin is a fully human monoclonal antibody against Nectin-4 that is conjugated with the microtubule-disrupting agent monomethyl auristatin E (MMAE) by a protease cleavable linker </a:t>
            </a:r>
          </a:p>
          <a:p>
            <a:pPr eaLnBrk="1" hangingPunct="1">
              <a:spcBef>
                <a:spcPts val="1050"/>
              </a:spcBef>
            </a:pPr>
            <a:endParaRPr lang="en-US" altLang="en-US"/>
          </a:p>
        </p:txBody>
      </p:sp>
      <p:sp>
        <p:nvSpPr>
          <p:cNvPr id="257028" name="Slide Number Placeholder 3">
            <a:extLst>
              <a:ext uri="{FF2B5EF4-FFF2-40B4-BE49-F238E27FC236}">
                <a16:creationId xmlns:a16="http://schemas.microsoft.com/office/drawing/2014/main" id="{0BF31B36-1D3A-954A-93E2-B5916B2BAF3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0351507-4433-984E-97E6-DD9DCBF2A59E}" type="slidenum">
              <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ヒラギノ角ゴ Pro W3" panose="020B0300000000000000"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ヒラギノ角ゴ Pro W3" panose="020B0300000000000000" pitchFamily="34" charset="-128"/>
              <a:cs typeface="+mn-cs"/>
            </a:endParaRPr>
          </a:p>
        </p:txBody>
      </p:sp>
    </p:spTree>
    <p:extLst>
      <p:ext uri="{BB962C8B-B14F-4D97-AF65-F5344CB8AC3E}">
        <p14:creationId xmlns:p14="http://schemas.microsoft.com/office/powerpoint/2010/main" val="26128721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Slide Image Placeholder 1">
            <a:extLst>
              <a:ext uri="{FF2B5EF4-FFF2-40B4-BE49-F238E27FC236}">
                <a16:creationId xmlns:a16="http://schemas.microsoft.com/office/drawing/2014/main" id="{A3AEB5EF-0498-454D-B98B-4802EB122EF6}"/>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5219" name="Notes Placeholder 2">
            <a:extLst>
              <a:ext uri="{FF2B5EF4-FFF2-40B4-BE49-F238E27FC236}">
                <a16:creationId xmlns:a16="http://schemas.microsoft.com/office/drawing/2014/main" id="{1ABBCA3D-AAF3-F146-9776-60161F82BEC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65220" name="Slide Number Placeholder 3">
            <a:extLst>
              <a:ext uri="{FF2B5EF4-FFF2-40B4-BE49-F238E27FC236}">
                <a16:creationId xmlns:a16="http://schemas.microsoft.com/office/drawing/2014/main" id="{A1AEAF2A-7568-3641-94E6-49B0E5BE6BE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433DA7A-D89B-0C40-88A9-04372B40737B}"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ヒラギノ角ゴ Pro W3" panose="020B0300000000000000"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ヒラギノ角ゴ Pro W3" panose="020B0300000000000000" pitchFamily="34" charset="-128"/>
              <a:cs typeface="Arial" panose="020B0604020202020204" pitchFamily="34" charset="0"/>
            </a:endParaRPr>
          </a:p>
        </p:txBody>
      </p:sp>
    </p:spTree>
    <p:extLst>
      <p:ext uri="{BB962C8B-B14F-4D97-AF65-F5344CB8AC3E}">
        <p14:creationId xmlns:p14="http://schemas.microsoft.com/office/powerpoint/2010/main" val="10716397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Slide Image Placeholder 1">
            <a:extLst>
              <a:ext uri="{FF2B5EF4-FFF2-40B4-BE49-F238E27FC236}">
                <a16:creationId xmlns:a16="http://schemas.microsoft.com/office/drawing/2014/main" id="{E01968DA-57BD-6E42-ACB8-4D08EE3A3FF0}"/>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3411" name="Notes Placeholder 2">
            <a:extLst>
              <a:ext uri="{FF2B5EF4-FFF2-40B4-BE49-F238E27FC236}">
                <a16:creationId xmlns:a16="http://schemas.microsoft.com/office/drawing/2014/main" id="{6C3315C7-B077-1140-8C5E-ABA3EE63ACA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hangingPunct="1">
              <a:spcBef>
                <a:spcPct val="0"/>
              </a:spcBef>
            </a:pPr>
            <a:endParaRPr lang="en-US" altLang="en-US"/>
          </a:p>
        </p:txBody>
      </p:sp>
      <p:sp>
        <p:nvSpPr>
          <p:cNvPr id="4" name="Slide Number Placeholder 3">
            <a:extLst>
              <a:ext uri="{FF2B5EF4-FFF2-40B4-BE49-F238E27FC236}">
                <a16:creationId xmlns:a16="http://schemas.microsoft.com/office/drawing/2014/main" id="{1DA99121-1A0C-8545-B52E-B9B0FEE9457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CB7D1C-8771-F745-B048-D5E7AA94A2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ヒラギノ角ゴ Pro W3"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charset="-128"/>
              <a:cs typeface="+mn-cs"/>
            </a:endParaRPr>
          </a:p>
        </p:txBody>
      </p:sp>
    </p:spTree>
    <p:extLst>
      <p:ext uri="{BB962C8B-B14F-4D97-AF65-F5344CB8AC3E}">
        <p14:creationId xmlns:p14="http://schemas.microsoft.com/office/powerpoint/2010/main" val="36423927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Slide Image Placeholder 1">
            <a:extLst>
              <a:ext uri="{FF2B5EF4-FFF2-40B4-BE49-F238E27FC236}">
                <a16:creationId xmlns:a16="http://schemas.microsoft.com/office/drawing/2014/main" id="{5BA4A20D-76C0-F34D-A28E-36FC7D3E595C}"/>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8531" name="Notes Placeholder 2">
            <a:extLst>
              <a:ext uri="{FF2B5EF4-FFF2-40B4-BE49-F238E27FC236}">
                <a16:creationId xmlns:a16="http://schemas.microsoft.com/office/drawing/2014/main" id="{6365EECF-67D3-3341-AD74-21279791455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hangingPunct="1">
              <a:spcBef>
                <a:spcPct val="0"/>
              </a:spcBef>
            </a:pPr>
            <a:endParaRPr lang="en-US" altLang="en-US"/>
          </a:p>
        </p:txBody>
      </p:sp>
      <p:sp>
        <p:nvSpPr>
          <p:cNvPr id="4" name="Slide Number Placeholder 3">
            <a:extLst>
              <a:ext uri="{FF2B5EF4-FFF2-40B4-BE49-F238E27FC236}">
                <a16:creationId xmlns:a16="http://schemas.microsoft.com/office/drawing/2014/main" id="{58745D61-4D49-A94F-868D-FA6ED5AD6C5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C5BB23-5067-8249-AFEB-2F3941008B8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ヒラギノ角ゴ Pro W3"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dirty="0">
              <a:ln>
                <a:noFill/>
              </a:ln>
              <a:solidFill>
                <a:prstClr val="black"/>
              </a:solidFill>
              <a:effectLst/>
              <a:uLnTx/>
              <a:uFillTx/>
              <a:latin typeface="Calibri" panose="020F0502020204030204"/>
              <a:ea typeface="ヒラギノ角ゴ Pro W3" charset="-128"/>
              <a:cs typeface="+mn-cs"/>
            </a:endParaRPr>
          </a:p>
        </p:txBody>
      </p:sp>
    </p:spTree>
    <p:extLst>
      <p:ext uri="{BB962C8B-B14F-4D97-AF65-F5344CB8AC3E}">
        <p14:creationId xmlns:p14="http://schemas.microsoft.com/office/powerpoint/2010/main" val="22522971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Slide Image Placeholder 1">
            <a:extLst>
              <a:ext uri="{FF2B5EF4-FFF2-40B4-BE49-F238E27FC236}">
                <a16:creationId xmlns:a16="http://schemas.microsoft.com/office/drawing/2014/main" id="{9ECB7C46-383E-7B4B-B456-DE6EC88FC016}"/>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0579" name="Notes Placeholder 2">
            <a:extLst>
              <a:ext uri="{FF2B5EF4-FFF2-40B4-BE49-F238E27FC236}">
                <a16:creationId xmlns:a16="http://schemas.microsoft.com/office/drawing/2014/main" id="{AA0968A3-2492-B64E-9D0D-94375E0D0A8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hangingPunct="1">
              <a:spcBef>
                <a:spcPct val="0"/>
              </a:spcBef>
            </a:pPr>
            <a:endParaRPr lang="en-US" altLang="en-US"/>
          </a:p>
        </p:txBody>
      </p:sp>
      <p:sp>
        <p:nvSpPr>
          <p:cNvPr id="4" name="Slide Number Placeholder 3">
            <a:extLst>
              <a:ext uri="{FF2B5EF4-FFF2-40B4-BE49-F238E27FC236}">
                <a16:creationId xmlns:a16="http://schemas.microsoft.com/office/drawing/2014/main" id="{C2490631-CE44-8044-81BE-623EC6DD24E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81724-CE5E-1240-9737-595BFC8534A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ヒラギノ角ゴ Pro W3"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GB" sz="1200" b="0" i="0" u="none" strike="noStrike" kern="1200" cap="none" spc="0" normalizeH="0" baseline="0" noProof="0" dirty="0">
              <a:ln>
                <a:noFill/>
              </a:ln>
              <a:solidFill>
                <a:prstClr val="black"/>
              </a:solidFill>
              <a:effectLst/>
              <a:uLnTx/>
              <a:uFillTx/>
              <a:latin typeface="Calibri" panose="020F0502020204030204"/>
              <a:ea typeface="ヒラギノ角ゴ Pro W3" charset="-128"/>
              <a:cs typeface="+mn-cs"/>
            </a:endParaRPr>
          </a:p>
        </p:txBody>
      </p:sp>
    </p:spTree>
    <p:extLst>
      <p:ext uri="{BB962C8B-B14F-4D97-AF65-F5344CB8AC3E}">
        <p14:creationId xmlns:p14="http://schemas.microsoft.com/office/powerpoint/2010/main" val="14124237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Master" Target="../slideMasters/slideMaster1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Master" Target="../slideMasters/slideMaster19.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jpeg"/></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0.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0.xml"/></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Master" Target="../slideMasters/slideMaster20.xml"/><Relationship Id="rId4" Type="http://schemas.openxmlformats.org/officeDocument/2006/relationships/image" Target="../media/image26.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0.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0.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0.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0.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0.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0.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0.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0.xml"/></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7.jpeg"/><Relationship Id="rId1" Type="http://schemas.openxmlformats.org/officeDocument/2006/relationships/slideMaster" Target="../slideMasters/slideMaster20.xml"/></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8.jpeg"/><Relationship Id="rId1" Type="http://schemas.openxmlformats.org/officeDocument/2006/relationships/slideMaster" Target="../slideMasters/slideMaster20.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0.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0.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0.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0.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0.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0.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0.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0.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0.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0.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0.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0.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0.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0.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0.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0.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0.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0.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0.xml"/></Relationships>
</file>

<file path=ppt/slideLayouts/_rels/slideLayout27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9.jpeg"/><Relationship Id="rId1" Type="http://schemas.openxmlformats.org/officeDocument/2006/relationships/slideMaster" Target="../slideMasters/slideMaster2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2059"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1391708"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4596584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30720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85999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05851" y="228601"/>
            <a:ext cx="2607733" cy="58896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78418" y="228601"/>
            <a:ext cx="7624233" cy="58896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34948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78418" y="228601"/>
            <a:ext cx="10435167" cy="1139825"/>
          </a:xfrm>
        </p:spPr>
        <p:txBody>
          <a:bodyPr/>
          <a:lstStyle/>
          <a:p>
            <a:r>
              <a:rPr lang="en-US"/>
              <a:t>Click to edit Master title style</a:t>
            </a:r>
          </a:p>
        </p:txBody>
      </p:sp>
      <p:sp>
        <p:nvSpPr>
          <p:cNvPr id="3" name="Chart Placeholder 2"/>
          <p:cNvSpPr>
            <a:spLocks noGrp="1"/>
          </p:cNvSpPr>
          <p:nvPr>
            <p:ph type="chart" idx="1"/>
          </p:nvPr>
        </p:nvSpPr>
        <p:spPr>
          <a:xfrm>
            <a:off x="878418" y="1962151"/>
            <a:ext cx="10435167" cy="4156075"/>
          </a:xfrm>
        </p:spPr>
        <p:txBody>
          <a:bodyPr/>
          <a:lstStyle/>
          <a:p>
            <a:pPr lvl="0"/>
            <a:r>
              <a:rPr lang="en-US" noProof="0"/>
              <a:t>Click icon to add chart</a:t>
            </a:r>
          </a:p>
        </p:txBody>
      </p:sp>
    </p:spTree>
    <p:extLst>
      <p:ext uri="{BB962C8B-B14F-4D97-AF65-F5344CB8AC3E}">
        <p14:creationId xmlns:p14="http://schemas.microsoft.com/office/powerpoint/2010/main" val="21199517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6664" y="1399032"/>
            <a:ext cx="6582442" cy="2029966"/>
          </a:xfrm>
          <a:noFill/>
        </p:spPr>
        <p:txBody>
          <a:bodyPr anchor="b">
            <a:noAutofit/>
          </a:bodyPr>
          <a:lstStyle>
            <a:lvl1pPr algn="l">
              <a:defRPr sz="3299" cap="all" spc="50" baseline="0">
                <a:solidFill>
                  <a:schemeClr val="tx1"/>
                </a:solidFill>
              </a:defRPr>
            </a:lvl1pPr>
          </a:lstStyle>
          <a:p>
            <a:r>
              <a:rPr lang="en-US" dirty="0"/>
              <a:t>TITLE GOES HERE</a:t>
            </a:r>
            <a:br>
              <a:rPr lang="en-US" dirty="0"/>
            </a:br>
            <a:r>
              <a:rPr lang="en-US" dirty="0"/>
              <a:t>Lorem IPSUM DOLOR</a:t>
            </a:r>
          </a:p>
        </p:txBody>
      </p:sp>
      <p:sp>
        <p:nvSpPr>
          <p:cNvPr id="3" name="Subtitle 2"/>
          <p:cNvSpPr>
            <a:spLocks noGrp="1"/>
          </p:cNvSpPr>
          <p:nvPr>
            <p:ph type="subTitle" idx="1" hasCustomPrompt="1"/>
          </p:nvPr>
        </p:nvSpPr>
        <p:spPr>
          <a:xfrm>
            <a:off x="466664" y="4041659"/>
            <a:ext cx="6582442" cy="1216142"/>
          </a:xfrm>
          <a:noFill/>
        </p:spPr>
        <p:txBody>
          <a:bodyPr/>
          <a:lstStyle>
            <a:lvl1pPr marL="0" indent="0" algn="l">
              <a:buNone/>
              <a:defRPr sz="2400" b="0">
                <a:solidFill>
                  <a:schemeClr val="tx1"/>
                </a:solidFill>
                <a:latin typeface="+mn-lt"/>
              </a:defRPr>
            </a:lvl1pPr>
            <a:lvl2pPr marL="0" indent="0" algn="l">
              <a:buNone/>
              <a:defRPr sz="2000">
                <a:solidFill>
                  <a:schemeClr val="tx1"/>
                </a:solidFill>
              </a:defRPr>
            </a:lvl2pPr>
            <a:lvl3pPr marL="0" indent="0" algn="l">
              <a:buNone/>
              <a:defRPr sz="20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pPr lvl="0"/>
            <a:r>
              <a:rPr lang="en-US" dirty="0"/>
              <a:t>Subhead Here</a:t>
            </a:r>
          </a:p>
          <a:p>
            <a:pPr lvl="1"/>
            <a:r>
              <a:rPr lang="en-US" dirty="0"/>
              <a:t>Month XX, XXXX</a:t>
            </a:r>
          </a:p>
        </p:txBody>
      </p:sp>
      <p:cxnSp>
        <p:nvCxnSpPr>
          <p:cNvPr id="11" name="Straight Connector 10">
            <a:extLst>
              <a:ext uri="{FF2B5EF4-FFF2-40B4-BE49-F238E27FC236}">
                <a16:creationId xmlns:a16="http://schemas.microsoft.com/office/drawing/2014/main" id="{B78CF560-9D47-A44A-BED0-C8EAC1E7E95C}"/>
              </a:ext>
            </a:extLst>
          </p:cNvPr>
          <p:cNvCxnSpPr>
            <a:cxnSpLocks/>
          </p:cNvCxnSpPr>
          <p:nvPr userDrawn="1"/>
        </p:nvCxnSpPr>
        <p:spPr>
          <a:xfrm>
            <a:off x="460136" y="3776313"/>
            <a:ext cx="5199263" cy="0"/>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sp>
        <p:nvSpPr>
          <p:cNvPr id="29" name="Picture Placeholder 28">
            <a:extLst>
              <a:ext uri="{FF2B5EF4-FFF2-40B4-BE49-F238E27FC236}">
                <a16:creationId xmlns:a16="http://schemas.microsoft.com/office/drawing/2014/main" id="{ED0282CB-6E8B-9744-89B3-FC628C8EFEA8}"/>
              </a:ext>
            </a:extLst>
          </p:cNvPr>
          <p:cNvSpPr>
            <a:spLocks noGrp="1"/>
          </p:cNvSpPr>
          <p:nvPr>
            <p:ph type="pic" sz="quarter" idx="11" hasCustomPrompt="1"/>
          </p:nvPr>
        </p:nvSpPr>
        <p:spPr>
          <a:xfrm>
            <a:off x="7552342" y="0"/>
            <a:ext cx="4639658" cy="6858000"/>
          </a:xfrm>
          <a:noFill/>
        </p:spPr>
        <p:txBody>
          <a:bodyPr lIns="0" tIns="0" rIns="0" bIns="0" anchor="ctr" anchorCtr="0"/>
          <a:lstStyle>
            <a:lvl1pPr algn="ctr">
              <a:defRPr/>
            </a:lvl1pPr>
          </a:lstStyle>
          <a:p>
            <a:r>
              <a:rPr lang="en-US" dirty="0"/>
              <a:t>Insert Image Here</a:t>
            </a:r>
          </a:p>
        </p:txBody>
      </p:sp>
    </p:spTree>
    <p:extLst>
      <p:ext uri="{BB962C8B-B14F-4D97-AF65-F5344CB8AC3E}">
        <p14:creationId xmlns:p14="http://schemas.microsoft.com/office/powerpoint/2010/main" val="1523554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FFBAD49-1F68-914B-9DFB-5D552C1A2BEB}" type="slidenum">
              <a:rPr lang="en-US" smtClean="0"/>
              <a:pPr/>
              <a:t>‹#›</a:t>
            </a:fld>
            <a:endParaRPr lang="en-US" dirty="0"/>
          </a:p>
        </p:txBody>
      </p:sp>
      <p:sp>
        <p:nvSpPr>
          <p:cNvPr id="11" name="Footer Placeholder 10">
            <a:extLst>
              <a:ext uri="{FF2B5EF4-FFF2-40B4-BE49-F238E27FC236}">
                <a16:creationId xmlns:a16="http://schemas.microsoft.com/office/drawing/2014/main" id="{2190E385-01BD-E64F-8B29-EC5987CBEAFB}"/>
              </a:ext>
            </a:extLst>
          </p:cNvPr>
          <p:cNvSpPr>
            <a:spLocks noGrp="1"/>
          </p:cNvSpPr>
          <p:nvPr>
            <p:ph type="ftr" sz="quarter" idx="13"/>
          </p:nvPr>
        </p:nvSpPr>
        <p:spPr/>
        <p:txBody>
          <a:bodyPr/>
          <a:lstStyle/>
          <a:p>
            <a:r>
              <a:rPr lang="en-US"/>
              <a:t>Shilpa Gupta, MD</a:t>
            </a:r>
            <a:endParaRPr lang="en-US" dirty="0"/>
          </a:p>
        </p:txBody>
      </p:sp>
    </p:spTree>
    <p:extLst>
      <p:ext uri="{BB962C8B-B14F-4D97-AF65-F5344CB8AC3E}">
        <p14:creationId xmlns:p14="http://schemas.microsoft.com/office/powerpoint/2010/main" val="20838600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85">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6664" y="1700784"/>
            <a:ext cx="10515600" cy="1728213"/>
          </a:xfrm>
        </p:spPr>
        <p:txBody>
          <a:bodyPr anchor="ctr" anchorCtr="0">
            <a:normAutofit/>
          </a:bodyPr>
          <a:lstStyle>
            <a:lvl1pPr>
              <a:defRPr sz="4399" cap="all" spc="50" baseline="0">
                <a:solidFill>
                  <a:schemeClr val="tx1"/>
                </a:solidFill>
              </a:defRPr>
            </a:lvl1pPr>
          </a:lstStyle>
          <a:p>
            <a:r>
              <a:rPr lang="en-US" dirty="0"/>
              <a:t>Section Break Title</a:t>
            </a:r>
          </a:p>
        </p:txBody>
      </p:sp>
    </p:spTree>
    <p:extLst>
      <p:ext uri="{BB962C8B-B14F-4D97-AF65-F5344CB8AC3E}">
        <p14:creationId xmlns:p14="http://schemas.microsoft.com/office/powerpoint/2010/main" val="36123760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FFBAD49-1F68-914B-9DFB-5D552C1A2BEB}" type="slidenum">
              <a:rPr lang="en-US" smtClean="0"/>
              <a:pPr/>
              <a:t>‹#›</a:t>
            </a:fld>
            <a:endParaRPr lang="en-US" dirty="0"/>
          </a:p>
        </p:txBody>
      </p:sp>
      <p:sp>
        <p:nvSpPr>
          <p:cNvPr id="4" name="Footer Placeholder 3">
            <a:extLst>
              <a:ext uri="{FF2B5EF4-FFF2-40B4-BE49-F238E27FC236}">
                <a16:creationId xmlns:a16="http://schemas.microsoft.com/office/drawing/2014/main" id="{46298265-B5DE-D240-8D91-37682A64E976}"/>
              </a:ext>
            </a:extLst>
          </p:cNvPr>
          <p:cNvSpPr>
            <a:spLocks noGrp="1"/>
          </p:cNvSpPr>
          <p:nvPr>
            <p:ph type="ftr" sz="quarter" idx="13"/>
          </p:nvPr>
        </p:nvSpPr>
        <p:spPr/>
        <p:txBody>
          <a:bodyPr/>
          <a:lstStyle/>
          <a:p>
            <a:r>
              <a:rPr lang="en-US"/>
              <a:t>Shilpa Gupta, MD</a:t>
            </a:r>
            <a:endParaRPr lang="en-US" dirty="0"/>
          </a:p>
        </p:txBody>
      </p:sp>
      <p:sp>
        <p:nvSpPr>
          <p:cNvPr id="11" name="Title Placeholder 1">
            <a:extLst>
              <a:ext uri="{FF2B5EF4-FFF2-40B4-BE49-F238E27FC236}">
                <a16:creationId xmlns:a16="http://schemas.microsoft.com/office/drawing/2014/main" id="{55AC5C18-4706-7646-9E83-C749BCC1B1A1}"/>
              </a:ext>
            </a:extLst>
          </p:cNvPr>
          <p:cNvSpPr>
            <a:spLocks noGrp="1"/>
          </p:cNvSpPr>
          <p:nvPr>
            <p:ph type="title"/>
          </p:nvPr>
        </p:nvSpPr>
        <p:spPr>
          <a:xfrm>
            <a:off x="305555" y="215900"/>
            <a:ext cx="10124323" cy="1208278"/>
          </a:xfrm>
          <a:prstGeom prst="rect">
            <a:avLst/>
          </a:prstGeom>
          <a:noFill/>
        </p:spPr>
        <p:txBody>
          <a:bodyPr vert="horz" lIns="0" tIns="0" rIns="0" bIns="0" rtlCol="0" anchor="ctr">
            <a:normAutofit/>
          </a:bodyPr>
          <a:lstStyle/>
          <a:p>
            <a:endParaRPr lang="en-US" dirty="0"/>
          </a:p>
        </p:txBody>
      </p:sp>
      <p:sp>
        <p:nvSpPr>
          <p:cNvPr id="13" name="Text Placeholder 12">
            <a:extLst>
              <a:ext uri="{FF2B5EF4-FFF2-40B4-BE49-F238E27FC236}">
                <a16:creationId xmlns:a16="http://schemas.microsoft.com/office/drawing/2014/main" id="{200DA3F5-A744-CF45-8ACA-18DF51A17D99}"/>
              </a:ext>
            </a:extLst>
          </p:cNvPr>
          <p:cNvSpPr>
            <a:spLocks noGrp="1"/>
          </p:cNvSpPr>
          <p:nvPr>
            <p:ph type="body" sz="quarter" idx="14"/>
          </p:nvPr>
        </p:nvSpPr>
        <p:spPr>
          <a:xfrm>
            <a:off x="305554" y="1603375"/>
            <a:ext cx="10124323" cy="43021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789736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14977">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5554" y="215900"/>
            <a:ext cx="11265199" cy="1208278"/>
          </a:xfrm>
          <a:noFill/>
        </p:spPr>
        <p:txBody>
          <a:bodyPr/>
          <a:lstStyle/>
          <a:p>
            <a:endParaRPr lang="en-US" dirty="0"/>
          </a:p>
        </p:txBody>
      </p:sp>
      <p:sp>
        <p:nvSpPr>
          <p:cNvPr id="3" name="Content Placeholder 2"/>
          <p:cNvSpPr>
            <a:spLocks noGrp="1"/>
          </p:cNvSpPr>
          <p:nvPr>
            <p:ph sz="half" idx="1"/>
          </p:nvPr>
        </p:nvSpPr>
        <p:spPr>
          <a:xfrm>
            <a:off x="305553" y="1596873"/>
            <a:ext cx="5490706" cy="4308627"/>
          </a:xfrm>
          <a:no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073520" y="1596873"/>
            <a:ext cx="5490706" cy="4308627"/>
          </a:xfrm>
          <a:no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2FFBAD49-1F68-914B-9DFB-5D552C1A2BEB}" type="slidenum">
              <a:rPr lang="en-US" smtClean="0"/>
              <a:pPr/>
              <a:t>‹#›</a:t>
            </a:fld>
            <a:endParaRPr lang="en-US" dirty="0"/>
          </a:p>
        </p:txBody>
      </p:sp>
      <p:sp>
        <p:nvSpPr>
          <p:cNvPr id="5" name="Footer Placeholder 4">
            <a:extLst>
              <a:ext uri="{FF2B5EF4-FFF2-40B4-BE49-F238E27FC236}">
                <a16:creationId xmlns:a16="http://schemas.microsoft.com/office/drawing/2014/main" id="{46AEECEE-520F-D041-AD45-98C3C3CC7186}"/>
              </a:ext>
            </a:extLst>
          </p:cNvPr>
          <p:cNvSpPr>
            <a:spLocks noGrp="1"/>
          </p:cNvSpPr>
          <p:nvPr>
            <p:ph type="ftr" sz="quarter" idx="13"/>
          </p:nvPr>
        </p:nvSpPr>
        <p:spPr/>
        <p:txBody>
          <a:bodyPr/>
          <a:lstStyle/>
          <a:p>
            <a:r>
              <a:rPr lang="en-US"/>
              <a:t>Shilpa Gupta, MD</a:t>
            </a:r>
            <a:endParaRPr lang="en-US" dirty="0"/>
          </a:p>
        </p:txBody>
      </p:sp>
    </p:spTree>
    <p:extLst>
      <p:ext uri="{BB962C8B-B14F-4D97-AF65-F5344CB8AC3E}">
        <p14:creationId xmlns:p14="http://schemas.microsoft.com/office/powerpoint/2010/main" val="3761922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0F1100CD-B20F-D744-8600-37C7A5E5AB6C}"/>
              </a:ext>
            </a:extLst>
          </p:cNvPr>
          <p:cNvSpPr>
            <a:spLocks noGrp="1"/>
          </p:cNvSpPr>
          <p:nvPr>
            <p:ph type="sldNum" sz="quarter" idx="11"/>
          </p:nvPr>
        </p:nvSpPr>
        <p:spPr/>
        <p:txBody>
          <a:bodyPr/>
          <a:lstStyle/>
          <a:p>
            <a:fld id="{48F63A3B-78C7-47BE-AE5E-E10140E04643}" type="slidenum">
              <a:rPr lang="en-US" smtClean="0"/>
              <a:pPr/>
              <a:t>‹#›</a:t>
            </a:fld>
            <a:endParaRPr lang="en-US" dirty="0"/>
          </a:p>
        </p:txBody>
      </p:sp>
      <p:sp>
        <p:nvSpPr>
          <p:cNvPr id="3" name="Footer Placeholder 2">
            <a:extLst>
              <a:ext uri="{FF2B5EF4-FFF2-40B4-BE49-F238E27FC236}">
                <a16:creationId xmlns:a16="http://schemas.microsoft.com/office/drawing/2014/main" id="{2538AF42-A0E6-A640-8A1F-CFAD5015A81A}"/>
              </a:ext>
            </a:extLst>
          </p:cNvPr>
          <p:cNvSpPr>
            <a:spLocks noGrp="1"/>
          </p:cNvSpPr>
          <p:nvPr>
            <p:ph type="ftr" sz="quarter" idx="12"/>
          </p:nvPr>
        </p:nvSpPr>
        <p:spPr/>
        <p:txBody>
          <a:bodyPr/>
          <a:lstStyle/>
          <a:p>
            <a:r>
              <a:rPr lang="en-US"/>
              <a:t>Shilpa Gupta, MD</a:t>
            </a:r>
            <a:endParaRPr lang="en-US" dirty="0"/>
          </a:p>
        </p:txBody>
      </p:sp>
      <p:sp>
        <p:nvSpPr>
          <p:cNvPr id="20" name="Title Placeholder 1">
            <a:extLst>
              <a:ext uri="{FF2B5EF4-FFF2-40B4-BE49-F238E27FC236}">
                <a16:creationId xmlns:a16="http://schemas.microsoft.com/office/drawing/2014/main" id="{14B92F51-503B-F148-BA9C-424A96F0029F}"/>
              </a:ext>
            </a:extLst>
          </p:cNvPr>
          <p:cNvSpPr>
            <a:spLocks noGrp="1"/>
          </p:cNvSpPr>
          <p:nvPr>
            <p:ph type="title"/>
          </p:nvPr>
        </p:nvSpPr>
        <p:spPr>
          <a:xfrm>
            <a:off x="305555" y="215900"/>
            <a:ext cx="10124323" cy="1208278"/>
          </a:xfrm>
          <a:prstGeom prst="rect">
            <a:avLst/>
          </a:prstGeom>
          <a:noFill/>
        </p:spPr>
        <p:txBody>
          <a:bodyPr vert="horz" lIns="0" tIns="0" rIns="0" bIns="0" rtlCol="0" anchor="ctr">
            <a:normAutofit/>
          </a:bodyPr>
          <a:lstStyle/>
          <a:p>
            <a:endParaRPr lang="en-US" dirty="0"/>
          </a:p>
        </p:txBody>
      </p:sp>
    </p:spTree>
    <p:extLst>
      <p:ext uri="{BB962C8B-B14F-4D97-AF65-F5344CB8AC3E}">
        <p14:creationId xmlns:p14="http://schemas.microsoft.com/office/powerpoint/2010/main" val="41378515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14977">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12B613A-BC1D-234E-B57F-A5A5971C39A3}"/>
              </a:ext>
            </a:extLst>
          </p:cNvPr>
          <p:cNvSpPr>
            <a:spLocks noGrp="1"/>
          </p:cNvSpPr>
          <p:nvPr>
            <p:ph type="sldNum" sz="quarter" idx="11"/>
          </p:nvPr>
        </p:nvSpPr>
        <p:spPr/>
        <p:txBody>
          <a:bodyPr/>
          <a:lstStyle/>
          <a:p>
            <a:fld id="{48F63A3B-78C7-47BE-AE5E-E10140E04643}" type="slidenum">
              <a:rPr lang="en-US" smtClean="0"/>
              <a:pPr/>
              <a:t>‹#›</a:t>
            </a:fld>
            <a:endParaRPr lang="en-US" dirty="0"/>
          </a:p>
        </p:txBody>
      </p:sp>
      <p:sp>
        <p:nvSpPr>
          <p:cNvPr id="2" name="Footer Placeholder 1">
            <a:extLst>
              <a:ext uri="{FF2B5EF4-FFF2-40B4-BE49-F238E27FC236}">
                <a16:creationId xmlns:a16="http://schemas.microsoft.com/office/drawing/2014/main" id="{F41B7C42-985B-0C4A-BD77-9D1C8C070E4C}"/>
              </a:ext>
            </a:extLst>
          </p:cNvPr>
          <p:cNvSpPr>
            <a:spLocks noGrp="1"/>
          </p:cNvSpPr>
          <p:nvPr>
            <p:ph type="ftr" sz="quarter" idx="12"/>
          </p:nvPr>
        </p:nvSpPr>
        <p:spPr/>
        <p:txBody>
          <a:bodyPr/>
          <a:lstStyle/>
          <a:p>
            <a:r>
              <a:rPr lang="en-US"/>
              <a:t>Shilpa Gupta, MD</a:t>
            </a:r>
            <a:endParaRPr lang="en-US" dirty="0"/>
          </a:p>
        </p:txBody>
      </p:sp>
    </p:spTree>
    <p:extLst>
      <p:ext uri="{BB962C8B-B14F-4D97-AF65-F5344CB8AC3E}">
        <p14:creationId xmlns:p14="http://schemas.microsoft.com/office/powerpoint/2010/main" val="32546373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66717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cSld name="6_Title Only">
    <p:spTree>
      <p:nvGrpSpPr>
        <p:cNvPr id="1" name=""/>
        <p:cNvGrpSpPr/>
        <p:nvPr/>
      </p:nvGrpSpPr>
      <p:grpSpPr>
        <a:xfrm>
          <a:off x="0" y="0"/>
          <a:ext cx="0" cy="0"/>
          <a:chOff x="0" y="0"/>
          <a:chExt cx="0" cy="0"/>
        </a:xfrm>
      </p:grpSpPr>
      <p:sp>
        <p:nvSpPr>
          <p:cNvPr id="2" name="Title 1"/>
          <p:cNvSpPr>
            <a:spLocks noGrp="1"/>
          </p:cNvSpPr>
          <p:nvPr userDrawn="1">
            <p:ph type="title"/>
          </p:nvPr>
        </p:nvSpPr>
        <p:spPr/>
        <p:txBody>
          <a:bodyPr/>
          <a:lstStyle/>
          <a:p>
            <a:r>
              <a:rPr lang="en-US"/>
              <a:t>Click to edit Master title style</a:t>
            </a:r>
          </a:p>
        </p:txBody>
      </p:sp>
      <p:sp>
        <p:nvSpPr>
          <p:cNvPr id="3" name="Date Placeholder 2"/>
          <p:cNvSpPr>
            <a:spLocks noGrp="1"/>
          </p:cNvSpPr>
          <p:nvPr userDrawn="1">
            <p:ph type="dt" sz="half" idx="10"/>
          </p:nvPr>
        </p:nvSpPr>
        <p:spPr>
          <a:xfrm>
            <a:off x="838200" y="6446579"/>
            <a:ext cx="2743200" cy="184666"/>
          </a:xfrm>
          <a:prstGeom prst="rect">
            <a:avLst/>
          </a:prstGeom>
        </p:spPr>
        <p:txBody>
          <a:bodyPr/>
          <a:lstStyle/>
          <a:p>
            <a:fld id="{33CA334D-47BF-4C51-9467-739C33E87C70}" type="datetimeFigureOut">
              <a:rPr lang="en-US" smtClean="0"/>
              <a:t>3/11/22</a:t>
            </a:fld>
            <a:endParaRPr lang="en-US"/>
          </a:p>
        </p:txBody>
      </p:sp>
      <p:sp>
        <p:nvSpPr>
          <p:cNvPr id="4" name="Footer Placeholder 3"/>
          <p:cNvSpPr>
            <a:spLocks noGrp="1"/>
          </p:cNvSpPr>
          <p:nvPr userDrawn="1">
            <p:ph type="ftr" sz="quarter" idx="11"/>
          </p:nvPr>
        </p:nvSpPr>
        <p:spPr/>
        <p:txBody>
          <a:bodyPr/>
          <a:lstStyle/>
          <a:p>
            <a:endParaRPr lang="en-US"/>
          </a:p>
        </p:txBody>
      </p:sp>
      <p:sp>
        <p:nvSpPr>
          <p:cNvPr id="5" name="Slide Number Placeholder 4"/>
          <p:cNvSpPr>
            <a:spLocks noGrp="1"/>
          </p:cNvSpPr>
          <p:nvPr userDrawn="1">
            <p:ph type="sldNum" sz="quarter" idx="12"/>
          </p:nvPr>
        </p:nvSpPr>
        <p:spPr/>
        <p:txBody>
          <a:bodyPr/>
          <a:lstStyle/>
          <a:p>
            <a:fld id="{8E591227-F9EB-4B2B-9432-842143BA1678}" type="slidenum">
              <a:rPr lang="en-US" smtClean="0"/>
              <a:t>‹#›</a:t>
            </a:fld>
            <a:endParaRPr lang="en-US"/>
          </a:p>
        </p:txBody>
      </p:sp>
    </p:spTree>
    <p:extLst>
      <p:ext uri="{BB962C8B-B14F-4D97-AF65-F5344CB8AC3E}">
        <p14:creationId xmlns:p14="http://schemas.microsoft.com/office/powerpoint/2010/main" val="5746169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4399AD6-6172-48B9-83AB-F4D7CFFFD2C7}" type="datetimeFigureOut">
              <a:rPr lang="en-US" smtClean="0"/>
              <a:t>3/11/22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9CB4187-CF2B-487D-B01F-651E67199261}" type="slidenum">
              <a:rPr lang="en-US" smtClean="0"/>
              <a:t>‹#›</a:t>
            </a:fld>
            <a:endParaRPr lang="en-US" dirty="0"/>
          </a:p>
        </p:txBody>
      </p:sp>
    </p:spTree>
    <p:extLst>
      <p:ext uri="{BB962C8B-B14F-4D97-AF65-F5344CB8AC3E}">
        <p14:creationId xmlns:p14="http://schemas.microsoft.com/office/powerpoint/2010/main" val="40605940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399AD6-6172-48B9-83AB-F4D7CFFFD2C7}" type="datetimeFigureOut">
              <a:rPr lang="en-US" smtClean="0"/>
              <a:t>3/11/22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9CB4187-CF2B-487D-B01F-651E67199261}" type="slidenum">
              <a:rPr lang="en-US" smtClean="0"/>
              <a:t>‹#›</a:t>
            </a:fld>
            <a:endParaRPr lang="en-US" dirty="0"/>
          </a:p>
        </p:txBody>
      </p:sp>
    </p:spTree>
    <p:extLst>
      <p:ext uri="{BB962C8B-B14F-4D97-AF65-F5344CB8AC3E}">
        <p14:creationId xmlns:p14="http://schemas.microsoft.com/office/powerpoint/2010/main" val="3548731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4399AD6-6172-48B9-83AB-F4D7CFFFD2C7}" type="datetimeFigureOut">
              <a:rPr lang="en-US" smtClean="0"/>
              <a:t>3/11/22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9CB4187-CF2B-487D-B01F-651E67199261}" type="slidenum">
              <a:rPr lang="en-US" smtClean="0"/>
              <a:t>‹#›</a:t>
            </a:fld>
            <a:endParaRPr lang="en-US" dirty="0"/>
          </a:p>
        </p:txBody>
      </p:sp>
    </p:spTree>
    <p:extLst>
      <p:ext uri="{BB962C8B-B14F-4D97-AF65-F5344CB8AC3E}">
        <p14:creationId xmlns:p14="http://schemas.microsoft.com/office/powerpoint/2010/main" val="9681026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4399AD6-6172-48B9-83AB-F4D7CFFFD2C7}" type="datetimeFigureOut">
              <a:rPr lang="en-US" smtClean="0"/>
              <a:t>3/11/22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9CB4187-CF2B-487D-B01F-651E67199261}" type="slidenum">
              <a:rPr lang="en-US" smtClean="0"/>
              <a:t>‹#›</a:t>
            </a:fld>
            <a:endParaRPr lang="en-US" dirty="0"/>
          </a:p>
        </p:txBody>
      </p:sp>
    </p:spTree>
    <p:extLst>
      <p:ext uri="{BB962C8B-B14F-4D97-AF65-F5344CB8AC3E}">
        <p14:creationId xmlns:p14="http://schemas.microsoft.com/office/powerpoint/2010/main" val="1232758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4399AD6-6172-48B9-83AB-F4D7CFFFD2C7}" type="datetimeFigureOut">
              <a:rPr lang="en-US" smtClean="0"/>
              <a:t>3/11/22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9CB4187-CF2B-487D-B01F-651E67199261}" type="slidenum">
              <a:rPr lang="en-US" smtClean="0"/>
              <a:t>‹#›</a:t>
            </a:fld>
            <a:endParaRPr lang="en-US" dirty="0"/>
          </a:p>
        </p:txBody>
      </p:sp>
    </p:spTree>
    <p:extLst>
      <p:ext uri="{BB962C8B-B14F-4D97-AF65-F5344CB8AC3E}">
        <p14:creationId xmlns:p14="http://schemas.microsoft.com/office/powerpoint/2010/main" val="30342612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4399AD6-6172-48B9-83AB-F4D7CFFFD2C7}" type="datetimeFigureOut">
              <a:rPr lang="en-US" smtClean="0"/>
              <a:t>3/11/22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9CB4187-CF2B-487D-B01F-651E67199261}" type="slidenum">
              <a:rPr lang="en-US" smtClean="0"/>
              <a:t>‹#›</a:t>
            </a:fld>
            <a:endParaRPr lang="en-US" dirty="0"/>
          </a:p>
        </p:txBody>
      </p:sp>
    </p:spTree>
    <p:extLst>
      <p:ext uri="{BB962C8B-B14F-4D97-AF65-F5344CB8AC3E}">
        <p14:creationId xmlns:p14="http://schemas.microsoft.com/office/powerpoint/2010/main" val="5364291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399AD6-6172-48B9-83AB-F4D7CFFFD2C7}" type="datetimeFigureOut">
              <a:rPr lang="en-US" smtClean="0"/>
              <a:t>3/11/22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9CB4187-CF2B-487D-B01F-651E67199261}" type="slidenum">
              <a:rPr lang="en-US" smtClean="0"/>
              <a:t>‹#›</a:t>
            </a:fld>
            <a:endParaRPr lang="en-US" dirty="0"/>
          </a:p>
        </p:txBody>
      </p:sp>
    </p:spTree>
    <p:extLst>
      <p:ext uri="{BB962C8B-B14F-4D97-AF65-F5344CB8AC3E}">
        <p14:creationId xmlns:p14="http://schemas.microsoft.com/office/powerpoint/2010/main" val="29557909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4399AD6-6172-48B9-83AB-F4D7CFFFD2C7}" type="datetimeFigureOut">
              <a:rPr lang="en-US" smtClean="0"/>
              <a:t>3/11/22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9CB4187-CF2B-487D-B01F-651E67199261}" type="slidenum">
              <a:rPr lang="en-US" smtClean="0"/>
              <a:t>‹#›</a:t>
            </a:fld>
            <a:endParaRPr lang="en-US" dirty="0"/>
          </a:p>
        </p:txBody>
      </p:sp>
    </p:spTree>
    <p:extLst>
      <p:ext uri="{BB962C8B-B14F-4D97-AF65-F5344CB8AC3E}">
        <p14:creationId xmlns:p14="http://schemas.microsoft.com/office/powerpoint/2010/main" val="37728761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4399AD6-6172-48B9-83AB-F4D7CFFFD2C7}" type="datetimeFigureOut">
              <a:rPr lang="en-US" smtClean="0"/>
              <a:t>3/11/22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9CB4187-CF2B-487D-B01F-651E67199261}" type="slidenum">
              <a:rPr lang="en-US" smtClean="0"/>
              <a:t>‹#›</a:t>
            </a:fld>
            <a:endParaRPr lang="en-US" dirty="0"/>
          </a:p>
        </p:txBody>
      </p:sp>
    </p:spTree>
    <p:extLst>
      <p:ext uri="{BB962C8B-B14F-4D97-AF65-F5344CB8AC3E}">
        <p14:creationId xmlns:p14="http://schemas.microsoft.com/office/powerpoint/2010/main" val="41601182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4403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399AD6-6172-48B9-83AB-F4D7CFFFD2C7}" type="datetimeFigureOut">
              <a:rPr lang="en-US" smtClean="0"/>
              <a:t>3/11/22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9CB4187-CF2B-487D-B01F-651E67199261}" type="slidenum">
              <a:rPr lang="en-US" smtClean="0"/>
              <a:t>‹#›</a:t>
            </a:fld>
            <a:endParaRPr lang="en-US" dirty="0"/>
          </a:p>
        </p:txBody>
      </p:sp>
    </p:spTree>
    <p:extLst>
      <p:ext uri="{BB962C8B-B14F-4D97-AF65-F5344CB8AC3E}">
        <p14:creationId xmlns:p14="http://schemas.microsoft.com/office/powerpoint/2010/main" val="21293572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399AD6-6172-48B9-83AB-F4D7CFFFD2C7}" type="datetimeFigureOut">
              <a:rPr lang="en-US" smtClean="0"/>
              <a:t>3/11/22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9CB4187-CF2B-487D-B01F-651E67199261}" type="slidenum">
              <a:rPr lang="en-US" smtClean="0"/>
              <a:t>‹#›</a:t>
            </a:fld>
            <a:endParaRPr lang="en-US" dirty="0"/>
          </a:p>
        </p:txBody>
      </p:sp>
    </p:spTree>
    <p:extLst>
      <p:ext uri="{BB962C8B-B14F-4D97-AF65-F5344CB8AC3E}">
        <p14:creationId xmlns:p14="http://schemas.microsoft.com/office/powerpoint/2010/main" val="19506600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0EF58AD-35C7-4548-B227-456943764EA1}"/>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557070B-C42B-1745-9BB9-4F7421F6FCF3}"/>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5C18CE4-4DB4-7C4A-964F-F0FCE6C2EAA0}"/>
              </a:ext>
            </a:extLst>
          </p:cNvPr>
          <p:cNvSpPr>
            <a:spLocks noGrp="1" noChangeArrowheads="1"/>
          </p:cNvSpPr>
          <p:nvPr>
            <p:ph type="sldNum" sz="quarter" idx="12"/>
          </p:nvPr>
        </p:nvSpPr>
        <p:spPr/>
        <p:txBody>
          <a:bodyPr/>
          <a:lstStyle>
            <a:lvl1pPr>
              <a:defRPr/>
            </a:lvl1pPr>
          </a:lstStyle>
          <a:p>
            <a:pPr>
              <a:defRPr/>
            </a:pPr>
            <a:fld id="{A27147F9-800B-5349-9E58-6508ECE22F62}" type="slidenum">
              <a:rPr lang="en-US" altLang="en-US"/>
              <a:pPr>
                <a:defRPr/>
              </a:pPr>
              <a:t>‹#›</a:t>
            </a:fld>
            <a:endParaRPr lang="en-US" altLang="en-US"/>
          </a:p>
        </p:txBody>
      </p:sp>
    </p:spTree>
    <p:extLst>
      <p:ext uri="{BB962C8B-B14F-4D97-AF65-F5344CB8AC3E}">
        <p14:creationId xmlns:p14="http://schemas.microsoft.com/office/powerpoint/2010/main" val="38396623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B2D3E0B-8A8C-FB44-ACFD-03E5C45041C6}"/>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D2C3B27-BC3C-5740-BBF0-433E5F52BC6B}"/>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6A4895B-9B3D-1846-8E27-5065BA9BA5A3}"/>
              </a:ext>
            </a:extLst>
          </p:cNvPr>
          <p:cNvSpPr>
            <a:spLocks noGrp="1" noChangeArrowheads="1"/>
          </p:cNvSpPr>
          <p:nvPr>
            <p:ph type="sldNum" sz="quarter" idx="12"/>
          </p:nvPr>
        </p:nvSpPr>
        <p:spPr/>
        <p:txBody>
          <a:bodyPr/>
          <a:lstStyle>
            <a:lvl1pPr>
              <a:defRPr/>
            </a:lvl1pPr>
          </a:lstStyle>
          <a:p>
            <a:pPr>
              <a:defRPr/>
            </a:pPr>
            <a:fld id="{47291314-1C53-5F4D-9764-C986AA55DBBC}" type="slidenum">
              <a:rPr lang="en-US" altLang="en-US"/>
              <a:pPr>
                <a:defRPr/>
              </a:pPr>
              <a:t>‹#›</a:t>
            </a:fld>
            <a:endParaRPr lang="en-US" altLang="en-US"/>
          </a:p>
        </p:txBody>
      </p:sp>
    </p:spTree>
    <p:extLst>
      <p:ext uri="{BB962C8B-B14F-4D97-AF65-F5344CB8AC3E}">
        <p14:creationId xmlns:p14="http://schemas.microsoft.com/office/powerpoint/2010/main" val="11723832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a:extLst>
              <a:ext uri="{FF2B5EF4-FFF2-40B4-BE49-F238E27FC236}">
                <a16:creationId xmlns:a16="http://schemas.microsoft.com/office/drawing/2014/main" id="{18766966-4FE1-044D-9C94-436171E3D324}"/>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2154882-76B3-404E-A891-699401093282}"/>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5B92955-EC92-A346-860D-BDE874C361E2}"/>
              </a:ext>
            </a:extLst>
          </p:cNvPr>
          <p:cNvSpPr>
            <a:spLocks noGrp="1" noChangeArrowheads="1"/>
          </p:cNvSpPr>
          <p:nvPr>
            <p:ph type="sldNum" sz="quarter" idx="12"/>
          </p:nvPr>
        </p:nvSpPr>
        <p:spPr/>
        <p:txBody>
          <a:bodyPr/>
          <a:lstStyle>
            <a:lvl1pPr>
              <a:defRPr/>
            </a:lvl1pPr>
          </a:lstStyle>
          <a:p>
            <a:pPr>
              <a:defRPr/>
            </a:pPr>
            <a:fld id="{86A9A2B1-E993-164A-9D40-A1E08ACB3FD6}" type="slidenum">
              <a:rPr lang="en-US" altLang="en-US"/>
              <a:pPr>
                <a:defRPr/>
              </a:pPr>
              <a:t>‹#›</a:t>
            </a:fld>
            <a:endParaRPr lang="en-US" altLang="en-US"/>
          </a:p>
        </p:txBody>
      </p:sp>
    </p:spTree>
    <p:extLst>
      <p:ext uri="{BB962C8B-B14F-4D97-AF65-F5344CB8AC3E}">
        <p14:creationId xmlns:p14="http://schemas.microsoft.com/office/powerpoint/2010/main" val="31085480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34290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34290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a:extLst>
              <a:ext uri="{FF2B5EF4-FFF2-40B4-BE49-F238E27FC236}">
                <a16:creationId xmlns:a16="http://schemas.microsoft.com/office/drawing/2014/main" id="{0A8BFEC9-15DA-CC44-8F95-B6A830F3261C}"/>
              </a:ext>
            </a:extLst>
          </p:cNvPr>
          <p:cNvSpPr>
            <a:spLocks noGrp="1" noChangeArrowheads="1"/>
          </p:cNvSpPr>
          <p:nvPr>
            <p:ph type="dt" sz="half" idx="10"/>
          </p:nvPr>
        </p:nvSpPr>
        <p:spPr/>
        <p:txBody>
          <a:bodyPr/>
          <a:lstStyle>
            <a:lvl1pPr>
              <a:defRPr/>
            </a:lvl1pPr>
          </a:lstStyle>
          <a:p>
            <a:pPr>
              <a:defRPr/>
            </a:pPr>
            <a:endParaRPr lang="en-US"/>
          </a:p>
        </p:txBody>
      </p:sp>
      <p:sp>
        <p:nvSpPr>
          <p:cNvPr id="6" name="Footer Placeholder 8">
            <a:extLst>
              <a:ext uri="{FF2B5EF4-FFF2-40B4-BE49-F238E27FC236}">
                <a16:creationId xmlns:a16="http://schemas.microsoft.com/office/drawing/2014/main" id="{C54EC972-A0C1-E34B-BF54-706D9843CFE3}"/>
              </a:ext>
            </a:extLst>
          </p:cNvPr>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9">
            <a:extLst>
              <a:ext uri="{FF2B5EF4-FFF2-40B4-BE49-F238E27FC236}">
                <a16:creationId xmlns:a16="http://schemas.microsoft.com/office/drawing/2014/main" id="{A0757403-A3BB-5549-BFF0-75BD225C2A69}"/>
              </a:ext>
            </a:extLst>
          </p:cNvPr>
          <p:cNvSpPr>
            <a:spLocks noGrp="1" noChangeArrowheads="1"/>
          </p:cNvSpPr>
          <p:nvPr>
            <p:ph type="sldNum" sz="quarter" idx="12"/>
          </p:nvPr>
        </p:nvSpPr>
        <p:spPr/>
        <p:txBody>
          <a:bodyPr/>
          <a:lstStyle>
            <a:lvl1pPr>
              <a:defRPr/>
            </a:lvl1pPr>
          </a:lstStyle>
          <a:p>
            <a:pPr>
              <a:defRPr/>
            </a:pPr>
            <a:fld id="{1341B4C6-48CA-9346-BE01-4671B8E3E61A}" type="slidenum">
              <a:rPr lang="en-US" altLang="en-US"/>
              <a:pPr>
                <a:defRPr/>
              </a:pPr>
              <a:t>‹#›</a:t>
            </a:fld>
            <a:endParaRPr lang="en-US" altLang="en-US"/>
          </a:p>
        </p:txBody>
      </p:sp>
    </p:spTree>
    <p:extLst>
      <p:ext uri="{BB962C8B-B14F-4D97-AF65-F5344CB8AC3E}">
        <p14:creationId xmlns:p14="http://schemas.microsoft.com/office/powerpoint/2010/main" val="29080998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B13EBBA-1375-244E-8B33-C095299F72A1}"/>
              </a:ext>
            </a:extLst>
          </p:cNvPr>
          <p:cNvSpPr>
            <a:spLocks noGrp="1" noChangeArrowheads="1"/>
          </p:cNvSpPr>
          <p:nvPr>
            <p:ph type="dt" sz="half" idx="10"/>
          </p:nvPr>
        </p:nvSpPr>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DD192EE-7E36-F842-9058-15D1EBEBF0C8}"/>
              </a:ext>
            </a:extLst>
          </p:cNvPr>
          <p:cNvSpPr>
            <a:spLocks noGrp="1" noChangeArrowheads="1"/>
          </p:cNvSpPr>
          <p:nvPr>
            <p:ph type="ftr" sz="quarter" idx="11"/>
          </p:nvPr>
        </p:nvSpPr>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BE3F78C9-3C18-704C-8796-0501BAB285C4}"/>
              </a:ext>
            </a:extLst>
          </p:cNvPr>
          <p:cNvSpPr>
            <a:spLocks noGrp="1" noChangeArrowheads="1"/>
          </p:cNvSpPr>
          <p:nvPr>
            <p:ph type="sldNum" sz="quarter" idx="12"/>
          </p:nvPr>
        </p:nvSpPr>
        <p:spPr/>
        <p:txBody>
          <a:bodyPr/>
          <a:lstStyle>
            <a:lvl1pPr>
              <a:defRPr/>
            </a:lvl1pPr>
          </a:lstStyle>
          <a:p>
            <a:pPr>
              <a:defRPr/>
            </a:pPr>
            <a:fld id="{26CF77C8-C46D-6042-A764-882B25091F1D}" type="slidenum">
              <a:rPr lang="en-US" altLang="en-US"/>
              <a:pPr>
                <a:defRPr/>
              </a:pPr>
              <a:t>‹#›</a:t>
            </a:fld>
            <a:endParaRPr lang="en-US" altLang="en-US"/>
          </a:p>
        </p:txBody>
      </p:sp>
    </p:spTree>
    <p:extLst>
      <p:ext uri="{BB962C8B-B14F-4D97-AF65-F5344CB8AC3E}">
        <p14:creationId xmlns:p14="http://schemas.microsoft.com/office/powerpoint/2010/main" val="2275898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C9E8121-8368-5C46-A29A-269C48045779}"/>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E9AD0E2-ABF4-0C49-BC07-82E6862EC2AB}"/>
              </a:ext>
            </a:extLst>
          </p:cNvPr>
          <p:cNvSpPr>
            <a:spLocks noGrp="1" noChangeArrowheads="1"/>
          </p:cNvSpPr>
          <p:nvPr>
            <p:ph type="ftr" sz="quarter" idx="11"/>
          </p:nvPr>
        </p:nvSpPr>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48AB13A-CF7A-EF40-8DC8-1EA47692B647}"/>
              </a:ext>
            </a:extLst>
          </p:cNvPr>
          <p:cNvSpPr>
            <a:spLocks noGrp="1" noChangeArrowheads="1"/>
          </p:cNvSpPr>
          <p:nvPr>
            <p:ph type="sldNum" sz="quarter" idx="12"/>
          </p:nvPr>
        </p:nvSpPr>
        <p:spPr/>
        <p:txBody>
          <a:bodyPr/>
          <a:lstStyle>
            <a:lvl1pPr>
              <a:defRPr/>
            </a:lvl1pPr>
          </a:lstStyle>
          <a:p>
            <a:pPr>
              <a:defRPr/>
            </a:pPr>
            <a:fld id="{BC2A4A86-DBA9-6847-9CBF-FB01FC58EB1F}" type="slidenum">
              <a:rPr lang="en-US" altLang="en-US"/>
              <a:pPr>
                <a:defRPr/>
              </a:pPr>
              <a:t>‹#›</a:t>
            </a:fld>
            <a:endParaRPr lang="en-US" altLang="en-US"/>
          </a:p>
        </p:txBody>
      </p:sp>
    </p:spTree>
    <p:extLst>
      <p:ext uri="{BB962C8B-B14F-4D97-AF65-F5344CB8AC3E}">
        <p14:creationId xmlns:p14="http://schemas.microsoft.com/office/powerpoint/2010/main" val="3568509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7A84311-7430-3C47-BFBC-E736FC0F5E05}"/>
              </a:ext>
            </a:extLst>
          </p:cNvPr>
          <p:cNvSpPr>
            <a:spLocks noGrp="1" noChangeArrowheads="1"/>
          </p:cNvSpPr>
          <p:nvPr>
            <p:ph type="dt" sz="half" idx="10"/>
          </p:nvPr>
        </p:nvSpPr>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15F0D4A2-7236-CE41-8931-329229289860}"/>
              </a:ext>
            </a:extLst>
          </p:cNvPr>
          <p:cNvSpPr>
            <a:spLocks noGrp="1" noChangeArrowheads="1"/>
          </p:cNvSpPr>
          <p:nvPr>
            <p:ph type="ftr" sz="quarter" idx="11"/>
          </p:nvPr>
        </p:nvSpPr>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72608EBA-0B60-6447-918D-C65D57F543FA}"/>
              </a:ext>
            </a:extLst>
          </p:cNvPr>
          <p:cNvSpPr>
            <a:spLocks noGrp="1" noChangeArrowheads="1"/>
          </p:cNvSpPr>
          <p:nvPr>
            <p:ph type="sldNum" sz="quarter" idx="12"/>
          </p:nvPr>
        </p:nvSpPr>
        <p:spPr/>
        <p:txBody>
          <a:bodyPr/>
          <a:lstStyle>
            <a:lvl1pPr>
              <a:defRPr/>
            </a:lvl1pPr>
          </a:lstStyle>
          <a:p>
            <a:pPr>
              <a:defRPr/>
            </a:pPr>
            <a:fld id="{EAC956A6-62E5-5545-A38A-20529EE35F1C}" type="slidenum">
              <a:rPr lang="en-US" altLang="en-US"/>
              <a:pPr>
                <a:defRPr/>
              </a:pPr>
              <a:t>‹#›</a:t>
            </a:fld>
            <a:endParaRPr lang="en-US" altLang="en-US"/>
          </a:p>
        </p:txBody>
      </p:sp>
    </p:spTree>
    <p:extLst>
      <p:ext uri="{BB962C8B-B14F-4D97-AF65-F5344CB8AC3E}">
        <p14:creationId xmlns:p14="http://schemas.microsoft.com/office/powerpoint/2010/main" val="13410103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7">
            <a:extLst>
              <a:ext uri="{FF2B5EF4-FFF2-40B4-BE49-F238E27FC236}">
                <a16:creationId xmlns:a16="http://schemas.microsoft.com/office/drawing/2014/main" id="{F73A756F-7095-8C47-83C1-7B888AC1C226}"/>
              </a:ext>
            </a:extLst>
          </p:cNvPr>
          <p:cNvSpPr>
            <a:spLocks noGrp="1" noChangeArrowheads="1"/>
          </p:cNvSpPr>
          <p:nvPr>
            <p:ph type="dt" sz="half" idx="10"/>
          </p:nvPr>
        </p:nvSpPr>
        <p:spPr/>
        <p:txBody>
          <a:bodyPr/>
          <a:lstStyle>
            <a:lvl1pPr>
              <a:defRPr/>
            </a:lvl1pPr>
          </a:lstStyle>
          <a:p>
            <a:pPr>
              <a:defRPr/>
            </a:pPr>
            <a:endParaRPr lang="en-US"/>
          </a:p>
        </p:txBody>
      </p:sp>
      <p:sp>
        <p:nvSpPr>
          <p:cNvPr id="6" name="Footer Placeholder 8">
            <a:extLst>
              <a:ext uri="{FF2B5EF4-FFF2-40B4-BE49-F238E27FC236}">
                <a16:creationId xmlns:a16="http://schemas.microsoft.com/office/drawing/2014/main" id="{298499E8-4BC6-014E-9765-FC69C1881C49}"/>
              </a:ext>
            </a:extLst>
          </p:cNvPr>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9">
            <a:extLst>
              <a:ext uri="{FF2B5EF4-FFF2-40B4-BE49-F238E27FC236}">
                <a16:creationId xmlns:a16="http://schemas.microsoft.com/office/drawing/2014/main" id="{FD6FCC90-8AB8-A748-B060-6DF7F6D83178}"/>
              </a:ext>
            </a:extLst>
          </p:cNvPr>
          <p:cNvSpPr>
            <a:spLocks noGrp="1" noChangeArrowheads="1"/>
          </p:cNvSpPr>
          <p:nvPr>
            <p:ph type="sldNum" sz="quarter" idx="12"/>
          </p:nvPr>
        </p:nvSpPr>
        <p:spPr/>
        <p:txBody>
          <a:bodyPr/>
          <a:lstStyle>
            <a:lvl1pPr>
              <a:defRPr/>
            </a:lvl1pPr>
          </a:lstStyle>
          <a:p>
            <a:pPr>
              <a:defRPr/>
            </a:pPr>
            <a:fld id="{096EED73-707C-E145-83E9-AA09BD50B940}" type="slidenum">
              <a:rPr lang="en-US" altLang="en-US"/>
              <a:pPr>
                <a:defRPr/>
              </a:pPr>
              <a:t>‹#›</a:t>
            </a:fld>
            <a:endParaRPr lang="en-US" altLang="en-US"/>
          </a:p>
        </p:txBody>
      </p:sp>
    </p:spTree>
    <p:extLst>
      <p:ext uri="{BB962C8B-B14F-4D97-AF65-F5344CB8AC3E}">
        <p14:creationId xmlns:p14="http://schemas.microsoft.com/office/powerpoint/2010/main" val="33000621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0282583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7">
            <a:extLst>
              <a:ext uri="{FF2B5EF4-FFF2-40B4-BE49-F238E27FC236}">
                <a16:creationId xmlns:a16="http://schemas.microsoft.com/office/drawing/2014/main" id="{437ED77C-EEBE-1A43-A40D-EB1FF1FBCBF4}"/>
              </a:ext>
            </a:extLst>
          </p:cNvPr>
          <p:cNvSpPr>
            <a:spLocks noGrp="1" noChangeArrowheads="1"/>
          </p:cNvSpPr>
          <p:nvPr>
            <p:ph type="dt" sz="half" idx="10"/>
          </p:nvPr>
        </p:nvSpPr>
        <p:spPr/>
        <p:txBody>
          <a:bodyPr/>
          <a:lstStyle>
            <a:lvl1pPr>
              <a:defRPr/>
            </a:lvl1pPr>
          </a:lstStyle>
          <a:p>
            <a:pPr>
              <a:defRPr/>
            </a:pPr>
            <a:endParaRPr lang="en-US"/>
          </a:p>
        </p:txBody>
      </p:sp>
      <p:sp>
        <p:nvSpPr>
          <p:cNvPr id="6" name="Footer Placeholder 8">
            <a:extLst>
              <a:ext uri="{FF2B5EF4-FFF2-40B4-BE49-F238E27FC236}">
                <a16:creationId xmlns:a16="http://schemas.microsoft.com/office/drawing/2014/main" id="{725373C7-D052-C546-8D51-A0C323696DAE}"/>
              </a:ext>
            </a:extLst>
          </p:cNvPr>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9">
            <a:extLst>
              <a:ext uri="{FF2B5EF4-FFF2-40B4-BE49-F238E27FC236}">
                <a16:creationId xmlns:a16="http://schemas.microsoft.com/office/drawing/2014/main" id="{6E6A4842-E893-A44C-9D3C-B85B26533EE7}"/>
              </a:ext>
            </a:extLst>
          </p:cNvPr>
          <p:cNvSpPr>
            <a:spLocks noGrp="1" noChangeArrowheads="1"/>
          </p:cNvSpPr>
          <p:nvPr>
            <p:ph type="sldNum" sz="quarter" idx="12"/>
          </p:nvPr>
        </p:nvSpPr>
        <p:spPr/>
        <p:txBody>
          <a:bodyPr/>
          <a:lstStyle>
            <a:lvl1pPr>
              <a:defRPr/>
            </a:lvl1pPr>
          </a:lstStyle>
          <a:p>
            <a:pPr>
              <a:defRPr/>
            </a:pPr>
            <a:fld id="{27C901EC-E5CE-6943-A44B-4AA37C26D936}" type="slidenum">
              <a:rPr lang="en-US" altLang="en-US"/>
              <a:pPr>
                <a:defRPr/>
              </a:pPr>
              <a:t>‹#›</a:t>
            </a:fld>
            <a:endParaRPr lang="en-US" altLang="en-US"/>
          </a:p>
        </p:txBody>
      </p:sp>
    </p:spTree>
    <p:extLst>
      <p:ext uri="{BB962C8B-B14F-4D97-AF65-F5344CB8AC3E}">
        <p14:creationId xmlns:p14="http://schemas.microsoft.com/office/powerpoint/2010/main" val="1914987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1B74628-CDC5-6247-B272-009CC9F7F9BF}"/>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6EDD81F-C5D9-9F40-A837-947A1C685A83}"/>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0B62081-8FBD-EA4B-80DC-D07C828E1709}"/>
              </a:ext>
            </a:extLst>
          </p:cNvPr>
          <p:cNvSpPr>
            <a:spLocks noGrp="1" noChangeArrowheads="1"/>
          </p:cNvSpPr>
          <p:nvPr>
            <p:ph type="sldNum" sz="quarter" idx="12"/>
          </p:nvPr>
        </p:nvSpPr>
        <p:spPr/>
        <p:txBody>
          <a:bodyPr/>
          <a:lstStyle>
            <a:lvl1pPr>
              <a:defRPr/>
            </a:lvl1pPr>
          </a:lstStyle>
          <a:p>
            <a:pPr>
              <a:defRPr/>
            </a:pPr>
            <a:fld id="{D2B26668-F2CF-924A-B6CB-23E719310163}" type="slidenum">
              <a:rPr lang="en-US" altLang="en-US"/>
              <a:pPr>
                <a:defRPr/>
              </a:pPr>
              <a:t>‹#›</a:t>
            </a:fld>
            <a:endParaRPr lang="en-US" altLang="en-US"/>
          </a:p>
        </p:txBody>
      </p:sp>
    </p:spTree>
    <p:extLst>
      <p:ext uri="{BB962C8B-B14F-4D97-AF65-F5344CB8AC3E}">
        <p14:creationId xmlns:p14="http://schemas.microsoft.com/office/powerpoint/2010/main" val="36664923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85800"/>
            <a:ext cx="2590800" cy="4724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85800"/>
            <a:ext cx="7569200" cy="4724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673D16D-9E2C-3B4A-A2E2-F3E41FAD810E}"/>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083185C-2796-934A-9D87-EE302B4F32AB}"/>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E9A7BD3-5352-144B-B53F-6FCDD2DA111F}"/>
              </a:ext>
            </a:extLst>
          </p:cNvPr>
          <p:cNvSpPr>
            <a:spLocks noGrp="1" noChangeArrowheads="1"/>
          </p:cNvSpPr>
          <p:nvPr>
            <p:ph type="sldNum" sz="quarter" idx="12"/>
          </p:nvPr>
        </p:nvSpPr>
        <p:spPr/>
        <p:txBody>
          <a:bodyPr/>
          <a:lstStyle>
            <a:lvl1pPr>
              <a:defRPr/>
            </a:lvl1pPr>
          </a:lstStyle>
          <a:p>
            <a:pPr>
              <a:defRPr/>
            </a:pPr>
            <a:fld id="{11DDF690-9538-0B44-8E8C-5E3E08DE45A0}" type="slidenum">
              <a:rPr lang="en-US" altLang="en-US"/>
              <a:pPr>
                <a:defRPr/>
              </a:pPr>
              <a:t>‹#›</a:t>
            </a:fld>
            <a:endParaRPr lang="en-US" altLang="en-US"/>
          </a:p>
        </p:txBody>
      </p:sp>
    </p:spTree>
    <p:extLst>
      <p:ext uri="{BB962C8B-B14F-4D97-AF65-F5344CB8AC3E}">
        <p14:creationId xmlns:p14="http://schemas.microsoft.com/office/powerpoint/2010/main" val="20553901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85800"/>
            <a:ext cx="10363200" cy="9144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6197600" y="1981200"/>
            <a:ext cx="5080000" cy="3429000"/>
          </a:xfrm>
        </p:spPr>
        <p:txBody>
          <a:bodyPr/>
          <a:lstStyle/>
          <a:p>
            <a:pPr lvl="0"/>
            <a:endParaRPr lang="en-US" noProof="0"/>
          </a:p>
        </p:txBody>
      </p:sp>
      <p:sp>
        <p:nvSpPr>
          <p:cNvPr id="5" name="Date Placeholder 7">
            <a:extLst>
              <a:ext uri="{FF2B5EF4-FFF2-40B4-BE49-F238E27FC236}">
                <a16:creationId xmlns:a16="http://schemas.microsoft.com/office/drawing/2014/main" id="{AC829178-0A25-994C-83A4-9FDD988A3911}"/>
              </a:ext>
            </a:extLst>
          </p:cNvPr>
          <p:cNvSpPr>
            <a:spLocks noGrp="1" noChangeArrowheads="1"/>
          </p:cNvSpPr>
          <p:nvPr>
            <p:ph type="dt" sz="half" idx="10"/>
          </p:nvPr>
        </p:nvSpPr>
        <p:spPr/>
        <p:txBody>
          <a:bodyPr/>
          <a:lstStyle>
            <a:lvl1pPr>
              <a:defRPr/>
            </a:lvl1pPr>
          </a:lstStyle>
          <a:p>
            <a:pPr>
              <a:defRPr/>
            </a:pPr>
            <a:endParaRPr lang="en-US"/>
          </a:p>
        </p:txBody>
      </p:sp>
      <p:sp>
        <p:nvSpPr>
          <p:cNvPr id="6" name="Footer Placeholder 8">
            <a:extLst>
              <a:ext uri="{FF2B5EF4-FFF2-40B4-BE49-F238E27FC236}">
                <a16:creationId xmlns:a16="http://schemas.microsoft.com/office/drawing/2014/main" id="{6893BB13-41BF-FA45-8F69-790271BB74FE}"/>
              </a:ext>
            </a:extLst>
          </p:cNvPr>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9">
            <a:extLst>
              <a:ext uri="{FF2B5EF4-FFF2-40B4-BE49-F238E27FC236}">
                <a16:creationId xmlns:a16="http://schemas.microsoft.com/office/drawing/2014/main" id="{CF71F26A-3A83-5743-AEC4-C66129C451D8}"/>
              </a:ext>
            </a:extLst>
          </p:cNvPr>
          <p:cNvSpPr>
            <a:spLocks noGrp="1" noChangeArrowheads="1"/>
          </p:cNvSpPr>
          <p:nvPr>
            <p:ph type="sldNum" sz="quarter" idx="12"/>
          </p:nvPr>
        </p:nvSpPr>
        <p:spPr/>
        <p:txBody>
          <a:bodyPr/>
          <a:lstStyle>
            <a:lvl1pPr>
              <a:defRPr/>
            </a:lvl1pPr>
          </a:lstStyle>
          <a:p>
            <a:pPr>
              <a:defRPr/>
            </a:pPr>
            <a:fld id="{00432BA7-D2B4-CC45-8C16-97B83F6A1B03}" type="slidenum">
              <a:rPr lang="en-US" altLang="en-US"/>
              <a:pPr>
                <a:defRPr/>
              </a:pPr>
              <a:t>‹#›</a:t>
            </a:fld>
            <a:endParaRPr lang="en-US" altLang="en-US"/>
          </a:p>
        </p:txBody>
      </p:sp>
    </p:spTree>
    <p:extLst>
      <p:ext uri="{BB962C8B-B14F-4D97-AF65-F5344CB8AC3E}">
        <p14:creationId xmlns:p14="http://schemas.microsoft.com/office/powerpoint/2010/main" val="12920901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06400" y="1295402"/>
            <a:ext cx="11176000" cy="1470025"/>
          </a:xfrm>
        </p:spPr>
        <p:txBody>
          <a:bodyPr/>
          <a:lstStyle>
            <a:lvl1pPr algn="l">
              <a:defRPr>
                <a:solidFill>
                  <a:srgbClr val="FFFFFF"/>
                </a:solidFill>
              </a:defRPr>
            </a:lvl1pPr>
          </a:lstStyle>
          <a:p>
            <a:r>
              <a:rPr lang="en-US" dirty="0"/>
              <a:t>Click to edit Master title style</a:t>
            </a:r>
          </a:p>
        </p:txBody>
      </p:sp>
      <p:sp>
        <p:nvSpPr>
          <p:cNvPr id="3" name="Subtitle 2"/>
          <p:cNvSpPr>
            <a:spLocks noGrp="1"/>
          </p:cNvSpPr>
          <p:nvPr>
            <p:ph type="subTitle" idx="1"/>
          </p:nvPr>
        </p:nvSpPr>
        <p:spPr>
          <a:xfrm>
            <a:off x="406400" y="2974977"/>
            <a:ext cx="11176000" cy="1292225"/>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ext Placeholder 7"/>
          <p:cNvSpPr>
            <a:spLocks noGrp="1"/>
          </p:cNvSpPr>
          <p:nvPr>
            <p:ph type="body" sz="quarter" idx="13"/>
          </p:nvPr>
        </p:nvSpPr>
        <p:spPr>
          <a:xfrm>
            <a:off x="406400" y="4476752"/>
            <a:ext cx="9956800" cy="1219200"/>
          </a:xfrm>
        </p:spPr>
        <p:txBody>
          <a:bodyPr/>
          <a:lstStyle>
            <a:lvl1pPr marL="0" indent="0">
              <a:buNone/>
              <a:defRPr sz="1800"/>
            </a:lvl1pPr>
          </a:lstStyle>
          <a:p>
            <a:pPr lvl="0"/>
            <a:r>
              <a:rPr lang="en-US"/>
              <a:t>Edit Master text styles</a:t>
            </a:r>
          </a:p>
        </p:txBody>
      </p:sp>
      <p:sp>
        <p:nvSpPr>
          <p:cNvPr id="5" name="Date Placeholder 3">
            <a:extLst>
              <a:ext uri="{FF2B5EF4-FFF2-40B4-BE49-F238E27FC236}">
                <a16:creationId xmlns:a16="http://schemas.microsoft.com/office/drawing/2014/main" id="{E11ECAAC-4544-8A41-9FF9-BD8942F67F1E}"/>
              </a:ext>
            </a:extLst>
          </p:cNvPr>
          <p:cNvSpPr>
            <a:spLocks noGrp="1"/>
          </p:cNvSpPr>
          <p:nvPr>
            <p:ph type="dt" sz="half" idx="14"/>
          </p:nvPr>
        </p:nvSpPr>
        <p:spPr>
          <a:xfrm>
            <a:off x="9956800" y="6418264"/>
            <a:ext cx="1092200" cy="365125"/>
          </a:xfrm>
        </p:spPr>
        <p:txBody>
          <a:bodyPr/>
          <a:lstStyle>
            <a:lvl1pPr>
              <a:defRPr>
                <a:solidFill>
                  <a:schemeClr val="accent2">
                    <a:lumMod val="40000"/>
                    <a:lumOff val="60000"/>
                  </a:schemeClr>
                </a:solidFill>
              </a:defRPr>
            </a:lvl1pPr>
          </a:lstStyle>
          <a:p>
            <a:pPr>
              <a:defRPr/>
            </a:pPr>
            <a:fld id="{7EFED6DC-6122-C641-B21B-D544F3CD9308}" type="datetime1">
              <a:rPr lang="en-US"/>
              <a:pPr>
                <a:defRPr/>
              </a:pPr>
              <a:t>3/11/22</a:t>
            </a:fld>
            <a:endParaRPr lang="en-US" dirty="0"/>
          </a:p>
        </p:txBody>
      </p:sp>
      <p:sp>
        <p:nvSpPr>
          <p:cNvPr id="6" name="Footer Placeholder 4">
            <a:extLst>
              <a:ext uri="{FF2B5EF4-FFF2-40B4-BE49-F238E27FC236}">
                <a16:creationId xmlns:a16="http://schemas.microsoft.com/office/drawing/2014/main" id="{FF32C5DE-30F2-F448-8C77-E9D02A145D29}"/>
              </a:ext>
            </a:extLst>
          </p:cNvPr>
          <p:cNvSpPr>
            <a:spLocks noGrp="1"/>
          </p:cNvSpPr>
          <p:nvPr>
            <p:ph type="ftr" sz="quarter" idx="15"/>
          </p:nvPr>
        </p:nvSpPr>
        <p:spPr>
          <a:xfrm>
            <a:off x="5994400" y="6413501"/>
            <a:ext cx="3860800" cy="365125"/>
          </a:xfrm>
        </p:spPr>
        <p:txBody>
          <a:bodyPr/>
          <a:lstStyle>
            <a:lvl1pPr algn="l">
              <a:defRPr>
                <a:solidFill>
                  <a:schemeClr val="accent2">
                    <a:lumMod val="40000"/>
                    <a:lumOff val="60000"/>
                  </a:schemeClr>
                </a:solidFill>
              </a:defRPr>
            </a:lvl1pPr>
          </a:lstStyle>
          <a:p>
            <a:pPr>
              <a:defRPr/>
            </a:pPr>
            <a:r>
              <a:rPr lang="en-US"/>
              <a:t>Presented by:</a:t>
            </a:r>
          </a:p>
        </p:txBody>
      </p:sp>
      <p:sp>
        <p:nvSpPr>
          <p:cNvPr id="7" name="Slide Number Placeholder 5">
            <a:extLst>
              <a:ext uri="{FF2B5EF4-FFF2-40B4-BE49-F238E27FC236}">
                <a16:creationId xmlns:a16="http://schemas.microsoft.com/office/drawing/2014/main" id="{6116342F-4858-2D48-8B62-59DCF77B36A6}"/>
              </a:ext>
            </a:extLst>
          </p:cNvPr>
          <p:cNvSpPr>
            <a:spLocks noGrp="1"/>
          </p:cNvSpPr>
          <p:nvPr>
            <p:ph type="sldNum" sz="quarter" idx="16"/>
          </p:nvPr>
        </p:nvSpPr>
        <p:spPr>
          <a:xfrm>
            <a:off x="11074400" y="6418264"/>
            <a:ext cx="508000" cy="365125"/>
          </a:xfrm>
        </p:spPr>
        <p:txBody>
          <a:bodyPr/>
          <a:lstStyle>
            <a:lvl1pPr>
              <a:defRPr/>
            </a:lvl1pPr>
          </a:lstStyle>
          <a:p>
            <a:pPr>
              <a:defRPr/>
            </a:pPr>
            <a:fld id="{22C7DC4A-3F72-DF46-8561-F401BC8896A9}" type="slidenum">
              <a:rPr lang="en-US" altLang="en-US"/>
              <a:pPr>
                <a:defRPr/>
              </a:pPr>
              <a:t>‹#›</a:t>
            </a:fld>
            <a:endParaRPr lang="en-US" altLang="en-US"/>
          </a:p>
        </p:txBody>
      </p:sp>
    </p:spTree>
    <p:extLst>
      <p:ext uri="{BB962C8B-B14F-4D97-AF65-F5344CB8AC3E}">
        <p14:creationId xmlns:p14="http://schemas.microsoft.com/office/powerpoint/2010/main" val="8452047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B15D50-6D75-2349-A536-C9584C1421C2}"/>
              </a:ext>
            </a:extLst>
          </p:cNvPr>
          <p:cNvSpPr>
            <a:spLocks noGrp="1"/>
          </p:cNvSpPr>
          <p:nvPr>
            <p:ph type="dt" sz="half" idx="10"/>
          </p:nvPr>
        </p:nvSpPr>
        <p:spPr/>
        <p:txBody>
          <a:bodyPr/>
          <a:lstStyle>
            <a:lvl1pPr>
              <a:defRPr/>
            </a:lvl1pPr>
          </a:lstStyle>
          <a:p>
            <a:pPr>
              <a:defRPr/>
            </a:pPr>
            <a:fld id="{65030F42-5B8D-6D40-BCCD-A5D417EA95F5}" type="datetime1">
              <a:rPr lang="en-US"/>
              <a:pPr>
                <a:defRPr/>
              </a:pPr>
              <a:t>3/11/22</a:t>
            </a:fld>
            <a:endParaRPr lang="en-US" dirty="0"/>
          </a:p>
        </p:txBody>
      </p:sp>
      <p:sp>
        <p:nvSpPr>
          <p:cNvPr id="5" name="Footer Placeholder 4">
            <a:extLst>
              <a:ext uri="{FF2B5EF4-FFF2-40B4-BE49-F238E27FC236}">
                <a16:creationId xmlns:a16="http://schemas.microsoft.com/office/drawing/2014/main" id="{9E59FC6E-8C85-2647-9DBC-E1C00C3EC696}"/>
              </a:ext>
            </a:extLst>
          </p:cNvPr>
          <p:cNvSpPr>
            <a:spLocks noGrp="1"/>
          </p:cNvSpPr>
          <p:nvPr>
            <p:ph type="ftr" sz="quarter" idx="11"/>
          </p:nvPr>
        </p:nvSpPr>
        <p:spPr/>
        <p:txBody>
          <a:bodyPr/>
          <a:lstStyle>
            <a:lvl1pPr>
              <a:defRPr/>
            </a:lvl1pPr>
          </a:lstStyle>
          <a:p>
            <a:pPr>
              <a:defRPr/>
            </a:pPr>
            <a:r>
              <a:rPr lang="en-US"/>
              <a:t>Presented by:</a:t>
            </a:r>
          </a:p>
        </p:txBody>
      </p:sp>
      <p:sp>
        <p:nvSpPr>
          <p:cNvPr id="6" name="Slide Number Placeholder 5">
            <a:extLst>
              <a:ext uri="{FF2B5EF4-FFF2-40B4-BE49-F238E27FC236}">
                <a16:creationId xmlns:a16="http://schemas.microsoft.com/office/drawing/2014/main" id="{32931BE5-47E8-D44E-B8E8-E7BA8D34211F}"/>
              </a:ext>
            </a:extLst>
          </p:cNvPr>
          <p:cNvSpPr>
            <a:spLocks noGrp="1"/>
          </p:cNvSpPr>
          <p:nvPr>
            <p:ph type="sldNum" sz="quarter" idx="12"/>
          </p:nvPr>
        </p:nvSpPr>
        <p:spPr/>
        <p:txBody>
          <a:bodyPr/>
          <a:lstStyle>
            <a:lvl1pPr>
              <a:defRPr/>
            </a:lvl1pPr>
          </a:lstStyle>
          <a:p>
            <a:pPr>
              <a:defRPr/>
            </a:pPr>
            <a:fld id="{C7BDE60D-7D6F-F64E-8F72-440C1F48D1F0}" type="slidenum">
              <a:rPr lang="en-US" altLang="en-US"/>
              <a:pPr>
                <a:defRPr/>
              </a:pPr>
              <a:t>‹#›</a:t>
            </a:fld>
            <a:endParaRPr lang="en-US" altLang="en-US"/>
          </a:p>
        </p:txBody>
      </p:sp>
    </p:spTree>
    <p:extLst>
      <p:ext uri="{BB962C8B-B14F-4D97-AF65-F5344CB8AC3E}">
        <p14:creationId xmlns:p14="http://schemas.microsoft.com/office/powerpoint/2010/main" val="13573323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6400" y="4406902"/>
            <a:ext cx="11379200" cy="1362075"/>
          </a:xfrm>
        </p:spPr>
        <p:txBody>
          <a:bodyPr anchor="t"/>
          <a:lstStyle>
            <a:lvl1pPr marL="0" indent="0" algn="l">
              <a:defRPr sz="4000" b="1" cap="all" baseline="0">
                <a:solidFill>
                  <a:srgbClr val="FFFFFF"/>
                </a:solidFill>
              </a:defRPr>
            </a:lvl1pPr>
          </a:lstStyle>
          <a:p>
            <a:r>
              <a:rPr lang="en-US" dirty="0"/>
              <a:t>Click to edit Master title style</a:t>
            </a:r>
          </a:p>
        </p:txBody>
      </p:sp>
      <p:sp>
        <p:nvSpPr>
          <p:cNvPr id="3" name="Text Placeholder 2"/>
          <p:cNvSpPr>
            <a:spLocks noGrp="1"/>
          </p:cNvSpPr>
          <p:nvPr>
            <p:ph type="body" idx="1"/>
          </p:nvPr>
        </p:nvSpPr>
        <p:spPr>
          <a:xfrm>
            <a:off x="406400" y="2906713"/>
            <a:ext cx="11379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FC180D5B-79EF-C146-82AC-CEB1A85284AF}"/>
              </a:ext>
            </a:extLst>
          </p:cNvPr>
          <p:cNvSpPr>
            <a:spLocks noGrp="1"/>
          </p:cNvSpPr>
          <p:nvPr>
            <p:ph type="dt" sz="half" idx="10"/>
          </p:nvPr>
        </p:nvSpPr>
        <p:spPr/>
        <p:txBody>
          <a:bodyPr/>
          <a:lstStyle>
            <a:lvl1pPr>
              <a:defRPr/>
            </a:lvl1pPr>
          </a:lstStyle>
          <a:p>
            <a:pPr>
              <a:defRPr/>
            </a:pPr>
            <a:fld id="{44DA3797-8248-CA4F-B2B3-6B87FD60597F}" type="datetime1">
              <a:rPr lang="en-US"/>
              <a:pPr>
                <a:defRPr/>
              </a:pPr>
              <a:t>3/11/22</a:t>
            </a:fld>
            <a:endParaRPr lang="en-US" dirty="0"/>
          </a:p>
        </p:txBody>
      </p:sp>
      <p:sp>
        <p:nvSpPr>
          <p:cNvPr id="5" name="Footer Placeholder 4">
            <a:extLst>
              <a:ext uri="{FF2B5EF4-FFF2-40B4-BE49-F238E27FC236}">
                <a16:creationId xmlns:a16="http://schemas.microsoft.com/office/drawing/2014/main" id="{F64D039E-166A-1544-A8F1-29EB12CDEFE7}"/>
              </a:ext>
            </a:extLst>
          </p:cNvPr>
          <p:cNvSpPr>
            <a:spLocks noGrp="1"/>
          </p:cNvSpPr>
          <p:nvPr>
            <p:ph type="ftr" sz="quarter" idx="11"/>
          </p:nvPr>
        </p:nvSpPr>
        <p:spPr/>
        <p:txBody>
          <a:bodyPr/>
          <a:lstStyle>
            <a:lvl1pPr>
              <a:defRPr/>
            </a:lvl1pPr>
          </a:lstStyle>
          <a:p>
            <a:pPr>
              <a:defRPr/>
            </a:pPr>
            <a:r>
              <a:rPr lang="en-US"/>
              <a:t>Presented by:</a:t>
            </a:r>
          </a:p>
        </p:txBody>
      </p:sp>
      <p:sp>
        <p:nvSpPr>
          <p:cNvPr id="6" name="Slide Number Placeholder 5">
            <a:extLst>
              <a:ext uri="{FF2B5EF4-FFF2-40B4-BE49-F238E27FC236}">
                <a16:creationId xmlns:a16="http://schemas.microsoft.com/office/drawing/2014/main" id="{DF7F14F6-FB1D-BC4F-997A-3716E9A46D49}"/>
              </a:ext>
            </a:extLst>
          </p:cNvPr>
          <p:cNvSpPr>
            <a:spLocks noGrp="1"/>
          </p:cNvSpPr>
          <p:nvPr>
            <p:ph type="sldNum" sz="quarter" idx="12"/>
          </p:nvPr>
        </p:nvSpPr>
        <p:spPr/>
        <p:txBody>
          <a:bodyPr/>
          <a:lstStyle>
            <a:lvl1pPr>
              <a:defRPr/>
            </a:lvl1pPr>
          </a:lstStyle>
          <a:p>
            <a:pPr>
              <a:defRPr/>
            </a:pPr>
            <a:fld id="{82E3B492-0561-A045-BA06-9FBD76206B98}" type="slidenum">
              <a:rPr lang="en-US" altLang="en-US"/>
              <a:pPr>
                <a:defRPr/>
              </a:pPr>
              <a:t>‹#›</a:t>
            </a:fld>
            <a:endParaRPr lang="en-US" altLang="en-US"/>
          </a:p>
        </p:txBody>
      </p:sp>
    </p:spTree>
    <p:extLst>
      <p:ext uri="{BB962C8B-B14F-4D97-AF65-F5344CB8AC3E}">
        <p14:creationId xmlns:p14="http://schemas.microsoft.com/office/powerpoint/2010/main" val="2664923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3" name="Content Placeholder 2"/>
          <p:cNvSpPr>
            <a:spLocks noGrp="1"/>
          </p:cNvSpPr>
          <p:nvPr>
            <p:ph sz="half" idx="1"/>
          </p:nvPr>
        </p:nvSpPr>
        <p:spPr>
          <a:xfrm>
            <a:off x="304800" y="1219200"/>
            <a:ext cx="56896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219200"/>
            <a:ext cx="55880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a:extLst>
              <a:ext uri="{FF2B5EF4-FFF2-40B4-BE49-F238E27FC236}">
                <a16:creationId xmlns:a16="http://schemas.microsoft.com/office/drawing/2014/main" id="{D703DB1E-C152-344D-8790-6B539F5F2C73}"/>
              </a:ext>
            </a:extLst>
          </p:cNvPr>
          <p:cNvSpPr>
            <a:spLocks noGrp="1"/>
          </p:cNvSpPr>
          <p:nvPr>
            <p:ph type="dt" sz="half" idx="10"/>
          </p:nvPr>
        </p:nvSpPr>
        <p:spPr/>
        <p:txBody>
          <a:bodyPr/>
          <a:lstStyle>
            <a:lvl1pPr>
              <a:defRPr/>
            </a:lvl1pPr>
          </a:lstStyle>
          <a:p>
            <a:pPr>
              <a:defRPr/>
            </a:pPr>
            <a:fld id="{E1808BDF-BBF0-534D-B9EF-A4B2F8D5D5B9}" type="datetime1">
              <a:rPr lang="en-US"/>
              <a:pPr>
                <a:defRPr/>
              </a:pPr>
              <a:t>3/11/22</a:t>
            </a:fld>
            <a:endParaRPr lang="en-US" dirty="0"/>
          </a:p>
        </p:txBody>
      </p:sp>
      <p:sp>
        <p:nvSpPr>
          <p:cNvPr id="6" name="Footer Placeholder 4">
            <a:extLst>
              <a:ext uri="{FF2B5EF4-FFF2-40B4-BE49-F238E27FC236}">
                <a16:creationId xmlns:a16="http://schemas.microsoft.com/office/drawing/2014/main" id="{DBB04DF9-3807-6541-9593-9B57904B70F2}"/>
              </a:ext>
            </a:extLst>
          </p:cNvPr>
          <p:cNvSpPr>
            <a:spLocks noGrp="1"/>
          </p:cNvSpPr>
          <p:nvPr>
            <p:ph type="ftr" sz="quarter" idx="11"/>
          </p:nvPr>
        </p:nvSpPr>
        <p:spPr/>
        <p:txBody>
          <a:bodyPr/>
          <a:lstStyle>
            <a:lvl1pPr>
              <a:defRPr/>
            </a:lvl1pPr>
          </a:lstStyle>
          <a:p>
            <a:pPr>
              <a:defRPr/>
            </a:pPr>
            <a:r>
              <a:rPr lang="en-US"/>
              <a:t>Presented by:</a:t>
            </a:r>
          </a:p>
        </p:txBody>
      </p:sp>
      <p:sp>
        <p:nvSpPr>
          <p:cNvPr id="7" name="Slide Number Placeholder 5">
            <a:extLst>
              <a:ext uri="{FF2B5EF4-FFF2-40B4-BE49-F238E27FC236}">
                <a16:creationId xmlns:a16="http://schemas.microsoft.com/office/drawing/2014/main" id="{0C4CD765-32C4-6146-BA8D-2A164123DEEF}"/>
              </a:ext>
            </a:extLst>
          </p:cNvPr>
          <p:cNvSpPr>
            <a:spLocks noGrp="1"/>
          </p:cNvSpPr>
          <p:nvPr>
            <p:ph type="sldNum" sz="quarter" idx="12"/>
          </p:nvPr>
        </p:nvSpPr>
        <p:spPr/>
        <p:txBody>
          <a:bodyPr/>
          <a:lstStyle>
            <a:lvl1pPr>
              <a:defRPr/>
            </a:lvl1pPr>
          </a:lstStyle>
          <a:p>
            <a:pPr>
              <a:defRPr/>
            </a:pPr>
            <a:fld id="{9F949FBF-CD82-ED40-A684-9D042BA3D5B3}" type="slidenum">
              <a:rPr lang="en-US" altLang="en-US"/>
              <a:pPr>
                <a:defRPr/>
              </a:pPr>
              <a:t>‹#›</a:t>
            </a:fld>
            <a:endParaRPr lang="en-US" altLang="en-US"/>
          </a:p>
        </p:txBody>
      </p:sp>
    </p:spTree>
    <p:extLst>
      <p:ext uri="{BB962C8B-B14F-4D97-AF65-F5344CB8AC3E}">
        <p14:creationId xmlns:p14="http://schemas.microsoft.com/office/powerpoint/2010/main" val="28688712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3" name="Text Placeholder 2"/>
          <p:cNvSpPr>
            <a:spLocks noGrp="1"/>
          </p:cNvSpPr>
          <p:nvPr>
            <p:ph type="body" idx="1"/>
          </p:nvPr>
        </p:nvSpPr>
        <p:spPr>
          <a:xfrm>
            <a:off x="304800" y="1143001"/>
            <a:ext cx="5691717" cy="639763"/>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304800" y="1782763"/>
            <a:ext cx="5691717" cy="438943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70" y="1143001"/>
            <a:ext cx="5592233" cy="639763"/>
          </a:xfrm>
        </p:spPr>
        <p:txBody>
          <a:bodyPr anchor="b"/>
          <a:lstStyle>
            <a:lvl1pPr marL="0" indent="0">
              <a:buNone/>
              <a:defRPr sz="2400" b="1">
                <a:solidFill>
                  <a:srgbClr val="FFFFF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70" y="1782763"/>
            <a:ext cx="5592233" cy="438943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a:extLst>
              <a:ext uri="{FF2B5EF4-FFF2-40B4-BE49-F238E27FC236}">
                <a16:creationId xmlns:a16="http://schemas.microsoft.com/office/drawing/2014/main" id="{2C259756-E6F1-0B49-9E69-4B63B81C79CE}"/>
              </a:ext>
            </a:extLst>
          </p:cNvPr>
          <p:cNvSpPr>
            <a:spLocks noGrp="1"/>
          </p:cNvSpPr>
          <p:nvPr>
            <p:ph type="dt" sz="half" idx="10"/>
          </p:nvPr>
        </p:nvSpPr>
        <p:spPr/>
        <p:txBody>
          <a:bodyPr/>
          <a:lstStyle>
            <a:lvl1pPr>
              <a:defRPr/>
            </a:lvl1pPr>
          </a:lstStyle>
          <a:p>
            <a:pPr>
              <a:defRPr/>
            </a:pPr>
            <a:fld id="{2EBAE0FF-25CC-7D41-92B1-821F5145CCF6}" type="datetime1">
              <a:rPr lang="en-US"/>
              <a:pPr>
                <a:defRPr/>
              </a:pPr>
              <a:t>3/11/22</a:t>
            </a:fld>
            <a:endParaRPr lang="en-US" dirty="0"/>
          </a:p>
        </p:txBody>
      </p:sp>
      <p:sp>
        <p:nvSpPr>
          <p:cNvPr id="8" name="Footer Placeholder 4">
            <a:extLst>
              <a:ext uri="{FF2B5EF4-FFF2-40B4-BE49-F238E27FC236}">
                <a16:creationId xmlns:a16="http://schemas.microsoft.com/office/drawing/2014/main" id="{E317B15B-0B5D-2A4E-978C-88035B3A1EE3}"/>
              </a:ext>
            </a:extLst>
          </p:cNvPr>
          <p:cNvSpPr>
            <a:spLocks noGrp="1"/>
          </p:cNvSpPr>
          <p:nvPr>
            <p:ph type="ftr" sz="quarter" idx="11"/>
          </p:nvPr>
        </p:nvSpPr>
        <p:spPr/>
        <p:txBody>
          <a:bodyPr/>
          <a:lstStyle>
            <a:lvl1pPr>
              <a:defRPr/>
            </a:lvl1pPr>
          </a:lstStyle>
          <a:p>
            <a:pPr>
              <a:defRPr/>
            </a:pPr>
            <a:r>
              <a:rPr lang="en-US"/>
              <a:t>Presented by:</a:t>
            </a:r>
          </a:p>
        </p:txBody>
      </p:sp>
      <p:sp>
        <p:nvSpPr>
          <p:cNvPr id="9" name="Slide Number Placeholder 5">
            <a:extLst>
              <a:ext uri="{FF2B5EF4-FFF2-40B4-BE49-F238E27FC236}">
                <a16:creationId xmlns:a16="http://schemas.microsoft.com/office/drawing/2014/main" id="{D0D4B377-4137-EF4E-AEC6-243CA654E6AF}"/>
              </a:ext>
            </a:extLst>
          </p:cNvPr>
          <p:cNvSpPr>
            <a:spLocks noGrp="1"/>
          </p:cNvSpPr>
          <p:nvPr>
            <p:ph type="sldNum" sz="quarter" idx="12"/>
          </p:nvPr>
        </p:nvSpPr>
        <p:spPr/>
        <p:txBody>
          <a:bodyPr/>
          <a:lstStyle>
            <a:lvl1pPr>
              <a:defRPr/>
            </a:lvl1pPr>
          </a:lstStyle>
          <a:p>
            <a:pPr>
              <a:defRPr/>
            </a:pPr>
            <a:fld id="{8E4B27D7-6410-DE43-96B6-7E9B71F3E984}" type="slidenum">
              <a:rPr lang="en-US" altLang="en-US"/>
              <a:pPr>
                <a:defRPr/>
              </a:pPr>
              <a:t>‹#›</a:t>
            </a:fld>
            <a:endParaRPr lang="en-US" altLang="en-US"/>
          </a:p>
        </p:txBody>
      </p:sp>
    </p:spTree>
    <p:extLst>
      <p:ext uri="{BB962C8B-B14F-4D97-AF65-F5344CB8AC3E}">
        <p14:creationId xmlns:p14="http://schemas.microsoft.com/office/powerpoint/2010/main" val="13288601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3" name="Date Placeholder 3">
            <a:extLst>
              <a:ext uri="{FF2B5EF4-FFF2-40B4-BE49-F238E27FC236}">
                <a16:creationId xmlns:a16="http://schemas.microsoft.com/office/drawing/2014/main" id="{5A0D067E-0BCA-8B4D-973D-03C1BF100FBA}"/>
              </a:ext>
            </a:extLst>
          </p:cNvPr>
          <p:cNvSpPr>
            <a:spLocks noGrp="1"/>
          </p:cNvSpPr>
          <p:nvPr>
            <p:ph type="dt" sz="half" idx="10"/>
          </p:nvPr>
        </p:nvSpPr>
        <p:spPr/>
        <p:txBody>
          <a:bodyPr/>
          <a:lstStyle>
            <a:lvl1pPr>
              <a:defRPr/>
            </a:lvl1pPr>
          </a:lstStyle>
          <a:p>
            <a:pPr>
              <a:defRPr/>
            </a:pPr>
            <a:fld id="{A5FD7CC1-970A-6E46-94E4-110FA6F419D2}" type="datetime1">
              <a:rPr lang="en-US"/>
              <a:pPr>
                <a:defRPr/>
              </a:pPr>
              <a:t>3/11/22</a:t>
            </a:fld>
            <a:endParaRPr lang="en-US" dirty="0"/>
          </a:p>
        </p:txBody>
      </p:sp>
      <p:sp>
        <p:nvSpPr>
          <p:cNvPr id="4" name="Footer Placeholder 4">
            <a:extLst>
              <a:ext uri="{FF2B5EF4-FFF2-40B4-BE49-F238E27FC236}">
                <a16:creationId xmlns:a16="http://schemas.microsoft.com/office/drawing/2014/main" id="{F3FF0008-C60E-C448-B9F5-CEC38DF334EC}"/>
              </a:ext>
            </a:extLst>
          </p:cNvPr>
          <p:cNvSpPr>
            <a:spLocks noGrp="1"/>
          </p:cNvSpPr>
          <p:nvPr>
            <p:ph type="ftr" sz="quarter" idx="11"/>
          </p:nvPr>
        </p:nvSpPr>
        <p:spPr/>
        <p:txBody>
          <a:bodyPr/>
          <a:lstStyle>
            <a:lvl1pPr>
              <a:defRPr/>
            </a:lvl1pPr>
          </a:lstStyle>
          <a:p>
            <a:pPr>
              <a:defRPr/>
            </a:pPr>
            <a:r>
              <a:rPr lang="en-US"/>
              <a:t>Presented by:</a:t>
            </a:r>
          </a:p>
        </p:txBody>
      </p:sp>
      <p:sp>
        <p:nvSpPr>
          <p:cNvPr id="5" name="Slide Number Placeholder 5">
            <a:extLst>
              <a:ext uri="{FF2B5EF4-FFF2-40B4-BE49-F238E27FC236}">
                <a16:creationId xmlns:a16="http://schemas.microsoft.com/office/drawing/2014/main" id="{171782EC-9DCB-D64F-9B04-DF29EB3CC758}"/>
              </a:ext>
            </a:extLst>
          </p:cNvPr>
          <p:cNvSpPr>
            <a:spLocks noGrp="1"/>
          </p:cNvSpPr>
          <p:nvPr>
            <p:ph type="sldNum" sz="quarter" idx="12"/>
          </p:nvPr>
        </p:nvSpPr>
        <p:spPr/>
        <p:txBody>
          <a:bodyPr/>
          <a:lstStyle>
            <a:lvl1pPr>
              <a:defRPr/>
            </a:lvl1pPr>
          </a:lstStyle>
          <a:p>
            <a:pPr>
              <a:defRPr/>
            </a:pPr>
            <a:fld id="{79A82C22-DB2F-3B4B-A9DE-F9592D3F45FA}" type="slidenum">
              <a:rPr lang="en-US" altLang="en-US"/>
              <a:pPr>
                <a:defRPr/>
              </a:pPr>
              <a:t>‹#›</a:t>
            </a:fld>
            <a:endParaRPr lang="en-US" altLang="en-US"/>
          </a:p>
        </p:txBody>
      </p:sp>
    </p:spTree>
    <p:extLst>
      <p:ext uri="{BB962C8B-B14F-4D97-AF65-F5344CB8AC3E}">
        <p14:creationId xmlns:p14="http://schemas.microsoft.com/office/powerpoint/2010/main" val="30834386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2228231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35EDF99-9F21-604F-A401-8BCF4CA6A499}"/>
              </a:ext>
            </a:extLst>
          </p:cNvPr>
          <p:cNvSpPr>
            <a:spLocks noGrp="1"/>
          </p:cNvSpPr>
          <p:nvPr>
            <p:ph type="dt" sz="half" idx="10"/>
          </p:nvPr>
        </p:nvSpPr>
        <p:spPr/>
        <p:txBody>
          <a:bodyPr/>
          <a:lstStyle>
            <a:lvl1pPr>
              <a:defRPr/>
            </a:lvl1pPr>
          </a:lstStyle>
          <a:p>
            <a:pPr>
              <a:defRPr/>
            </a:pPr>
            <a:fld id="{204ECFE7-C7EB-CF43-A2A5-57C9B3AAE819}" type="datetime1">
              <a:rPr lang="en-US"/>
              <a:pPr>
                <a:defRPr/>
              </a:pPr>
              <a:t>3/11/22</a:t>
            </a:fld>
            <a:endParaRPr lang="en-US" dirty="0"/>
          </a:p>
        </p:txBody>
      </p:sp>
      <p:sp>
        <p:nvSpPr>
          <p:cNvPr id="3" name="Footer Placeholder 4">
            <a:extLst>
              <a:ext uri="{FF2B5EF4-FFF2-40B4-BE49-F238E27FC236}">
                <a16:creationId xmlns:a16="http://schemas.microsoft.com/office/drawing/2014/main" id="{4E08BFA9-D043-A34C-A098-BB7A8725F22F}"/>
              </a:ext>
            </a:extLst>
          </p:cNvPr>
          <p:cNvSpPr>
            <a:spLocks noGrp="1"/>
          </p:cNvSpPr>
          <p:nvPr>
            <p:ph type="ftr" sz="quarter" idx="11"/>
          </p:nvPr>
        </p:nvSpPr>
        <p:spPr/>
        <p:txBody>
          <a:bodyPr/>
          <a:lstStyle>
            <a:lvl1pPr>
              <a:defRPr/>
            </a:lvl1pPr>
          </a:lstStyle>
          <a:p>
            <a:pPr>
              <a:defRPr/>
            </a:pPr>
            <a:r>
              <a:rPr lang="en-US"/>
              <a:t>Presented by:</a:t>
            </a:r>
          </a:p>
        </p:txBody>
      </p:sp>
      <p:sp>
        <p:nvSpPr>
          <p:cNvPr id="4" name="Slide Number Placeholder 5">
            <a:extLst>
              <a:ext uri="{FF2B5EF4-FFF2-40B4-BE49-F238E27FC236}">
                <a16:creationId xmlns:a16="http://schemas.microsoft.com/office/drawing/2014/main" id="{BB66392D-A358-0B42-A183-84AB13B16702}"/>
              </a:ext>
            </a:extLst>
          </p:cNvPr>
          <p:cNvSpPr>
            <a:spLocks noGrp="1"/>
          </p:cNvSpPr>
          <p:nvPr>
            <p:ph type="sldNum" sz="quarter" idx="12"/>
          </p:nvPr>
        </p:nvSpPr>
        <p:spPr/>
        <p:txBody>
          <a:bodyPr/>
          <a:lstStyle>
            <a:lvl1pPr>
              <a:defRPr/>
            </a:lvl1pPr>
          </a:lstStyle>
          <a:p>
            <a:pPr>
              <a:defRPr/>
            </a:pPr>
            <a:fld id="{FF38E91F-1E0D-3A48-8817-F7C57C96C270}" type="slidenum">
              <a:rPr lang="en-US" altLang="en-US"/>
              <a:pPr>
                <a:defRPr/>
              </a:pPr>
              <a:t>‹#›</a:t>
            </a:fld>
            <a:endParaRPr lang="en-US" altLang="en-US"/>
          </a:p>
        </p:txBody>
      </p:sp>
    </p:spTree>
    <p:extLst>
      <p:ext uri="{BB962C8B-B14F-4D97-AF65-F5344CB8AC3E}">
        <p14:creationId xmlns:p14="http://schemas.microsoft.com/office/powerpoint/2010/main" val="15764886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2" y="228601"/>
            <a:ext cx="4315885" cy="749300"/>
          </a:xfrm>
        </p:spPr>
        <p:txBody>
          <a:bodyPr anchor="b"/>
          <a:lstStyle>
            <a:lvl1pPr algn="l">
              <a:defRPr sz="2000" b="1">
                <a:solidFill>
                  <a:srgbClr val="FFFFFF"/>
                </a:solidFill>
              </a:defRPr>
            </a:lvl1pPr>
          </a:lstStyle>
          <a:p>
            <a:r>
              <a:rPr lang="en-US" dirty="0"/>
              <a:t>Click to edit Master title style</a:t>
            </a:r>
          </a:p>
        </p:txBody>
      </p:sp>
      <p:sp>
        <p:nvSpPr>
          <p:cNvPr id="3" name="Content Placeholder 2"/>
          <p:cNvSpPr>
            <a:spLocks noGrp="1"/>
          </p:cNvSpPr>
          <p:nvPr>
            <p:ph idx="1"/>
          </p:nvPr>
        </p:nvSpPr>
        <p:spPr>
          <a:xfrm>
            <a:off x="4766733" y="228600"/>
            <a:ext cx="7018867" cy="5943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304802" y="977901"/>
            <a:ext cx="4315885" cy="520378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3">
            <a:extLst>
              <a:ext uri="{FF2B5EF4-FFF2-40B4-BE49-F238E27FC236}">
                <a16:creationId xmlns:a16="http://schemas.microsoft.com/office/drawing/2014/main" id="{3555EAA7-42BB-A04F-91AC-ED54858DF776}"/>
              </a:ext>
            </a:extLst>
          </p:cNvPr>
          <p:cNvSpPr>
            <a:spLocks noGrp="1"/>
          </p:cNvSpPr>
          <p:nvPr>
            <p:ph type="dt" sz="half" idx="10"/>
          </p:nvPr>
        </p:nvSpPr>
        <p:spPr/>
        <p:txBody>
          <a:bodyPr/>
          <a:lstStyle>
            <a:lvl1pPr>
              <a:defRPr/>
            </a:lvl1pPr>
          </a:lstStyle>
          <a:p>
            <a:pPr>
              <a:defRPr/>
            </a:pPr>
            <a:fld id="{4BA1D527-3DA5-E342-A92A-97F4A98A2377}" type="datetime1">
              <a:rPr lang="en-US"/>
              <a:pPr>
                <a:defRPr/>
              </a:pPr>
              <a:t>3/11/22</a:t>
            </a:fld>
            <a:endParaRPr lang="en-US" dirty="0"/>
          </a:p>
        </p:txBody>
      </p:sp>
      <p:sp>
        <p:nvSpPr>
          <p:cNvPr id="6" name="Footer Placeholder 4">
            <a:extLst>
              <a:ext uri="{FF2B5EF4-FFF2-40B4-BE49-F238E27FC236}">
                <a16:creationId xmlns:a16="http://schemas.microsoft.com/office/drawing/2014/main" id="{191D550A-4C11-6342-8D54-99D315CC1936}"/>
              </a:ext>
            </a:extLst>
          </p:cNvPr>
          <p:cNvSpPr>
            <a:spLocks noGrp="1"/>
          </p:cNvSpPr>
          <p:nvPr>
            <p:ph type="ftr" sz="quarter" idx="11"/>
          </p:nvPr>
        </p:nvSpPr>
        <p:spPr/>
        <p:txBody>
          <a:bodyPr/>
          <a:lstStyle>
            <a:lvl1pPr>
              <a:defRPr/>
            </a:lvl1pPr>
          </a:lstStyle>
          <a:p>
            <a:pPr>
              <a:defRPr/>
            </a:pPr>
            <a:r>
              <a:rPr lang="en-US"/>
              <a:t>Presented by:</a:t>
            </a:r>
          </a:p>
        </p:txBody>
      </p:sp>
      <p:sp>
        <p:nvSpPr>
          <p:cNvPr id="7" name="Slide Number Placeholder 5">
            <a:extLst>
              <a:ext uri="{FF2B5EF4-FFF2-40B4-BE49-F238E27FC236}">
                <a16:creationId xmlns:a16="http://schemas.microsoft.com/office/drawing/2014/main" id="{8C500840-F3E6-394B-8225-738F52972168}"/>
              </a:ext>
            </a:extLst>
          </p:cNvPr>
          <p:cNvSpPr>
            <a:spLocks noGrp="1"/>
          </p:cNvSpPr>
          <p:nvPr>
            <p:ph type="sldNum" sz="quarter" idx="12"/>
          </p:nvPr>
        </p:nvSpPr>
        <p:spPr/>
        <p:txBody>
          <a:bodyPr/>
          <a:lstStyle>
            <a:lvl1pPr>
              <a:defRPr/>
            </a:lvl1pPr>
          </a:lstStyle>
          <a:p>
            <a:pPr>
              <a:defRPr/>
            </a:pPr>
            <a:fld id="{C0FEE7D2-833D-9E4F-BC53-E139FA41A895}" type="slidenum">
              <a:rPr lang="en-US" altLang="en-US"/>
              <a:pPr>
                <a:defRPr/>
              </a:pPr>
              <a:t>‹#›</a:t>
            </a:fld>
            <a:endParaRPr lang="en-US" altLang="en-US"/>
          </a:p>
        </p:txBody>
      </p:sp>
    </p:spTree>
    <p:extLst>
      <p:ext uri="{BB962C8B-B14F-4D97-AF65-F5344CB8AC3E}">
        <p14:creationId xmlns:p14="http://schemas.microsoft.com/office/powerpoint/2010/main" val="31610097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4000" y="4669632"/>
            <a:ext cx="8636000" cy="566739"/>
          </a:xfrm>
        </p:spPr>
        <p:txBody>
          <a:bodyPr anchor="b"/>
          <a:lstStyle>
            <a:lvl1pPr algn="l">
              <a:defRPr sz="2000" b="1">
                <a:solidFill>
                  <a:srgbClr val="FFFFFF"/>
                </a:solidFill>
              </a:defRPr>
            </a:lvl1pPr>
          </a:lstStyle>
          <a:p>
            <a:r>
              <a:rPr lang="en-US" dirty="0"/>
              <a:t>Click to edit Master title style</a:t>
            </a:r>
          </a:p>
        </p:txBody>
      </p:sp>
      <p:sp>
        <p:nvSpPr>
          <p:cNvPr id="3" name="Picture Placeholder 2"/>
          <p:cNvSpPr>
            <a:spLocks noGrp="1"/>
          </p:cNvSpPr>
          <p:nvPr>
            <p:ph type="pic" idx="1"/>
          </p:nvPr>
        </p:nvSpPr>
        <p:spPr>
          <a:xfrm>
            <a:off x="1524000" y="402433"/>
            <a:ext cx="8636000" cy="4191001"/>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524000" y="5236371"/>
            <a:ext cx="8636000" cy="652463"/>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3">
            <a:extLst>
              <a:ext uri="{FF2B5EF4-FFF2-40B4-BE49-F238E27FC236}">
                <a16:creationId xmlns:a16="http://schemas.microsoft.com/office/drawing/2014/main" id="{7BDAC567-188B-7146-BEDF-DC167C652003}"/>
              </a:ext>
            </a:extLst>
          </p:cNvPr>
          <p:cNvSpPr>
            <a:spLocks noGrp="1"/>
          </p:cNvSpPr>
          <p:nvPr>
            <p:ph type="dt" sz="half" idx="10"/>
          </p:nvPr>
        </p:nvSpPr>
        <p:spPr/>
        <p:txBody>
          <a:bodyPr/>
          <a:lstStyle>
            <a:lvl1pPr>
              <a:defRPr/>
            </a:lvl1pPr>
          </a:lstStyle>
          <a:p>
            <a:pPr>
              <a:defRPr/>
            </a:pPr>
            <a:fld id="{451513B7-ED60-6447-9F0D-6C6671B4F28A}" type="datetime1">
              <a:rPr lang="en-US"/>
              <a:pPr>
                <a:defRPr/>
              </a:pPr>
              <a:t>3/11/22</a:t>
            </a:fld>
            <a:endParaRPr lang="en-US" dirty="0"/>
          </a:p>
        </p:txBody>
      </p:sp>
      <p:sp>
        <p:nvSpPr>
          <p:cNvPr id="6" name="Footer Placeholder 4">
            <a:extLst>
              <a:ext uri="{FF2B5EF4-FFF2-40B4-BE49-F238E27FC236}">
                <a16:creationId xmlns:a16="http://schemas.microsoft.com/office/drawing/2014/main" id="{FB570301-E8EA-2D48-A711-50EFE176F077}"/>
              </a:ext>
            </a:extLst>
          </p:cNvPr>
          <p:cNvSpPr>
            <a:spLocks noGrp="1"/>
          </p:cNvSpPr>
          <p:nvPr>
            <p:ph type="ftr" sz="quarter" idx="11"/>
          </p:nvPr>
        </p:nvSpPr>
        <p:spPr/>
        <p:txBody>
          <a:bodyPr/>
          <a:lstStyle>
            <a:lvl1pPr>
              <a:defRPr/>
            </a:lvl1pPr>
          </a:lstStyle>
          <a:p>
            <a:pPr>
              <a:defRPr/>
            </a:pPr>
            <a:r>
              <a:rPr lang="en-US"/>
              <a:t>Presented by:</a:t>
            </a:r>
          </a:p>
        </p:txBody>
      </p:sp>
      <p:sp>
        <p:nvSpPr>
          <p:cNvPr id="7" name="Slide Number Placeholder 5">
            <a:extLst>
              <a:ext uri="{FF2B5EF4-FFF2-40B4-BE49-F238E27FC236}">
                <a16:creationId xmlns:a16="http://schemas.microsoft.com/office/drawing/2014/main" id="{4C356877-04AF-5144-B4E1-A461E8655A68}"/>
              </a:ext>
            </a:extLst>
          </p:cNvPr>
          <p:cNvSpPr>
            <a:spLocks noGrp="1"/>
          </p:cNvSpPr>
          <p:nvPr>
            <p:ph type="sldNum" sz="quarter" idx="12"/>
          </p:nvPr>
        </p:nvSpPr>
        <p:spPr/>
        <p:txBody>
          <a:bodyPr/>
          <a:lstStyle>
            <a:lvl1pPr>
              <a:defRPr/>
            </a:lvl1pPr>
          </a:lstStyle>
          <a:p>
            <a:pPr>
              <a:defRPr/>
            </a:pPr>
            <a:fld id="{96B595F3-4208-A04C-A113-DA0975CC457D}" type="slidenum">
              <a:rPr lang="en-US" altLang="en-US"/>
              <a:pPr>
                <a:defRPr/>
              </a:pPr>
              <a:t>‹#›</a:t>
            </a:fld>
            <a:endParaRPr lang="en-US" altLang="en-US"/>
          </a:p>
        </p:txBody>
      </p:sp>
    </p:spTree>
    <p:extLst>
      <p:ext uri="{BB962C8B-B14F-4D97-AF65-F5344CB8AC3E}">
        <p14:creationId xmlns:p14="http://schemas.microsoft.com/office/powerpoint/2010/main" val="39596578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3" name="Vertical Text Placeholder 2"/>
          <p:cNvSpPr>
            <a:spLocks noGrp="1"/>
          </p:cNvSpPr>
          <p:nvPr>
            <p:ph type="body" orient="vert" idx="1"/>
          </p:nvPr>
        </p:nvSpPr>
        <p:spPr>
          <a:xfrm>
            <a:off x="304800" y="1203326"/>
            <a:ext cx="11480800" cy="4968875"/>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7408EAD-4F54-F142-B7F4-90F1F47D58B9}"/>
              </a:ext>
            </a:extLst>
          </p:cNvPr>
          <p:cNvSpPr>
            <a:spLocks noGrp="1"/>
          </p:cNvSpPr>
          <p:nvPr>
            <p:ph type="dt" sz="half" idx="10"/>
          </p:nvPr>
        </p:nvSpPr>
        <p:spPr/>
        <p:txBody>
          <a:bodyPr/>
          <a:lstStyle>
            <a:lvl1pPr>
              <a:defRPr/>
            </a:lvl1pPr>
          </a:lstStyle>
          <a:p>
            <a:pPr>
              <a:defRPr/>
            </a:pPr>
            <a:fld id="{64FC8427-74C0-F443-8869-01276618E834}" type="datetime1">
              <a:rPr lang="en-US"/>
              <a:pPr>
                <a:defRPr/>
              </a:pPr>
              <a:t>3/11/22</a:t>
            </a:fld>
            <a:endParaRPr lang="en-US" dirty="0"/>
          </a:p>
        </p:txBody>
      </p:sp>
      <p:sp>
        <p:nvSpPr>
          <p:cNvPr id="5" name="Footer Placeholder 4">
            <a:extLst>
              <a:ext uri="{FF2B5EF4-FFF2-40B4-BE49-F238E27FC236}">
                <a16:creationId xmlns:a16="http://schemas.microsoft.com/office/drawing/2014/main" id="{92C299B3-400A-9548-A389-F36246334F43}"/>
              </a:ext>
            </a:extLst>
          </p:cNvPr>
          <p:cNvSpPr>
            <a:spLocks noGrp="1"/>
          </p:cNvSpPr>
          <p:nvPr>
            <p:ph type="ftr" sz="quarter" idx="11"/>
          </p:nvPr>
        </p:nvSpPr>
        <p:spPr/>
        <p:txBody>
          <a:bodyPr/>
          <a:lstStyle>
            <a:lvl1pPr>
              <a:defRPr/>
            </a:lvl1pPr>
          </a:lstStyle>
          <a:p>
            <a:pPr>
              <a:defRPr/>
            </a:pPr>
            <a:r>
              <a:rPr lang="en-US"/>
              <a:t>Presented by:</a:t>
            </a:r>
          </a:p>
        </p:txBody>
      </p:sp>
      <p:sp>
        <p:nvSpPr>
          <p:cNvPr id="6" name="Slide Number Placeholder 5">
            <a:extLst>
              <a:ext uri="{FF2B5EF4-FFF2-40B4-BE49-F238E27FC236}">
                <a16:creationId xmlns:a16="http://schemas.microsoft.com/office/drawing/2014/main" id="{751F524B-3823-3049-907E-072B33380C6E}"/>
              </a:ext>
            </a:extLst>
          </p:cNvPr>
          <p:cNvSpPr>
            <a:spLocks noGrp="1"/>
          </p:cNvSpPr>
          <p:nvPr>
            <p:ph type="sldNum" sz="quarter" idx="12"/>
          </p:nvPr>
        </p:nvSpPr>
        <p:spPr/>
        <p:txBody>
          <a:bodyPr/>
          <a:lstStyle>
            <a:lvl1pPr>
              <a:defRPr/>
            </a:lvl1pPr>
          </a:lstStyle>
          <a:p>
            <a:pPr>
              <a:defRPr/>
            </a:pPr>
            <a:fld id="{8ED0CD27-146D-674D-922D-B0A4EAE36DCE}" type="slidenum">
              <a:rPr lang="en-US" altLang="en-US"/>
              <a:pPr>
                <a:defRPr/>
              </a:pPr>
              <a:t>‹#›</a:t>
            </a:fld>
            <a:endParaRPr lang="en-US" altLang="en-US"/>
          </a:p>
        </p:txBody>
      </p:sp>
    </p:spTree>
    <p:extLst>
      <p:ext uri="{BB962C8B-B14F-4D97-AF65-F5344CB8AC3E}">
        <p14:creationId xmlns:p14="http://schemas.microsoft.com/office/powerpoint/2010/main" val="2706859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304800"/>
            <a:ext cx="2743200" cy="5867400"/>
          </a:xfrm>
        </p:spPr>
        <p:txBody>
          <a:bodyPr vert="eaVert"/>
          <a:lstStyle>
            <a:lvl1pPr>
              <a:defRPr>
                <a:solidFill>
                  <a:srgbClr val="FFFFFF"/>
                </a:solidFill>
              </a:defRPr>
            </a:lvl1pPr>
          </a:lstStyle>
          <a:p>
            <a:r>
              <a:rPr lang="en-US" dirty="0"/>
              <a:t>Click to edit Master title style</a:t>
            </a:r>
          </a:p>
        </p:txBody>
      </p:sp>
      <p:sp>
        <p:nvSpPr>
          <p:cNvPr id="3" name="Vertical Text Placeholder 2"/>
          <p:cNvSpPr>
            <a:spLocks noGrp="1"/>
          </p:cNvSpPr>
          <p:nvPr>
            <p:ph type="body" orient="vert" idx="1"/>
          </p:nvPr>
        </p:nvSpPr>
        <p:spPr>
          <a:xfrm>
            <a:off x="406400" y="304800"/>
            <a:ext cx="8432800" cy="586740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B013DDF-7E66-BC4F-9800-D059B9C4694F}"/>
              </a:ext>
            </a:extLst>
          </p:cNvPr>
          <p:cNvSpPr>
            <a:spLocks noGrp="1"/>
          </p:cNvSpPr>
          <p:nvPr>
            <p:ph type="dt" sz="half" idx="10"/>
          </p:nvPr>
        </p:nvSpPr>
        <p:spPr/>
        <p:txBody>
          <a:bodyPr/>
          <a:lstStyle>
            <a:lvl1pPr>
              <a:defRPr/>
            </a:lvl1pPr>
          </a:lstStyle>
          <a:p>
            <a:pPr>
              <a:defRPr/>
            </a:pPr>
            <a:fld id="{65E79991-8D77-1249-89B7-803DD1223306}" type="datetime1">
              <a:rPr lang="en-US"/>
              <a:pPr>
                <a:defRPr/>
              </a:pPr>
              <a:t>3/11/22</a:t>
            </a:fld>
            <a:endParaRPr lang="en-US" dirty="0">
              <a:solidFill>
                <a:srgbClr val="7CD1FF"/>
              </a:solidFill>
            </a:endParaRPr>
          </a:p>
        </p:txBody>
      </p:sp>
      <p:sp>
        <p:nvSpPr>
          <p:cNvPr id="5" name="Footer Placeholder 4">
            <a:extLst>
              <a:ext uri="{FF2B5EF4-FFF2-40B4-BE49-F238E27FC236}">
                <a16:creationId xmlns:a16="http://schemas.microsoft.com/office/drawing/2014/main" id="{9C14140A-A012-9D46-86B1-D26EC0AFD879}"/>
              </a:ext>
            </a:extLst>
          </p:cNvPr>
          <p:cNvSpPr>
            <a:spLocks noGrp="1"/>
          </p:cNvSpPr>
          <p:nvPr>
            <p:ph type="ftr" sz="quarter" idx="11"/>
          </p:nvPr>
        </p:nvSpPr>
        <p:spPr/>
        <p:txBody>
          <a:bodyPr/>
          <a:lstStyle>
            <a:lvl1pPr>
              <a:defRPr>
                <a:solidFill>
                  <a:schemeClr val="accent2">
                    <a:lumMod val="40000"/>
                    <a:lumOff val="60000"/>
                  </a:schemeClr>
                </a:solidFill>
              </a:defRPr>
            </a:lvl1pPr>
          </a:lstStyle>
          <a:p>
            <a:pPr>
              <a:defRPr/>
            </a:pPr>
            <a:r>
              <a:rPr lang="en-US"/>
              <a:t>Presented by:</a:t>
            </a:r>
          </a:p>
        </p:txBody>
      </p:sp>
      <p:sp>
        <p:nvSpPr>
          <p:cNvPr id="6" name="Slide Number Placeholder 5">
            <a:extLst>
              <a:ext uri="{FF2B5EF4-FFF2-40B4-BE49-F238E27FC236}">
                <a16:creationId xmlns:a16="http://schemas.microsoft.com/office/drawing/2014/main" id="{C25CF42E-270E-1E43-84E4-B0157D47AD32}"/>
              </a:ext>
            </a:extLst>
          </p:cNvPr>
          <p:cNvSpPr>
            <a:spLocks noGrp="1"/>
          </p:cNvSpPr>
          <p:nvPr>
            <p:ph type="sldNum" sz="quarter" idx="12"/>
          </p:nvPr>
        </p:nvSpPr>
        <p:spPr/>
        <p:txBody>
          <a:bodyPr/>
          <a:lstStyle>
            <a:lvl1pPr>
              <a:defRPr/>
            </a:lvl1pPr>
          </a:lstStyle>
          <a:p>
            <a:pPr>
              <a:defRPr/>
            </a:pPr>
            <a:fld id="{AA22F142-1600-204E-8285-0A7C7103FBF6}" type="slidenum">
              <a:rPr lang="en-US" altLang="en-US"/>
              <a:pPr>
                <a:defRPr/>
              </a:pPr>
              <a:t>‹#›</a:t>
            </a:fld>
            <a:endParaRPr lang="en-US" altLang="en-US"/>
          </a:p>
        </p:txBody>
      </p:sp>
    </p:spTree>
    <p:extLst>
      <p:ext uri="{BB962C8B-B14F-4D97-AF65-F5344CB8AC3E}">
        <p14:creationId xmlns:p14="http://schemas.microsoft.com/office/powerpoint/2010/main" val="12977714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3/11/22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D98047EA-7388-A547-970C-58D6B490A565}" type="slidenum">
              <a:rPr lang="en-US" altLang="en-US" smtClean="0"/>
              <a:pPr>
                <a:defRPr/>
              </a:pPr>
              <a:t>‹#›</a:t>
            </a:fld>
            <a:endParaRPr lang="en-US" altLang="en-US"/>
          </a:p>
        </p:txBody>
      </p:sp>
      <p:sp>
        <p:nvSpPr>
          <p:cNvPr id="7" name="TextBox 6">
            <a:extLst>
              <a:ext uri="{FF2B5EF4-FFF2-40B4-BE49-F238E27FC236}">
                <a16:creationId xmlns:a16="http://schemas.microsoft.com/office/drawing/2014/main" id="{3FFE7B80-0C65-3B4E-90D2-14F9DC28EC93}"/>
              </a:ext>
            </a:extLst>
          </p:cNvPr>
          <p:cNvSpPr txBox="1"/>
          <p:nvPr userDrawn="1"/>
        </p:nvSpPr>
        <p:spPr>
          <a:xfrm>
            <a:off x="5765800" y="6450013"/>
            <a:ext cx="2686051" cy="254000"/>
          </a:xfrm>
          <a:prstGeom prst="rect">
            <a:avLst/>
          </a:prstGeom>
          <a:noFill/>
        </p:spPr>
        <p:txBody>
          <a:bodyPr>
            <a:spAutoFit/>
          </a:bodyPr>
          <a:lstStyle/>
          <a:p>
            <a:pPr>
              <a:defRPr/>
            </a:pPr>
            <a:r>
              <a:rPr lang="en-US" sz="1050" b="1" dirty="0">
                <a:solidFill>
                  <a:schemeClr val="bg1"/>
                </a:solidFill>
                <a:latin typeface="Calibri" panose="020F0502020204030204" pitchFamily="34" charset="0"/>
                <a:ea typeface="ヒラギノ角ゴ Pro W3" charset="-128"/>
                <a:cs typeface="Calibri" panose="020F0502020204030204" pitchFamily="34" charset="0"/>
              </a:rPr>
              <a:t>Daniel P. Petrylak</a:t>
            </a:r>
          </a:p>
        </p:txBody>
      </p:sp>
    </p:spTree>
    <p:extLst>
      <p:ext uri="{BB962C8B-B14F-4D97-AF65-F5344CB8AC3E}">
        <p14:creationId xmlns:p14="http://schemas.microsoft.com/office/powerpoint/2010/main" val="14744479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3/11/22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6E257D83-C9C0-E44A-9511-B66178AC08AA}" type="slidenum">
              <a:rPr lang="en-US" altLang="en-US" smtClean="0"/>
              <a:pPr>
                <a:defRPr/>
              </a:pPr>
              <a:t>‹#›</a:t>
            </a:fld>
            <a:endParaRPr lang="en-US" altLang="en-US"/>
          </a:p>
        </p:txBody>
      </p:sp>
    </p:spTree>
    <p:extLst>
      <p:ext uri="{BB962C8B-B14F-4D97-AF65-F5344CB8AC3E}">
        <p14:creationId xmlns:p14="http://schemas.microsoft.com/office/powerpoint/2010/main" val="30422381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3/11/22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113972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3/11/22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defRPr/>
            </a:pPr>
            <a:fld id="{459A7E77-06A8-6248-9AA3-44EFF69B4761}" type="slidenum">
              <a:rPr lang="en-US" altLang="en-US" smtClean="0"/>
              <a:pPr>
                <a:defRPr/>
              </a:pPr>
              <a:t>‹#›</a:t>
            </a:fld>
            <a:endParaRPr lang="en-US" altLang="en-US"/>
          </a:p>
        </p:txBody>
      </p:sp>
    </p:spTree>
    <p:extLst>
      <p:ext uri="{BB962C8B-B14F-4D97-AF65-F5344CB8AC3E}">
        <p14:creationId xmlns:p14="http://schemas.microsoft.com/office/powerpoint/2010/main" val="859292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3/11/22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3507212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6295905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3/11/22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a:defRPr/>
            </a:pPr>
            <a:fld id="{CAB6CF07-D99C-4942-B93F-93E21EFE6A2F}" type="slidenum">
              <a:rPr lang="en-US" altLang="en-US" smtClean="0"/>
              <a:pPr>
                <a:defRPr/>
              </a:pPr>
              <a:t>‹#›</a:t>
            </a:fld>
            <a:endParaRPr lang="en-US" altLang="en-US"/>
          </a:p>
        </p:txBody>
      </p:sp>
    </p:spTree>
    <p:extLst>
      <p:ext uri="{BB962C8B-B14F-4D97-AF65-F5344CB8AC3E}">
        <p14:creationId xmlns:p14="http://schemas.microsoft.com/office/powerpoint/2010/main" val="6234065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3/11/22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B42E052C-5C4E-1746-91E2-EA11A08F7BF8}" type="slidenum">
              <a:rPr lang="en-US" altLang="en-US" smtClean="0"/>
              <a:pPr>
                <a:defRPr/>
              </a:pPr>
              <a:t>‹#›</a:t>
            </a:fld>
            <a:endParaRPr lang="en-US" altLang="en-US"/>
          </a:p>
        </p:txBody>
      </p:sp>
    </p:spTree>
    <p:extLst>
      <p:ext uri="{BB962C8B-B14F-4D97-AF65-F5344CB8AC3E}">
        <p14:creationId xmlns:p14="http://schemas.microsoft.com/office/powerpoint/2010/main" val="17405179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3/11/22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2177901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3/11/22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6070626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3/11/22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3203748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3/11/22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272491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3/11/22</a:t>
            </a:fld>
            <a:endParaRPr lang="en-US" dirty="0"/>
          </a:p>
        </p:txBody>
      </p:sp>
      <p:sp>
        <p:nvSpPr>
          <p:cNvPr id="5" name="Footer Placeholder 4"/>
          <p:cNvSpPr>
            <a:spLocks noGrp="1"/>
          </p:cNvSpPr>
          <p:nvPr>
            <p:ph type="ftr" sz="quarter" idx="11"/>
          </p:nvPr>
        </p:nvSpPr>
        <p:spPr/>
        <p:txBody>
          <a:bodyPr/>
          <a:lstStyle/>
          <a:p>
            <a:pPr>
              <a:defRPr/>
            </a:pPr>
            <a:r>
              <a:rPr lang="en-US"/>
              <a:t>PRESENTED BY:</a:t>
            </a:r>
            <a:r>
              <a:rPr lang="en-US" sz="788" b="0"/>
              <a:t> Insert Name  </a:t>
            </a:r>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4415289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3/11/22</a:t>
            </a:fld>
            <a:endParaRPr lang="en-US" dirty="0"/>
          </a:p>
        </p:txBody>
      </p:sp>
      <p:sp>
        <p:nvSpPr>
          <p:cNvPr id="5" name="Footer Placeholder 4"/>
          <p:cNvSpPr>
            <a:spLocks noGrp="1"/>
          </p:cNvSpPr>
          <p:nvPr>
            <p:ph type="ftr" sz="quarter" idx="11"/>
          </p:nvPr>
        </p:nvSpPr>
        <p:spPr/>
        <p:txBody>
          <a:bodyPr/>
          <a:lstStyle/>
          <a:p>
            <a:pPr>
              <a:defRPr/>
            </a:pPr>
            <a:r>
              <a:rPr lang="en-US"/>
              <a:t>PRESENTED BY:</a:t>
            </a:r>
            <a:r>
              <a:rPr lang="en-US" sz="788" b="0"/>
              <a:t> Insert Name  </a:t>
            </a:r>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7077701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3/11/22</a:t>
            </a:fld>
            <a:endParaRPr lang="en-US" dirty="0"/>
          </a:p>
        </p:txBody>
      </p:sp>
      <p:sp>
        <p:nvSpPr>
          <p:cNvPr id="5" name="Footer Placeholder 4"/>
          <p:cNvSpPr>
            <a:spLocks noGrp="1"/>
          </p:cNvSpPr>
          <p:nvPr>
            <p:ph type="ftr" sz="quarter" idx="11"/>
          </p:nvPr>
        </p:nvSpPr>
        <p:spPr/>
        <p:txBody>
          <a:bodyPr/>
          <a:lstStyle/>
          <a:p>
            <a:pPr>
              <a:defRPr/>
            </a:pPr>
            <a:r>
              <a:rPr lang="en-US"/>
              <a:t>PRESENTED BY:</a:t>
            </a:r>
            <a:r>
              <a:rPr lang="en-US" sz="788" b="0"/>
              <a:t> Insert Name  </a:t>
            </a:r>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6793258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dt="0"/>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3/11/22</a:t>
            </a:fld>
            <a:endParaRPr lang="en-US" dirty="0"/>
          </a:p>
        </p:txBody>
      </p:sp>
      <p:sp>
        <p:nvSpPr>
          <p:cNvPr id="6" name="Footer Placeholder 5"/>
          <p:cNvSpPr>
            <a:spLocks noGrp="1"/>
          </p:cNvSpPr>
          <p:nvPr>
            <p:ph type="ftr" sz="quarter" idx="11"/>
          </p:nvPr>
        </p:nvSpPr>
        <p:spPr/>
        <p:txBody>
          <a:bodyPr/>
          <a:lstStyle/>
          <a:p>
            <a:pPr>
              <a:defRPr/>
            </a:pPr>
            <a:r>
              <a:rPr lang="en-US"/>
              <a:t>PRESENTED BY:</a:t>
            </a:r>
            <a:r>
              <a:rPr lang="en-US" sz="788" b="0"/>
              <a:t> Insert Name  </a:t>
            </a:r>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6730187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9587352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3/11/22</a:t>
            </a:fld>
            <a:endParaRPr lang="en-US" dirty="0"/>
          </a:p>
        </p:txBody>
      </p:sp>
      <p:sp>
        <p:nvSpPr>
          <p:cNvPr id="8" name="Footer Placeholder 7"/>
          <p:cNvSpPr>
            <a:spLocks noGrp="1"/>
          </p:cNvSpPr>
          <p:nvPr>
            <p:ph type="ftr" sz="quarter" idx="11"/>
          </p:nvPr>
        </p:nvSpPr>
        <p:spPr/>
        <p:txBody>
          <a:bodyPr/>
          <a:lstStyle/>
          <a:p>
            <a:pPr>
              <a:defRPr/>
            </a:pPr>
            <a:r>
              <a:rPr lang="en-US"/>
              <a:t>PRESENTED BY:</a:t>
            </a:r>
            <a:r>
              <a:rPr lang="en-US" sz="788" b="0"/>
              <a:t> Insert Name  </a:t>
            </a:r>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5827955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dt="0"/>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3/11/22</a:t>
            </a:fld>
            <a:endParaRPr lang="en-US" dirty="0"/>
          </a:p>
        </p:txBody>
      </p:sp>
      <p:sp>
        <p:nvSpPr>
          <p:cNvPr id="4" name="Footer Placeholder 3"/>
          <p:cNvSpPr>
            <a:spLocks noGrp="1"/>
          </p:cNvSpPr>
          <p:nvPr>
            <p:ph type="ftr" sz="quarter" idx="11"/>
          </p:nvPr>
        </p:nvSpPr>
        <p:spPr/>
        <p:txBody>
          <a:bodyPr/>
          <a:lstStyle/>
          <a:p>
            <a:pPr>
              <a:defRPr/>
            </a:pPr>
            <a:r>
              <a:rPr lang="en-US"/>
              <a:t>PRESENTED BY:</a:t>
            </a:r>
            <a:r>
              <a:rPr lang="en-US" sz="788" b="0"/>
              <a:t> Insert Name  </a:t>
            </a:r>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4530428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3/11/22</a:t>
            </a:fld>
            <a:endParaRPr lang="en-US" dirty="0"/>
          </a:p>
        </p:txBody>
      </p:sp>
      <p:sp>
        <p:nvSpPr>
          <p:cNvPr id="3" name="Footer Placeholder 2"/>
          <p:cNvSpPr>
            <a:spLocks noGrp="1"/>
          </p:cNvSpPr>
          <p:nvPr>
            <p:ph type="ftr" sz="quarter" idx="11"/>
          </p:nvPr>
        </p:nvSpPr>
        <p:spPr/>
        <p:txBody>
          <a:bodyPr/>
          <a:lstStyle/>
          <a:p>
            <a:pPr>
              <a:defRPr/>
            </a:pPr>
            <a:r>
              <a:rPr lang="en-US"/>
              <a:t>PRESENTED BY:</a:t>
            </a:r>
            <a:r>
              <a:rPr lang="en-US" sz="788" b="0"/>
              <a:t> Insert Name  </a:t>
            </a:r>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2366821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3/11/22</a:t>
            </a:fld>
            <a:endParaRPr lang="en-US" dirty="0"/>
          </a:p>
        </p:txBody>
      </p:sp>
      <p:sp>
        <p:nvSpPr>
          <p:cNvPr id="6" name="Footer Placeholder 5"/>
          <p:cNvSpPr>
            <a:spLocks noGrp="1"/>
          </p:cNvSpPr>
          <p:nvPr>
            <p:ph type="ftr" sz="quarter" idx="11"/>
          </p:nvPr>
        </p:nvSpPr>
        <p:spPr/>
        <p:txBody>
          <a:bodyPr/>
          <a:lstStyle/>
          <a:p>
            <a:pPr>
              <a:defRPr/>
            </a:pPr>
            <a:r>
              <a:rPr lang="en-US"/>
              <a:t>PRESENTED BY:</a:t>
            </a:r>
            <a:r>
              <a:rPr lang="en-US" sz="788" b="0"/>
              <a:t> Insert Name  </a:t>
            </a:r>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6904042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dt="0"/>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3/11/22</a:t>
            </a:fld>
            <a:endParaRPr lang="en-US" dirty="0"/>
          </a:p>
        </p:txBody>
      </p:sp>
      <p:sp>
        <p:nvSpPr>
          <p:cNvPr id="6" name="Footer Placeholder 5"/>
          <p:cNvSpPr>
            <a:spLocks noGrp="1"/>
          </p:cNvSpPr>
          <p:nvPr>
            <p:ph type="ftr" sz="quarter" idx="11"/>
          </p:nvPr>
        </p:nvSpPr>
        <p:spPr/>
        <p:txBody>
          <a:bodyPr/>
          <a:lstStyle/>
          <a:p>
            <a:pPr>
              <a:defRPr/>
            </a:pPr>
            <a:r>
              <a:rPr lang="en-US"/>
              <a:t>PRESENTED BY:</a:t>
            </a:r>
            <a:r>
              <a:rPr lang="en-US" sz="788" b="0"/>
              <a:t> Insert Name  </a:t>
            </a:r>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5121340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dt="0"/>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3/11/22</a:t>
            </a:fld>
            <a:endParaRPr lang="en-US" dirty="0"/>
          </a:p>
        </p:txBody>
      </p:sp>
      <p:sp>
        <p:nvSpPr>
          <p:cNvPr id="5" name="Footer Placeholder 4"/>
          <p:cNvSpPr>
            <a:spLocks noGrp="1"/>
          </p:cNvSpPr>
          <p:nvPr>
            <p:ph type="ftr" sz="quarter" idx="11"/>
          </p:nvPr>
        </p:nvSpPr>
        <p:spPr/>
        <p:txBody>
          <a:bodyPr/>
          <a:lstStyle/>
          <a:p>
            <a:pPr>
              <a:defRPr/>
            </a:pPr>
            <a:r>
              <a:rPr lang="en-US"/>
              <a:t>PRESENTED BY:</a:t>
            </a:r>
            <a:r>
              <a:rPr lang="en-US" sz="788" b="0"/>
              <a:t> Insert Name  </a:t>
            </a:r>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357621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dt="0"/>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3/11/22</a:t>
            </a:fld>
            <a:endParaRPr lang="en-US" dirty="0"/>
          </a:p>
        </p:txBody>
      </p:sp>
      <p:sp>
        <p:nvSpPr>
          <p:cNvPr id="5" name="Footer Placeholder 4"/>
          <p:cNvSpPr>
            <a:spLocks noGrp="1"/>
          </p:cNvSpPr>
          <p:nvPr>
            <p:ph type="ftr" sz="quarter" idx="11"/>
          </p:nvPr>
        </p:nvSpPr>
        <p:spPr/>
        <p:txBody>
          <a:bodyPr/>
          <a:lstStyle/>
          <a:p>
            <a:pPr>
              <a:defRPr/>
            </a:pPr>
            <a:r>
              <a:rPr lang="en-US"/>
              <a:t>PRESENTED BY:</a:t>
            </a:r>
            <a:r>
              <a:rPr lang="en-US" sz="788" b="0"/>
              <a:t> Insert Name  </a:t>
            </a:r>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8666843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dt="0"/>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Small body">
    <p:spTree>
      <p:nvGrpSpPr>
        <p:cNvPr id="1" name=""/>
        <p:cNvGrpSpPr/>
        <p:nvPr/>
      </p:nvGrpSpPr>
      <p:grpSpPr>
        <a:xfrm>
          <a:off x="0" y="0"/>
          <a:ext cx="0" cy="0"/>
          <a:chOff x="0" y="0"/>
          <a:chExt cx="0" cy="0"/>
        </a:xfrm>
      </p:grpSpPr>
      <p:sp>
        <p:nvSpPr>
          <p:cNvPr id="4" name="Title 1"/>
          <p:cNvSpPr>
            <a:spLocks noGrp="1"/>
          </p:cNvSpPr>
          <p:nvPr>
            <p:ph type="title"/>
          </p:nvPr>
        </p:nvSpPr>
        <p:spPr>
          <a:xfrm>
            <a:off x="360791" y="699186"/>
            <a:ext cx="11470420" cy="657442"/>
          </a:xfrm>
        </p:spPr>
        <p:txBody>
          <a:bodyPr/>
          <a:lstStyle/>
          <a:p>
            <a:r>
              <a:rPr lang="en-US"/>
              <a:t>Click to edit Master title style</a:t>
            </a:r>
          </a:p>
        </p:txBody>
      </p:sp>
      <p:sp>
        <p:nvSpPr>
          <p:cNvPr id="5" name="Content Placeholder 2"/>
          <p:cNvSpPr>
            <a:spLocks noGrp="1"/>
          </p:cNvSpPr>
          <p:nvPr>
            <p:ph idx="1"/>
          </p:nvPr>
        </p:nvSpPr>
        <p:spPr>
          <a:xfrm>
            <a:off x="360791" y="1522597"/>
            <a:ext cx="11470420" cy="4264592"/>
          </a:xfrm>
        </p:spPr>
        <p:txBody>
          <a:bodyPr/>
          <a:lstStyle>
            <a:lvl1pPr>
              <a:lnSpc>
                <a:spcPct val="100000"/>
              </a:lnSpc>
              <a:defRPr sz="1125"/>
            </a:lvl1pPr>
          </a:lstStyle>
          <a:p>
            <a:pPr lvl="0"/>
            <a:r>
              <a:rPr lang="en-US"/>
              <a:t>Click to edit Master text styles</a:t>
            </a:r>
          </a:p>
        </p:txBody>
      </p:sp>
      <p:sp>
        <p:nvSpPr>
          <p:cNvPr id="6" name="Footer Placeholder 3">
            <a:extLst>
              <a:ext uri="{FF2B5EF4-FFF2-40B4-BE49-F238E27FC236}">
                <a16:creationId xmlns:a16="http://schemas.microsoft.com/office/drawing/2014/main" id="{ED77D58C-1EB4-B84A-A39A-2F96ECFD3E51}"/>
              </a:ext>
            </a:extLst>
          </p:cNvPr>
          <p:cNvSpPr>
            <a:spLocks noGrp="1"/>
          </p:cNvSpPr>
          <p:nvPr>
            <p:ph type="ftr" sz="quarter" idx="10"/>
          </p:nvPr>
        </p:nvSpPr>
        <p:spPr/>
        <p:txBody>
          <a:bodyPr/>
          <a:lstStyle>
            <a:lvl1pPr>
              <a:defRPr/>
            </a:lvl1pPr>
          </a:lstStyle>
          <a:p>
            <a:pPr>
              <a:defRPr/>
            </a:pPr>
            <a:r>
              <a:rPr lang="en-US"/>
              <a:t>PRESENTED BY:</a:t>
            </a:r>
            <a:r>
              <a:rPr lang="en-US" sz="788" b="0"/>
              <a:t> Insert Name  </a:t>
            </a:r>
          </a:p>
        </p:txBody>
      </p:sp>
    </p:spTree>
    <p:extLst>
      <p:ext uri="{BB962C8B-B14F-4D97-AF65-F5344CB8AC3E}">
        <p14:creationId xmlns:p14="http://schemas.microsoft.com/office/powerpoint/2010/main" val="33617542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BADEACED-B973-CA49-8D5B-DCA10A261CB5}"/>
              </a:ext>
            </a:extLst>
          </p:cNvPr>
          <p:cNvSpPr>
            <a:spLocks noGrp="1"/>
          </p:cNvSpPr>
          <p:nvPr>
            <p:ph type="dt" sz="half" idx="10"/>
          </p:nvPr>
        </p:nvSpPr>
        <p:spPr/>
        <p:txBody>
          <a:bodyPr/>
          <a:lstStyle>
            <a:lvl1pPr>
              <a:defRPr/>
            </a:lvl1pPr>
          </a:lstStyle>
          <a:p>
            <a:pPr>
              <a:defRPr/>
            </a:pPr>
            <a:fld id="{5A797AD9-02DD-B24B-B1F2-4955EFCC927E}" type="datetimeFigureOut">
              <a:rPr lang="en-US"/>
              <a:pPr>
                <a:defRPr/>
              </a:pPr>
              <a:t>3/11/22</a:t>
            </a:fld>
            <a:endParaRPr lang="en-US"/>
          </a:p>
        </p:txBody>
      </p:sp>
      <p:sp>
        <p:nvSpPr>
          <p:cNvPr id="5" name="Footer Placeholder 4">
            <a:extLst>
              <a:ext uri="{FF2B5EF4-FFF2-40B4-BE49-F238E27FC236}">
                <a16:creationId xmlns:a16="http://schemas.microsoft.com/office/drawing/2014/main" id="{FD721510-B05F-7E4E-B000-A3D27092C0A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DE9B07D-E693-3748-95A0-9650B6BEDB70}"/>
              </a:ext>
            </a:extLst>
          </p:cNvPr>
          <p:cNvSpPr>
            <a:spLocks noGrp="1"/>
          </p:cNvSpPr>
          <p:nvPr>
            <p:ph type="sldNum" sz="quarter" idx="12"/>
          </p:nvPr>
        </p:nvSpPr>
        <p:spPr/>
        <p:txBody>
          <a:bodyPr/>
          <a:lstStyle>
            <a:lvl1pPr>
              <a:defRPr/>
            </a:lvl1pPr>
          </a:lstStyle>
          <a:p>
            <a:pPr>
              <a:defRPr/>
            </a:pPr>
            <a:fld id="{168F373F-606A-8740-98E4-593633287D81}" type="slidenum">
              <a:rPr lang="en-US"/>
              <a:pPr>
                <a:defRPr/>
              </a:pPr>
              <a:t>‹#›</a:t>
            </a:fld>
            <a:endParaRPr lang="en-US"/>
          </a:p>
        </p:txBody>
      </p:sp>
    </p:spTree>
    <p:extLst>
      <p:ext uri="{BB962C8B-B14F-4D97-AF65-F5344CB8AC3E}">
        <p14:creationId xmlns:p14="http://schemas.microsoft.com/office/powerpoint/2010/main" val="4835531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23D716-FB25-174D-8C71-CA32CFDA28E9}"/>
              </a:ext>
            </a:extLst>
          </p:cNvPr>
          <p:cNvSpPr>
            <a:spLocks noGrp="1"/>
          </p:cNvSpPr>
          <p:nvPr>
            <p:ph type="dt" sz="half" idx="10"/>
          </p:nvPr>
        </p:nvSpPr>
        <p:spPr/>
        <p:txBody>
          <a:bodyPr/>
          <a:lstStyle>
            <a:lvl1pPr>
              <a:defRPr/>
            </a:lvl1pPr>
          </a:lstStyle>
          <a:p>
            <a:pPr>
              <a:defRPr/>
            </a:pPr>
            <a:fld id="{5A797AD9-02DD-B24B-B1F2-4955EFCC927E}" type="datetimeFigureOut">
              <a:rPr lang="en-US"/>
              <a:pPr>
                <a:defRPr/>
              </a:pPr>
              <a:t>3/11/22</a:t>
            </a:fld>
            <a:endParaRPr lang="en-US"/>
          </a:p>
        </p:txBody>
      </p:sp>
      <p:sp>
        <p:nvSpPr>
          <p:cNvPr id="5" name="Footer Placeholder 4">
            <a:extLst>
              <a:ext uri="{FF2B5EF4-FFF2-40B4-BE49-F238E27FC236}">
                <a16:creationId xmlns:a16="http://schemas.microsoft.com/office/drawing/2014/main" id="{32433683-884F-0F4D-B3FE-112DC34375C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5EC66E7-2CF9-D949-A08B-66E685A17509}"/>
              </a:ext>
            </a:extLst>
          </p:cNvPr>
          <p:cNvSpPr>
            <a:spLocks noGrp="1"/>
          </p:cNvSpPr>
          <p:nvPr>
            <p:ph type="sldNum" sz="quarter" idx="12"/>
          </p:nvPr>
        </p:nvSpPr>
        <p:spPr/>
        <p:txBody>
          <a:bodyPr/>
          <a:lstStyle>
            <a:lvl1pPr>
              <a:defRPr/>
            </a:lvl1pPr>
          </a:lstStyle>
          <a:p>
            <a:pPr>
              <a:defRPr/>
            </a:pPr>
            <a:fld id="{E61CDCFB-D159-524D-9DD4-753F01298978}" type="slidenum">
              <a:rPr lang="en-US"/>
              <a:pPr>
                <a:defRPr/>
              </a:pPr>
              <a:t>‹#›</a:t>
            </a:fld>
            <a:endParaRPr lang="en-US"/>
          </a:p>
        </p:txBody>
      </p:sp>
    </p:spTree>
    <p:extLst>
      <p:ext uri="{BB962C8B-B14F-4D97-AF65-F5344CB8AC3E}">
        <p14:creationId xmlns:p14="http://schemas.microsoft.com/office/powerpoint/2010/main" val="28969930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0759353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EFCBFDF-3C07-6C43-B3A1-88D100DD9C4F}"/>
              </a:ext>
            </a:extLst>
          </p:cNvPr>
          <p:cNvSpPr>
            <a:spLocks noGrp="1"/>
          </p:cNvSpPr>
          <p:nvPr>
            <p:ph type="dt" sz="half" idx="10"/>
          </p:nvPr>
        </p:nvSpPr>
        <p:spPr/>
        <p:txBody>
          <a:bodyPr/>
          <a:lstStyle>
            <a:lvl1pPr>
              <a:defRPr/>
            </a:lvl1pPr>
          </a:lstStyle>
          <a:p>
            <a:pPr>
              <a:defRPr/>
            </a:pPr>
            <a:fld id="{5A797AD9-02DD-B24B-B1F2-4955EFCC927E}" type="datetimeFigureOut">
              <a:rPr lang="en-US"/>
              <a:pPr>
                <a:defRPr/>
              </a:pPr>
              <a:t>3/11/22</a:t>
            </a:fld>
            <a:endParaRPr lang="en-US"/>
          </a:p>
        </p:txBody>
      </p:sp>
      <p:sp>
        <p:nvSpPr>
          <p:cNvPr id="5" name="Footer Placeholder 4">
            <a:extLst>
              <a:ext uri="{FF2B5EF4-FFF2-40B4-BE49-F238E27FC236}">
                <a16:creationId xmlns:a16="http://schemas.microsoft.com/office/drawing/2014/main" id="{7C798345-7C6D-D14F-A2D4-04FC86644A2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9469242-B6D6-7E4A-BE51-86460C16193A}"/>
              </a:ext>
            </a:extLst>
          </p:cNvPr>
          <p:cNvSpPr>
            <a:spLocks noGrp="1"/>
          </p:cNvSpPr>
          <p:nvPr>
            <p:ph type="sldNum" sz="quarter" idx="12"/>
          </p:nvPr>
        </p:nvSpPr>
        <p:spPr/>
        <p:txBody>
          <a:bodyPr/>
          <a:lstStyle>
            <a:lvl1pPr>
              <a:defRPr/>
            </a:lvl1pPr>
          </a:lstStyle>
          <a:p>
            <a:pPr>
              <a:defRPr/>
            </a:pPr>
            <a:fld id="{6526ACFA-1840-4A4D-BB99-66B129A1A223}" type="slidenum">
              <a:rPr lang="en-US"/>
              <a:pPr>
                <a:defRPr/>
              </a:pPr>
              <a:t>‹#›</a:t>
            </a:fld>
            <a:endParaRPr lang="en-US"/>
          </a:p>
        </p:txBody>
      </p:sp>
    </p:spTree>
    <p:extLst>
      <p:ext uri="{BB962C8B-B14F-4D97-AF65-F5344CB8AC3E}">
        <p14:creationId xmlns:p14="http://schemas.microsoft.com/office/powerpoint/2010/main" val="3512829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703F2BAD-ACA0-E842-B8B3-8B468D15D0D2}"/>
              </a:ext>
            </a:extLst>
          </p:cNvPr>
          <p:cNvSpPr>
            <a:spLocks noGrp="1"/>
          </p:cNvSpPr>
          <p:nvPr>
            <p:ph type="dt" sz="half" idx="10"/>
          </p:nvPr>
        </p:nvSpPr>
        <p:spPr/>
        <p:txBody>
          <a:bodyPr/>
          <a:lstStyle>
            <a:lvl1pPr>
              <a:defRPr/>
            </a:lvl1pPr>
          </a:lstStyle>
          <a:p>
            <a:pPr>
              <a:defRPr/>
            </a:pPr>
            <a:fld id="{5A797AD9-02DD-B24B-B1F2-4955EFCC927E}" type="datetimeFigureOut">
              <a:rPr lang="en-US"/>
              <a:pPr>
                <a:defRPr/>
              </a:pPr>
              <a:t>3/11/22</a:t>
            </a:fld>
            <a:endParaRPr lang="en-US"/>
          </a:p>
        </p:txBody>
      </p:sp>
      <p:sp>
        <p:nvSpPr>
          <p:cNvPr id="6" name="Footer Placeholder 4">
            <a:extLst>
              <a:ext uri="{FF2B5EF4-FFF2-40B4-BE49-F238E27FC236}">
                <a16:creationId xmlns:a16="http://schemas.microsoft.com/office/drawing/2014/main" id="{3054891C-3F10-3349-BC53-34BC6D6CB7C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D4E153F-996F-414D-BBBC-3238E435E8CD}"/>
              </a:ext>
            </a:extLst>
          </p:cNvPr>
          <p:cNvSpPr>
            <a:spLocks noGrp="1"/>
          </p:cNvSpPr>
          <p:nvPr>
            <p:ph type="sldNum" sz="quarter" idx="12"/>
          </p:nvPr>
        </p:nvSpPr>
        <p:spPr/>
        <p:txBody>
          <a:bodyPr/>
          <a:lstStyle>
            <a:lvl1pPr>
              <a:defRPr/>
            </a:lvl1pPr>
          </a:lstStyle>
          <a:p>
            <a:pPr>
              <a:defRPr/>
            </a:pPr>
            <a:fld id="{33DB966E-5C4C-2D40-85E8-BB8B74BFAA1C}" type="slidenum">
              <a:rPr lang="en-US"/>
              <a:pPr>
                <a:defRPr/>
              </a:pPr>
              <a:t>‹#›</a:t>
            </a:fld>
            <a:endParaRPr lang="en-US"/>
          </a:p>
        </p:txBody>
      </p:sp>
    </p:spTree>
    <p:extLst>
      <p:ext uri="{BB962C8B-B14F-4D97-AF65-F5344CB8AC3E}">
        <p14:creationId xmlns:p14="http://schemas.microsoft.com/office/powerpoint/2010/main" val="24164540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53341699-C858-7F45-A1A2-DE463262FFAF}"/>
              </a:ext>
            </a:extLst>
          </p:cNvPr>
          <p:cNvSpPr>
            <a:spLocks noGrp="1"/>
          </p:cNvSpPr>
          <p:nvPr>
            <p:ph type="dt" sz="half" idx="10"/>
          </p:nvPr>
        </p:nvSpPr>
        <p:spPr/>
        <p:txBody>
          <a:bodyPr/>
          <a:lstStyle>
            <a:lvl1pPr>
              <a:defRPr/>
            </a:lvl1pPr>
          </a:lstStyle>
          <a:p>
            <a:pPr>
              <a:defRPr/>
            </a:pPr>
            <a:fld id="{5A797AD9-02DD-B24B-B1F2-4955EFCC927E}" type="datetimeFigureOut">
              <a:rPr lang="en-US"/>
              <a:pPr>
                <a:defRPr/>
              </a:pPr>
              <a:t>3/11/22</a:t>
            </a:fld>
            <a:endParaRPr lang="en-US"/>
          </a:p>
        </p:txBody>
      </p:sp>
      <p:sp>
        <p:nvSpPr>
          <p:cNvPr id="8" name="Footer Placeholder 4">
            <a:extLst>
              <a:ext uri="{FF2B5EF4-FFF2-40B4-BE49-F238E27FC236}">
                <a16:creationId xmlns:a16="http://schemas.microsoft.com/office/drawing/2014/main" id="{9DEC9DEE-83AD-A24F-86CF-D9FC518AFC4A}"/>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38791130-1B27-7049-96DE-6C8C3788E7D9}"/>
              </a:ext>
            </a:extLst>
          </p:cNvPr>
          <p:cNvSpPr>
            <a:spLocks noGrp="1"/>
          </p:cNvSpPr>
          <p:nvPr>
            <p:ph type="sldNum" sz="quarter" idx="12"/>
          </p:nvPr>
        </p:nvSpPr>
        <p:spPr/>
        <p:txBody>
          <a:bodyPr/>
          <a:lstStyle>
            <a:lvl1pPr>
              <a:defRPr/>
            </a:lvl1pPr>
          </a:lstStyle>
          <a:p>
            <a:pPr>
              <a:defRPr/>
            </a:pPr>
            <a:fld id="{1B934A13-5A15-7D42-AEBC-1416947879E9}" type="slidenum">
              <a:rPr lang="en-US"/>
              <a:pPr>
                <a:defRPr/>
              </a:pPr>
              <a:t>‹#›</a:t>
            </a:fld>
            <a:endParaRPr lang="en-US"/>
          </a:p>
        </p:txBody>
      </p:sp>
    </p:spTree>
    <p:extLst>
      <p:ext uri="{BB962C8B-B14F-4D97-AF65-F5344CB8AC3E}">
        <p14:creationId xmlns:p14="http://schemas.microsoft.com/office/powerpoint/2010/main" val="26532488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64F7A917-98D4-5F4A-A16C-F81F0BF5469C}"/>
              </a:ext>
            </a:extLst>
          </p:cNvPr>
          <p:cNvSpPr>
            <a:spLocks noGrp="1"/>
          </p:cNvSpPr>
          <p:nvPr>
            <p:ph type="dt" sz="half" idx="10"/>
          </p:nvPr>
        </p:nvSpPr>
        <p:spPr/>
        <p:txBody>
          <a:bodyPr/>
          <a:lstStyle>
            <a:lvl1pPr>
              <a:defRPr/>
            </a:lvl1pPr>
          </a:lstStyle>
          <a:p>
            <a:pPr>
              <a:defRPr/>
            </a:pPr>
            <a:fld id="{5A797AD9-02DD-B24B-B1F2-4955EFCC927E}" type="datetimeFigureOut">
              <a:rPr lang="en-US"/>
              <a:pPr>
                <a:defRPr/>
              </a:pPr>
              <a:t>3/11/22</a:t>
            </a:fld>
            <a:endParaRPr lang="en-US"/>
          </a:p>
        </p:txBody>
      </p:sp>
      <p:sp>
        <p:nvSpPr>
          <p:cNvPr id="4" name="Footer Placeholder 4">
            <a:extLst>
              <a:ext uri="{FF2B5EF4-FFF2-40B4-BE49-F238E27FC236}">
                <a16:creationId xmlns:a16="http://schemas.microsoft.com/office/drawing/2014/main" id="{3E2F9CC8-FF68-A040-A93C-A1173059CEF0}"/>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0B4E415B-2709-6D4D-8798-E7372769FDB9}"/>
              </a:ext>
            </a:extLst>
          </p:cNvPr>
          <p:cNvSpPr>
            <a:spLocks noGrp="1"/>
          </p:cNvSpPr>
          <p:nvPr>
            <p:ph type="sldNum" sz="quarter" idx="12"/>
          </p:nvPr>
        </p:nvSpPr>
        <p:spPr/>
        <p:txBody>
          <a:bodyPr/>
          <a:lstStyle>
            <a:lvl1pPr>
              <a:defRPr/>
            </a:lvl1pPr>
          </a:lstStyle>
          <a:p>
            <a:pPr>
              <a:defRPr/>
            </a:pPr>
            <a:fld id="{EC52E70B-8806-784D-8984-F53F71774E23}" type="slidenum">
              <a:rPr lang="en-US"/>
              <a:pPr>
                <a:defRPr/>
              </a:pPr>
              <a:t>‹#›</a:t>
            </a:fld>
            <a:endParaRPr lang="en-US"/>
          </a:p>
        </p:txBody>
      </p:sp>
    </p:spTree>
    <p:extLst>
      <p:ext uri="{BB962C8B-B14F-4D97-AF65-F5344CB8AC3E}">
        <p14:creationId xmlns:p14="http://schemas.microsoft.com/office/powerpoint/2010/main" val="5767409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0498A2E-88C3-E140-93F6-861BB4BC24CF}"/>
              </a:ext>
            </a:extLst>
          </p:cNvPr>
          <p:cNvSpPr>
            <a:spLocks noGrp="1"/>
          </p:cNvSpPr>
          <p:nvPr>
            <p:ph type="dt" sz="half" idx="10"/>
          </p:nvPr>
        </p:nvSpPr>
        <p:spPr/>
        <p:txBody>
          <a:bodyPr/>
          <a:lstStyle>
            <a:lvl1pPr>
              <a:defRPr/>
            </a:lvl1pPr>
          </a:lstStyle>
          <a:p>
            <a:pPr>
              <a:defRPr/>
            </a:pPr>
            <a:fld id="{5A797AD9-02DD-B24B-B1F2-4955EFCC927E}" type="datetimeFigureOut">
              <a:rPr lang="en-US"/>
              <a:pPr>
                <a:defRPr/>
              </a:pPr>
              <a:t>3/11/22</a:t>
            </a:fld>
            <a:endParaRPr lang="en-US"/>
          </a:p>
        </p:txBody>
      </p:sp>
      <p:sp>
        <p:nvSpPr>
          <p:cNvPr id="3" name="Footer Placeholder 4">
            <a:extLst>
              <a:ext uri="{FF2B5EF4-FFF2-40B4-BE49-F238E27FC236}">
                <a16:creationId xmlns:a16="http://schemas.microsoft.com/office/drawing/2014/main" id="{707DA145-419E-6641-9B65-898758536C9C}"/>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8262211E-D4C4-FE46-AB9A-01D62A3E0BDE}"/>
              </a:ext>
            </a:extLst>
          </p:cNvPr>
          <p:cNvSpPr>
            <a:spLocks noGrp="1"/>
          </p:cNvSpPr>
          <p:nvPr>
            <p:ph type="sldNum" sz="quarter" idx="12"/>
          </p:nvPr>
        </p:nvSpPr>
        <p:spPr/>
        <p:txBody>
          <a:bodyPr/>
          <a:lstStyle>
            <a:lvl1pPr>
              <a:defRPr/>
            </a:lvl1pPr>
          </a:lstStyle>
          <a:p>
            <a:pPr>
              <a:defRPr/>
            </a:pPr>
            <a:fld id="{0F68E532-190B-9643-AAAF-CEB33A59C342}" type="slidenum">
              <a:rPr lang="en-US"/>
              <a:pPr>
                <a:defRPr/>
              </a:pPr>
              <a:t>‹#›</a:t>
            </a:fld>
            <a:endParaRPr lang="en-US"/>
          </a:p>
        </p:txBody>
      </p:sp>
    </p:spTree>
    <p:extLst>
      <p:ext uri="{BB962C8B-B14F-4D97-AF65-F5344CB8AC3E}">
        <p14:creationId xmlns:p14="http://schemas.microsoft.com/office/powerpoint/2010/main" val="1152744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FF46BD53-4542-5D44-B767-A79EAF88BFFD}"/>
              </a:ext>
            </a:extLst>
          </p:cNvPr>
          <p:cNvSpPr>
            <a:spLocks noGrp="1"/>
          </p:cNvSpPr>
          <p:nvPr>
            <p:ph type="dt" sz="half" idx="10"/>
          </p:nvPr>
        </p:nvSpPr>
        <p:spPr/>
        <p:txBody>
          <a:bodyPr/>
          <a:lstStyle>
            <a:lvl1pPr>
              <a:defRPr/>
            </a:lvl1pPr>
          </a:lstStyle>
          <a:p>
            <a:pPr>
              <a:defRPr/>
            </a:pPr>
            <a:fld id="{5A797AD9-02DD-B24B-B1F2-4955EFCC927E}" type="datetimeFigureOut">
              <a:rPr lang="en-US"/>
              <a:pPr>
                <a:defRPr/>
              </a:pPr>
              <a:t>3/11/22</a:t>
            </a:fld>
            <a:endParaRPr lang="en-US"/>
          </a:p>
        </p:txBody>
      </p:sp>
      <p:sp>
        <p:nvSpPr>
          <p:cNvPr id="6" name="Footer Placeholder 4">
            <a:extLst>
              <a:ext uri="{FF2B5EF4-FFF2-40B4-BE49-F238E27FC236}">
                <a16:creationId xmlns:a16="http://schemas.microsoft.com/office/drawing/2014/main" id="{68283B2F-04D5-B243-AC0E-9255447D541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2BA8A6B-5F5E-504A-9D57-024724C3D364}"/>
              </a:ext>
            </a:extLst>
          </p:cNvPr>
          <p:cNvSpPr>
            <a:spLocks noGrp="1"/>
          </p:cNvSpPr>
          <p:nvPr>
            <p:ph type="sldNum" sz="quarter" idx="12"/>
          </p:nvPr>
        </p:nvSpPr>
        <p:spPr/>
        <p:txBody>
          <a:bodyPr/>
          <a:lstStyle>
            <a:lvl1pPr>
              <a:defRPr/>
            </a:lvl1pPr>
          </a:lstStyle>
          <a:p>
            <a:pPr>
              <a:defRPr/>
            </a:pPr>
            <a:fld id="{95085A7A-0201-DC47-BB92-57314D1D98C5}" type="slidenum">
              <a:rPr lang="en-US"/>
              <a:pPr>
                <a:defRPr/>
              </a:pPr>
              <a:t>‹#›</a:t>
            </a:fld>
            <a:endParaRPr lang="en-US"/>
          </a:p>
        </p:txBody>
      </p:sp>
    </p:spTree>
    <p:extLst>
      <p:ext uri="{BB962C8B-B14F-4D97-AF65-F5344CB8AC3E}">
        <p14:creationId xmlns:p14="http://schemas.microsoft.com/office/powerpoint/2010/main" val="34235572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1D031B4C-CEFE-864A-B8E0-8FC9BE75EB60}"/>
              </a:ext>
            </a:extLst>
          </p:cNvPr>
          <p:cNvSpPr>
            <a:spLocks noGrp="1"/>
          </p:cNvSpPr>
          <p:nvPr>
            <p:ph type="dt" sz="half" idx="10"/>
          </p:nvPr>
        </p:nvSpPr>
        <p:spPr/>
        <p:txBody>
          <a:bodyPr/>
          <a:lstStyle>
            <a:lvl1pPr>
              <a:defRPr/>
            </a:lvl1pPr>
          </a:lstStyle>
          <a:p>
            <a:pPr>
              <a:defRPr/>
            </a:pPr>
            <a:fld id="{5A797AD9-02DD-B24B-B1F2-4955EFCC927E}" type="datetimeFigureOut">
              <a:rPr lang="en-US"/>
              <a:pPr>
                <a:defRPr/>
              </a:pPr>
              <a:t>3/11/22</a:t>
            </a:fld>
            <a:endParaRPr lang="en-US"/>
          </a:p>
        </p:txBody>
      </p:sp>
      <p:sp>
        <p:nvSpPr>
          <p:cNvPr id="6" name="Footer Placeholder 4">
            <a:extLst>
              <a:ext uri="{FF2B5EF4-FFF2-40B4-BE49-F238E27FC236}">
                <a16:creationId xmlns:a16="http://schemas.microsoft.com/office/drawing/2014/main" id="{C31574A4-91AE-EF4F-BE83-3987436BA53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1C451DA-E821-5D4E-B53C-4D4E1949101F}"/>
              </a:ext>
            </a:extLst>
          </p:cNvPr>
          <p:cNvSpPr>
            <a:spLocks noGrp="1"/>
          </p:cNvSpPr>
          <p:nvPr>
            <p:ph type="sldNum" sz="quarter" idx="12"/>
          </p:nvPr>
        </p:nvSpPr>
        <p:spPr/>
        <p:txBody>
          <a:bodyPr/>
          <a:lstStyle>
            <a:lvl1pPr>
              <a:defRPr/>
            </a:lvl1pPr>
          </a:lstStyle>
          <a:p>
            <a:pPr>
              <a:defRPr/>
            </a:pPr>
            <a:fld id="{D944A26B-4CE1-EE4E-82BC-2D47EBF6D395}" type="slidenum">
              <a:rPr lang="en-US"/>
              <a:pPr>
                <a:defRPr/>
              </a:pPr>
              <a:t>‹#›</a:t>
            </a:fld>
            <a:endParaRPr lang="en-US"/>
          </a:p>
        </p:txBody>
      </p:sp>
    </p:spTree>
    <p:extLst>
      <p:ext uri="{BB962C8B-B14F-4D97-AF65-F5344CB8AC3E}">
        <p14:creationId xmlns:p14="http://schemas.microsoft.com/office/powerpoint/2010/main" val="10849129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CCB617-BC3C-F54D-A6EB-7553210B12BF}"/>
              </a:ext>
            </a:extLst>
          </p:cNvPr>
          <p:cNvSpPr>
            <a:spLocks noGrp="1"/>
          </p:cNvSpPr>
          <p:nvPr>
            <p:ph type="dt" sz="half" idx="10"/>
          </p:nvPr>
        </p:nvSpPr>
        <p:spPr/>
        <p:txBody>
          <a:bodyPr/>
          <a:lstStyle>
            <a:lvl1pPr>
              <a:defRPr/>
            </a:lvl1pPr>
          </a:lstStyle>
          <a:p>
            <a:pPr>
              <a:defRPr/>
            </a:pPr>
            <a:fld id="{5A797AD9-02DD-B24B-B1F2-4955EFCC927E}" type="datetimeFigureOut">
              <a:rPr lang="en-US"/>
              <a:pPr>
                <a:defRPr/>
              </a:pPr>
              <a:t>3/11/22</a:t>
            </a:fld>
            <a:endParaRPr lang="en-US"/>
          </a:p>
        </p:txBody>
      </p:sp>
      <p:sp>
        <p:nvSpPr>
          <p:cNvPr id="5" name="Footer Placeholder 4">
            <a:extLst>
              <a:ext uri="{FF2B5EF4-FFF2-40B4-BE49-F238E27FC236}">
                <a16:creationId xmlns:a16="http://schemas.microsoft.com/office/drawing/2014/main" id="{8D7641CD-D16E-D549-95EF-DE084C088C8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1ED5CB3-0583-2244-9770-EAD5A746D0B4}"/>
              </a:ext>
            </a:extLst>
          </p:cNvPr>
          <p:cNvSpPr>
            <a:spLocks noGrp="1"/>
          </p:cNvSpPr>
          <p:nvPr>
            <p:ph type="sldNum" sz="quarter" idx="12"/>
          </p:nvPr>
        </p:nvSpPr>
        <p:spPr/>
        <p:txBody>
          <a:bodyPr/>
          <a:lstStyle>
            <a:lvl1pPr>
              <a:defRPr/>
            </a:lvl1pPr>
          </a:lstStyle>
          <a:p>
            <a:pPr>
              <a:defRPr/>
            </a:pPr>
            <a:fld id="{E95451B9-A15E-454A-B84C-41A4347532AB}" type="slidenum">
              <a:rPr lang="en-US"/>
              <a:pPr>
                <a:defRPr/>
              </a:pPr>
              <a:t>‹#›</a:t>
            </a:fld>
            <a:endParaRPr lang="en-US"/>
          </a:p>
        </p:txBody>
      </p:sp>
    </p:spTree>
    <p:extLst>
      <p:ext uri="{BB962C8B-B14F-4D97-AF65-F5344CB8AC3E}">
        <p14:creationId xmlns:p14="http://schemas.microsoft.com/office/powerpoint/2010/main" val="8148598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5A38FB-848C-054D-B22B-DD8A9C92A5D0}"/>
              </a:ext>
            </a:extLst>
          </p:cNvPr>
          <p:cNvSpPr>
            <a:spLocks noGrp="1"/>
          </p:cNvSpPr>
          <p:nvPr>
            <p:ph type="dt" sz="half" idx="10"/>
          </p:nvPr>
        </p:nvSpPr>
        <p:spPr/>
        <p:txBody>
          <a:bodyPr/>
          <a:lstStyle>
            <a:lvl1pPr>
              <a:defRPr/>
            </a:lvl1pPr>
          </a:lstStyle>
          <a:p>
            <a:pPr>
              <a:defRPr/>
            </a:pPr>
            <a:fld id="{5A797AD9-02DD-B24B-B1F2-4955EFCC927E}" type="datetimeFigureOut">
              <a:rPr lang="en-US"/>
              <a:pPr>
                <a:defRPr/>
              </a:pPr>
              <a:t>3/11/22</a:t>
            </a:fld>
            <a:endParaRPr lang="en-US"/>
          </a:p>
        </p:txBody>
      </p:sp>
      <p:sp>
        <p:nvSpPr>
          <p:cNvPr id="5" name="Footer Placeholder 4">
            <a:extLst>
              <a:ext uri="{FF2B5EF4-FFF2-40B4-BE49-F238E27FC236}">
                <a16:creationId xmlns:a16="http://schemas.microsoft.com/office/drawing/2014/main" id="{AD462603-EB5D-2D4C-8006-6DA214984C6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8A04B23-7018-0844-9D82-0BB9AE266241}"/>
              </a:ext>
            </a:extLst>
          </p:cNvPr>
          <p:cNvSpPr>
            <a:spLocks noGrp="1"/>
          </p:cNvSpPr>
          <p:nvPr>
            <p:ph type="sldNum" sz="quarter" idx="12"/>
          </p:nvPr>
        </p:nvSpPr>
        <p:spPr/>
        <p:txBody>
          <a:bodyPr/>
          <a:lstStyle>
            <a:lvl1pPr>
              <a:defRPr/>
            </a:lvl1pPr>
          </a:lstStyle>
          <a:p>
            <a:pPr>
              <a:defRPr/>
            </a:pPr>
            <a:fld id="{C5AE8529-718A-314E-84B7-60DE2567A37B}" type="slidenum">
              <a:rPr lang="en-US"/>
              <a:pPr>
                <a:defRPr/>
              </a:pPr>
              <a:t>‹#›</a:t>
            </a:fld>
            <a:endParaRPr lang="en-US"/>
          </a:p>
        </p:txBody>
      </p:sp>
    </p:spTree>
    <p:extLst>
      <p:ext uri="{BB962C8B-B14F-4D97-AF65-F5344CB8AC3E}">
        <p14:creationId xmlns:p14="http://schemas.microsoft.com/office/powerpoint/2010/main" val="2230328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3/11/22</a:t>
            </a:fld>
            <a:endParaRPr lang="en-US" dirty="0"/>
          </a:p>
        </p:txBody>
      </p:sp>
      <p:sp>
        <p:nvSpPr>
          <p:cNvPr id="5" name="Footer Placeholder 4"/>
          <p:cNvSpPr>
            <a:spLocks noGrp="1"/>
          </p:cNvSpPr>
          <p:nvPr>
            <p:ph type="ftr" sz="quarter" idx="11"/>
          </p:nvPr>
        </p:nvSpPr>
        <p:spPr/>
        <p:txBody>
          <a:bodyPr/>
          <a:lstStyle/>
          <a:p>
            <a:pPr>
              <a:defRPr/>
            </a:pPr>
            <a:r>
              <a:rPr lang="en-US"/>
              <a:t>ENFORTUMAB VEDOTIN  |  CONFIDENTIAL — for non promotional use only</a:t>
            </a:r>
          </a:p>
        </p:txBody>
      </p:sp>
      <p:sp>
        <p:nvSpPr>
          <p:cNvPr id="6" name="Slide Number Placeholder 5"/>
          <p:cNvSpPr>
            <a:spLocks noGrp="1"/>
          </p:cNvSpPr>
          <p:nvPr>
            <p:ph type="sldNum" sz="quarter" idx="12"/>
          </p:nvPr>
        </p:nvSpPr>
        <p:spPr/>
        <p:txBody>
          <a:bodyPr/>
          <a:lstStyle/>
          <a:p>
            <a:pPr>
              <a:defRPr/>
            </a:pPr>
            <a:fld id="{F59B877B-3DE6-0644-8DBF-930C5AD38EB8}" type="slidenum">
              <a:rPr lang="en-US" smtClean="0"/>
              <a:pPr>
                <a:defRPr/>
              </a:pPr>
              <a:t>‹#›</a:t>
            </a:fld>
            <a:endParaRPr lang="en-US" dirty="0"/>
          </a:p>
        </p:txBody>
      </p:sp>
    </p:spTree>
    <p:extLst>
      <p:ext uri="{BB962C8B-B14F-4D97-AF65-F5344CB8AC3E}">
        <p14:creationId xmlns:p14="http://schemas.microsoft.com/office/powerpoint/2010/main" val="23400379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dt="0"/>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3/11/22</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28304712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3/11/22</a:t>
            </a:fld>
            <a:endParaRPr lang="en-US" dirty="0"/>
          </a:p>
        </p:txBody>
      </p:sp>
      <p:sp>
        <p:nvSpPr>
          <p:cNvPr id="5" name="Footer Placeholder 4"/>
          <p:cNvSpPr>
            <a:spLocks noGrp="1"/>
          </p:cNvSpPr>
          <p:nvPr>
            <p:ph type="ftr" sz="quarter" idx="11"/>
          </p:nvPr>
        </p:nvSpPr>
        <p:spPr/>
        <p:txBody>
          <a:bodyPr/>
          <a:lstStyle/>
          <a:p>
            <a:pPr>
              <a:defRPr/>
            </a:pPr>
            <a:r>
              <a:rPr lang="en-US"/>
              <a:t>ENFORTUMAB VEDOTIN  |  CONFIDENTIAL — for non promotional use only</a:t>
            </a:r>
          </a:p>
        </p:txBody>
      </p:sp>
      <p:sp>
        <p:nvSpPr>
          <p:cNvPr id="6" name="Slide Number Placeholder 5"/>
          <p:cNvSpPr>
            <a:spLocks noGrp="1"/>
          </p:cNvSpPr>
          <p:nvPr>
            <p:ph type="sldNum" sz="quarter" idx="12"/>
          </p:nvPr>
        </p:nvSpPr>
        <p:spPr/>
        <p:txBody>
          <a:bodyPr/>
          <a:lstStyle/>
          <a:p>
            <a:pPr>
              <a:defRPr/>
            </a:pPr>
            <a:fld id="{F59B877B-3DE6-0644-8DBF-930C5AD38EB8}" type="slidenum">
              <a:rPr lang="en-US" smtClean="0"/>
              <a:pPr>
                <a:defRPr/>
              </a:pPr>
              <a:t>‹#›</a:t>
            </a:fld>
            <a:endParaRPr lang="en-US" dirty="0"/>
          </a:p>
        </p:txBody>
      </p:sp>
    </p:spTree>
    <p:extLst>
      <p:ext uri="{BB962C8B-B14F-4D97-AF65-F5344CB8AC3E}">
        <p14:creationId xmlns:p14="http://schemas.microsoft.com/office/powerpoint/2010/main" val="654871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dt="0"/>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3/11/22</a:t>
            </a:fld>
            <a:endParaRPr lang="en-US" dirty="0"/>
          </a:p>
        </p:txBody>
      </p:sp>
      <p:sp>
        <p:nvSpPr>
          <p:cNvPr id="5" name="Footer Placeholder 4"/>
          <p:cNvSpPr>
            <a:spLocks noGrp="1"/>
          </p:cNvSpPr>
          <p:nvPr>
            <p:ph type="ftr" sz="quarter" idx="11"/>
          </p:nvPr>
        </p:nvSpPr>
        <p:spPr/>
        <p:txBody>
          <a:bodyPr/>
          <a:lstStyle/>
          <a:p>
            <a:pPr>
              <a:defRPr/>
            </a:pPr>
            <a:r>
              <a:rPr lang="en-US"/>
              <a:t>ENFORTUMAB VEDOTIN  |  CONFIDENTIAL — for non promotional use only</a:t>
            </a:r>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36967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3/11/22</a:t>
            </a:fld>
            <a:endParaRPr lang="en-US" dirty="0"/>
          </a:p>
        </p:txBody>
      </p:sp>
      <p:sp>
        <p:nvSpPr>
          <p:cNvPr id="6" name="Footer Placeholder 5"/>
          <p:cNvSpPr>
            <a:spLocks noGrp="1"/>
          </p:cNvSpPr>
          <p:nvPr>
            <p:ph type="ftr" sz="quarter" idx="11"/>
          </p:nvPr>
        </p:nvSpPr>
        <p:spPr/>
        <p:txBody>
          <a:bodyPr/>
          <a:lstStyle/>
          <a:p>
            <a:pPr>
              <a:defRPr/>
            </a:pPr>
            <a:r>
              <a:rPr lang="en-US"/>
              <a:t>ENFORTUMAB VEDOTIN  |  CONFIDENTIAL — for non promotional use only</a:t>
            </a:r>
          </a:p>
        </p:txBody>
      </p:sp>
      <p:sp>
        <p:nvSpPr>
          <p:cNvPr id="7" name="Slide Number Placeholder 6"/>
          <p:cNvSpPr>
            <a:spLocks noGrp="1"/>
          </p:cNvSpPr>
          <p:nvPr>
            <p:ph type="sldNum" sz="quarter" idx="12"/>
          </p:nvPr>
        </p:nvSpPr>
        <p:spPr/>
        <p:txBody>
          <a:bodyPr/>
          <a:lstStyle/>
          <a:p>
            <a:pPr>
              <a:defRPr/>
            </a:pPr>
            <a:fld id="{F59B877B-3DE6-0644-8DBF-930C5AD38EB8}" type="slidenum">
              <a:rPr lang="en-US" smtClean="0"/>
              <a:pPr>
                <a:defRPr/>
              </a:pPr>
              <a:t>‹#›</a:t>
            </a:fld>
            <a:endParaRPr lang="en-US" dirty="0"/>
          </a:p>
        </p:txBody>
      </p:sp>
    </p:spTree>
    <p:extLst>
      <p:ext uri="{BB962C8B-B14F-4D97-AF65-F5344CB8AC3E}">
        <p14:creationId xmlns:p14="http://schemas.microsoft.com/office/powerpoint/2010/main" val="2096137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dt="0"/>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3/11/22</a:t>
            </a:fld>
            <a:endParaRPr lang="en-US" dirty="0"/>
          </a:p>
        </p:txBody>
      </p:sp>
      <p:sp>
        <p:nvSpPr>
          <p:cNvPr id="8" name="Footer Placeholder 7"/>
          <p:cNvSpPr>
            <a:spLocks noGrp="1"/>
          </p:cNvSpPr>
          <p:nvPr>
            <p:ph type="ftr" sz="quarter" idx="11"/>
          </p:nvPr>
        </p:nvSpPr>
        <p:spPr/>
        <p:txBody>
          <a:bodyPr/>
          <a:lstStyle/>
          <a:p>
            <a:pPr>
              <a:defRPr/>
            </a:pPr>
            <a:r>
              <a:rPr lang="en-US"/>
              <a:t>ENFORTUMAB VEDOTIN  |  CONFIDENTIAL — for non promotional use only</a:t>
            </a:r>
          </a:p>
        </p:txBody>
      </p:sp>
      <p:sp>
        <p:nvSpPr>
          <p:cNvPr id="9" name="Slide Number Placeholder 8"/>
          <p:cNvSpPr>
            <a:spLocks noGrp="1"/>
          </p:cNvSpPr>
          <p:nvPr>
            <p:ph type="sldNum" sz="quarter" idx="12"/>
          </p:nvPr>
        </p:nvSpPr>
        <p:spPr/>
        <p:txBody>
          <a:bodyPr/>
          <a:lstStyle/>
          <a:p>
            <a:pPr>
              <a:defRPr/>
            </a:pPr>
            <a:fld id="{9AD81BEA-B136-834C-90D2-FAFF047442DC}" type="slidenum">
              <a:rPr lang="en-US" smtClean="0"/>
              <a:pPr>
                <a:defRPr/>
              </a:pPr>
              <a:t>‹#›</a:t>
            </a:fld>
            <a:endParaRPr lang="en-US" dirty="0"/>
          </a:p>
        </p:txBody>
      </p:sp>
    </p:spTree>
    <p:extLst>
      <p:ext uri="{BB962C8B-B14F-4D97-AF65-F5344CB8AC3E}">
        <p14:creationId xmlns:p14="http://schemas.microsoft.com/office/powerpoint/2010/main" val="29968092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3/11/22</a:t>
            </a:fld>
            <a:endParaRPr lang="en-US" dirty="0"/>
          </a:p>
        </p:txBody>
      </p:sp>
      <p:sp>
        <p:nvSpPr>
          <p:cNvPr id="4" name="Footer Placeholder 3"/>
          <p:cNvSpPr>
            <a:spLocks noGrp="1"/>
          </p:cNvSpPr>
          <p:nvPr>
            <p:ph type="ftr" sz="quarter" idx="11"/>
          </p:nvPr>
        </p:nvSpPr>
        <p:spPr/>
        <p:txBody>
          <a:bodyPr/>
          <a:lstStyle/>
          <a:p>
            <a:pPr>
              <a:defRPr/>
            </a:pPr>
            <a:r>
              <a:rPr lang="en-US"/>
              <a:t>ENFORTUMAB VEDOTIN  |  CONFIDENTIAL — for non promotional use only</a:t>
            </a:r>
          </a:p>
        </p:txBody>
      </p:sp>
      <p:sp>
        <p:nvSpPr>
          <p:cNvPr id="5" name="Slide Number Placeholder 4"/>
          <p:cNvSpPr>
            <a:spLocks noGrp="1"/>
          </p:cNvSpPr>
          <p:nvPr>
            <p:ph type="sldNum" sz="quarter" idx="12"/>
          </p:nvPr>
        </p:nvSpPr>
        <p:spPr/>
        <p:txBody>
          <a:bodyPr/>
          <a:lstStyle/>
          <a:p>
            <a:pPr>
              <a:defRPr/>
            </a:pPr>
            <a:fld id="{02C4AA4A-B10E-C347-AE97-19FD197BB724}" type="slidenum">
              <a:rPr lang="en-US" smtClean="0"/>
              <a:pPr>
                <a:defRPr/>
              </a:pPr>
              <a:t>‹#›</a:t>
            </a:fld>
            <a:endParaRPr lang="en-US" dirty="0"/>
          </a:p>
        </p:txBody>
      </p:sp>
    </p:spTree>
    <p:extLst>
      <p:ext uri="{BB962C8B-B14F-4D97-AF65-F5344CB8AC3E}">
        <p14:creationId xmlns:p14="http://schemas.microsoft.com/office/powerpoint/2010/main" val="3116769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3/11/22</a:t>
            </a:fld>
            <a:endParaRPr lang="en-US" dirty="0"/>
          </a:p>
        </p:txBody>
      </p:sp>
      <p:sp>
        <p:nvSpPr>
          <p:cNvPr id="3" name="Footer Placeholder 2"/>
          <p:cNvSpPr>
            <a:spLocks noGrp="1"/>
          </p:cNvSpPr>
          <p:nvPr>
            <p:ph type="ftr" sz="quarter" idx="11"/>
          </p:nvPr>
        </p:nvSpPr>
        <p:spPr/>
        <p:txBody>
          <a:bodyPr/>
          <a:lstStyle/>
          <a:p>
            <a:pPr>
              <a:defRPr/>
            </a:pPr>
            <a:r>
              <a:rPr lang="en-US"/>
              <a:t>ENFORTUMAB VEDOTIN  |  CONFIDENTIAL — for non promotional use only</a:t>
            </a:r>
          </a:p>
        </p:txBody>
      </p:sp>
      <p:sp>
        <p:nvSpPr>
          <p:cNvPr id="4" name="Slide Number Placeholder 3"/>
          <p:cNvSpPr>
            <a:spLocks noGrp="1"/>
          </p:cNvSpPr>
          <p:nvPr>
            <p:ph type="sldNum" sz="quarter" idx="12"/>
          </p:nvPr>
        </p:nvSpPr>
        <p:spPr/>
        <p:txBody>
          <a:bodyPr/>
          <a:lstStyle/>
          <a:p>
            <a:pPr>
              <a:defRPr/>
            </a:pPr>
            <a:fld id="{A5AFCD0D-B611-5C48-BD40-1E997CDB17D2}" type="slidenum">
              <a:rPr lang="en-US" smtClean="0"/>
              <a:pPr>
                <a:defRPr/>
              </a:pPr>
              <a:t>‹#›</a:t>
            </a:fld>
            <a:endParaRPr lang="en-US" dirty="0"/>
          </a:p>
        </p:txBody>
      </p:sp>
    </p:spTree>
    <p:extLst>
      <p:ext uri="{BB962C8B-B14F-4D97-AF65-F5344CB8AC3E}">
        <p14:creationId xmlns:p14="http://schemas.microsoft.com/office/powerpoint/2010/main" val="964966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3/11/22</a:t>
            </a:fld>
            <a:endParaRPr lang="en-US" dirty="0"/>
          </a:p>
        </p:txBody>
      </p:sp>
      <p:sp>
        <p:nvSpPr>
          <p:cNvPr id="6" name="Footer Placeholder 5"/>
          <p:cNvSpPr>
            <a:spLocks noGrp="1"/>
          </p:cNvSpPr>
          <p:nvPr>
            <p:ph type="ftr" sz="quarter" idx="11"/>
          </p:nvPr>
        </p:nvSpPr>
        <p:spPr/>
        <p:txBody>
          <a:bodyPr/>
          <a:lstStyle/>
          <a:p>
            <a:pPr>
              <a:defRPr/>
            </a:pPr>
            <a:r>
              <a:rPr lang="en-US"/>
              <a:t>ENFORTUMAB VEDOTIN  |  CONFIDENTIAL — for non promotional use only</a:t>
            </a:r>
          </a:p>
        </p:txBody>
      </p:sp>
      <p:sp>
        <p:nvSpPr>
          <p:cNvPr id="7" name="Slide Number Placeholder 6"/>
          <p:cNvSpPr>
            <a:spLocks noGrp="1"/>
          </p:cNvSpPr>
          <p:nvPr>
            <p:ph type="sldNum" sz="quarter" idx="12"/>
          </p:nvPr>
        </p:nvSpPr>
        <p:spPr/>
        <p:txBody>
          <a:bodyPr/>
          <a:lstStyle/>
          <a:p>
            <a:pPr>
              <a:defRPr/>
            </a:pPr>
            <a:fld id="{F59B877B-3DE6-0644-8DBF-930C5AD38EB8}" type="slidenum">
              <a:rPr lang="en-US" smtClean="0"/>
              <a:pPr>
                <a:defRPr/>
              </a:pPr>
              <a:t>‹#›</a:t>
            </a:fld>
            <a:endParaRPr lang="en-US" dirty="0"/>
          </a:p>
        </p:txBody>
      </p:sp>
    </p:spTree>
    <p:extLst>
      <p:ext uri="{BB962C8B-B14F-4D97-AF65-F5344CB8AC3E}">
        <p14:creationId xmlns:p14="http://schemas.microsoft.com/office/powerpoint/2010/main" val="34029020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dt="0"/>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3/11/22</a:t>
            </a:fld>
            <a:endParaRPr lang="en-US" dirty="0"/>
          </a:p>
        </p:txBody>
      </p:sp>
      <p:sp>
        <p:nvSpPr>
          <p:cNvPr id="6" name="Footer Placeholder 5"/>
          <p:cNvSpPr>
            <a:spLocks noGrp="1"/>
          </p:cNvSpPr>
          <p:nvPr>
            <p:ph type="ftr" sz="quarter" idx="11"/>
          </p:nvPr>
        </p:nvSpPr>
        <p:spPr/>
        <p:txBody>
          <a:bodyPr/>
          <a:lstStyle/>
          <a:p>
            <a:pPr>
              <a:defRPr/>
            </a:pPr>
            <a:r>
              <a:rPr lang="en-US"/>
              <a:t>ENFORTUMAB VEDOTIN  |  CONFIDENTIAL — for non promotional use only</a:t>
            </a:r>
          </a:p>
        </p:txBody>
      </p:sp>
      <p:sp>
        <p:nvSpPr>
          <p:cNvPr id="7" name="Slide Number Placeholder 6"/>
          <p:cNvSpPr>
            <a:spLocks noGrp="1"/>
          </p:cNvSpPr>
          <p:nvPr>
            <p:ph type="sldNum" sz="quarter" idx="12"/>
          </p:nvPr>
        </p:nvSpPr>
        <p:spPr/>
        <p:txBody>
          <a:bodyPr/>
          <a:lstStyle/>
          <a:p>
            <a:pPr>
              <a:defRPr/>
            </a:pPr>
            <a:fld id="{83C59213-81BB-5F46-9BA8-E30FD7286BD9}" type="slidenum">
              <a:rPr lang="en-US" smtClean="0"/>
              <a:pPr>
                <a:defRPr/>
              </a:pPr>
              <a:t>‹#›</a:t>
            </a:fld>
            <a:endParaRPr lang="en-US" dirty="0"/>
          </a:p>
        </p:txBody>
      </p:sp>
    </p:spTree>
    <p:extLst>
      <p:ext uri="{BB962C8B-B14F-4D97-AF65-F5344CB8AC3E}">
        <p14:creationId xmlns:p14="http://schemas.microsoft.com/office/powerpoint/2010/main" val="6909866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3/11/22</a:t>
            </a:fld>
            <a:endParaRPr lang="en-US" dirty="0"/>
          </a:p>
        </p:txBody>
      </p:sp>
      <p:sp>
        <p:nvSpPr>
          <p:cNvPr id="5" name="Footer Placeholder 4"/>
          <p:cNvSpPr>
            <a:spLocks noGrp="1"/>
          </p:cNvSpPr>
          <p:nvPr>
            <p:ph type="ftr" sz="quarter" idx="11"/>
          </p:nvPr>
        </p:nvSpPr>
        <p:spPr/>
        <p:txBody>
          <a:bodyPr/>
          <a:lstStyle/>
          <a:p>
            <a:pPr>
              <a:defRPr/>
            </a:pPr>
            <a:r>
              <a:rPr lang="en-US"/>
              <a:t>ENFORTUMAB VEDOTIN  |  CONFIDENTIAL — for non promotional use only</a:t>
            </a:r>
          </a:p>
        </p:txBody>
      </p:sp>
      <p:sp>
        <p:nvSpPr>
          <p:cNvPr id="6" name="Slide Number Placeholder 5"/>
          <p:cNvSpPr>
            <a:spLocks noGrp="1"/>
          </p:cNvSpPr>
          <p:nvPr>
            <p:ph type="sldNum" sz="quarter" idx="12"/>
          </p:nvPr>
        </p:nvSpPr>
        <p:spPr/>
        <p:txBody>
          <a:bodyPr/>
          <a:lstStyle/>
          <a:p>
            <a:pPr>
              <a:defRPr/>
            </a:pPr>
            <a:fld id="{F59B877B-3DE6-0644-8DBF-930C5AD38EB8}" type="slidenum">
              <a:rPr lang="en-US" smtClean="0"/>
              <a:pPr>
                <a:defRPr/>
              </a:pPr>
              <a:t>‹#›</a:t>
            </a:fld>
            <a:endParaRPr lang="en-US" dirty="0"/>
          </a:p>
        </p:txBody>
      </p:sp>
    </p:spTree>
    <p:extLst>
      <p:ext uri="{BB962C8B-B14F-4D97-AF65-F5344CB8AC3E}">
        <p14:creationId xmlns:p14="http://schemas.microsoft.com/office/powerpoint/2010/main" val="9619436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dt="0"/>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3/11/22</a:t>
            </a:fld>
            <a:endParaRPr lang="en-US" dirty="0"/>
          </a:p>
        </p:txBody>
      </p:sp>
      <p:sp>
        <p:nvSpPr>
          <p:cNvPr id="5" name="Footer Placeholder 4"/>
          <p:cNvSpPr>
            <a:spLocks noGrp="1"/>
          </p:cNvSpPr>
          <p:nvPr>
            <p:ph type="ftr" sz="quarter" idx="11"/>
          </p:nvPr>
        </p:nvSpPr>
        <p:spPr/>
        <p:txBody>
          <a:bodyPr/>
          <a:lstStyle/>
          <a:p>
            <a:pPr>
              <a:defRPr/>
            </a:pPr>
            <a:r>
              <a:rPr lang="en-US"/>
              <a:t>ENFORTUMAB VEDOTIN  |  CONFIDENTIAL — for non promotional use only</a:t>
            </a:r>
          </a:p>
        </p:txBody>
      </p:sp>
      <p:sp>
        <p:nvSpPr>
          <p:cNvPr id="6" name="Slide Number Placeholder 5"/>
          <p:cNvSpPr>
            <a:spLocks noGrp="1"/>
          </p:cNvSpPr>
          <p:nvPr>
            <p:ph type="sldNum" sz="quarter" idx="12"/>
          </p:nvPr>
        </p:nvSpPr>
        <p:spPr/>
        <p:txBody>
          <a:bodyPr/>
          <a:lstStyle/>
          <a:p>
            <a:pPr>
              <a:defRPr/>
            </a:pPr>
            <a:fld id="{F59B877B-3DE6-0644-8DBF-930C5AD38EB8}" type="slidenum">
              <a:rPr lang="en-US" smtClean="0"/>
              <a:pPr>
                <a:defRPr/>
              </a:pPr>
              <a:t>‹#›</a:t>
            </a:fld>
            <a:endParaRPr lang="en-US" dirty="0"/>
          </a:p>
        </p:txBody>
      </p:sp>
    </p:spTree>
    <p:extLst>
      <p:ext uri="{BB962C8B-B14F-4D97-AF65-F5344CB8AC3E}">
        <p14:creationId xmlns:p14="http://schemas.microsoft.com/office/powerpoint/2010/main" val="36868649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dt="0"/>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483911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cSld name="Slide with two cloumn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E4FF90A-D4F0-A14B-8303-BCECC2866016}"/>
              </a:ext>
            </a:extLst>
          </p:cNvPr>
          <p:cNvSpPr/>
          <p:nvPr userDrawn="1"/>
        </p:nvSpPr>
        <p:spPr>
          <a:xfrm>
            <a:off x="11055351" y="452438"/>
            <a:ext cx="910167"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p>
        </p:txBody>
      </p:sp>
      <p:sp>
        <p:nvSpPr>
          <p:cNvPr id="2" name="Title 1"/>
          <p:cNvSpPr>
            <a:spLocks noGrp="1"/>
          </p:cNvSpPr>
          <p:nvPr>
            <p:ph type="title"/>
          </p:nvPr>
        </p:nvSpPr>
        <p:spPr/>
        <p:txBody>
          <a:bodyPr/>
          <a:lstStyle/>
          <a:p>
            <a:r>
              <a:rPr lang="en-US"/>
              <a:t>Click to edit Master title style</a:t>
            </a:r>
          </a:p>
        </p:txBody>
      </p:sp>
      <p:sp>
        <p:nvSpPr>
          <p:cNvPr id="5" name="Content Placeholder 2"/>
          <p:cNvSpPr>
            <a:spLocks noGrp="1"/>
          </p:cNvSpPr>
          <p:nvPr>
            <p:ph idx="13"/>
          </p:nvPr>
        </p:nvSpPr>
        <p:spPr>
          <a:xfrm>
            <a:off x="5883907" y="1371603"/>
            <a:ext cx="5169408" cy="4412513"/>
          </a:xfrm>
        </p:spPr>
        <p:txBody>
          <a:bodyPr/>
          <a:lstStyle>
            <a:lvl3pPr>
              <a:defRPr sz="750"/>
            </a:lvl3pPr>
            <a:lvl4pPr>
              <a:defRPr sz="750"/>
            </a:lvl4pPr>
            <a:lvl5pPr>
              <a:defRPr sz="7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7"/>
          <p:cNvSpPr>
            <a:spLocks noGrp="1"/>
          </p:cNvSpPr>
          <p:nvPr>
            <p:ph sz="quarter" idx="14"/>
          </p:nvPr>
        </p:nvSpPr>
        <p:spPr>
          <a:xfrm>
            <a:off x="358773" y="1371600"/>
            <a:ext cx="5169408" cy="4412512"/>
          </a:xfrm>
        </p:spPr>
        <p:txBody>
          <a:bodyPr/>
          <a:lstStyle>
            <a:lvl1pPr>
              <a:defRPr/>
            </a:lvl1pPr>
            <a:lvl3pPr>
              <a:defRPr sz="750"/>
            </a:lvl3pPr>
            <a:lvl4pPr>
              <a:defRPr sz="750"/>
            </a:lvl4pPr>
            <a:lvl5pPr>
              <a:defRPr sz="7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a:extLst>
              <a:ext uri="{FF2B5EF4-FFF2-40B4-BE49-F238E27FC236}">
                <a16:creationId xmlns:a16="http://schemas.microsoft.com/office/drawing/2014/main" id="{0CE452BB-6658-1D4E-9293-8B7184674B36}"/>
              </a:ext>
            </a:extLst>
          </p:cNvPr>
          <p:cNvSpPr>
            <a:spLocks noGrp="1"/>
          </p:cNvSpPr>
          <p:nvPr>
            <p:ph type="sldNum" sz="quarter" idx="15"/>
          </p:nvPr>
        </p:nvSpPr>
        <p:spPr/>
        <p:txBody>
          <a:bodyPr/>
          <a:lstStyle>
            <a:lvl1pPr>
              <a:defRPr/>
            </a:lvl1pPr>
          </a:lstStyle>
          <a:p>
            <a:pPr>
              <a:defRPr/>
            </a:pPr>
            <a:fld id="{670EF881-EE67-4C46-8D18-916B105465AD}" type="slidenum">
              <a:rPr lang="en-GB"/>
              <a:pPr>
                <a:defRPr/>
              </a:pPr>
              <a:t>‹#›</a:t>
            </a:fld>
            <a:endParaRPr lang="en-GB" dirty="0"/>
          </a:p>
        </p:txBody>
      </p:sp>
    </p:spTree>
    <p:extLst>
      <p:ext uri="{BB962C8B-B14F-4D97-AF65-F5344CB8AC3E}">
        <p14:creationId xmlns:p14="http://schemas.microsoft.com/office/powerpoint/2010/main" val="40610051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p:cSld name="Slide with tit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7A749E-397E-5145-9E95-D58AB9AE22F9}"/>
              </a:ext>
            </a:extLst>
          </p:cNvPr>
          <p:cNvSpPr/>
          <p:nvPr userDrawn="1"/>
        </p:nvSpPr>
        <p:spPr>
          <a:xfrm>
            <a:off x="11046885" y="444500"/>
            <a:ext cx="910167"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p>
        </p:txBody>
      </p:sp>
      <p:sp>
        <p:nvSpPr>
          <p:cNvPr id="2" name="Title 1"/>
          <p:cNvSpPr>
            <a:spLocks noGrp="1"/>
          </p:cNvSpPr>
          <p:nvPr>
            <p:ph type="title"/>
          </p:nvPr>
        </p:nvSpPr>
        <p:spPr/>
        <p:txBody>
          <a:bodyPr/>
          <a:lstStyle/>
          <a:p>
            <a:r>
              <a:rPr lang="en-US"/>
              <a:t>Click to edit Master title style</a:t>
            </a:r>
          </a:p>
        </p:txBody>
      </p:sp>
      <p:sp>
        <p:nvSpPr>
          <p:cNvPr id="4" name="Slide Number Placeholder 5">
            <a:extLst>
              <a:ext uri="{FF2B5EF4-FFF2-40B4-BE49-F238E27FC236}">
                <a16:creationId xmlns:a16="http://schemas.microsoft.com/office/drawing/2014/main" id="{14B499C0-DDFB-5849-83AB-A05A96FEDF60}"/>
              </a:ext>
            </a:extLst>
          </p:cNvPr>
          <p:cNvSpPr>
            <a:spLocks noGrp="1"/>
          </p:cNvSpPr>
          <p:nvPr>
            <p:ph type="sldNum" sz="quarter" idx="10"/>
          </p:nvPr>
        </p:nvSpPr>
        <p:spPr/>
        <p:txBody>
          <a:bodyPr/>
          <a:lstStyle>
            <a:lvl1pPr>
              <a:defRPr/>
            </a:lvl1pPr>
          </a:lstStyle>
          <a:p>
            <a:pPr>
              <a:defRPr/>
            </a:pPr>
            <a:fld id="{694B44DA-2042-9642-A0D0-11B971B8DFDC}" type="slidenum">
              <a:rPr lang="en-GB"/>
              <a:pPr>
                <a:defRPr/>
              </a:pPr>
              <a:t>‹#›</a:t>
            </a:fld>
            <a:endParaRPr lang="en-GB" dirty="0"/>
          </a:p>
        </p:txBody>
      </p:sp>
    </p:spTree>
    <p:extLst>
      <p:ext uri="{BB962C8B-B14F-4D97-AF65-F5344CB8AC3E}">
        <p14:creationId xmlns:p14="http://schemas.microsoft.com/office/powerpoint/2010/main" val="25930949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a:xfrm>
            <a:off x="448573" y="1963646"/>
            <a:ext cx="10905227" cy="4351338"/>
          </a:xfrm>
          <a:prstGeom prst="rect">
            <a:avLst/>
          </a:prstGeom>
        </p:spPr>
        <p:txBody>
          <a:bodyPr/>
          <a:lstStyle>
            <a:lvl1pPr marL="128588" indent="-128588">
              <a:buFont typeface="Arial" panose="020B0604020202020204" pitchFamily="34" charset="0"/>
              <a:buChar char="•"/>
              <a:defRPr>
                <a:solidFill>
                  <a:schemeClr val="tx2"/>
                </a:solidFill>
              </a:defRPr>
            </a:lvl1pPr>
            <a:lvl2pPr>
              <a:defRPr>
                <a:solidFill>
                  <a:schemeClr val="tx2"/>
                </a:solidFill>
              </a:defRPr>
            </a:lvl2pPr>
            <a:lvl3pPr marL="771525" indent="-128588">
              <a:buFont typeface="Wingdings" pitchFamily="2" charset="2"/>
              <a:buChar char="§"/>
              <a:defRPr>
                <a:solidFill>
                  <a:schemeClr val="tx2"/>
                </a:solidFill>
              </a:defRPr>
            </a:lvl3pPr>
            <a:lvl4pPr>
              <a:defRPr>
                <a:solidFill>
                  <a:schemeClr val="tx2"/>
                </a:solidFill>
              </a:defRPr>
            </a:lvl4pPr>
            <a:lvl5pPr marL="1464469" indent="-92869">
              <a:tabLst/>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13"/>
          </p:nvPr>
        </p:nvSpPr>
        <p:spPr>
          <a:xfrm>
            <a:off x="449264" y="1345456"/>
            <a:ext cx="10904537" cy="411161"/>
          </a:xfrm>
          <a:prstGeom prst="rect">
            <a:avLst/>
          </a:prstGeom>
        </p:spPr>
        <p:txBody>
          <a:bodyPr/>
          <a:lstStyle>
            <a:lvl1pPr marL="0" indent="0">
              <a:buNone/>
              <a:defRPr sz="1500">
                <a:solidFill>
                  <a:schemeClr val="tx2"/>
                </a:solidFill>
              </a:defRPr>
            </a:lvl1pPr>
            <a:lvl2pPr marL="342900" indent="0">
              <a:buNone/>
              <a:defRPr/>
            </a:lvl2pPr>
          </a:lstStyle>
          <a:p>
            <a:pPr lvl="0"/>
            <a:r>
              <a:rPr lang="en-US" dirty="0"/>
              <a:t>Click to edit Master text styles</a:t>
            </a:r>
          </a:p>
        </p:txBody>
      </p:sp>
      <p:sp>
        <p:nvSpPr>
          <p:cNvPr id="5" name="Footer Placeholder 4">
            <a:extLst>
              <a:ext uri="{FF2B5EF4-FFF2-40B4-BE49-F238E27FC236}">
                <a16:creationId xmlns:a16="http://schemas.microsoft.com/office/drawing/2014/main" id="{266C3D4D-6B24-574A-99DA-CA9768800A25}"/>
              </a:ext>
            </a:extLst>
          </p:cNvPr>
          <p:cNvSpPr>
            <a:spLocks noGrp="1"/>
          </p:cNvSpPr>
          <p:nvPr>
            <p:ph type="ftr" sz="quarter" idx="14"/>
          </p:nvPr>
        </p:nvSpPr>
        <p:spPr/>
        <p:txBody>
          <a:bodyPr/>
          <a:lstStyle>
            <a:lvl1pPr>
              <a:defRPr/>
            </a:lvl1pPr>
          </a:lstStyle>
          <a:p>
            <a:pPr>
              <a:defRPr/>
            </a:pPr>
            <a:r>
              <a:rPr lang="en-US"/>
              <a:t>ENFORTUMAB VEDOTIN  |  CONFIDENTIAL — for non promotional use only</a:t>
            </a:r>
          </a:p>
        </p:txBody>
      </p:sp>
      <p:sp>
        <p:nvSpPr>
          <p:cNvPr id="6" name="Slide Number Placeholder 5">
            <a:extLst>
              <a:ext uri="{FF2B5EF4-FFF2-40B4-BE49-F238E27FC236}">
                <a16:creationId xmlns:a16="http://schemas.microsoft.com/office/drawing/2014/main" id="{024F1C90-1839-A945-AD19-F9E4FD8AA34C}"/>
              </a:ext>
            </a:extLst>
          </p:cNvPr>
          <p:cNvSpPr>
            <a:spLocks noGrp="1"/>
          </p:cNvSpPr>
          <p:nvPr>
            <p:ph type="sldNum" sz="quarter" idx="15"/>
          </p:nvPr>
        </p:nvSpPr>
        <p:spPr/>
        <p:txBody>
          <a:bodyPr/>
          <a:lstStyle>
            <a:lvl1pPr>
              <a:defRPr/>
            </a:lvl1pPr>
          </a:lstStyle>
          <a:p>
            <a:pPr>
              <a:defRPr/>
            </a:pPr>
            <a:fld id="{7C283BB3-82AF-6F41-8009-47929083FA7F}" type="slidenum">
              <a:rPr lang="en-US"/>
              <a:pPr>
                <a:defRPr/>
              </a:pPr>
              <a:t>‹#›</a:t>
            </a:fld>
            <a:endParaRPr lang="en-US" dirty="0"/>
          </a:p>
        </p:txBody>
      </p:sp>
    </p:spTree>
    <p:extLst>
      <p:ext uri="{BB962C8B-B14F-4D97-AF65-F5344CB8AC3E}">
        <p14:creationId xmlns:p14="http://schemas.microsoft.com/office/powerpoint/2010/main" val="28001814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449263" y="1717675"/>
            <a:ext cx="5050992" cy="4184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9"/>
          <p:cNvSpPr>
            <a:spLocks noGrp="1"/>
          </p:cNvSpPr>
          <p:nvPr>
            <p:ph sz="quarter" idx="14"/>
          </p:nvPr>
        </p:nvSpPr>
        <p:spPr>
          <a:xfrm>
            <a:off x="6302808" y="1717675"/>
            <a:ext cx="5050992" cy="4184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2AA8D0FD-EC90-9449-9C44-67C38CCA43E0}"/>
              </a:ext>
            </a:extLst>
          </p:cNvPr>
          <p:cNvSpPr>
            <a:spLocks noGrp="1"/>
          </p:cNvSpPr>
          <p:nvPr>
            <p:ph type="ftr" sz="quarter" idx="15"/>
          </p:nvPr>
        </p:nvSpPr>
        <p:spPr/>
        <p:txBody>
          <a:bodyPr/>
          <a:lstStyle>
            <a:lvl1pPr>
              <a:defRPr/>
            </a:lvl1pPr>
          </a:lstStyle>
          <a:p>
            <a:pPr>
              <a:defRPr/>
            </a:pPr>
            <a:r>
              <a:rPr lang="en-US"/>
              <a:t>ENFORTUMAB VEDOTIN  |  CONFIDENTIAL — for non promotional use only</a:t>
            </a:r>
          </a:p>
        </p:txBody>
      </p:sp>
      <p:sp>
        <p:nvSpPr>
          <p:cNvPr id="6" name="Slide Number Placeholder 5">
            <a:extLst>
              <a:ext uri="{FF2B5EF4-FFF2-40B4-BE49-F238E27FC236}">
                <a16:creationId xmlns:a16="http://schemas.microsoft.com/office/drawing/2014/main" id="{D1DBF5C9-D190-7F44-AD5C-FFA6CE875B4D}"/>
              </a:ext>
            </a:extLst>
          </p:cNvPr>
          <p:cNvSpPr>
            <a:spLocks noGrp="1"/>
          </p:cNvSpPr>
          <p:nvPr>
            <p:ph type="sldNum" sz="quarter" idx="16"/>
          </p:nvPr>
        </p:nvSpPr>
        <p:spPr/>
        <p:txBody>
          <a:bodyPr/>
          <a:lstStyle>
            <a:lvl1pPr>
              <a:defRPr/>
            </a:lvl1pPr>
          </a:lstStyle>
          <a:p>
            <a:pPr>
              <a:defRPr/>
            </a:pPr>
            <a:fld id="{EAEF8244-8CA1-524F-B8A1-945995B98839}" type="slidenum">
              <a:rPr lang="en-US"/>
              <a:pPr>
                <a:defRPr/>
              </a:pPr>
              <a:t>‹#›</a:t>
            </a:fld>
            <a:endParaRPr lang="en-US" dirty="0"/>
          </a:p>
        </p:txBody>
      </p:sp>
    </p:spTree>
    <p:extLst>
      <p:ext uri="{BB962C8B-B14F-4D97-AF65-F5344CB8AC3E}">
        <p14:creationId xmlns:p14="http://schemas.microsoft.com/office/powerpoint/2010/main" val="4944007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30428"/>
            <a:ext cx="12192000" cy="1470025"/>
          </a:xfrm>
        </p:spPr>
        <p:txBody>
          <a:bodyPr/>
          <a:lstStyle>
            <a:lvl1pPr>
              <a:defRPr sz="3600"/>
            </a:lvl1pPr>
          </a:lstStyle>
          <a:p>
            <a:r>
              <a:rPr lang="en-US"/>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8" indent="0" algn="ctr">
              <a:buNone/>
              <a:defRPr/>
            </a:lvl3pPr>
            <a:lvl4pPr marL="1371566" indent="0" algn="ctr">
              <a:buNone/>
              <a:defRPr/>
            </a:lvl4pPr>
            <a:lvl5pPr marL="1828754" indent="0" algn="ctr">
              <a:buNone/>
              <a:defRPr/>
            </a:lvl5pPr>
            <a:lvl6pPr marL="2285943" indent="0" algn="ctr">
              <a:buNone/>
              <a:defRPr/>
            </a:lvl6pPr>
            <a:lvl7pPr marL="2743132"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Footer Placeholder 1">
            <a:extLst>
              <a:ext uri="{FF2B5EF4-FFF2-40B4-BE49-F238E27FC236}">
                <a16:creationId xmlns:a16="http://schemas.microsoft.com/office/drawing/2014/main" id="{5CF5FFC3-CC23-2C45-B7FB-6D6F9D09C4A4}"/>
              </a:ext>
            </a:extLst>
          </p:cNvPr>
          <p:cNvSpPr>
            <a:spLocks noGrp="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3764881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a:extLst>
              <a:ext uri="{FF2B5EF4-FFF2-40B4-BE49-F238E27FC236}">
                <a16:creationId xmlns:a16="http://schemas.microsoft.com/office/drawing/2014/main" id="{B099D066-3F8F-4F49-A58B-64C85E2081EA}"/>
              </a:ext>
            </a:extLst>
          </p:cNvPr>
          <p:cNvSpPr>
            <a:spLocks noGrp="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16689952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914400" y="1124744"/>
            <a:ext cx="5080000" cy="4824536"/>
          </a:xfrm>
        </p:spPr>
        <p:txBody>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124744"/>
            <a:ext cx="5080000" cy="4824536"/>
          </a:xfrm>
        </p:spPr>
        <p:txBody>
          <a:bodyPr/>
          <a:lstStyle>
            <a:lvl1pPr>
              <a:defRPr sz="24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1">
            <a:extLst>
              <a:ext uri="{FF2B5EF4-FFF2-40B4-BE49-F238E27FC236}">
                <a16:creationId xmlns:a16="http://schemas.microsoft.com/office/drawing/2014/main" id="{EA125B00-27B5-0B46-99E2-11983F6E0776}"/>
              </a:ext>
            </a:extLst>
          </p:cNvPr>
          <p:cNvSpPr>
            <a:spLocks noGrp="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29428535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1">
            <a:extLst>
              <a:ext uri="{FF2B5EF4-FFF2-40B4-BE49-F238E27FC236}">
                <a16:creationId xmlns:a16="http://schemas.microsoft.com/office/drawing/2014/main" id="{5C23A4F9-9156-AB41-83D0-9D89EDD2326C}"/>
              </a:ext>
            </a:extLst>
          </p:cNvPr>
          <p:cNvSpPr>
            <a:spLocks noGrp="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11020711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type="titleOnly" preserve="1">
  <p:cSld name="Blank_no logo (use sparingly)">
    <p:spTree>
      <p:nvGrpSpPr>
        <p:cNvPr id="1" name=""/>
        <p:cNvGrpSpPr/>
        <p:nvPr/>
      </p:nvGrpSpPr>
      <p:grpSpPr>
        <a:xfrm>
          <a:off x="0" y="0"/>
          <a:ext cx="0" cy="0"/>
          <a:chOff x="0" y="0"/>
          <a:chExt cx="0" cy="0"/>
        </a:xfrm>
      </p:grpSpPr>
      <p:pic>
        <p:nvPicPr>
          <p:cNvPr id="3" name="Picture 5">
            <a:extLst>
              <a:ext uri="{FF2B5EF4-FFF2-40B4-BE49-F238E27FC236}">
                <a16:creationId xmlns:a16="http://schemas.microsoft.com/office/drawing/2014/main" id="{542E65EA-3C0C-2747-80AC-0395F2DD488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b="14969"/>
          <a:stretch>
            <a:fillRect/>
          </a:stretch>
        </p:blipFill>
        <p:spPr bwMode="auto">
          <a:xfrm>
            <a:off x="0" y="3175"/>
            <a:ext cx="12192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4" name="Footer Placeholder 1">
            <a:extLst>
              <a:ext uri="{FF2B5EF4-FFF2-40B4-BE49-F238E27FC236}">
                <a16:creationId xmlns:a16="http://schemas.microsoft.com/office/drawing/2014/main" id="{A340AB34-961D-2541-9DA8-A36FFCF10816}"/>
              </a:ext>
            </a:extLst>
          </p:cNvPr>
          <p:cNvSpPr>
            <a:spLocks noGrp="1"/>
          </p:cNvSpPr>
          <p:nvPr>
            <p:ph type="ftr" sz="quarter" idx="10"/>
          </p:nvPr>
        </p:nvSpPr>
        <p:spPr/>
        <p:txBody>
          <a:bodyPr/>
          <a:lstStyle>
            <a:lvl1pPr algn="ctr">
              <a:defRPr sz="1200">
                <a:solidFill>
                  <a:srgbClr val="002054"/>
                </a:solidFill>
              </a:defRPr>
            </a:lvl1pPr>
          </a:lstStyle>
          <a:p>
            <a:pPr>
              <a:defRPr/>
            </a:pPr>
            <a:endParaRPr lang="en-US"/>
          </a:p>
        </p:txBody>
      </p:sp>
    </p:spTree>
    <p:extLst>
      <p:ext uri="{BB962C8B-B14F-4D97-AF65-F5344CB8AC3E}">
        <p14:creationId xmlns:p14="http://schemas.microsoft.com/office/powerpoint/2010/main" val="19919883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B4C05FA-A49D-D34A-95A6-C4D0EF998CFF}"/>
              </a:ext>
            </a:extLst>
          </p:cNvPr>
          <p:cNvSpPr>
            <a:spLocks noGrp="1"/>
          </p:cNvSpPr>
          <p:nvPr>
            <p:ph type="ftr" sz="quarter" idx="10"/>
          </p:nvPr>
        </p:nvSpPr>
        <p:spPr/>
        <p:txBody>
          <a:bodyPr/>
          <a:lstStyle>
            <a:lvl1pPr algn="ctr">
              <a:defRPr sz="1200">
                <a:solidFill>
                  <a:srgbClr val="800000"/>
                </a:solidFill>
              </a:defRPr>
            </a:lvl1pPr>
          </a:lstStyle>
          <a:p>
            <a:pPr>
              <a:defRPr/>
            </a:pPr>
            <a:endParaRPr lang="en-US"/>
          </a:p>
        </p:txBody>
      </p:sp>
    </p:spTree>
    <p:extLst>
      <p:ext uri="{BB962C8B-B14F-4D97-AF65-F5344CB8AC3E}">
        <p14:creationId xmlns:p14="http://schemas.microsoft.com/office/powerpoint/2010/main" val="37350300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77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64319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13321299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000" b="0" i="1"/>
            </a:lvl1pPr>
          </a:lstStyle>
          <a:p>
            <a:r>
              <a:rPr lang="en-US"/>
              <a:t>Click to edit Master title style</a:t>
            </a:r>
            <a:endParaRPr lang="en-US" dirty="0"/>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2389717" y="5367340"/>
            <a:ext cx="7315200" cy="725959"/>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Footer Placeholder 1">
            <a:extLst>
              <a:ext uri="{FF2B5EF4-FFF2-40B4-BE49-F238E27FC236}">
                <a16:creationId xmlns:a16="http://schemas.microsoft.com/office/drawing/2014/main" id="{5816EC95-E17C-DF49-B634-6C447539ACE8}"/>
              </a:ext>
            </a:extLst>
          </p:cNvPr>
          <p:cNvSpPr>
            <a:spLocks noGrp="1"/>
          </p:cNvSpPr>
          <p:nvPr>
            <p:ph type="ftr" sz="quarter" idx="10"/>
          </p:nvPr>
        </p:nvSpPr>
        <p:spPr/>
        <p:txBody>
          <a:bodyPr/>
          <a:lstStyle>
            <a:lvl1pPr algn="ctr">
              <a:defRPr sz="1200">
                <a:solidFill>
                  <a:srgbClr val="800000"/>
                </a:solidFill>
              </a:defRPr>
            </a:lvl1pPr>
          </a:lstStyle>
          <a:p>
            <a:pPr>
              <a:defRPr/>
            </a:pPr>
            <a:endParaRPr lang="en-US"/>
          </a:p>
        </p:txBody>
      </p:sp>
    </p:spTree>
    <p:extLst>
      <p:ext uri="{BB962C8B-B14F-4D97-AF65-F5344CB8AC3E}">
        <p14:creationId xmlns:p14="http://schemas.microsoft.com/office/powerpoint/2010/main" val="1510996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a:extLst>
              <a:ext uri="{FF2B5EF4-FFF2-40B4-BE49-F238E27FC236}">
                <a16:creationId xmlns:a16="http://schemas.microsoft.com/office/drawing/2014/main" id="{889602E6-740F-C54B-A350-FFB32E325F8E}"/>
              </a:ext>
            </a:extLst>
          </p:cNvPr>
          <p:cNvSpPr>
            <a:spLocks noGrp="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30659080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userDrawn="1">
  <p:cSld name="Introduc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7" name="Text Placeholder 6"/>
          <p:cNvSpPr>
            <a:spLocks noGrp="1"/>
          </p:cNvSpPr>
          <p:nvPr>
            <p:ph type="body" sz="quarter" idx="12"/>
          </p:nvPr>
        </p:nvSpPr>
        <p:spPr>
          <a:xfrm>
            <a:off x="412800" y="784800"/>
            <a:ext cx="11222400" cy="511200"/>
          </a:xfrm>
        </p:spPr>
        <p:txBody>
          <a:bodyPr/>
          <a:lstStyle>
            <a:lvl1pPr marL="0" indent="0">
              <a:buNone/>
              <a:defRPr sz="2100" b="1" baseline="0">
                <a:solidFill>
                  <a:schemeClr val="accent2"/>
                </a:solidFill>
                <a:latin typeface="Arial" pitchFamily="34" charset="0"/>
                <a:cs typeface="Arial" pitchFamily="34" charset="0"/>
              </a:defRPr>
            </a:lvl1pPr>
          </a:lstStyle>
          <a:p>
            <a:pPr lvl="0"/>
            <a:r>
              <a:rPr lang="en-US"/>
              <a:t>Click to edit Master text styles</a:t>
            </a:r>
          </a:p>
        </p:txBody>
      </p:sp>
      <p:sp>
        <p:nvSpPr>
          <p:cNvPr id="9" name="Text Placeholder 8"/>
          <p:cNvSpPr>
            <a:spLocks noGrp="1"/>
          </p:cNvSpPr>
          <p:nvPr>
            <p:ph type="body" sz="quarter" idx="13"/>
          </p:nvPr>
        </p:nvSpPr>
        <p:spPr>
          <a:xfrm>
            <a:off x="412800" y="1760400"/>
            <a:ext cx="8942400" cy="4424400"/>
          </a:xfrm>
        </p:spPr>
        <p:txBody>
          <a:bodyPr/>
          <a:lstStyle>
            <a:lvl1pPr marL="0" indent="0">
              <a:buNone/>
              <a:defRPr sz="1800" b="1">
                <a:solidFill>
                  <a:schemeClr val="tx1"/>
                </a:solidFill>
                <a:latin typeface="Arial" pitchFamily="34" charset="0"/>
                <a:cs typeface="Arial" pitchFamily="34" charset="0"/>
              </a:defRPr>
            </a:lvl1pPr>
          </a:lstStyle>
          <a:p>
            <a:pPr lvl="0"/>
            <a:r>
              <a:rPr lang="en-US"/>
              <a:t>Click to edit Master text styles</a:t>
            </a:r>
          </a:p>
        </p:txBody>
      </p:sp>
      <p:sp>
        <p:nvSpPr>
          <p:cNvPr id="5" name="Date Placeholder 10">
            <a:extLst>
              <a:ext uri="{FF2B5EF4-FFF2-40B4-BE49-F238E27FC236}">
                <a16:creationId xmlns:a16="http://schemas.microsoft.com/office/drawing/2014/main" id="{899193D7-407D-DC41-8BE0-604FB0BFF86A}"/>
              </a:ext>
            </a:extLst>
          </p:cNvPr>
          <p:cNvSpPr>
            <a:spLocks noGrp="1"/>
          </p:cNvSpPr>
          <p:nvPr>
            <p:ph type="dt" sz="half" idx="14"/>
          </p:nvPr>
        </p:nvSpPr>
        <p:spPr>
          <a:xfrm>
            <a:off x="817034" y="6354764"/>
            <a:ext cx="4415367" cy="244475"/>
          </a:xfrm>
        </p:spPr>
        <p:txBody>
          <a:bodyPr/>
          <a:lstStyle>
            <a:lvl1pPr fontAlgn="base">
              <a:spcBef>
                <a:spcPct val="0"/>
              </a:spcBef>
              <a:spcAft>
                <a:spcPct val="0"/>
              </a:spcAft>
              <a:defRPr sz="1800">
                <a:solidFill>
                  <a:prstClr val="black"/>
                </a:solidFill>
                <a:ea typeface="ヒラギノ角ゴ Pro W3" charset="-128"/>
              </a:defRPr>
            </a:lvl1pPr>
          </a:lstStyle>
          <a:p>
            <a:pPr>
              <a:defRPr/>
            </a:pPr>
            <a:endParaRPr lang="sv-SE"/>
          </a:p>
        </p:txBody>
      </p:sp>
      <p:sp>
        <p:nvSpPr>
          <p:cNvPr id="6" name="Slide Number Placeholder 11">
            <a:extLst>
              <a:ext uri="{FF2B5EF4-FFF2-40B4-BE49-F238E27FC236}">
                <a16:creationId xmlns:a16="http://schemas.microsoft.com/office/drawing/2014/main" id="{73E3BB0C-E45A-2A43-8CB0-EBC84B14901C}"/>
              </a:ext>
            </a:extLst>
          </p:cNvPr>
          <p:cNvSpPr>
            <a:spLocks noGrp="1"/>
          </p:cNvSpPr>
          <p:nvPr>
            <p:ph type="sldNum" sz="quarter" idx="15"/>
          </p:nvPr>
        </p:nvSpPr>
        <p:spPr>
          <a:xfrm>
            <a:off x="143934" y="6354764"/>
            <a:ext cx="622300" cy="358775"/>
          </a:xfrm>
        </p:spPr>
        <p:txBody>
          <a:bodyPr vert="horz" wrap="square" lIns="91440" tIns="45720" rIns="91440" bIns="45720" numCol="1" anchor="t" anchorCtr="0" compatLnSpc="1">
            <a:prstTxWarp prst="textNoShape">
              <a:avLst/>
            </a:prstTxWarp>
          </a:bodyPr>
          <a:lstStyle>
            <a:lvl1pPr>
              <a:defRPr sz="1800">
                <a:solidFill>
                  <a:srgbClr val="000000"/>
                </a:solidFill>
                <a:ea typeface="MS PGothic" panose="020B0600070205080204" pitchFamily="34" charset="-128"/>
              </a:defRPr>
            </a:lvl1pPr>
          </a:lstStyle>
          <a:p>
            <a:pPr>
              <a:defRPr/>
            </a:pPr>
            <a:fld id="{1851BC00-3100-304D-A656-F9E943A46638}" type="slidenum">
              <a:rPr lang="en-GB" altLang="en-US"/>
              <a:pPr>
                <a:defRPr/>
              </a:pPr>
              <a:t>‹#›</a:t>
            </a:fld>
            <a:endParaRPr lang="en-GB" altLang="en-US"/>
          </a:p>
        </p:txBody>
      </p:sp>
      <p:sp>
        <p:nvSpPr>
          <p:cNvPr id="8" name="Footer Placeholder 12">
            <a:extLst>
              <a:ext uri="{FF2B5EF4-FFF2-40B4-BE49-F238E27FC236}">
                <a16:creationId xmlns:a16="http://schemas.microsoft.com/office/drawing/2014/main" id="{221AA89F-AA25-A842-9D32-06CB877E650E}"/>
              </a:ext>
            </a:extLst>
          </p:cNvPr>
          <p:cNvSpPr>
            <a:spLocks noGrp="1"/>
          </p:cNvSpPr>
          <p:nvPr>
            <p:ph type="ftr" sz="quarter" idx="16"/>
          </p:nvPr>
        </p:nvSpPr>
        <p:spPr>
          <a:xfrm>
            <a:off x="5232400" y="6354764"/>
            <a:ext cx="5759451" cy="244475"/>
          </a:xfrm>
        </p:spPr>
        <p:txBody>
          <a:bodyPr/>
          <a:lstStyle>
            <a:lvl1pPr defTabSz="914400" eaLnBrk="0" fontAlgn="base" hangingPunct="0">
              <a:spcBef>
                <a:spcPct val="0"/>
              </a:spcBef>
              <a:spcAft>
                <a:spcPct val="0"/>
              </a:spcAft>
              <a:defRPr sz="1800">
                <a:solidFill>
                  <a:prstClr val="black"/>
                </a:solidFill>
                <a:latin typeface="Arial" panose="020B0604020202020204" pitchFamily="34" charset="0"/>
                <a:ea typeface="ヒラギノ角ゴ Pro W3" charset="-128"/>
              </a:defRPr>
            </a:lvl1pPr>
          </a:lstStyle>
          <a:p>
            <a:pPr>
              <a:defRPr/>
            </a:pPr>
            <a:endParaRPr lang="sv-SE"/>
          </a:p>
        </p:txBody>
      </p:sp>
    </p:spTree>
    <p:extLst>
      <p:ext uri="{BB962C8B-B14F-4D97-AF65-F5344CB8AC3E}">
        <p14:creationId xmlns:p14="http://schemas.microsoft.com/office/powerpoint/2010/main" val="4545309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3/11/22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0437994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3/11/22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1083848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3/11/22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4858993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3/11/22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785395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3/11/22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528233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3/11/22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8323918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3/11/22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1932410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9245478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3/11/22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3669979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3/11/22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1817987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3/11/22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5249751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3/11/22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413715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userDrawn="1">
  <p:cSld name="2_Custom Layout">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A2CDD726-E114-9942-B4A2-A920635FDBA7}"/>
              </a:ext>
            </a:extLst>
          </p:cNvPr>
          <p:cNvCxnSpPr/>
          <p:nvPr userDrawn="1"/>
        </p:nvCxnSpPr>
        <p:spPr>
          <a:xfrm>
            <a:off x="0" y="1062038"/>
            <a:ext cx="12192000" cy="0"/>
          </a:xfrm>
          <a:prstGeom prst="line">
            <a:avLst/>
          </a:prstGeom>
          <a:ln>
            <a:solidFill>
              <a:srgbClr val="09345A"/>
            </a:solidFill>
          </a:ln>
        </p:spPr>
        <p:style>
          <a:lnRef idx="2">
            <a:schemeClr val="accent2"/>
          </a:lnRef>
          <a:fillRef idx="0">
            <a:schemeClr val="accent2"/>
          </a:fillRef>
          <a:effectRef idx="1">
            <a:schemeClr val="accent2"/>
          </a:effectRef>
          <a:fontRef idx="minor">
            <a:schemeClr val="tx1"/>
          </a:fontRef>
        </p:style>
      </p:cxnSp>
      <p:sp>
        <p:nvSpPr>
          <p:cNvPr id="6" name="Title 1"/>
          <p:cNvSpPr>
            <a:spLocks noGrp="1"/>
          </p:cNvSpPr>
          <p:nvPr>
            <p:ph type="title"/>
          </p:nvPr>
        </p:nvSpPr>
        <p:spPr>
          <a:xfrm>
            <a:off x="121920" y="35787"/>
            <a:ext cx="11948160" cy="990600"/>
          </a:xfrm>
          <a:prstGeom prst="rect">
            <a:avLst/>
          </a:prstGeom>
          <a:ln>
            <a:noFill/>
          </a:ln>
        </p:spPr>
        <p:txBody>
          <a:bodyPr>
            <a:noAutofit/>
          </a:bodyPr>
          <a:lstStyle>
            <a:lvl1pPr>
              <a:defRPr sz="2400">
                <a:solidFill>
                  <a:schemeClr val="accent1"/>
                </a:solidFill>
              </a:defRPr>
            </a:lvl1pPr>
          </a:lstStyle>
          <a:p>
            <a:r>
              <a:rPr lang="en-US" dirty="0"/>
              <a:t>Click to edit Master title style</a:t>
            </a:r>
          </a:p>
        </p:txBody>
      </p:sp>
      <p:sp>
        <p:nvSpPr>
          <p:cNvPr id="4" name="Footer Placeholder 6">
            <a:extLst>
              <a:ext uri="{FF2B5EF4-FFF2-40B4-BE49-F238E27FC236}">
                <a16:creationId xmlns:a16="http://schemas.microsoft.com/office/drawing/2014/main" id="{9C22D9D4-3D6A-F041-BDA3-D0ABD7FA1188}"/>
              </a:ext>
            </a:extLst>
          </p:cNvPr>
          <p:cNvSpPr>
            <a:spLocks noGrp="1"/>
          </p:cNvSpPr>
          <p:nvPr>
            <p:ph type="ftr" sz="quarter" idx="10"/>
          </p:nvPr>
        </p:nvSpPr>
        <p:spPr>
          <a:xfrm>
            <a:off x="127001" y="6418264"/>
            <a:ext cx="10265833" cy="365125"/>
          </a:xfrm>
        </p:spPr>
        <p:txBody>
          <a:bodyPr lIns="45720" tIns="45720" bIns="45720"/>
          <a:lstStyle>
            <a:lvl1pPr>
              <a:defRPr dirty="0">
                <a:solidFill>
                  <a:srgbClr val="000000"/>
                </a:solidFill>
                <a:ea typeface="ヒラギノ角ゴ Pro W3" charset="-128"/>
              </a:defRPr>
            </a:lvl1pPr>
          </a:lstStyle>
          <a:p>
            <a:pPr>
              <a:defRPr/>
            </a:pPr>
            <a:endParaRPr lang="en-US"/>
          </a:p>
        </p:txBody>
      </p:sp>
    </p:spTree>
    <p:extLst>
      <p:ext uri="{BB962C8B-B14F-4D97-AF65-F5344CB8AC3E}">
        <p14:creationId xmlns:p14="http://schemas.microsoft.com/office/powerpoint/2010/main" val="16704539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D8F7A66-1575-BF4E-B27E-AD34D827C21E}"/>
              </a:ext>
            </a:extLst>
          </p:cNvPr>
          <p:cNvSpPr/>
          <p:nvPr userDrawn="1"/>
        </p:nvSpPr>
        <p:spPr>
          <a:xfrm>
            <a:off x="0" y="2921000"/>
            <a:ext cx="12192000" cy="33607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p>
        </p:txBody>
      </p:sp>
      <p:sp>
        <p:nvSpPr>
          <p:cNvPr id="2" name="Title 1"/>
          <p:cNvSpPr>
            <a:spLocks noGrp="1"/>
          </p:cNvSpPr>
          <p:nvPr>
            <p:ph type="ctrTitle"/>
          </p:nvPr>
        </p:nvSpPr>
        <p:spPr>
          <a:xfrm>
            <a:off x="609600" y="652390"/>
            <a:ext cx="11074400" cy="1470025"/>
          </a:xfrm>
        </p:spPr>
        <p:txBody>
          <a:bodyPr/>
          <a:lstStyle>
            <a:lvl1pPr algn="ctr">
              <a:defRPr>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609600" y="4114802"/>
            <a:ext cx="11074400" cy="1752601"/>
          </a:xfrm>
        </p:spPr>
        <p:txBody>
          <a:bodyPr/>
          <a:lstStyle>
            <a:lvl1pPr marL="0" indent="0" algn="ctr">
              <a:buNone/>
              <a:defRPr>
                <a:solidFill>
                  <a:srgbClr val="000000"/>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5" name="Date Placeholder 3">
            <a:extLst>
              <a:ext uri="{FF2B5EF4-FFF2-40B4-BE49-F238E27FC236}">
                <a16:creationId xmlns:a16="http://schemas.microsoft.com/office/drawing/2014/main" id="{998BE485-DB47-B246-9D5B-76B821BCEC6F}"/>
              </a:ext>
            </a:extLst>
          </p:cNvPr>
          <p:cNvSpPr>
            <a:spLocks noGrp="1"/>
          </p:cNvSpPr>
          <p:nvPr>
            <p:ph type="dt" sz="half" idx="10"/>
          </p:nvPr>
        </p:nvSpPr>
        <p:spPr/>
        <p:txBody>
          <a:bodyPr/>
          <a:lstStyle>
            <a:lvl1pPr>
              <a:defRPr>
                <a:latin typeface="Helvetica" charset="0"/>
                <a:ea typeface="Helvetica" charset="0"/>
                <a:cs typeface="Helvetica" charset="0"/>
              </a:defRPr>
            </a:lvl1pPr>
          </a:lstStyle>
          <a:p>
            <a:pPr>
              <a:defRPr/>
            </a:pPr>
            <a:fld id="{A63902BD-277F-144F-8C73-C67F04CFC47D}" type="datetime1">
              <a:rPr lang="en-US"/>
              <a:pPr>
                <a:defRPr/>
              </a:pPr>
              <a:t>3/11/22</a:t>
            </a:fld>
            <a:endParaRPr lang="en-US" dirty="0"/>
          </a:p>
        </p:txBody>
      </p:sp>
      <p:sp>
        <p:nvSpPr>
          <p:cNvPr id="6" name="Footer Placeholder 4">
            <a:extLst>
              <a:ext uri="{FF2B5EF4-FFF2-40B4-BE49-F238E27FC236}">
                <a16:creationId xmlns:a16="http://schemas.microsoft.com/office/drawing/2014/main" id="{2F684D4A-CE10-1F4B-8652-E655BB288C2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165FD87-9DF9-C641-A374-515B0E77D12F}"/>
              </a:ext>
            </a:extLst>
          </p:cNvPr>
          <p:cNvSpPr>
            <a:spLocks noGrp="1"/>
          </p:cNvSpPr>
          <p:nvPr>
            <p:ph type="sldNum" sz="quarter" idx="12"/>
          </p:nvPr>
        </p:nvSpPr>
        <p:spPr/>
        <p:txBody>
          <a:bodyPr/>
          <a:lstStyle>
            <a:lvl1pPr>
              <a:defRPr/>
            </a:lvl1pPr>
          </a:lstStyle>
          <a:p>
            <a:pPr>
              <a:defRPr/>
            </a:pPr>
            <a:fld id="{E2BC87D5-1A5E-5641-87BA-0DFDB1A34C83}" type="slidenum">
              <a:rPr lang="en-US" altLang="en-US"/>
              <a:pPr>
                <a:defRPr/>
              </a:pPr>
              <a:t>‹#›</a:t>
            </a:fld>
            <a:endParaRPr lang="en-US" altLang="en-US"/>
          </a:p>
        </p:txBody>
      </p:sp>
    </p:spTree>
    <p:extLst>
      <p:ext uri="{BB962C8B-B14F-4D97-AF65-F5344CB8AC3E}">
        <p14:creationId xmlns:p14="http://schemas.microsoft.com/office/powerpoint/2010/main" val="16353812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BD4CCF7-F4B7-B94D-A942-928D87609E7A}"/>
              </a:ext>
            </a:extLst>
          </p:cNvPr>
          <p:cNvSpPr/>
          <p:nvPr userDrawn="1"/>
        </p:nvSpPr>
        <p:spPr>
          <a:xfrm>
            <a:off x="0" y="1447800"/>
            <a:ext cx="12192000" cy="48339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p>
        </p:txBody>
      </p:sp>
      <p:sp>
        <p:nvSpPr>
          <p:cNvPr id="5" name="TextBox 4">
            <a:extLst>
              <a:ext uri="{FF2B5EF4-FFF2-40B4-BE49-F238E27FC236}">
                <a16:creationId xmlns:a16="http://schemas.microsoft.com/office/drawing/2014/main" id="{E2C8E256-BB10-F14B-AF64-9E883BA38DF9}"/>
              </a:ext>
            </a:extLst>
          </p:cNvPr>
          <p:cNvSpPr txBox="1">
            <a:spLocks noChangeArrowheads="1"/>
          </p:cNvSpPr>
          <p:nvPr userDrawn="1"/>
        </p:nvSpPr>
        <p:spPr bwMode="auto">
          <a:xfrm>
            <a:off x="0" y="-11113"/>
            <a:ext cx="3962400" cy="230188"/>
          </a:xfrm>
          <a:prstGeom prst="rect">
            <a:avLst/>
          </a:prstGeom>
          <a:noFill/>
          <a:ln>
            <a:noFill/>
          </a:ln>
        </p:spPr>
        <p:txBody>
          <a:bodyPr>
            <a:spAutoFit/>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defRPr/>
            </a:pPr>
            <a:r>
              <a:rPr lang="en-US" altLang="en-US" sz="900" b="1">
                <a:solidFill>
                  <a:schemeClr val="bg1"/>
                </a:solidFill>
                <a:latin typeface="Helvetica" panose="020B0604020202020204" pitchFamily="34" charset="0"/>
                <a:cs typeface="Helvetica" panose="020B0604020202020204" pitchFamily="34" charset="0"/>
              </a:rPr>
              <a:t>mUC results in IMMU-132-01 Study</a:t>
            </a:r>
          </a:p>
        </p:txBody>
      </p:sp>
      <p:sp>
        <p:nvSpPr>
          <p:cNvPr id="2" name="Title 1"/>
          <p:cNvSpPr>
            <a:spLocks noGrp="1"/>
          </p:cNvSpPr>
          <p:nvPr>
            <p:ph type="title"/>
          </p:nvPr>
        </p:nvSpPr>
        <p:spPr/>
        <p:txBody>
          <a:bodyPr/>
          <a:lstStyle>
            <a:lvl1pPr>
              <a:defRPr sz="2700"/>
            </a:lvl1pPr>
          </a:lstStyle>
          <a:p>
            <a:r>
              <a:rPr lang="en-US" dirty="0"/>
              <a:t>Click to edit Master title style</a:t>
            </a:r>
          </a:p>
        </p:txBody>
      </p:sp>
      <p:sp>
        <p:nvSpPr>
          <p:cNvPr id="3" name="Content Placeholder 2"/>
          <p:cNvSpPr>
            <a:spLocks noGrp="1"/>
          </p:cNvSpPr>
          <p:nvPr>
            <p:ph idx="1"/>
          </p:nvPr>
        </p:nvSpPr>
        <p:spPr>
          <a:xfrm>
            <a:off x="304800" y="1447800"/>
            <a:ext cx="11582400" cy="4678363"/>
          </a:xfrm>
        </p:spPr>
        <p:txBody>
          <a:bodyPr/>
          <a:lstStyle>
            <a:lvl1pPr marL="205740" indent="-205740">
              <a:defRPr sz="1800">
                <a:solidFill>
                  <a:srgbClr val="000000"/>
                </a:solidFill>
              </a:defRPr>
            </a:lvl1pPr>
            <a:lvl2pPr>
              <a:defRPr sz="1800">
                <a:solidFill>
                  <a:srgbClr val="000000"/>
                </a:solidFill>
              </a:defRPr>
            </a:lvl2pPr>
            <a:lvl3pPr>
              <a:defRPr sz="1500">
                <a:solidFill>
                  <a:srgbClr val="000000"/>
                </a:solidFill>
              </a:defRPr>
            </a:lvl3pPr>
            <a:lvl4pPr>
              <a:defRPr sz="1500">
                <a:solidFill>
                  <a:srgbClr val="000000"/>
                </a:solidFill>
              </a:defRPr>
            </a:lvl4pPr>
            <a:lvl5pPr>
              <a:defRPr sz="12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8">
            <a:extLst>
              <a:ext uri="{FF2B5EF4-FFF2-40B4-BE49-F238E27FC236}">
                <a16:creationId xmlns:a16="http://schemas.microsoft.com/office/drawing/2014/main" id="{F697CAF4-149D-A649-BF12-2A63270062AC}"/>
              </a:ext>
            </a:extLst>
          </p:cNvPr>
          <p:cNvSpPr>
            <a:spLocks noGrp="1"/>
          </p:cNvSpPr>
          <p:nvPr>
            <p:ph type="dt" sz="half" idx="10"/>
          </p:nvPr>
        </p:nvSpPr>
        <p:spPr/>
        <p:txBody>
          <a:bodyPr/>
          <a:lstStyle>
            <a:lvl1pPr>
              <a:defRPr/>
            </a:lvl1pPr>
          </a:lstStyle>
          <a:p>
            <a:pPr>
              <a:defRPr/>
            </a:pPr>
            <a:fld id="{B038D4EF-1148-254B-B5CD-14A5787FCFAD}" type="datetime1">
              <a:rPr lang="en-US"/>
              <a:pPr>
                <a:defRPr/>
              </a:pPr>
              <a:t>3/11/22</a:t>
            </a:fld>
            <a:endParaRPr lang="en-US" dirty="0"/>
          </a:p>
        </p:txBody>
      </p:sp>
      <p:sp>
        <p:nvSpPr>
          <p:cNvPr id="7" name="Footer Placeholder 9">
            <a:extLst>
              <a:ext uri="{FF2B5EF4-FFF2-40B4-BE49-F238E27FC236}">
                <a16:creationId xmlns:a16="http://schemas.microsoft.com/office/drawing/2014/main" id="{0D8C3A76-59BE-3F4D-B4F2-611C33FA7AB8}"/>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10">
            <a:extLst>
              <a:ext uri="{FF2B5EF4-FFF2-40B4-BE49-F238E27FC236}">
                <a16:creationId xmlns:a16="http://schemas.microsoft.com/office/drawing/2014/main" id="{CDC12FE3-F828-C648-9035-1EB742054F48}"/>
              </a:ext>
            </a:extLst>
          </p:cNvPr>
          <p:cNvSpPr>
            <a:spLocks noGrp="1"/>
          </p:cNvSpPr>
          <p:nvPr>
            <p:ph type="sldNum" sz="quarter" idx="12"/>
          </p:nvPr>
        </p:nvSpPr>
        <p:spPr/>
        <p:txBody>
          <a:bodyPr/>
          <a:lstStyle>
            <a:lvl1pPr>
              <a:defRPr/>
            </a:lvl1pPr>
          </a:lstStyle>
          <a:p>
            <a:pPr>
              <a:defRPr/>
            </a:pPr>
            <a:fld id="{6E7CDE88-93EE-804A-8E01-37D98BBE064E}" type="slidenum">
              <a:rPr lang="en-US" altLang="en-US"/>
              <a:pPr>
                <a:defRPr/>
              </a:pPr>
              <a:t>‹#›</a:t>
            </a:fld>
            <a:endParaRPr lang="en-US" altLang="en-US"/>
          </a:p>
        </p:txBody>
      </p:sp>
    </p:spTree>
    <p:extLst>
      <p:ext uri="{BB962C8B-B14F-4D97-AF65-F5344CB8AC3E}">
        <p14:creationId xmlns:p14="http://schemas.microsoft.com/office/powerpoint/2010/main" val="17255222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BADCA32-667A-5347-B97B-C0EFEFB37F8C}"/>
              </a:ext>
            </a:extLst>
          </p:cNvPr>
          <p:cNvSpPr/>
          <p:nvPr userDrawn="1"/>
        </p:nvSpPr>
        <p:spPr>
          <a:xfrm>
            <a:off x="0" y="1447800"/>
            <a:ext cx="12225867" cy="48339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p>
        </p:txBody>
      </p:sp>
      <p:sp>
        <p:nvSpPr>
          <p:cNvPr id="6" name="TextBox 5">
            <a:extLst>
              <a:ext uri="{FF2B5EF4-FFF2-40B4-BE49-F238E27FC236}">
                <a16:creationId xmlns:a16="http://schemas.microsoft.com/office/drawing/2014/main" id="{80A363D9-8B25-6045-8455-4BEA1E75577D}"/>
              </a:ext>
            </a:extLst>
          </p:cNvPr>
          <p:cNvSpPr txBox="1"/>
          <p:nvPr userDrawn="1"/>
        </p:nvSpPr>
        <p:spPr>
          <a:xfrm>
            <a:off x="0" y="-11112"/>
            <a:ext cx="3962400" cy="254001"/>
          </a:xfrm>
          <a:prstGeom prst="rect">
            <a:avLst/>
          </a:prstGeom>
          <a:noFill/>
        </p:spPr>
        <p:txBody>
          <a:bodyPr>
            <a:spAutoFit/>
          </a:bodyPr>
          <a:lstStyle/>
          <a:p>
            <a:pPr>
              <a:defRPr/>
            </a:pPr>
            <a:r>
              <a:rPr lang="en-US" sz="1050" b="1" dirty="0">
                <a:solidFill>
                  <a:schemeClr val="bg1"/>
                </a:solidFill>
                <a:latin typeface="Helvetica" charset="0"/>
                <a:ea typeface="Helvetica" charset="0"/>
                <a:cs typeface="Helvetica" charset="0"/>
              </a:rPr>
              <a:t>mUC results in IMMU-132-01 Study</a:t>
            </a:r>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304800" y="1600203"/>
            <a:ext cx="5689600" cy="4525963"/>
          </a:xfrm>
        </p:spPr>
        <p:txBody>
          <a:bodyPr/>
          <a:lstStyle>
            <a:lvl1pPr>
              <a:defRPr sz="1800">
                <a:solidFill>
                  <a:srgbClr val="000000"/>
                </a:solidFill>
              </a:defRPr>
            </a:lvl1pPr>
            <a:lvl2pPr>
              <a:defRPr sz="1800">
                <a:solidFill>
                  <a:srgbClr val="000000"/>
                </a:solidFill>
              </a:defRPr>
            </a:lvl2pPr>
            <a:lvl3pPr>
              <a:defRPr sz="1500">
                <a:solidFill>
                  <a:srgbClr val="000000"/>
                </a:solidFill>
              </a:defRPr>
            </a:lvl3pPr>
            <a:lvl4pPr>
              <a:defRPr sz="1500">
                <a:solidFill>
                  <a:srgbClr val="000000"/>
                </a:solidFill>
              </a:defRPr>
            </a:lvl4pPr>
            <a:lvl5pPr>
              <a:defRPr sz="1200">
                <a:solidFill>
                  <a:srgbClr val="000000"/>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half" idx="13"/>
          </p:nvPr>
        </p:nvSpPr>
        <p:spPr>
          <a:xfrm>
            <a:off x="6248400" y="1600203"/>
            <a:ext cx="5689600" cy="4525963"/>
          </a:xfrm>
        </p:spPr>
        <p:txBody>
          <a:bodyPr/>
          <a:lstStyle>
            <a:lvl1pPr>
              <a:defRPr sz="1800">
                <a:solidFill>
                  <a:srgbClr val="000000"/>
                </a:solidFill>
              </a:defRPr>
            </a:lvl1pPr>
            <a:lvl2pPr>
              <a:defRPr sz="1800">
                <a:solidFill>
                  <a:srgbClr val="000000"/>
                </a:solidFill>
              </a:defRPr>
            </a:lvl2pPr>
            <a:lvl3pPr>
              <a:defRPr sz="1500">
                <a:solidFill>
                  <a:srgbClr val="000000"/>
                </a:solidFill>
              </a:defRPr>
            </a:lvl3pPr>
            <a:lvl4pPr>
              <a:defRPr sz="1500">
                <a:solidFill>
                  <a:srgbClr val="000000"/>
                </a:solidFill>
              </a:defRPr>
            </a:lvl4pPr>
            <a:lvl5pPr>
              <a:defRPr sz="1200">
                <a:solidFill>
                  <a:srgbClr val="000000"/>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a:extLst>
              <a:ext uri="{FF2B5EF4-FFF2-40B4-BE49-F238E27FC236}">
                <a16:creationId xmlns:a16="http://schemas.microsoft.com/office/drawing/2014/main" id="{31ACE0B0-B12D-7B4D-833A-FD5500851B7C}"/>
              </a:ext>
            </a:extLst>
          </p:cNvPr>
          <p:cNvSpPr>
            <a:spLocks noGrp="1"/>
          </p:cNvSpPr>
          <p:nvPr>
            <p:ph type="dt" sz="half" idx="14"/>
          </p:nvPr>
        </p:nvSpPr>
        <p:spPr/>
        <p:txBody>
          <a:bodyPr/>
          <a:lstStyle>
            <a:lvl1pPr>
              <a:defRPr/>
            </a:lvl1pPr>
          </a:lstStyle>
          <a:p>
            <a:pPr>
              <a:defRPr/>
            </a:pPr>
            <a:fld id="{816D0663-26C9-A74D-A8ED-05323843D05A}" type="datetime1">
              <a:rPr lang="en-US"/>
              <a:pPr>
                <a:defRPr/>
              </a:pPr>
              <a:t>3/11/22</a:t>
            </a:fld>
            <a:endParaRPr lang="en-US" dirty="0"/>
          </a:p>
        </p:txBody>
      </p:sp>
      <p:sp>
        <p:nvSpPr>
          <p:cNvPr id="8" name="Footer Placeholder 4">
            <a:extLst>
              <a:ext uri="{FF2B5EF4-FFF2-40B4-BE49-F238E27FC236}">
                <a16:creationId xmlns:a16="http://schemas.microsoft.com/office/drawing/2014/main" id="{1B80A46B-CFE9-8846-A2E5-F8B86034944B}"/>
              </a:ext>
            </a:extLst>
          </p:cNvPr>
          <p:cNvSpPr>
            <a:spLocks noGrp="1"/>
          </p:cNvSpPr>
          <p:nvPr>
            <p:ph type="ftr" sz="quarter" idx="15"/>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1D85E5ED-BD23-CB4E-B059-39DED3D4AED5}"/>
              </a:ext>
            </a:extLst>
          </p:cNvPr>
          <p:cNvSpPr>
            <a:spLocks noGrp="1"/>
          </p:cNvSpPr>
          <p:nvPr>
            <p:ph type="sldNum" sz="quarter" idx="16"/>
          </p:nvPr>
        </p:nvSpPr>
        <p:spPr/>
        <p:txBody>
          <a:bodyPr/>
          <a:lstStyle>
            <a:lvl1pPr>
              <a:defRPr/>
            </a:lvl1pPr>
          </a:lstStyle>
          <a:p>
            <a:pPr>
              <a:defRPr/>
            </a:pPr>
            <a:fld id="{9751B2CD-5868-1442-A970-088267A0AC38}" type="slidenum">
              <a:rPr lang="en-US" altLang="en-US"/>
              <a:pPr>
                <a:defRPr/>
              </a:pPr>
              <a:t>‹#›</a:t>
            </a:fld>
            <a:endParaRPr lang="en-US" altLang="en-US"/>
          </a:p>
        </p:txBody>
      </p:sp>
    </p:spTree>
    <p:extLst>
      <p:ext uri="{BB962C8B-B14F-4D97-AF65-F5344CB8AC3E}">
        <p14:creationId xmlns:p14="http://schemas.microsoft.com/office/powerpoint/2010/main" val="10799054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3/11/22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
        <p:nvSpPr>
          <p:cNvPr id="7" name="Rectangle 6">
            <a:extLst>
              <a:ext uri="{FF2B5EF4-FFF2-40B4-BE49-F238E27FC236}">
                <a16:creationId xmlns:a16="http://schemas.microsoft.com/office/drawing/2014/main" id="{8E54C94E-71FE-8244-A996-274924368369}"/>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pic>
        <p:nvPicPr>
          <p:cNvPr id="8" name="Picture 7">
            <a:extLst>
              <a:ext uri="{FF2B5EF4-FFF2-40B4-BE49-F238E27FC236}">
                <a16:creationId xmlns:a16="http://schemas.microsoft.com/office/drawing/2014/main" id="{99036759-ABD5-444E-8678-7E2EB4C0379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785600" y="6415089"/>
            <a:ext cx="19473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CCDA07AE-11B0-A042-A764-607361DEEEA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32367" y="638175"/>
            <a:ext cx="1794933"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F9E09F44-6137-3240-B24B-72F8DEBDB111}"/>
              </a:ext>
            </a:extLst>
          </p:cNvPr>
          <p:cNvSpPr txBox="1">
            <a:spLocks noChangeArrowheads="1"/>
          </p:cNvSpPr>
          <p:nvPr userDrawn="1"/>
        </p:nvSpPr>
        <p:spPr bwMode="auto">
          <a:xfrm>
            <a:off x="0" y="6446839"/>
            <a:ext cx="121920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algn="ctr"/>
            <a:r>
              <a:rPr lang="en-US" altLang="en-US" sz="800">
                <a:solidFill>
                  <a:schemeClr val="bg1"/>
                </a:solidFill>
              </a:rPr>
              <a:t>CONFIDENTIAL AND PROPRIETARY.</a:t>
            </a:r>
          </a:p>
          <a:p>
            <a:pPr algn="ctr"/>
            <a:r>
              <a:rPr lang="en-US" altLang="en-US" sz="800">
                <a:solidFill>
                  <a:schemeClr val="bg1"/>
                </a:solidFill>
              </a:rPr>
              <a:t>© 2021 Gilead Sciences, Inc.</a:t>
            </a:r>
          </a:p>
        </p:txBody>
      </p:sp>
    </p:spTree>
    <p:extLst>
      <p:ext uri="{BB962C8B-B14F-4D97-AF65-F5344CB8AC3E}">
        <p14:creationId xmlns:p14="http://schemas.microsoft.com/office/powerpoint/2010/main" val="3578168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3/11/22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64461B37-9B48-8B41-9E67-BDF6F66192D3}" type="slidenum">
              <a:rPr lang="en-US" smtClean="0"/>
              <a:pPr>
                <a:defRPr/>
              </a:pPr>
              <a:t>‹#›</a:t>
            </a:fld>
            <a:endParaRPr lang="en-US" dirty="0"/>
          </a:p>
        </p:txBody>
      </p:sp>
      <p:cxnSp>
        <p:nvCxnSpPr>
          <p:cNvPr id="7" name="Straight Connector 6">
            <a:extLst>
              <a:ext uri="{FF2B5EF4-FFF2-40B4-BE49-F238E27FC236}">
                <a16:creationId xmlns:a16="http://schemas.microsoft.com/office/drawing/2014/main" id="{87B67160-6FC7-B344-B9B3-4192A1C67429}"/>
              </a:ext>
            </a:extLst>
          </p:cNvPr>
          <p:cNvCxnSpPr/>
          <p:nvPr userDrawn="1"/>
        </p:nvCxnSpPr>
        <p:spPr>
          <a:xfrm>
            <a:off x="319618" y="806450"/>
            <a:ext cx="11548533" cy="0"/>
          </a:xfrm>
          <a:prstGeom prst="line">
            <a:avLst/>
          </a:prstGeom>
          <a:ln w="19050"/>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1050916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2789129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3/11/22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3CD427A9-BE11-044B-8647-EC2EBAFAD1F5}" type="slidenum">
              <a:rPr lang="en-US" smtClean="0"/>
              <a:pPr>
                <a:defRPr/>
              </a:pPr>
              <a:t>‹#›</a:t>
            </a:fld>
            <a:endParaRPr lang="en-US" dirty="0"/>
          </a:p>
        </p:txBody>
      </p:sp>
    </p:spTree>
    <p:extLst>
      <p:ext uri="{BB962C8B-B14F-4D97-AF65-F5344CB8AC3E}">
        <p14:creationId xmlns:p14="http://schemas.microsoft.com/office/powerpoint/2010/main" val="40649549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sldLayout>
</file>

<file path=ppt/slideLayouts/slideLayout2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3/11/22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defRPr/>
            </a:pPr>
            <a:fld id="{3CD427A9-BE11-044B-8647-EC2EBAFAD1F5}" type="slidenum">
              <a:rPr lang="en-US" smtClean="0"/>
              <a:pPr>
                <a:defRPr/>
              </a:pPr>
              <a:t>‹#›</a:t>
            </a:fld>
            <a:endParaRPr lang="en-US" dirty="0"/>
          </a:p>
        </p:txBody>
      </p:sp>
    </p:spTree>
    <p:extLst>
      <p:ext uri="{BB962C8B-B14F-4D97-AF65-F5344CB8AC3E}">
        <p14:creationId xmlns:p14="http://schemas.microsoft.com/office/powerpoint/2010/main" val="42374284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sldLayout>
</file>

<file path=ppt/slideLayouts/slideLayout2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3/11/22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a:defRPr/>
            </a:pPr>
            <a:fld id="{3CD427A9-BE11-044B-8647-EC2EBAFAD1F5}" type="slidenum">
              <a:rPr lang="en-US" smtClean="0"/>
              <a:pPr>
                <a:defRPr/>
              </a:pPr>
              <a:t>‹#›</a:t>
            </a:fld>
            <a:endParaRPr lang="en-US" dirty="0"/>
          </a:p>
        </p:txBody>
      </p:sp>
    </p:spTree>
    <p:extLst>
      <p:ext uri="{BB962C8B-B14F-4D97-AF65-F5344CB8AC3E}">
        <p14:creationId xmlns:p14="http://schemas.microsoft.com/office/powerpoint/2010/main" val="2710350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3/11/22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a:defRPr/>
            </a:pPr>
            <a:fld id="{3CD427A9-BE11-044B-8647-EC2EBAFAD1F5}" type="slidenum">
              <a:rPr lang="en-US" smtClean="0"/>
              <a:pPr>
                <a:defRPr/>
              </a:pPr>
              <a:t>‹#›</a:t>
            </a:fld>
            <a:endParaRPr lang="en-US" dirty="0"/>
          </a:p>
        </p:txBody>
      </p:sp>
    </p:spTree>
    <p:extLst>
      <p:ext uri="{BB962C8B-B14F-4D97-AF65-F5344CB8AC3E}">
        <p14:creationId xmlns:p14="http://schemas.microsoft.com/office/powerpoint/2010/main" val="13487909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3/11/22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3CD427A9-BE11-044B-8647-EC2EBAFAD1F5}" type="slidenum">
              <a:rPr lang="en-US" smtClean="0"/>
              <a:pPr>
                <a:defRPr/>
              </a:pPr>
              <a:t>‹#›</a:t>
            </a:fld>
            <a:endParaRPr lang="en-US" dirty="0"/>
          </a:p>
        </p:txBody>
      </p:sp>
    </p:spTree>
    <p:extLst>
      <p:ext uri="{BB962C8B-B14F-4D97-AF65-F5344CB8AC3E}">
        <p14:creationId xmlns:p14="http://schemas.microsoft.com/office/powerpoint/2010/main" val="26543632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sldLayout>
</file>

<file path=ppt/slideLayouts/slideLayout2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3/11/22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defRPr/>
            </a:pPr>
            <a:fld id="{3CD427A9-BE11-044B-8647-EC2EBAFAD1F5}" type="slidenum">
              <a:rPr lang="en-US" smtClean="0"/>
              <a:pPr>
                <a:defRPr/>
              </a:pPr>
              <a:t>‹#›</a:t>
            </a:fld>
            <a:endParaRPr lang="en-US" dirty="0"/>
          </a:p>
        </p:txBody>
      </p:sp>
    </p:spTree>
    <p:extLst>
      <p:ext uri="{BB962C8B-B14F-4D97-AF65-F5344CB8AC3E}">
        <p14:creationId xmlns:p14="http://schemas.microsoft.com/office/powerpoint/2010/main" val="7019437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sldLayout>
</file>

<file path=ppt/slideLayouts/slideLayout2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3/11/22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defRPr/>
            </a:pPr>
            <a:fld id="{3CD427A9-BE11-044B-8647-EC2EBAFAD1F5}" type="slidenum">
              <a:rPr lang="en-US" smtClean="0"/>
              <a:pPr>
                <a:defRPr/>
              </a:pPr>
              <a:t>‹#›</a:t>
            </a:fld>
            <a:endParaRPr lang="en-US" dirty="0"/>
          </a:p>
        </p:txBody>
      </p:sp>
    </p:spTree>
    <p:extLst>
      <p:ext uri="{BB962C8B-B14F-4D97-AF65-F5344CB8AC3E}">
        <p14:creationId xmlns:p14="http://schemas.microsoft.com/office/powerpoint/2010/main" val="11408658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3/11/22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3CD427A9-BE11-044B-8647-EC2EBAFAD1F5}" type="slidenum">
              <a:rPr lang="en-US" smtClean="0"/>
              <a:pPr>
                <a:defRPr/>
              </a:pPr>
              <a:t>‹#›</a:t>
            </a:fld>
            <a:endParaRPr lang="en-US" dirty="0"/>
          </a:p>
        </p:txBody>
      </p:sp>
    </p:spTree>
    <p:extLst>
      <p:ext uri="{BB962C8B-B14F-4D97-AF65-F5344CB8AC3E}">
        <p14:creationId xmlns:p14="http://schemas.microsoft.com/office/powerpoint/2010/main" val="3686896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3/11/22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3CD427A9-BE11-044B-8647-EC2EBAFAD1F5}" type="slidenum">
              <a:rPr lang="en-US" smtClean="0"/>
              <a:pPr>
                <a:defRPr/>
              </a:pPr>
              <a:t>‹#›</a:t>
            </a:fld>
            <a:endParaRPr lang="en-US" dirty="0"/>
          </a:p>
        </p:txBody>
      </p:sp>
    </p:spTree>
    <p:extLst>
      <p:ext uri="{BB962C8B-B14F-4D97-AF65-F5344CB8AC3E}">
        <p14:creationId xmlns:p14="http://schemas.microsoft.com/office/powerpoint/2010/main" val="41590403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9" descr="A close up of a logo&#10;&#10;Description automatically generated">
            <a:extLst>
              <a:ext uri="{FF2B5EF4-FFF2-40B4-BE49-F238E27FC236}">
                <a16:creationId xmlns:a16="http://schemas.microsoft.com/office/drawing/2014/main" id="{D3537E1B-84CB-C34F-86E7-6A17743CF35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b="46523"/>
          <a:stretch>
            <a:fillRect/>
          </a:stretch>
        </p:blipFill>
        <p:spPr bwMode="auto">
          <a:xfrm>
            <a:off x="0" y="1"/>
            <a:ext cx="12192000" cy="366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09600" y="652393"/>
            <a:ext cx="11074400" cy="1470025"/>
          </a:xfrm>
        </p:spPr>
        <p:txBody>
          <a:bodyPr/>
          <a:lstStyle>
            <a:lvl1pPr algn="ctr">
              <a:defRPr>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609600" y="3849434"/>
            <a:ext cx="11074400" cy="2017969"/>
          </a:xfrm>
        </p:spPr>
        <p:txBody>
          <a:bodyPr/>
          <a:lstStyle>
            <a:lvl1pPr marL="0" indent="0" algn="ctr">
              <a:buNone/>
              <a:defRPr>
                <a:solidFill>
                  <a:srgbClr val="000000"/>
                </a:solidFill>
                <a:latin typeface="+mn-lt"/>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5" name="Slide Number Placeholder 1">
            <a:extLst>
              <a:ext uri="{FF2B5EF4-FFF2-40B4-BE49-F238E27FC236}">
                <a16:creationId xmlns:a16="http://schemas.microsoft.com/office/drawing/2014/main" id="{B16C2324-AE01-0543-B334-50E8C7E1970B}"/>
              </a:ext>
            </a:extLst>
          </p:cNvPr>
          <p:cNvSpPr>
            <a:spLocks noGrp="1"/>
          </p:cNvSpPr>
          <p:nvPr>
            <p:ph type="sldNum" sz="quarter" idx="10"/>
          </p:nvPr>
        </p:nvSpPr>
        <p:spPr/>
        <p:txBody>
          <a:bodyPr/>
          <a:lstStyle>
            <a:lvl1pPr>
              <a:defRPr/>
            </a:lvl1pPr>
          </a:lstStyle>
          <a:p>
            <a:pPr>
              <a:defRPr/>
            </a:pPr>
            <a:fld id="{CDB0C8A5-92CB-3948-829E-9216B5AD85FD}" type="slidenum">
              <a:rPr lang="en-US" altLang="en-US"/>
              <a:pPr>
                <a:defRPr/>
              </a:pPr>
              <a:t>‹#›</a:t>
            </a:fld>
            <a:endParaRPr lang="en-US" altLang="en-US"/>
          </a:p>
        </p:txBody>
      </p:sp>
    </p:spTree>
    <p:extLst>
      <p:ext uri="{BB962C8B-B14F-4D97-AF65-F5344CB8AC3E}">
        <p14:creationId xmlns:p14="http://schemas.microsoft.com/office/powerpoint/2010/main" val="33210157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26148946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pic>
        <p:nvPicPr>
          <p:cNvPr id="4" name="Picture 9">
            <a:extLst>
              <a:ext uri="{FF2B5EF4-FFF2-40B4-BE49-F238E27FC236}">
                <a16:creationId xmlns:a16="http://schemas.microsoft.com/office/drawing/2014/main" id="{249E1128-CA34-664A-AC9A-2CFE16350C1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b="78889"/>
          <a:stretch>
            <a:fillRect/>
          </a:stretch>
        </p:blipFill>
        <p:spPr bwMode="auto">
          <a:xfrm>
            <a:off x="0" y="7938"/>
            <a:ext cx="121920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51994249-F337-C049-AF89-7D093486109E}"/>
              </a:ext>
            </a:extLst>
          </p:cNvPr>
          <p:cNvSpPr/>
          <p:nvPr userDrawn="1"/>
        </p:nvSpPr>
        <p:spPr>
          <a:xfrm>
            <a:off x="0" y="1447801"/>
            <a:ext cx="12192000" cy="26527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p>
        </p:txBody>
      </p:sp>
      <p:sp>
        <p:nvSpPr>
          <p:cNvPr id="2" name="Title 1"/>
          <p:cNvSpPr>
            <a:spLocks noGrp="1"/>
          </p:cNvSpPr>
          <p:nvPr>
            <p:ph type="title"/>
          </p:nvPr>
        </p:nvSpPr>
        <p:spPr/>
        <p:txBody>
          <a:bodyPr/>
          <a:lstStyle>
            <a:lvl1pPr>
              <a:defRPr sz="2700">
                <a:latin typeface="+mn-lt"/>
              </a:defRPr>
            </a:lvl1pPr>
          </a:lstStyle>
          <a:p>
            <a:r>
              <a:rPr lang="en-US" dirty="0"/>
              <a:t>Click to edit Master title style</a:t>
            </a:r>
          </a:p>
        </p:txBody>
      </p:sp>
      <p:sp>
        <p:nvSpPr>
          <p:cNvPr id="3" name="Content Placeholder 2"/>
          <p:cNvSpPr>
            <a:spLocks noGrp="1"/>
          </p:cNvSpPr>
          <p:nvPr>
            <p:ph idx="1"/>
          </p:nvPr>
        </p:nvSpPr>
        <p:spPr>
          <a:xfrm>
            <a:off x="304800" y="1531940"/>
            <a:ext cx="11582400" cy="4678363"/>
          </a:xfrm>
        </p:spPr>
        <p:txBody>
          <a:bodyPr/>
          <a:lstStyle>
            <a:lvl1pPr marL="205740" indent="-205740">
              <a:defRPr sz="1800">
                <a:solidFill>
                  <a:srgbClr val="000000"/>
                </a:solidFill>
                <a:latin typeface="+mn-lt"/>
              </a:defRPr>
            </a:lvl1pPr>
            <a:lvl2pPr>
              <a:defRPr sz="1800">
                <a:solidFill>
                  <a:srgbClr val="000000"/>
                </a:solidFill>
                <a:latin typeface="+mn-lt"/>
              </a:defRPr>
            </a:lvl2pPr>
            <a:lvl3pPr>
              <a:defRPr sz="1500">
                <a:solidFill>
                  <a:srgbClr val="000000"/>
                </a:solidFill>
                <a:latin typeface="+mn-lt"/>
              </a:defRPr>
            </a:lvl3pPr>
            <a:lvl4pPr>
              <a:defRPr sz="1500">
                <a:solidFill>
                  <a:srgbClr val="000000"/>
                </a:solidFill>
                <a:latin typeface="+mn-lt"/>
              </a:defRPr>
            </a:lvl4pPr>
            <a:lvl5pPr>
              <a:defRPr sz="1200">
                <a:solidFill>
                  <a:srgbClr val="00000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a:extLst>
              <a:ext uri="{FF2B5EF4-FFF2-40B4-BE49-F238E27FC236}">
                <a16:creationId xmlns:a16="http://schemas.microsoft.com/office/drawing/2014/main" id="{AA9FC075-AF3D-BD41-B484-E92ED0EF3068}"/>
              </a:ext>
            </a:extLst>
          </p:cNvPr>
          <p:cNvSpPr>
            <a:spLocks noGrp="1"/>
          </p:cNvSpPr>
          <p:nvPr>
            <p:ph type="sldNum" sz="quarter" idx="10"/>
          </p:nvPr>
        </p:nvSpPr>
        <p:spPr/>
        <p:txBody>
          <a:bodyPr/>
          <a:lstStyle>
            <a:lvl1pPr>
              <a:defRPr/>
            </a:lvl1pPr>
          </a:lstStyle>
          <a:p>
            <a:pPr>
              <a:defRPr/>
            </a:pPr>
            <a:fld id="{75F258EF-1EFA-8F4D-BC1E-1E6806CF71EE}" type="slidenum">
              <a:rPr lang="en-US" altLang="en-US"/>
              <a:pPr>
                <a:defRPr/>
              </a:pPr>
              <a:t>‹#›</a:t>
            </a:fld>
            <a:endParaRPr lang="en-US" altLang="en-US"/>
          </a:p>
        </p:txBody>
      </p:sp>
      <p:sp>
        <p:nvSpPr>
          <p:cNvPr id="7" name="Footer Placeholder 3">
            <a:extLst>
              <a:ext uri="{FF2B5EF4-FFF2-40B4-BE49-F238E27FC236}">
                <a16:creationId xmlns:a16="http://schemas.microsoft.com/office/drawing/2014/main" id="{B8D1A7F0-C144-7748-8D69-62056C81DEF4}"/>
              </a:ext>
            </a:extLst>
          </p:cNvPr>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13230550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en-US" dirty="0"/>
              <a:t>Click to edit Master title style</a:t>
            </a:r>
          </a:p>
        </p:txBody>
      </p:sp>
      <p:sp>
        <p:nvSpPr>
          <p:cNvPr id="3" name="Content Placeholder 2"/>
          <p:cNvSpPr>
            <a:spLocks noGrp="1"/>
          </p:cNvSpPr>
          <p:nvPr>
            <p:ph sz="half" idx="1"/>
          </p:nvPr>
        </p:nvSpPr>
        <p:spPr>
          <a:xfrm>
            <a:off x="304800" y="1600206"/>
            <a:ext cx="5689600" cy="4525963"/>
          </a:xfrm>
        </p:spPr>
        <p:txBody>
          <a:bodyPr/>
          <a:lstStyle>
            <a:lvl1pPr>
              <a:defRPr sz="1800">
                <a:solidFill>
                  <a:srgbClr val="000000"/>
                </a:solidFill>
                <a:latin typeface="+mn-lt"/>
              </a:defRPr>
            </a:lvl1pPr>
            <a:lvl2pPr>
              <a:defRPr sz="1800">
                <a:solidFill>
                  <a:srgbClr val="000000"/>
                </a:solidFill>
                <a:latin typeface="+mn-lt"/>
              </a:defRPr>
            </a:lvl2pPr>
            <a:lvl3pPr>
              <a:defRPr sz="1500">
                <a:solidFill>
                  <a:srgbClr val="000000"/>
                </a:solidFill>
                <a:latin typeface="+mn-lt"/>
              </a:defRPr>
            </a:lvl3pPr>
            <a:lvl4pPr>
              <a:defRPr sz="1500">
                <a:solidFill>
                  <a:srgbClr val="000000"/>
                </a:solidFill>
                <a:latin typeface="+mn-lt"/>
              </a:defRPr>
            </a:lvl4pPr>
            <a:lvl5pPr>
              <a:defRPr sz="1200">
                <a:solidFill>
                  <a:srgbClr val="000000"/>
                </a:solidFill>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half" idx="13"/>
          </p:nvPr>
        </p:nvSpPr>
        <p:spPr>
          <a:xfrm>
            <a:off x="6248400" y="1600206"/>
            <a:ext cx="5689600" cy="4525963"/>
          </a:xfrm>
        </p:spPr>
        <p:txBody>
          <a:bodyPr/>
          <a:lstStyle>
            <a:lvl1pPr>
              <a:defRPr sz="1800">
                <a:solidFill>
                  <a:srgbClr val="000000"/>
                </a:solidFill>
                <a:latin typeface="+mn-lt"/>
              </a:defRPr>
            </a:lvl1pPr>
            <a:lvl2pPr>
              <a:defRPr sz="1800">
                <a:solidFill>
                  <a:srgbClr val="000000"/>
                </a:solidFill>
                <a:latin typeface="+mn-lt"/>
              </a:defRPr>
            </a:lvl2pPr>
            <a:lvl3pPr>
              <a:defRPr sz="1500">
                <a:solidFill>
                  <a:srgbClr val="000000"/>
                </a:solidFill>
                <a:latin typeface="+mn-lt"/>
              </a:defRPr>
            </a:lvl3pPr>
            <a:lvl4pPr>
              <a:defRPr sz="1500">
                <a:solidFill>
                  <a:srgbClr val="000000"/>
                </a:solidFill>
                <a:latin typeface="+mn-lt"/>
              </a:defRPr>
            </a:lvl4pPr>
            <a:lvl5pPr>
              <a:defRPr sz="1200">
                <a:solidFill>
                  <a:srgbClr val="000000"/>
                </a:solidFill>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1">
            <a:extLst>
              <a:ext uri="{FF2B5EF4-FFF2-40B4-BE49-F238E27FC236}">
                <a16:creationId xmlns:a16="http://schemas.microsoft.com/office/drawing/2014/main" id="{F55E8347-5466-D345-849A-10A1FBAC6845}"/>
              </a:ext>
            </a:extLst>
          </p:cNvPr>
          <p:cNvSpPr>
            <a:spLocks noGrp="1"/>
          </p:cNvSpPr>
          <p:nvPr>
            <p:ph type="sldNum" sz="quarter" idx="14"/>
          </p:nvPr>
        </p:nvSpPr>
        <p:spPr/>
        <p:txBody>
          <a:bodyPr/>
          <a:lstStyle>
            <a:lvl1pPr>
              <a:defRPr/>
            </a:lvl1pPr>
          </a:lstStyle>
          <a:p>
            <a:pPr>
              <a:defRPr/>
            </a:pPr>
            <a:fld id="{A12325BE-6054-A046-98B3-F6A1B505117B}" type="slidenum">
              <a:rPr lang="en-US" altLang="en-US"/>
              <a:pPr>
                <a:defRPr/>
              </a:pPr>
              <a:t>‹#›</a:t>
            </a:fld>
            <a:endParaRPr lang="en-US" altLang="en-US"/>
          </a:p>
        </p:txBody>
      </p:sp>
      <p:sp>
        <p:nvSpPr>
          <p:cNvPr id="6" name="Footer Placeholder 4">
            <a:extLst>
              <a:ext uri="{FF2B5EF4-FFF2-40B4-BE49-F238E27FC236}">
                <a16:creationId xmlns:a16="http://schemas.microsoft.com/office/drawing/2014/main" id="{D4EE27DD-259B-1443-A3F0-190F4A5D0F3B}"/>
              </a:ext>
            </a:extLst>
          </p:cNvPr>
          <p:cNvSpPr>
            <a:spLocks noGrp="1"/>
          </p:cNvSpPr>
          <p:nvPr>
            <p:ph type="ftr" sz="quarter" idx="15"/>
          </p:nvPr>
        </p:nvSpPr>
        <p:spPr/>
        <p:txBody>
          <a:bodyPr/>
          <a:lstStyle>
            <a:lvl1pPr>
              <a:defRPr/>
            </a:lvl1pPr>
          </a:lstStyle>
          <a:p>
            <a:pPr>
              <a:defRPr/>
            </a:pPr>
            <a:endParaRPr lang="en-US"/>
          </a:p>
        </p:txBody>
      </p:sp>
    </p:spTree>
    <p:extLst>
      <p:ext uri="{BB962C8B-B14F-4D97-AF65-F5344CB8AC3E}">
        <p14:creationId xmlns:p14="http://schemas.microsoft.com/office/powerpoint/2010/main" val="23866375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pic>
        <p:nvPicPr>
          <p:cNvPr id="5" name="Picture 9">
            <a:extLst>
              <a:ext uri="{FF2B5EF4-FFF2-40B4-BE49-F238E27FC236}">
                <a16:creationId xmlns:a16="http://schemas.microsoft.com/office/drawing/2014/main" id="{AD886B6B-87F8-8049-9117-1E5F74DAC1C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1701" t="8212" r="65482" b="1788"/>
          <a:stretch>
            <a:fillRect/>
          </a:stretch>
        </p:blipFill>
        <p:spPr bwMode="auto">
          <a:xfrm>
            <a:off x="0" y="0"/>
            <a:ext cx="425026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extLst>
              <a:ext uri="{FF2B5EF4-FFF2-40B4-BE49-F238E27FC236}">
                <a16:creationId xmlns:a16="http://schemas.microsoft.com/office/drawing/2014/main" id="{126C00E3-C760-334C-B643-482935A63D6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968318" y="6305550"/>
            <a:ext cx="2525183" cy="552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11" descr="A close up of a logo&#10;&#10;Description automatically generated">
            <a:extLst>
              <a:ext uri="{FF2B5EF4-FFF2-40B4-BE49-F238E27FC236}">
                <a16:creationId xmlns:a16="http://schemas.microsoft.com/office/drawing/2014/main" id="{68DB1506-E1B1-BA45-8CAF-DA4071FBAD9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b="46523"/>
          <a:stretch>
            <a:fillRect/>
          </a:stretch>
        </p:blipFill>
        <p:spPr bwMode="auto">
          <a:xfrm>
            <a:off x="0" y="0"/>
            <a:ext cx="4250267"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descr="A close up of a logo&#10;&#10;Description automatically generated">
            <a:extLst>
              <a:ext uri="{FF2B5EF4-FFF2-40B4-BE49-F238E27FC236}">
                <a16:creationId xmlns:a16="http://schemas.microsoft.com/office/drawing/2014/main" id="{DBF6F699-0807-A547-A332-61BCDD17CC8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b="46523"/>
          <a:stretch>
            <a:fillRect/>
          </a:stretch>
        </p:blipFill>
        <p:spPr bwMode="auto">
          <a:xfrm>
            <a:off x="2118" y="1052514"/>
            <a:ext cx="4248149"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3" descr="A close up of a logo&#10;&#10;Description automatically generated">
            <a:extLst>
              <a:ext uri="{FF2B5EF4-FFF2-40B4-BE49-F238E27FC236}">
                <a16:creationId xmlns:a16="http://schemas.microsoft.com/office/drawing/2014/main" id="{3F0F4E34-A023-8746-835F-4FC88724788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b="46523"/>
          <a:stretch>
            <a:fillRect/>
          </a:stretch>
        </p:blipFill>
        <p:spPr bwMode="auto">
          <a:xfrm>
            <a:off x="-2117" y="2106614"/>
            <a:ext cx="4250268"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4" descr="A close up of a logo&#10;&#10;Description automatically generated">
            <a:extLst>
              <a:ext uri="{FF2B5EF4-FFF2-40B4-BE49-F238E27FC236}">
                <a16:creationId xmlns:a16="http://schemas.microsoft.com/office/drawing/2014/main" id="{0ED97D1C-E7C1-E24E-873E-3CC7805C8CC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b="46523"/>
          <a:stretch>
            <a:fillRect/>
          </a:stretch>
        </p:blipFill>
        <p:spPr bwMode="auto">
          <a:xfrm>
            <a:off x="-2117" y="3159125"/>
            <a:ext cx="4250268"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5" descr="A close up of a logo&#10;&#10;Description automatically generated">
            <a:extLst>
              <a:ext uri="{FF2B5EF4-FFF2-40B4-BE49-F238E27FC236}">
                <a16:creationId xmlns:a16="http://schemas.microsoft.com/office/drawing/2014/main" id="{598B210C-D5E4-F047-8D61-4D629961E31C}"/>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b="46523"/>
          <a:stretch>
            <a:fillRect/>
          </a:stretch>
        </p:blipFill>
        <p:spPr bwMode="auto">
          <a:xfrm>
            <a:off x="0" y="4205289"/>
            <a:ext cx="4250267"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6" descr="A close up of a logo&#10;&#10;Description automatically generated">
            <a:extLst>
              <a:ext uri="{FF2B5EF4-FFF2-40B4-BE49-F238E27FC236}">
                <a16:creationId xmlns:a16="http://schemas.microsoft.com/office/drawing/2014/main" id="{4F94DE44-34A2-CA47-A11E-956FB765419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b="46523"/>
          <a:stretch>
            <a:fillRect/>
          </a:stretch>
        </p:blipFill>
        <p:spPr bwMode="auto">
          <a:xfrm>
            <a:off x="0" y="5259389"/>
            <a:ext cx="4250267"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7" descr="A close up of a logo&#10;&#10;Description automatically generated">
            <a:extLst>
              <a:ext uri="{FF2B5EF4-FFF2-40B4-BE49-F238E27FC236}">
                <a16:creationId xmlns:a16="http://schemas.microsoft.com/office/drawing/2014/main" id="{DCBE35D3-38A3-0A4E-BD4F-6C42E905A91E}"/>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b="46523"/>
          <a:stretch>
            <a:fillRect/>
          </a:stretch>
        </p:blipFill>
        <p:spPr bwMode="auto">
          <a:xfrm>
            <a:off x="2118" y="5613400"/>
            <a:ext cx="4248149"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8">
            <a:extLst>
              <a:ext uri="{FF2B5EF4-FFF2-40B4-BE49-F238E27FC236}">
                <a16:creationId xmlns:a16="http://schemas.microsoft.com/office/drawing/2014/main" id="{4E5352C9-69EE-A54F-848C-0396EC01FF2C}"/>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32833" y="6315075"/>
            <a:ext cx="2372784"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3"/>
          <p:cNvSpPr>
            <a:spLocks noGrp="1"/>
          </p:cNvSpPr>
          <p:nvPr>
            <p:ph type="body" sz="quarter" idx="12"/>
          </p:nvPr>
        </p:nvSpPr>
        <p:spPr>
          <a:xfrm>
            <a:off x="4507227" y="2640015"/>
            <a:ext cx="6096000" cy="788987"/>
          </a:xfrm>
        </p:spPr>
        <p:txBody>
          <a:bodyPr/>
          <a:lstStyle>
            <a:lvl1pPr marL="0" indent="0">
              <a:buNone/>
              <a:defRPr sz="3300" b="1">
                <a:solidFill>
                  <a:srgbClr val="002060"/>
                </a:solidFill>
              </a:defRPr>
            </a:lvl1pPr>
            <a:lvl3pPr marL="914378" indent="0">
              <a:buNone/>
              <a:defRPr/>
            </a:lvl3pPr>
            <a:lvl5pPr marL="1828754" indent="0">
              <a:buNone/>
              <a:defRPr/>
            </a:lvl5pPr>
          </a:lstStyle>
          <a:p>
            <a:pPr lvl="0"/>
            <a:r>
              <a:rPr lang="en-US"/>
              <a:t>Edit Master text styles</a:t>
            </a:r>
          </a:p>
        </p:txBody>
      </p:sp>
      <p:sp>
        <p:nvSpPr>
          <p:cNvPr id="11" name="Text Placeholder 10"/>
          <p:cNvSpPr>
            <a:spLocks noGrp="1"/>
          </p:cNvSpPr>
          <p:nvPr>
            <p:ph type="body" sz="quarter" idx="13"/>
          </p:nvPr>
        </p:nvSpPr>
        <p:spPr>
          <a:xfrm>
            <a:off x="4507229" y="3594087"/>
            <a:ext cx="5859895" cy="515937"/>
          </a:xfrm>
        </p:spPr>
        <p:txBody>
          <a:bodyPr/>
          <a:lstStyle>
            <a:lvl1pPr marL="0" marR="0" indent="0" algn="l" defTabSz="685800" rtl="0" eaLnBrk="0" fontAlgn="base" latinLnBrk="0" hangingPunct="0">
              <a:lnSpc>
                <a:spcPct val="100000"/>
              </a:lnSpc>
              <a:spcBef>
                <a:spcPct val="20000"/>
              </a:spcBef>
              <a:spcAft>
                <a:spcPct val="0"/>
              </a:spcAft>
              <a:buClrTx/>
              <a:buSzTx/>
              <a:buFont typeface="Arial" charset="0"/>
              <a:buNone/>
              <a:tabLst/>
              <a:defRPr>
                <a:solidFill>
                  <a:srgbClr val="002060"/>
                </a:solidFill>
              </a:defRPr>
            </a:lvl1pPr>
          </a:lstStyle>
          <a:p>
            <a:pPr lvl="0"/>
            <a:r>
              <a:rPr lang="en-US"/>
              <a:t>Edit Master text styles</a:t>
            </a:r>
          </a:p>
        </p:txBody>
      </p:sp>
      <p:sp>
        <p:nvSpPr>
          <p:cNvPr id="16" name="Slide Number Placeholder 11">
            <a:extLst>
              <a:ext uri="{FF2B5EF4-FFF2-40B4-BE49-F238E27FC236}">
                <a16:creationId xmlns:a16="http://schemas.microsoft.com/office/drawing/2014/main" id="{4CAF86E5-5D17-4541-ADE3-EB021E97BA5C}"/>
              </a:ext>
            </a:extLst>
          </p:cNvPr>
          <p:cNvSpPr>
            <a:spLocks noGrp="1"/>
          </p:cNvSpPr>
          <p:nvPr>
            <p:ph type="sldNum" sz="quarter" idx="14"/>
          </p:nvPr>
        </p:nvSpPr>
        <p:spPr/>
        <p:txBody>
          <a:bodyPr/>
          <a:lstStyle>
            <a:lvl1pPr>
              <a:defRPr/>
            </a:lvl1pPr>
          </a:lstStyle>
          <a:p>
            <a:pPr>
              <a:defRPr/>
            </a:pPr>
            <a:fld id="{A35FF82C-7040-D04E-86DC-F2DD53DA932B}" type="slidenum">
              <a:rPr lang="en-US" altLang="en-US"/>
              <a:pPr>
                <a:defRPr/>
              </a:pPr>
              <a:t>‹#›</a:t>
            </a:fld>
            <a:endParaRPr lang="en-US" altLang="en-US"/>
          </a:p>
        </p:txBody>
      </p:sp>
    </p:spTree>
    <p:extLst>
      <p:ext uri="{BB962C8B-B14F-4D97-AF65-F5344CB8AC3E}">
        <p14:creationId xmlns:p14="http://schemas.microsoft.com/office/powerpoint/2010/main" val="5808879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3/11/22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5342467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dt="0"/>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3/11/22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D36BDB18-B82E-6D44-89E2-8BED34BC1E68}" type="slidenum">
              <a:rPr lang="en-US" altLang="en-US" smtClean="0"/>
              <a:pPr>
                <a:defRPr/>
              </a:pPr>
              <a:t>‹#›</a:t>
            </a:fld>
            <a:endParaRPr lang="en-US" altLang="en-US"/>
          </a:p>
        </p:txBody>
      </p:sp>
    </p:spTree>
    <p:extLst>
      <p:ext uri="{BB962C8B-B14F-4D97-AF65-F5344CB8AC3E}">
        <p14:creationId xmlns:p14="http://schemas.microsoft.com/office/powerpoint/2010/main" val="25047950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3/11/22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2931010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dt="0"/>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3/11/22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5006101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dt="0"/>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3/11/22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a:defRPr/>
            </a:pPr>
            <a:fld id="{640292C5-E4A5-6B4E-8F1F-4ABB4FA61B4B}" type="slidenum">
              <a:rPr lang="en-US" altLang="en-US" smtClean="0"/>
              <a:pPr>
                <a:defRPr/>
              </a:pPr>
              <a:t>‹#›</a:t>
            </a:fld>
            <a:endParaRPr lang="en-US" altLang="en-US"/>
          </a:p>
        </p:txBody>
      </p:sp>
      <p:pic>
        <p:nvPicPr>
          <p:cNvPr id="10" name="Picture 1">
            <a:extLst>
              <a:ext uri="{FF2B5EF4-FFF2-40B4-BE49-F238E27FC236}">
                <a16:creationId xmlns:a16="http://schemas.microsoft.com/office/drawing/2014/main" id="{193DDF50-5F96-8D4D-B9C0-DC099D2AD4D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5017" y="6226176"/>
            <a:ext cx="389467"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75978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3/11/22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a:defRPr/>
            </a:pPr>
            <a:fld id="{EE8C0437-811C-9D48-B060-0BCDFB2423E4}" type="slidenum">
              <a:rPr lang="en-US" altLang="en-US" smtClean="0"/>
              <a:pPr>
                <a:defRPr/>
              </a:pPr>
              <a:t>‹#›</a:t>
            </a:fld>
            <a:endParaRPr lang="en-US" altLang="en-US"/>
          </a:p>
        </p:txBody>
      </p:sp>
      <p:pic>
        <p:nvPicPr>
          <p:cNvPr id="6" name="Picture 1">
            <a:extLst>
              <a:ext uri="{FF2B5EF4-FFF2-40B4-BE49-F238E27FC236}">
                <a16:creationId xmlns:a16="http://schemas.microsoft.com/office/drawing/2014/main" id="{9BA76F4B-994F-7A45-AA76-224BAB04E2F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5017" y="6226176"/>
            <a:ext cx="389467"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30993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3/11/22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A45EEA90-198A-5F46-849A-27E7531465F0}" type="slidenum">
              <a:rPr lang="en-US" altLang="en-US" smtClean="0"/>
              <a:pPr>
                <a:defRPr/>
              </a:pPr>
              <a:t>‹#›</a:t>
            </a:fld>
            <a:endParaRPr lang="en-US" altLang="en-US"/>
          </a:p>
        </p:txBody>
      </p:sp>
      <p:pic>
        <p:nvPicPr>
          <p:cNvPr id="5" name="Picture 4">
            <a:extLst>
              <a:ext uri="{FF2B5EF4-FFF2-40B4-BE49-F238E27FC236}">
                <a16:creationId xmlns:a16="http://schemas.microsoft.com/office/drawing/2014/main" id="{A6EB8184-3BD6-8D43-93E9-B90BD2CB814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079067" y="0"/>
            <a:ext cx="611293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243FFA2C-E1A8-1448-B2AE-231B57A0DEB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607906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7">
            <a:extLst>
              <a:ext uri="{FF2B5EF4-FFF2-40B4-BE49-F238E27FC236}">
                <a16:creationId xmlns:a16="http://schemas.microsoft.com/office/drawing/2014/main" id="{B172B02A-7BD4-7C41-84ED-271421B9F003}"/>
              </a:ext>
            </a:extLst>
          </p:cNvPr>
          <p:cNvSpPr txBox="1">
            <a:spLocks/>
          </p:cNvSpPr>
          <p:nvPr userDrawn="1"/>
        </p:nvSpPr>
        <p:spPr>
          <a:xfrm>
            <a:off x="3323167" y="6356351"/>
            <a:ext cx="7535333" cy="365125"/>
          </a:xfrm>
          <a:prstGeom prst="rect">
            <a:avLst/>
          </a:prstGeom>
        </p:spPr>
        <p:txBody>
          <a:bodyPr lIns="68580" tIns="34290" rIns="68580" bIns="34290" anchor="ctr"/>
          <a:lstStyle>
            <a:defPPr>
              <a:defRPr lang="en-US"/>
            </a:defPPr>
            <a:lvl1pPr marL="0" algn="r" defTabSz="914400" rtl="0" eaLnBrk="1" latinLnBrk="0" hangingPunct="1">
              <a:defRPr sz="1050" b="0" i="0" kern="1200">
                <a:solidFill>
                  <a:schemeClr val="bg1">
                    <a:lumMod val="50000"/>
                  </a:schemeClr>
                </a:solidFill>
                <a:latin typeface="Akkurat Light Pro" charset="0"/>
                <a:ea typeface="Akkurat Light Pro" charset="0"/>
                <a:cs typeface="Akkurat Light Pro"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788" dirty="0">
                <a:solidFill>
                  <a:schemeClr val="bg1"/>
                </a:solidFill>
                <a:latin typeface="Arial" charset="0"/>
                <a:ea typeface="Arial" charset="0"/>
                <a:cs typeface="Arial" charset="0"/>
              </a:rPr>
              <a:t>Immunomedics confidential. For internal use only. Do not disseminate without approval.</a:t>
            </a:r>
          </a:p>
        </p:txBody>
      </p:sp>
      <p:pic>
        <p:nvPicPr>
          <p:cNvPr id="8" name="Picture 7">
            <a:extLst>
              <a:ext uri="{FF2B5EF4-FFF2-40B4-BE49-F238E27FC236}">
                <a16:creationId xmlns:a16="http://schemas.microsoft.com/office/drawing/2014/main" id="{83499A63-1210-FB47-97B6-8351EFAC56B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45017" y="6226176"/>
            <a:ext cx="389467"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60944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40522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3/11/22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528699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dt="0"/>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3/11/22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13601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dt="0"/>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3/11/22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7210481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dt="0"/>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3/11/22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2465265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dt="0"/>
</p:sldLayout>
</file>

<file path=ppt/slideLayouts/slideLayout244.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en-US" dirty="0"/>
              <a:t>Click to edit Master title style</a:t>
            </a:r>
          </a:p>
        </p:txBody>
      </p:sp>
      <p:sp>
        <p:nvSpPr>
          <p:cNvPr id="3" name="Content Placeholder 2"/>
          <p:cNvSpPr>
            <a:spLocks noGrp="1"/>
          </p:cNvSpPr>
          <p:nvPr>
            <p:ph sz="half" idx="1"/>
          </p:nvPr>
        </p:nvSpPr>
        <p:spPr>
          <a:xfrm>
            <a:off x="304800" y="1600206"/>
            <a:ext cx="5689600" cy="4525963"/>
          </a:xfrm>
        </p:spPr>
        <p:txBody>
          <a:bodyPr/>
          <a:lstStyle>
            <a:lvl1pPr>
              <a:defRPr sz="1800">
                <a:solidFill>
                  <a:srgbClr val="000000"/>
                </a:solidFill>
                <a:latin typeface="+mn-lt"/>
              </a:defRPr>
            </a:lvl1pPr>
            <a:lvl2pPr>
              <a:defRPr sz="1800">
                <a:solidFill>
                  <a:srgbClr val="000000"/>
                </a:solidFill>
                <a:latin typeface="+mn-lt"/>
              </a:defRPr>
            </a:lvl2pPr>
            <a:lvl3pPr>
              <a:defRPr sz="1500">
                <a:solidFill>
                  <a:srgbClr val="000000"/>
                </a:solidFill>
                <a:latin typeface="+mn-lt"/>
              </a:defRPr>
            </a:lvl3pPr>
            <a:lvl4pPr>
              <a:defRPr sz="1500">
                <a:solidFill>
                  <a:srgbClr val="000000"/>
                </a:solidFill>
                <a:latin typeface="+mn-lt"/>
              </a:defRPr>
            </a:lvl4pPr>
            <a:lvl5pPr>
              <a:defRPr sz="1200">
                <a:solidFill>
                  <a:srgbClr val="000000"/>
                </a:solidFill>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half" idx="13"/>
          </p:nvPr>
        </p:nvSpPr>
        <p:spPr>
          <a:xfrm>
            <a:off x="6282267" y="1032939"/>
            <a:ext cx="5689600" cy="4525963"/>
          </a:xfrm>
        </p:spPr>
        <p:txBody>
          <a:bodyPr/>
          <a:lstStyle>
            <a:lvl1pPr>
              <a:defRPr sz="1800">
                <a:solidFill>
                  <a:srgbClr val="000000"/>
                </a:solidFill>
                <a:latin typeface="+mn-lt"/>
              </a:defRPr>
            </a:lvl1pPr>
            <a:lvl2pPr>
              <a:defRPr sz="1800">
                <a:solidFill>
                  <a:srgbClr val="000000"/>
                </a:solidFill>
                <a:latin typeface="+mn-lt"/>
              </a:defRPr>
            </a:lvl2pPr>
            <a:lvl3pPr>
              <a:defRPr sz="1500">
                <a:solidFill>
                  <a:srgbClr val="000000"/>
                </a:solidFill>
                <a:latin typeface="+mn-lt"/>
              </a:defRPr>
            </a:lvl3pPr>
            <a:lvl4pPr>
              <a:defRPr sz="1500">
                <a:solidFill>
                  <a:srgbClr val="000000"/>
                </a:solidFill>
                <a:latin typeface="+mn-lt"/>
              </a:defRPr>
            </a:lvl4pPr>
            <a:lvl5pPr>
              <a:defRPr sz="1200">
                <a:solidFill>
                  <a:srgbClr val="000000"/>
                </a:solidFill>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3">
            <a:extLst>
              <a:ext uri="{FF2B5EF4-FFF2-40B4-BE49-F238E27FC236}">
                <a16:creationId xmlns:a16="http://schemas.microsoft.com/office/drawing/2014/main" id="{259C259A-0284-3342-B6FE-BE4B1FA40C36}"/>
              </a:ext>
            </a:extLst>
          </p:cNvPr>
          <p:cNvSpPr>
            <a:spLocks noGrp="1"/>
          </p:cNvSpPr>
          <p:nvPr>
            <p:ph type="ftr" sz="quarter" idx="14"/>
          </p:nvPr>
        </p:nvSpPr>
        <p:spPr>
          <a:xfrm>
            <a:off x="0" y="0"/>
            <a:ext cx="0" cy="0"/>
          </a:xfrm>
        </p:spPr>
        <p:txBody>
          <a:bodyPr/>
          <a:lstStyle>
            <a:lvl1pPr>
              <a:defRPr>
                <a:ea typeface="ヒラギノ角ゴ Pro W3" charset="-128"/>
              </a:defRPr>
            </a:lvl1pPr>
          </a:lstStyle>
          <a:p>
            <a:pPr>
              <a:defRPr/>
            </a:pPr>
            <a:endParaRPr lang="en-US"/>
          </a:p>
        </p:txBody>
      </p:sp>
    </p:spTree>
    <p:extLst>
      <p:ext uri="{BB962C8B-B14F-4D97-AF65-F5344CB8AC3E}">
        <p14:creationId xmlns:p14="http://schemas.microsoft.com/office/powerpoint/2010/main" val="6993634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userDrawn="1">
  <p:cSld name="4_Comparison">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C64AD1DE-B033-C54B-B40E-79B0AFAD654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5017" y="6226176"/>
            <a:ext cx="389467"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3"/>
          <p:cNvSpPr>
            <a:spLocks noGrp="1"/>
          </p:cNvSpPr>
          <p:nvPr>
            <p:ph sz="half" idx="2"/>
          </p:nvPr>
        </p:nvSpPr>
        <p:spPr>
          <a:xfrm>
            <a:off x="342832" y="2088409"/>
            <a:ext cx="5157787" cy="3888111"/>
          </a:xfrm>
          <a:prstGeom prst="rect">
            <a:avLst/>
          </a:prstGeom>
        </p:spPr>
        <p:txBody>
          <a:bodyPr/>
          <a:lstStyle>
            <a:lvl1pPr>
              <a:lnSpc>
                <a:spcPts val="1800"/>
              </a:lnSpc>
              <a:spcBef>
                <a:spcPts val="1050"/>
              </a:spcBef>
              <a:defRPr sz="1350" b="0" i="0">
                <a:solidFill>
                  <a:srgbClr val="26245E"/>
                </a:solidFill>
                <a:latin typeface="Arial" charset="0"/>
                <a:ea typeface="Arial" charset="0"/>
                <a:cs typeface="Arial" charset="0"/>
              </a:defRPr>
            </a:lvl1pPr>
            <a:lvl2pPr>
              <a:lnSpc>
                <a:spcPts val="1800"/>
              </a:lnSpc>
              <a:spcBef>
                <a:spcPts val="1050"/>
              </a:spcBef>
              <a:defRPr sz="1350" b="0" i="0">
                <a:solidFill>
                  <a:srgbClr val="26245E"/>
                </a:solidFill>
                <a:latin typeface="Arial" charset="0"/>
                <a:ea typeface="Arial" charset="0"/>
                <a:cs typeface="Arial" charset="0"/>
              </a:defRPr>
            </a:lvl2pPr>
            <a:lvl3pPr>
              <a:lnSpc>
                <a:spcPts val="1800"/>
              </a:lnSpc>
              <a:spcBef>
                <a:spcPts val="1050"/>
              </a:spcBef>
              <a:defRPr sz="1350" b="0" i="0">
                <a:solidFill>
                  <a:srgbClr val="26245E"/>
                </a:solidFill>
                <a:latin typeface="Arial" charset="0"/>
                <a:ea typeface="Arial" charset="0"/>
                <a:cs typeface="Arial" charset="0"/>
              </a:defRPr>
            </a:lvl3pPr>
            <a:lvl4pPr>
              <a:lnSpc>
                <a:spcPts val="1800"/>
              </a:lnSpc>
              <a:spcBef>
                <a:spcPts val="1050"/>
              </a:spcBef>
              <a:defRPr sz="1350" b="0" i="0">
                <a:solidFill>
                  <a:srgbClr val="26245E"/>
                </a:solidFill>
                <a:latin typeface="Arial" charset="0"/>
                <a:ea typeface="Arial" charset="0"/>
                <a:cs typeface="Arial" charset="0"/>
              </a:defRPr>
            </a:lvl4pPr>
            <a:lvl5pPr>
              <a:lnSpc>
                <a:spcPts val="1800"/>
              </a:lnSpc>
              <a:spcBef>
                <a:spcPts val="1050"/>
              </a:spcBef>
              <a:defRPr sz="1350" b="0" i="0">
                <a:solidFill>
                  <a:srgbClr val="26245E"/>
                </a:solidFill>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6172201" y="2088409"/>
            <a:ext cx="5183188" cy="3888111"/>
          </a:xfrm>
          <a:prstGeom prst="rect">
            <a:avLst/>
          </a:prstGeom>
        </p:spPr>
        <p:txBody>
          <a:bodyPr/>
          <a:lstStyle>
            <a:lvl1pPr>
              <a:lnSpc>
                <a:spcPts val="1800"/>
              </a:lnSpc>
              <a:spcBef>
                <a:spcPts val="1050"/>
              </a:spcBef>
              <a:defRPr sz="1350" b="0" i="0">
                <a:solidFill>
                  <a:srgbClr val="26245E"/>
                </a:solidFill>
                <a:latin typeface="Arial" charset="0"/>
                <a:ea typeface="Arial" charset="0"/>
                <a:cs typeface="Arial" charset="0"/>
              </a:defRPr>
            </a:lvl1pPr>
            <a:lvl2pPr>
              <a:lnSpc>
                <a:spcPts val="1800"/>
              </a:lnSpc>
              <a:spcBef>
                <a:spcPts val="1050"/>
              </a:spcBef>
              <a:defRPr sz="1350" b="0" i="0">
                <a:solidFill>
                  <a:srgbClr val="26245E"/>
                </a:solidFill>
                <a:latin typeface="Arial" charset="0"/>
                <a:ea typeface="Arial" charset="0"/>
                <a:cs typeface="Arial" charset="0"/>
              </a:defRPr>
            </a:lvl2pPr>
            <a:lvl3pPr>
              <a:lnSpc>
                <a:spcPts val="1800"/>
              </a:lnSpc>
              <a:spcBef>
                <a:spcPts val="1050"/>
              </a:spcBef>
              <a:defRPr sz="1350" b="0" i="0">
                <a:solidFill>
                  <a:srgbClr val="26245E"/>
                </a:solidFill>
                <a:latin typeface="Arial" charset="0"/>
                <a:ea typeface="Arial" charset="0"/>
                <a:cs typeface="Arial" charset="0"/>
              </a:defRPr>
            </a:lvl3pPr>
            <a:lvl4pPr>
              <a:lnSpc>
                <a:spcPts val="1800"/>
              </a:lnSpc>
              <a:spcBef>
                <a:spcPts val="1050"/>
              </a:spcBef>
              <a:defRPr sz="1350" b="0" i="0">
                <a:solidFill>
                  <a:srgbClr val="26245E"/>
                </a:solidFill>
                <a:latin typeface="Arial" charset="0"/>
                <a:ea typeface="Arial" charset="0"/>
                <a:cs typeface="Arial" charset="0"/>
              </a:defRPr>
            </a:lvl4pPr>
            <a:lvl5pPr>
              <a:lnSpc>
                <a:spcPts val="1800"/>
              </a:lnSpc>
              <a:spcBef>
                <a:spcPts val="1050"/>
              </a:spcBef>
              <a:defRPr sz="1350" b="0" i="0">
                <a:solidFill>
                  <a:srgbClr val="26245E"/>
                </a:solidFill>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42831" y="315767"/>
            <a:ext cx="10515600" cy="1325563"/>
          </a:xfrm>
          <a:prstGeom prst="rect">
            <a:avLst/>
          </a:prstGeom>
        </p:spPr>
        <p:txBody>
          <a:bodyPr/>
          <a:lstStyle>
            <a:lvl1pPr>
              <a:defRPr sz="2400" b="1">
                <a:solidFill>
                  <a:srgbClr val="26245E"/>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title style</a:t>
            </a:r>
          </a:p>
        </p:txBody>
      </p:sp>
      <p:sp>
        <p:nvSpPr>
          <p:cNvPr id="8" name="Slide Number Placeholder 8">
            <a:extLst>
              <a:ext uri="{FF2B5EF4-FFF2-40B4-BE49-F238E27FC236}">
                <a16:creationId xmlns:a16="http://schemas.microsoft.com/office/drawing/2014/main" id="{519B3A6F-129B-CE42-9EB9-AD58084B42BB}"/>
              </a:ext>
            </a:extLst>
          </p:cNvPr>
          <p:cNvSpPr>
            <a:spLocks noGrp="1"/>
          </p:cNvSpPr>
          <p:nvPr>
            <p:ph type="sldNum" sz="quarter" idx="10"/>
          </p:nvPr>
        </p:nvSpPr>
        <p:spPr>
          <a:xfrm>
            <a:off x="9080500" y="6405564"/>
            <a:ext cx="2743200" cy="365125"/>
          </a:xfrm>
          <a:prstGeom prst="rect">
            <a:avLst/>
          </a:prstGeom>
        </p:spPr>
        <p:txBody>
          <a:bodyPr vert="horz" wrap="square" lIns="91440" tIns="45720" rIns="91440" bIns="45720" numCol="1" anchor="t" anchorCtr="0" compatLnSpc="1">
            <a:prstTxWarp prst="textNoShape">
              <a:avLst/>
            </a:prstTxWarp>
          </a:bodyPr>
          <a:lstStyle>
            <a:lvl1pPr algn="r">
              <a:defRPr sz="700">
                <a:solidFill>
                  <a:srgbClr val="7F7F7F"/>
                </a:solidFill>
                <a:ea typeface="ヒラギノ角ゴ Pro W3" charset="-128"/>
                <a:cs typeface="Arial" panose="020B0604020202020204" pitchFamily="34" charset="0"/>
              </a:defRPr>
            </a:lvl1pPr>
          </a:lstStyle>
          <a:p>
            <a:pPr>
              <a:defRPr/>
            </a:pPr>
            <a:fld id="{3CA05646-7698-B54B-9C0C-94ECF70CFB62}" type="slidenum">
              <a:rPr lang="en-US" altLang="en-US"/>
              <a:pPr>
                <a:defRPr/>
              </a:pPr>
              <a:t>‹#›</a:t>
            </a:fld>
            <a:endParaRPr lang="en-US" altLang="en-US"/>
          </a:p>
        </p:txBody>
      </p:sp>
    </p:spTree>
    <p:extLst>
      <p:ext uri="{BB962C8B-B14F-4D97-AF65-F5344CB8AC3E}">
        <p14:creationId xmlns:p14="http://schemas.microsoft.com/office/powerpoint/2010/main" val="11967567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129704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42831" y="2412034"/>
            <a:ext cx="10515600" cy="3213514"/>
          </a:xfrm>
          <a:prstGeom prst="rect">
            <a:avLst/>
          </a:prstGeom>
        </p:spPr>
        <p:txBody>
          <a:bodyPr/>
          <a:lstStyle>
            <a:lvl1pPr>
              <a:lnSpc>
                <a:spcPts val="1950"/>
              </a:lnSpc>
              <a:spcBef>
                <a:spcPts val="1200"/>
              </a:spcBef>
              <a:defRPr sz="1500" b="0" i="0">
                <a:solidFill>
                  <a:srgbClr val="26245E"/>
                </a:solidFill>
                <a:latin typeface="Arial" charset="0"/>
                <a:ea typeface="Arial" charset="0"/>
                <a:cs typeface="Arial" charset="0"/>
              </a:defRPr>
            </a:lvl1pPr>
            <a:lvl2pPr>
              <a:lnSpc>
                <a:spcPts val="1950"/>
              </a:lnSpc>
              <a:spcBef>
                <a:spcPts val="1200"/>
              </a:spcBef>
              <a:defRPr sz="1500" b="0" i="0">
                <a:solidFill>
                  <a:srgbClr val="26245E"/>
                </a:solidFill>
                <a:latin typeface="Arial" charset="0"/>
                <a:ea typeface="Arial" charset="0"/>
                <a:cs typeface="Arial" charset="0"/>
              </a:defRPr>
            </a:lvl2pPr>
            <a:lvl3pPr>
              <a:lnSpc>
                <a:spcPts val="1950"/>
              </a:lnSpc>
              <a:spcBef>
                <a:spcPts val="1200"/>
              </a:spcBef>
              <a:defRPr sz="1500" b="0" i="0">
                <a:solidFill>
                  <a:srgbClr val="26245E"/>
                </a:solidFill>
                <a:latin typeface="Arial" charset="0"/>
                <a:ea typeface="Arial" charset="0"/>
                <a:cs typeface="Arial" charset="0"/>
              </a:defRPr>
            </a:lvl3pPr>
            <a:lvl4pPr>
              <a:lnSpc>
                <a:spcPts val="1950"/>
              </a:lnSpc>
              <a:spcBef>
                <a:spcPts val="1200"/>
              </a:spcBef>
              <a:defRPr sz="1500" b="0" i="0">
                <a:solidFill>
                  <a:srgbClr val="26245E"/>
                </a:solidFill>
                <a:latin typeface="Arial" charset="0"/>
                <a:ea typeface="Arial" charset="0"/>
                <a:cs typeface="Arial" charset="0"/>
              </a:defRPr>
            </a:lvl4pPr>
            <a:lvl5pPr>
              <a:lnSpc>
                <a:spcPts val="1950"/>
              </a:lnSpc>
              <a:spcBef>
                <a:spcPts val="1200"/>
              </a:spcBef>
              <a:defRPr sz="1500" b="0" i="0">
                <a:solidFill>
                  <a:srgbClr val="26245E"/>
                </a:solidFill>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342831" y="315767"/>
            <a:ext cx="10515600" cy="1325563"/>
          </a:xfrm>
          <a:prstGeom prst="rect">
            <a:avLst/>
          </a:prstGeom>
        </p:spPr>
        <p:txBody>
          <a:bodyPr/>
          <a:lstStyle>
            <a:lvl1pPr>
              <a:defRPr sz="2400" b="1">
                <a:solidFill>
                  <a:srgbClr val="26245E"/>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title style</a:t>
            </a:r>
          </a:p>
        </p:txBody>
      </p:sp>
      <p:sp>
        <p:nvSpPr>
          <p:cNvPr id="4" name="Slide Number Placeholder 8">
            <a:extLst>
              <a:ext uri="{FF2B5EF4-FFF2-40B4-BE49-F238E27FC236}">
                <a16:creationId xmlns:a16="http://schemas.microsoft.com/office/drawing/2014/main" id="{9F3A0910-477E-374F-9D76-211ABD28938E}"/>
              </a:ext>
            </a:extLst>
          </p:cNvPr>
          <p:cNvSpPr>
            <a:spLocks noGrp="1"/>
          </p:cNvSpPr>
          <p:nvPr>
            <p:ph type="sldNum" sz="quarter" idx="10"/>
          </p:nvPr>
        </p:nvSpPr>
        <p:spPr>
          <a:xfrm>
            <a:off x="9080500" y="6405564"/>
            <a:ext cx="2743200" cy="365125"/>
          </a:xfrm>
          <a:prstGeom prst="rect">
            <a:avLst/>
          </a:prstGeom>
        </p:spPr>
        <p:txBody>
          <a:bodyPr vert="horz" wrap="square" lIns="91440" tIns="45720" rIns="91440" bIns="45720" numCol="1" anchor="t" anchorCtr="0" compatLnSpc="1">
            <a:prstTxWarp prst="textNoShape">
              <a:avLst/>
            </a:prstTxWarp>
          </a:bodyPr>
          <a:lstStyle>
            <a:lvl1pPr algn="r">
              <a:defRPr sz="700">
                <a:solidFill>
                  <a:srgbClr val="7F7F7F"/>
                </a:solidFill>
                <a:ea typeface="ヒラギノ角ゴ Pro W3" charset="-128"/>
                <a:cs typeface="Arial" panose="020B0604020202020204" pitchFamily="34" charset="0"/>
              </a:defRPr>
            </a:lvl1pPr>
          </a:lstStyle>
          <a:p>
            <a:pPr>
              <a:defRPr/>
            </a:pPr>
            <a:fld id="{D36BDB18-B82E-6D44-89E2-8BED34BC1E68}" type="slidenum">
              <a:rPr lang="en-US" altLang="en-US"/>
              <a:pPr>
                <a:defRPr/>
              </a:pPr>
              <a:t>‹#›</a:t>
            </a:fld>
            <a:endParaRPr lang="en-US" altLang="en-US"/>
          </a:p>
        </p:txBody>
      </p:sp>
    </p:spTree>
    <p:extLst>
      <p:ext uri="{BB962C8B-B14F-4D97-AF65-F5344CB8AC3E}">
        <p14:creationId xmlns:p14="http://schemas.microsoft.com/office/powerpoint/2010/main" val="38303871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B7A28546-07E7-ED49-8D7B-4F0CAEA8E6C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5017" y="6226176"/>
            <a:ext cx="389467"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342831" y="1630020"/>
            <a:ext cx="10515600" cy="3876261"/>
          </a:xfrm>
          <a:prstGeom prst="rect">
            <a:avLst/>
          </a:prstGeom>
        </p:spPr>
        <p:txBody>
          <a:bodyPr/>
          <a:lstStyle>
            <a:lvl1pPr>
              <a:lnSpc>
                <a:spcPts val="1950"/>
              </a:lnSpc>
              <a:spcBef>
                <a:spcPts val="1200"/>
              </a:spcBef>
              <a:defRPr sz="1500">
                <a:solidFill>
                  <a:srgbClr val="26245E"/>
                </a:solidFill>
                <a:latin typeface="Arial" charset="0"/>
                <a:ea typeface="Arial" charset="0"/>
                <a:cs typeface="Arial" charset="0"/>
              </a:defRPr>
            </a:lvl1pPr>
            <a:lvl2pPr>
              <a:lnSpc>
                <a:spcPts val="1950"/>
              </a:lnSpc>
              <a:spcBef>
                <a:spcPts val="1200"/>
              </a:spcBef>
              <a:defRPr sz="1500">
                <a:solidFill>
                  <a:srgbClr val="26245E"/>
                </a:solidFill>
                <a:latin typeface="Arial" charset="0"/>
                <a:ea typeface="Arial" charset="0"/>
                <a:cs typeface="Arial" charset="0"/>
              </a:defRPr>
            </a:lvl2pPr>
            <a:lvl3pPr>
              <a:lnSpc>
                <a:spcPts val="1950"/>
              </a:lnSpc>
              <a:spcBef>
                <a:spcPts val="1200"/>
              </a:spcBef>
              <a:defRPr sz="1500">
                <a:solidFill>
                  <a:srgbClr val="26245E"/>
                </a:solidFill>
                <a:latin typeface="Arial" charset="0"/>
                <a:ea typeface="Arial" charset="0"/>
                <a:cs typeface="Arial" charset="0"/>
              </a:defRPr>
            </a:lvl3pPr>
            <a:lvl4pPr>
              <a:lnSpc>
                <a:spcPts val="1950"/>
              </a:lnSpc>
              <a:spcBef>
                <a:spcPts val="1200"/>
              </a:spcBef>
              <a:defRPr sz="1500">
                <a:solidFill>
                  <a:srgbClr val="26245E"/>
                </a:solidFill>
                <a:latin typeface="Arial" charset="0"/>
                <a:ea typeface="Arial" charset="0"/>
                <a:cs typeface="Arial" charset="0"/>
              </a:defRPr>
            </a:lvl4pPr>
            <a:lvl5pPr>
              <a:lnSpc>
                <a:spcPts val="1950"/>
              </a:lnSpc>
              <a:spcBef>
                <a:spcPts val="1200"/>
              </a:spcBef>
              <a:defRPr sz="1500">
                <a:solidFill>
                  <a:srgbClr val="26245E"/>
                </a:solidFill>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8">
            <a:extLst>
              <a:ext uri="{FF2B5EF4-FFF2-40B4-BE49-F238E27FC236}">
                <a16:creationId xmlns:a16="http://schemas.microsoft.com/office/drawing/2014/main" id="{2B06C3D0-1A9B-8841-AE00-5988474E20EE}"/>
              </a:ext>
            </a:extLst>
          </p:cNvPr>
          <p:cNvSpPr>
            <a:spLocks noGrp="1"/>
          </p:cNvSpPr>
          <p:nvPr>
            <p:ph type="sldNum" sz="quarter" idx="10"/>
          </p:nvPr>
        </p:nvSpPr>
        <p:spPr>
          <a:xfrm>
            <a:off x="9080500" y="6405564"/>
            <a:ext cx="2743200" cy="365125"/>
          </a:xfrm>
          <a:prstGeom prst="rect">
            <a:avLst/>
          </a:prstGeom>
        </p:spPr>
        <p:txBody>
          <a:bodyPr vert="horz" wrap="square" lIns="91440" tIns="45720" rIns="91440" bIns="45720" numCol="1" anchor="t" anchorCtr="0" compatLnSpc="1">
            <a:prstTxWarp prst="textNoShape">
              <a:avLst/>
            </a:prstTxWarp>
          </a:bodyPr>
          <a:lstStyle>
            <a:lvl1pPr algn="r">
              <a:defRPr sz="700">
                <a:solidFill>
                  <a:srgbClr val="7F7F7F"/>
                </a:solidFill>
                <a:ea typeface="ヒラギノ角ゴ Pro W3" charset="-128"/>
                <a:cs typeface="Arial" panose="020B0604020202020204" pitchFamily="34" charset="0"/>
              </a:defRPr>
            </a:lvl1pPr>
          </a:lstStyle>
          <a:p>
            <a:pPr>
              <a:defRPr/>
            </a:pPr>
            <a:fld id="{8A5112CD-A89C-3E48-B762-F2721D275E21}" type="slidenum">
              <a:rPr lang="en-US" altLang="en-US"/>
              <a:pPr>
                <a:defRPr/>
              </a:pPr>
              <a:t>‹#›</a:t>
            </a:fld>
            <a:endParaRPr lang="en-US" altLang="en-US"/>
          </a:p>
        </p:txBody>
      </p:sp>
    </p:spTree>
    <p:extLst>
      <p:ext uri="{BB962C8B-B14F-4D97-AF65-F5344CB8AC3E}">
        <p14:creationId xmlns:p14="http://schemas.microsoft.com/office/powerpoint/2010/main" val="24058505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7DA95252-8D20-9F42-8B4F-B4DC2B2819D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5017" y="6226176"/>
            <a:ext cx="389467"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342831" y="1630020"/>
            <a:ext cx="10515600" cy="3876261"/>
          </a:xfrm>
          <a:prstGeom prst="rect">
            <a:avLst/>
          </a:prstGeom>
        </p:spPr>
        <p:txBody>
          <a:bodyPr/>
          <a:lstStyle>
            <a:lvl1pPr>
              <a:lnSpc>
                <a:spcPts val="3600"/>
              </a:lnSpc>
              <a:spcBef>
                <a:spcPts val="1650"/>
              </a:spcBef>
              <a:defRPr sz="3000" b="0" i="0">
                <a:solidFill>
                  <a:srgbClr val="26245E"/>
                </a:solidFill>
                <a:latin typeface="Arial" panose="020B0604020202020204" pitchFamily="34" charset="0"/>
                <a:ea typeface="Arial" panose="020B0604020202020204" pitchFamily="34" charset="0"/>
                <a:cs typeface="Arial" panose="020B0604020202020204" pitchFamily="34" charset="0"/>
              </a:defRPr>
            </a:lvl1pPr>
            <a:lvl2pPr>
              <a:lnSpc>
                <a:spcPts val="3600"/>
              </a:lnSpc>
              <a:spcBef>
                <a:spcPts val="1650"/>
              </a:spcBef>
              <a:defRPr sz="3000" b="0" i="0">
                <a:solidFill>
                  <a:srgbClr val="26245E"/>
                </a:solidFill>
                <a:latin typeface="Arial" panose="020B0604020202020204" pitchFamily="34" charset="0"/>
                <a:ea typeface="Arial" panose="020B0604020202020204" pitchFamily="34" charset="0"/>
                <a:cs typeface="Arial" panose="020B0604020202020204" pitchFamily="34" charset="0"/>
              </a:defRPr>
            </a:lvl2pPr>
            <a:lvl3pPr>
              <a:lnSpc>
                <a:spcPts val="3600"/>
              </a:lnSpc>
              <a:spcBef>
                <a:spcPts val="1650"/>
              </a:spcBef>
              <a:defRPr sz="3000" b="0" i="0">
                <a:solidFill>
                  <a:srgbClr val="26245E"/>
                </a:solidFill>
                <a:latin typeface="Arial" panose="020B0604020202020204" pitchFamily="34" charset="0"/>
                <a:ea typeface="Arial" panose="020B0604020202020204" pitchFamily="34" charset="0"/>
                <a:cs typeface="Arial" panose="020B0604020202020204" pitchFamily="34" charset="0"/>
              </a:defRPr>
            </a:lvl3pPr>
            <a:lvl4pPr>
              <a:lnSpc>
                <a:spcPts val="3600"/>
              </a:lnSpc>
              <a:spcBef>
                <a:spcPts val="1650"/>
              </a:spcBef>
              <a:defRPr sz="3000" b="0" i="0">
                <a:solidFill>
                  <a:srgbClr val="26245E"/>
                </a:solidFill>
                <a:latin typeface="Financier Display Test" charset="0"/>
                <a:ea typeface="Financier Display Test" charset="0"/>
                <a:cs typeface="Financier Display Test" charset="0"/>
              </a:defRPr>
            </a:lvl4pPr>
            <a:lvl5pPr>
              <a:lnSpc>
                <a:spcPts val="3600"/>
              </a:lnSpc>
              <a:spcBef>
                <a:spcPts val="1650"/>
              </a:spcBef>
              <a:defRPr sz="3000" b="0" i="0">
                <a:solidFill>
                  <a:srgbClr val="26245E"/>
                </a:solidFill>
                <a:latin typeface="Financier Display Test" charset="0"/>
                <a:ea typeface="Financier Display Test" charset="0"/>
                <a:cs typeface="Financier Display Test" charset="0"/>
              </a:defRPr>
            </a:lvl5pPr>
          </a:lstStyle>
          <a:p>
            <a:pPr lvl="0"/>
            <a:r>
              <a:rPr lang="en-US" dirty="0"/>
              <a:t>Click to edit Master text styles</a:t>
            </a:r>
          </a:p>
          <a:p>
            <a:pPr lvl="1"/>
            <a:r>
              <a:rPr lang="en-US" dirty="0"/>
              <a:t>Second level</a:t>
            </a:r>
          </a:p>
          <a:p>
            <a:pPr lvl="2"/>
            <a:r>
              <a:rPr lang="en-US" dirty="0"/>
              <a:t>Third level</a:t>
            </a:r>
          </a:p>
        </p:txBody>
      </p:sp>
      <p:sp>
        <p:nvSpPr>
          <p:cNvPr id="5" name="Slide Number Placeholder 8">
            <a:extLst>
              <a:ext uri="{FF2B5EF4-FFF2-40B4-BE49-F238E27FC236}">
                <a16:creationId xmlns:a16="http://schemas.microsoft.com/office/drawing/2014/main" id="{CC253706-6486-3A42-B45F-350A6152B0A3}"/>
              </a:ext>
            </a:extLst>
          </p:cNvPr>
          <p:cNvSpPr>
            <a:spLocks noGrp="1"/>
          </p:cNvSpPr>
          <p:nvPr>
            <p:ph type="sldNum" sz="quarter" idx="10"/>
          </p:nvPr>
        </p:nvSpPr>
        <p:spPr>
          <a:xfrm>
            <a:off x="9080500" y="6405564"/>
            <a:ext cx="2743200" cy="365125"/>
          </a:xfrm>
          <a:prstGeom prst="rect">
            <a:avLst/>
          </a:prstGeom>
        </p:spPr>
        <p:txBody>
          <a:bodyPr vert="horz" wrap="square" lIns="91440" tIns="45720" rIns="91440" bIns="45720" numCol="1" anchor="t" anchorCtr="0" compatLnSpc="1">
            <a:prstTxWarp prst="textNoShape">
              <a:avLst/>
            </a:prstTxWarp>
          </a:bodyPr>
          <a:lstStyle>
            <a:lvl1pPr algn="r">
              <a:defRPr sz="700">
                <a:solidFill>
                  <a:srgbClr val="7F7F7F"/>
                </a:solidFill>
                <a:ea typeface="ヒラギノ角ゴ Pro W3" charset="-128"/>
                <a:cs typeface="Arial" panose="020B0604020202020204" pitchFamily="34" charset="0"/>
              </a:defRPr>
            </a:lvl1pPr>
          </a:lstStyle>
          <a:p>
            <a:pPr>
              <a:defRPr/>
            </a:pPr>
            <a:fld id="{5CDEA3A0-6504-A741-BD38-30D0AAE7F585}" type="slidenum">
              <a:rPr lang="en-US" altLang="en-US"/>
              <a:pPr>
                <a:defRPr/>
              </a:pPr>
              <a:t>‹#›</a:t>
            </a:fld>
            <a:endParaRPr lang="en-US" altLang="en-US"/>
          </a:p>
        </p:txBody>
      </p:sp>
    </p:spTree>
    <p:extLst>
      <p:ext uri="{BB962C8B-B14F-4D97-AF65-F5344CB8AC3E}">
        <p14:creationId xmlns:p14="http://schemas.microsoft.com/office/powerpoint/2010/main" val="20828182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7304266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BB3C76D1-AF58-5644-9D74-1E8F8B8C52D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5017" y="6226176"/>
            <a:ext cx="389467"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342831" y="1749289"/>
            <a:ext cx="11332496" cy="3876261"/>
          </a:xfrm>
          <a:prstGeom prst="rect">
            <a:avLst/>
          </a:prstGeom>
        </p:spPr>
        <p:txBody>
          <a:bodyPr/>
          <a:lstStyle>
            <a:lvl1pPr>
              <a:lnSpc>
                <a:spcPts val="5850"/>
              </a:lnSpc>
              <a:defRPr sz="5400" b="0" i="0">
                <a:solidFill>
                  <a:srgbClr val="26245E"/>
                </a:solidFill>
                <a:latin typeface="Arial" panose="020B0604020202020204" pitchFamily="34" charset="0"/>
                <a:ea typeface="Arial" panose="020B0604020202020204" pitchFamily="34" charset="0"/>
                <a:cs typeface="Arial" panose="020B0604020202020204" pitchFamily="34" charset="0"/>
              </a:defRPr>
            </a:lvl1pPr>
            <a:lvl2pPr>
              <a:lnSpc>
                <a:spcPts val="5850"/>
              </a:lnSpc>
              <a:defRPr sz="5400" b="0" i="0">
                <a:solidFill>
                  <a:srgbClr val="26245E"/>
                </a:solidFill>
                <a:latin typeface="Financier Display Test" charset="0"/>
                <a:ea typeface="Financier Display Test" charset="0"/>
                <a:cs typeface="Financier Display Test" charset="0"/>
              </a:defRPr>
            </a:lvl2pPr>
            <a:lvl3pPr>
              <a:lnSpc>
                <a:spcPts val="5850"/>
              </a:lnSpc>
              <a:defRPr sz="5400" b="0" i="0">
                <a:solidFill>
                  <a:srgbClr val="26245E"/>
                </a:solidFill>
                <a:latin typeface="Financier Display Test" charset="0"/>
                <a:ea typeface="Financier Display Test" charset="0"/>
                <a:cs typeface="Financier Display Test" charset="0"/>
              </a:defRPr>
            </a:lvl3pPr>
            <a:lvl4pPr>
              <a:lnSpc>
                <a:spcPts val="5850"/>
              </a:lnSpc>
              <a:defRPr sz="5400" b="0" i="0">
                <a:solidFill>
                  <a:srgbClr val="26245E"/>
                </a:solidFill>
                <a:latin typeface="Financier Display Test" charset="0"/>
                <a:ea typeface="Financier Display Test" charset="0"/>
                <a:cs typeface="Financier Display Test" charset="0"/>
              </a:defRPr>
            </a:lvl4pPr>
            <a:lvl5pPr>
              <a:lnSpc>
                <a:spcPts val="5850"/>
              </a:lnSpc>
              <a:defRPr sz="5400" b="0" i="0">
                <a:solidFill>
                  <a:srgbClr val="26245E"/>
                </a:solidFill>
                <a:latin typeface="Financier Display Test" charset="0"/>
                <a:ea typeface="Financier Display Test" charset="0"/>
                <a:cs typeface="Financier Display Test" charset="0"/>
              </a:defRPr>
            </a:lvl5pPr>
          </a:lstStyle>
          <a:p>
            <a:pPr lvl="0"/>
            <a:r>
              <a:rPr lang="en-US" dirty="0"/>
              <a:t>Click to edit Master text styles</a:t>
            </a:r>
          </a:p>
        </p:txBody>
      </p:sp>
      <p:sp>
        <p:nvSpPr>
          <p:cNvPr id="5" name="Slide Number Placeholder 8">
            <a:extLst>
              <a:ext uri="{FF2B5EF4-FFF2-40B4-BE49-F238E27FC236}">
                <a16:creationId xmlns:a16="http://schemas.microsoft.com/office/drawing/2014/main" id="{484FA4D5-D38C-C342-9272-615EA851933B}"/>
              </a:ext>
            </a:extLst>
          </p:cNvPr>
          <p:cNvSpPr>
            <a:spLocks noGrp="1"/>
          </p:cNvSpPr>
          <p:nvPr>
            <p:ph type="sldNum" sz="quarter" idx="10"/>
          </p:nvPr>
        </p:nvSpPr>
        <p:spPr>
          <a:xfrm>
            <a:off x="9080500" y="6405564"/>
            <a:ext cx="2743200" cy="365125"/>
          </a:xfrm>
          <a:prstGeom prst="rect">
            <a:avLst/>
          </a:prstGeom>
        </p:spPr>
        <p:txBody>
          <a:bodyPr vert="horz" wrap="square" lIns="91440" tIns="45720" rIns="91440" bIns="45720" numCol="1" anchor="t" anchorCtr="0" compatLnSpc="1">
            <a:prstTxWarp prst="textNoShape">
              <a:avLst/>
            </a:prstTxWarp>
          </a:bodyPr>
          <a:lstStyle>
            <a:lvl1pPr algn="r">
              <a:defRPr sz="700">
                <a:solidFill>
                  <a:srgbClr val="7F7F7F"/>
                </a:solidFill>
                <a:ea typeface="ヒラギノ角ゴ Pro W3" charset="-128"/>
                <a:cs typeface="Arial" panose="020B0604020202020204" pitchFamily="34" charset="0"/>
              </a:defRPr>
            </a:lvl1pPr>
          </a:lstStyle>
          <a:p>
            <a:pPr>
              <a:defRPr/>
            </a:pPr>
            <a:fld id="{D80F1842-8225-694A-9EC3-E80D520C19C1}" type="slidenum">
              <a:rPr lang="en-US" altLang="en-US"/>
              <a:pPr>
                <a:defRPr/>
              </a:pPr>
              <a:t>‹#›</a:t>
            </a:fld>
            <a:endParaRPr lang="en-US" altLang="en-US"/>
          </a:p>
        </p:txBody>
      </p:sp>
    </p:spTree>
    <p:extLst>
      <p:ext uri="{BB962C8B-B14F-4D97-AF65-F5344CB8AC3E}">
        <p14:creationId xmlns:p14="http://schemas.microsoft.com/office/powerpoint/2010/main" val="32607889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46106026-D472-664C-982B-A02AA8CECD6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5017" y="6226176"/>
            <a:ext cx="389467"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342832" y="1865140"/>
            <a:ext cx="5157787" cy="823912"/>
          </a:xfrm>
          <a:prstGeom prst="rect">
            <a:avLst/>
          </a:prstGeom>
        </p:spPr>
        <p:txBody>
          <a:bodyPr anchor="b"/>
          <a:lstStyle>
            <a:lvl1pPr marL="0" indent="0">
              <a:buNone/>
              <a:defRPr sz="2100" b="0" i="0">
                <a:solidFill>
                  <a:srgbClr val="26245E"/>
                </a:solidFill>
                <a:latin typeface="Arial" panose="020B0604020202020204" pitchFamily="34" charset="0"/>
                <a:ea typeface="Arial" panose="020B0604020202020204" pitchFamily="34" charset="0"/>
                <a:cs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342832" y="2778505"/>
            <a:ext cx="5157787" cy="3075645"/>
          </a:xfrm>
          <a:prstGeom prst="rect">
            <a:avLst/>
          </a:prstGeom>
        </p:spPr>
        <p:txBody>
          <a:bodyPr/>
          <a:lstStyle>
            <a:lvl1pPr>
              <a:lnSpc>
                <a:spcPts val="1800"/>
              </a:lnSpc>
              <a:spcBef>
                <a:spcPts val="1050"/>
              </a:spcBef>
              <a:defRPr sz="1350" b="0" i="0">
                <a:solidFill>
                  <a:srgbClr val="26245E"/>
                </a:solidFill>
                <a:latin typeface="Arial" charset="0"/>
                <a:ea typeface="Arial" charset="0"/>
                <a:cs typeface="Arial" charset="0"/>
              </a:defRPr>
            </a:lvl1pPr>
            <a:lvl2pPr>
              <a:lnSpc>
                <a:spcPts val="1800"/>
              </a:lnSpc>
              <a:spcBef>
                <a:spcPts val="1050"/>
              </a:spcBef>
              <a:defRPr sz="1350" b="0" i="0">
                <a:solidFill>
                  <a:srgbClr val="26245E"/>
                </a:solidFill>
                <a:latin typeface="Arial" charset="0"/>
                <a:ea typeface="Arial" charset="0"/>
                <a:cs typeface="Arial" charset="0"/>
              </a:defRPr>
            </a:lvl2pPr>
            <a:lvl3pPr>
              <a:lnSpc>
                <a:spcPts val="1800"/>
              </a:lnSpc>
              <a:spcBef>
                <a:spcPts val="1050"/>
              </a:spcBef>
              <a:defRPr sz="1350" b="0" i="0">
                <a:solidFill>
                  <a:srgbClr val="26245E"/>
                </a:solidFill>
                <a:latin typeface="Arial" charset="0"/>
                <a:ea typeface="Arial" charset="0"/>
                <a:cs typeface="Arial" charset="0"/>
              </a:defRPr>
            </a:lvl3pPr>
            <a:lvl4pPr>
              <a:lnSpc>
                <a:spcPts val="1800"/>
              </a:lnSpc>
              <a:spcBef>
                <a:spcPts val="1050"/>
              </a:spcBef>
              <a:defRPr sz="1350" b="0" i="0">
                <a:solidFill>
                  <a:srgbClr val="26245E"/>
                </a:solidFill>
                <a:latin typeface="Arial" charset="0"/>
                <a:ea typeface="Arial" charset="0"/>
                <a:cs typeface="Arial" charset="0"/>
              </a:defRPr>
            </a:lvl4pPr>
            <a:lvl5pPr>
              <a:lnSpc>
                <a:spcPts val="1800"/>
              </a:lnSpc>
              <a:spcBef>
                <a:spcPts val="1050"/>
              </a:spcBef>
              <a:defRPr sz="1350" b="0" i="0">
                <a:solidFill>
                  <a:srgbClr val="26245E"/>
                </a:solidFill>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865140"/>
            <a:ext cx="5183188" cy="823912"/>
          </a:xfrm>
          <a:prstGeom prst="rect">
            <a:avLst/>
          </a:prstGeom>
        </p:spPr>
        <p:txBody>
          <a:bodyPr anchor="b"/>
          <a:lstStyle>
            <a:lvl1pPr marL="0" indent="0">
              <a:buNone/>
              <a:defRPr sz="2100" b="0" i="0">
                <a:solidFill>
                  <a:srgbClr val="26245E"/>
                </a:solidFill>
                <a:latin typeface="Arial" panose="020B0604020202020204" pitchFamily="34" charset="0"/>
                <a:ea typeface="Arial" panose="020B0604020202020204" pitchFamily="34" charset="0"/>
                <a:cs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6172201" y="2778505"/>
            <a:ext cx="5183188" cy="3075645"/>
          </a:xfrm>
          <a:prstGeom prst="rect">
            <a:avLst/>
          </a:prstGeom>
        </p:spPr>
        <p:txBody>
          <a:bodyPr/>
          <a:lstStyle>
            <a:lvl1pPr>
              <a:lnSpc>
                <a:spcPts val="1800"/>
              </a:lnSpc>
              <a:spcBef>
                <a:spcPts val="1050"/>
              </a:spcBef>
              <a:defRPr sz="1350" b="0" i="0">
                <a:solidFill>
                  <a:srgbClr val="26245E"/>
                </a:solidFill>
                <a:latin typeface="Arial" charset="0"/>
                <a:ea typeface="Arial" charset="0"/>
                <a:cs typeface="Arial" charset="0"/>
              </a:defRPr>
            </a:lvl1pPr>
            <a:lvl2pPr>
              <a:lnSpc>
                <a:spcPts val="1800"/>
              </a:lnSpc>
              <a:spcBef>
                <a:spcPts val="1050"/>
              </a:spcBef>
              <a:defRPr sz="1350" b="0" i="0">
                <a:solidFill>
                  <a:srgbClr val="26245E"/>
                </a:solidFill>
                <a:latin typeface="Arial" charset="0"/>
                <a:ea typeface="Arial" charset="0"/>
                <a:cs typeface="Arial" charset="0"/>
              </a:defRPr>
            </a:lvl2pPr>
            <a:lvl3pPr>
              <a:lnSpc>
                <a:spcPts val="1800"/>
              </a:lnSpc>
              <a:spcBef>
                <a:spcPts val="1050"/>
              </a:spcBef>
              <a:defRPr sz="1350" b="0" i="0">
                <a:solidFill>
                  <a:srgbClr val="26245E"/>
                </a:solidFill>
                <a:latin typeface="Arial" charset="0"/>
                <a:ea typeface="Arial" charset="0"/>
                <a:cs typeface="Arial" charset="0"/>
              </a:defRPr>
            </a:lvl3pPr>
            <a:lvl4pPr>
              <a:lnSpc>
                <a:spcPts val="1800"/>
              </a:lnSpc>
              <a:spcBef>
                <a:spcPts val="1050"/>
              </a:spcBef>
              <a:defRPr sz="1350" b="0" i="0">
                <a:solidFill>
                  <a:srgbClr val="26245E"/>
                </a:solidFill>
                <a:latin typeface="Arial" charset="0"/>
                <a:ea typeface="Arial" charset="0"/>
                <a:cs typeface="Arial" charset="0"/>
              </a:defRPr>
            </a:lvl4pPr>
            <a:lvl5pPr>
              <a:lnSpc>
                <a:spcPts val="1800"/>
              </a:lnSpc>
              <a:spcBef>
                <a:spcPts val="1050"/>
              </a:spcBef>
              <a:defRPr sz="1350" b="0" i="0">
                <a:solidFill>
                  <a:srgbClr val="26245E"/>
                </a:solidFill>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p:cNvSpPr>
            <a:spLocks noGrp="1"/>
          </p:cNvSpPr>
          <p:nvPr>
            <p:ph type="title"/>
          </p:nvPr>
        </p:nvSpPr>
        <p:spPr>
          <a:xfrm>
            <a:off x="342831" y="315767"/>
            <a:ext cx="10515600" cy="1325563"/>
          </a:xfrm>
          <a:prstGeom prst="rect">
            <a:avLst/>
          </a:prstGeom>
        </p:spPr>
        <p:txBody>
          <a:bodyPr/>
          <a:lstStyle>
            <a:lvl1pPr>
              <a:defRPr sz="2400" b="1">
                <a:solidFill>
                  <a:srgbClr val="26245E"/>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title style</a:t>
            </a:r>
          </a:p>
        </p:txBody>
      </p:sp>
      <p:sp>
        <p:nvSpPr>
          <p:cNvPr id="8" name="Slide Number Placeholder 8">
            <a:extLst>
              <a:ext uri="{FF2B5EF4-FFF2-40B4-BE49-F238E27FC236}">
                <a16:creationId xmlns:a16="http://schemas.microsoft.com/office/drawing/2014/main" id="{151D8406-7A3D-4E4F-8FB6-24C58F8D5D68}"/>
              </a:ext>
            </a:extLst>
          </p:cNvPr>
          <p:cNvSpPr>
            <a:spLocks noGrp="1"/>
          </p:cNvSpPr>
          <p:nvPr>
            <p:ph type="sldNum" sz="quarter" idx="10"/>
          </p:nvPr>
        </p:nvSpPr>
        <p:spPr>
          <a:xfrm>
            <a:off x="9080500" y="6405564"/>
            <a:ext cx="2743200" cy="365125"/>
          </a:xfrm>
          <a:prstGeom prst="rect">
            <a:avLst/>
          </a:prstGeom>
        </p:spPr>
        <p:txBody>
          <a:bodyPr vert="horz" wrap="square" lIns="91440" tIns="45720" rIns="91440" bIns="45720" numCol="1" anchor="t" anchorCtr="0" compatLnSpc="1">
            <a:prstTxWarp prst="textNoShape">
              <a:avLst/>
            </a:prstTxWarp>
          </a:bodyPr>
          <a:lstStyle>
            <a:lvl1pPr algn="r">
              <a:defRPr sz="700">
                <a:solidFill>
                  <a:srgbClr val="7F7F7F"/>
                </a:solidFill>
                <a:ea typeface="ヒラギノ角ゴ Pro W3" charset="-128"/>
                <a:cs typeface="Arial" panose="020B0604020202020204" pitchFamily="34" charset="0"/>
              </a:defRPr>
            </a:lvl1pPr>
          </a:lstStyle>
          <a:p>
            <a:pPr>
              <a:defRPr/>
            </a:pPr>
            <a:fld id="{640292C5-E4A5-6B4E-8F1F-4ABB4FA61B4B}" type="slidenum">
              <a:rPr lang="en-US" altLang="en-US"/>
              <a:pPr>
                <a:defRPr/>
              </a:pPr>
              <a:t>‹#›</a:t>
            </a:fld>
            <a:endParaRPr lang="en-US" altLang="en-US"/>
          </a:p>
        </p:txBody>
      </p:sp>
    </p:spTree>
    <p:extLst>
      <p:ext uri="{BB962C8B-B14F-4D97-AF65-F5344CB8AC3E}">
        <p14:creationId xmlns:p14="http://schemas.microsoft.com/office/powerpoint/2010/main" val="39506980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09C6E9A-B829-EB4E-A07F-277DCCDA323F}"/>
              </a:ext>
            </a:extLst>
          </p:cNvPr>
          <p:cNvSpPr/>
          <p:nvPr userDrawn="1"/>
        </p:nvSpPr>
        <p:spPr>
          <a:xfrm>
            <a:off x="342901" y="1935164"/>
            <a:ext cx="5653617" cy="4092575"/>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p>
        </p:txBody>
      </p:sp>
      <p:sp>
        <p:nvSpPr>
          <p:cNvPr id="8" name="Rectangle 7">
            <a:extLst>
              <a:ext uri="{FF2B5EF4-FFF2-40B4-BE49-F238E27FC236}">
                <a16:creationId xmlns:a16="http://schemas.microsoft.com/office/drawing/2014/main" id="{F73F6472-3664-0B46-9B4E-3AB56B84FF8D}"/>
              </a:ext>
            </a:extLst>
          </p:cNvPr>
          <p:cNvSpPr/>
          <p:nvPr userDrawn="1"/>
        </p:nvSpPr>
        <p:spPr>
          <a:xfrm>
            <a:off x="6170084" y="1935164"/>
            <a:ext cx="5653616" cy="4092575"/>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p>
        </p:txBody>
      </p:sp>
      <p:sp>
        <p:nvSpPr>
          <p:cNvPr id="9" name="Footer Placeholder 7">
            <a:extLst>
              <a:ext uri="{FF2B5EF4-FFF2-40B4-BE49-F238E27FC236}">
                <a16:creationId xmlns:a16="http://schemas.microsoft.com/office/drawing/2014/main" id="{1EE8B09A-6CF6-864D-8160-854549C4729C}"/>
              </a:ext>
            </a:extLst>
          </p:cNvPr>
          <p:cNvSpPr txBox="1">
            <a:spLocks/>
          </p:cNvSpPr>
          <p:nvPr userDrawn="1"/>
        </p:nvSpPr>
        <p:spPr>
          <a:xfrm>
            <a:off x="3323167" y="6356351"/>
            <a:ext cx="7535333" cy="365125"/>
          </a:xfrm>
          <a:prstGeom prst="rect">
            <a:avLst/>
          </a:prstGeom>
        </p:spPr>
        <p:txBody>
          <a:bodyPr lIns="68580" tIns="34290" rIns="68580" bIns="34290" anchor="ctr"/>
          <a:lstStyle>
            <a:defPPr>
              <a:defRPr lang="en-US"/>
            </a:defPPr>
            <a:lvl1pPr marL="0" algn="r" defTabSz="914400" rtl="0" eaLnBrk="1" latinLnBrk="0" hangingPunct="1">
              <a:defRPr sz="1050" b="0" i="0" kern="1200">
                <a:solidFill>
                  <a:schemeClr val="bg1">
                    <a:lumMod val="50000"/>
                  </a:schemeClr>
                </a:solidFill>
                <a:latin typeface="Akkurat Light Pro" charset="0"/>
                <a:ea typeface="Akkurat Light Pro" charset="0"/>
                <a:cs typeface="Akkurat Light Pro"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788" dirty="0">
                <a:solidFill>
                  <a:schemeClr val="bg1">
                    <a:lumMod val="75000"/>
                  </a:schemeClr>
                </a:solidFill>
                <a:latin typeface="Arial" charset="0"/>
                <a:ea typeface="Arial" charset="0"/>
                <a:cs typeface="Arial" charset="0"/>
              </a:rPr>
              <a:t>Immunomedics confidential. For internal use only. Do not disseminate without approval.</a:t>
            </a:r>
          </a:p>
        </p:txBody>
      </p:sp>
      <p:pic>
        <p:nvPicPr>
          <p:cNvPr id="10" name="Picture 4">
            <a:extLst>
              <a:ext uri="{FF2B5EF4-FFF2-40B4-BE49-F238E27FC236}">
                <a16:creationId xmlns:a16="http://schemas.microsoft.com/office/drawing/2014/main" id="{F0B183FC-C0E1-A144-BDD8-81D14AA51FB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5017" y="6226176"/>
            <a:ext cx="389467"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587031" y="1934888"/>
            <a:ext cx="5157787" cy="823912"/>
          </a:xfrm>
          <a:prstGeom prst="rect">
            <a:avLst/>
          </a:prstGeom>
        </p:spPr>
        <p:txBody>
          <a:bodyPr anchor="b"/>
          <a:lstStyle>
            <a:lvl1pPr marL="0" indent="0">
              <a:buNone/>
              <a:defRPr sz="2100" b="0" i="0">
                <a:solidFill>
                  <a:srgbClr val="26245E"/>
                </a:solidFill>
                <a:latin typeface="Arial" panose="020B0604020202020204" pitchFamily="34" charset="0"/>
                <a:ea typeface="Arial" panose="020B0604020202020204" pitchFamily="34" charset="0"/>
                <a:cs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587031" y="2848253"/>
            <a:ext cx="5157787" cy="2886627"/>
          </a:xfrm>
          <a:prstGeom prst="rect">
            <a:avLst/>
          </a:prstGeom>
        </p:spPr>
        <p:txBody>
          <a:bodyPr/>
          <a:lstStyle>
            <a:lvl1pPr>
              <a:lnSpc>
                <a:spcPts val="1800"/>
              </a:lnSpc>
              <a:spcBef>
                <a:spcPts val="1050"/>
              </a:spcBef>
              <a:defRPr sz="1350" b="0" i="0">
                <a:solidFill>
                  <a:srgbClr val="26245E"/>
                </a:solidFill>
                <a:latin typeface="Arial" charset="0"/>
                <a:ea typeface="Arial" charset="0"/>
                <a:cs typeface="Arial" charset="0"/>
              </a:defRPr>
            </a:lvl1pPr>
            <a:lvl2pPr>
              <a:lnSpc>
                <a:spcPts val="1800"/>
              </a:lnSpc>
              <a:spcBef>
                <a:spcPts val="1050"/>
              </a:spcBef>
              <a:defRPr sz="1350" b="0" i="0">
                <a:solidFill>
                  <a:srgbClr val="26245E"/>
                </a:solidFill>
                <a:latin typeface="Arial" charset="0"/>
                <a:ea typeface="Arial" charset="0"/>
                <a:cs typeface="Arial" charset="0"/>
              </a:defRPr>
            </a:lvl2pPr>
            <a:lvl3pPr>
              <a:lnSpc>
                <a:spcPts val="1800"/>
              </a:lnSpc>
              <a:spcBef>
                <a:spcPts val="1050"/>
              </a:spcBef>
              <a:defRPr sz="1350" b="0" i="0">
                <a:solidFill>
                  <a:srgbClr val="26245E"/>
                </a:solidFill>
                <a:latin typeface="Arial" charset="0"/>
                <a:ea typeface="Arial" charset="0"/>
                <a:cs typeface="Arial" charset="0"/>
              </a:defRPr>
            </a:lvl3pPr>
            <a:lvl4pPr>
              <a:lnSpc>
                <a:spcPts val="1800"/>
              </a:lnSpc>
              <a:spcBef>
                <a:spcPts val="1050"/>
              </a:spcBef>
              <a:defRPr sz="1350" b="0" i="0">
                <a:solidFill>
                  <a:srgbClr val="26245E"/>
                </a:solidFill>
                <a:latin typeface="Arial" charset="0"/>
                <a:ea typeface="Arial" charset="0"/>
                <a:cs typeface="Arial" charset="0"/>
              </a:defRPr>
            </a:lvl4pPr>
            <a:lvl5pPr>
              <a:lnSpc>
                <a:spcPts val="1800"/>
              </a:lnSpc>
              <a:spcBef>
                <a:spcPts val="1050"/>
              </a:spcBef>
              <a:defRPr sz="1350" b="0" i="0">
                <a:solidFill>
                  <a:srgbClr val="26245E"/>
                </a:solidFill>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399949" y="1934888"/>
            <a:ext cx="5183188" cy="823912"/>
          </a:xfrm>
          <a:prstGeom prst="rect">
            <a:avLst/>
          </a:prstGeom>
        </p:spPr>
        <p:txBody>
          <a:bodyPr anchor="b"/>
          <a:lstStyle>
            <a:lvl1pPr marL="0" indent="0">
              <a:buNone/>
              <a:defRPr sz="2100" b="0" i="0">
                <a:solidFill>
                  <a:srgbClr val="26245E"/>
                </a:solidFill>
                <a:latin typeface="Arial" panose="020B0604020202020204" pitchFamily="34" charset="0"/>
                <a:ea typeface="Arial" panose="020B0604020202020204" pitchFamily="34" charset="0"/>
                <a:cs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6399949" y="2848253"/>
            <a:ext cx="5183188" cy="2886627"/>
          </a:xfrm>
          <a:prstGeom prst="rect">
            <a:avLst/>
          </a:prstGeom>
        </p:spPr>
        <p:txBody>
          <a:bodyPr/>
          <a:lstStyle>
            <a:lvl1pPr>
              <a:lnSpc>
                <a:spcPts val="1800"/>
              </a:lnSpc>
              <a:spcBef>
                <a:spcPts val="1050"/>
              </a:spcBef>
              <a:defRPr sz="1350" b="0" i="0">
                <a:solidFill>
                  <a:srgbClr val="26245E"/>
                </a:solidFill>
                <a:latin typeface="Arial" charset="0"/>
                <a:ea typeface="Arial" charset="0"/>
                <a:cs typeface="Arial" charset="0"/>
              </a:defRPr>
            </a:lvl1pPr>
            <a:lvl2pPr>
              <a:lnSpc>
                <a:spcPts val="1800"/>
              </a:lnSpc>
              <a:spcBef>
                <a:spcPts val="1050"/>
              </a:spcBef>
              <a:defRPr sz="1350" b="0" i="0">
                <a:solidFill>
                  <a:srgbClr val="26245E"/>
                </a:solidFill>
                <a:latin typeface="Arial" charset="0"/>
                <a:ea typeface="Arial" charset="0"/>
                <a:cs typeface="Arial" charset="0"/>
              </a:defRPr>
            </a:lvl2pPr>
            <a:lvl3pPr>
              <a:lnSpc>
                <a:spcPts val="1800"/>
              </a:lnSpc>
              <a:spcBef>
                <a:spcPts val="1050"/>
              </a:spcBef>
              <a:defRPr sz="1350" b="0" i="0">
                <a:solidFill>
                  <a:srgbClr val="26245E"/>
                </a:solidFill>
                <a:latin typeface="Arial" charset="0"/>
                <a:ea typeface="Arial" charset="0"/>
                <a:cs typeface="Arial" charset="0"/>
              </a:defRPr>
            </a:lvl3pPr>
            <a:lvl4pPr>
              <a:lnSpc>
                <a:spcPts val="1800"/>
              </a:lnSpc>
              <a:spcBef>
                <a:spcPts val="1050"/>
              </a:spcBef>
              <a:defRPr sz="1350" b="0" i="0">
                <a:solidFill>
                  <a:srgbClr val="26245E"/>
                </a:solidFill>
                <a:latin typeface="Arial" charset="0"/>
                <a:ea typeface="Arial" charset="0"/>
                <a:cs typeface="Arial" charset="0"/>
              </a:defRPr>
            </a:lvl4pPr>
            <a:lvl5pPr>
              <a:lnSpc>
                <a:spcPts val="1800"/>
              </a:lnSpc>
              <a:spcBef>
                <a:spcPts val="1050"/>
              </a:spcBef>
              <a:defRPr sz="1350" b="0" i="0">
                <a:solidFill>
                  <a:srgbClr val="26245E"/>
                </a:solidFill>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p:cNvSpPr>
            <a:spLocks noGrp="1"/>
          </p:cNvSpPr>
          <p:nvPr>
            <p:ph type="title"/>
          </p:nvPr>
        </p:nvSpPr>
        <p:spPr>
          <a:xfrm>
            <a:off x="342831" y="315767"/>
            <a:ext cx="10515600" cy="1325563"/>
          </a:xfrm>
          <a:prstGeom prst="rect">
            <a:avLst/>
          </a:prstGeom>
        </p:spPr>
        <p:txBody>
          <a:bodyPr/>
          <a:lstStyle>
            <a:lvl1pPr>
              <a:defRPr sz="2400" b="1">
                <a:solidFill>
                  <a:srgbClr val="26245E"/>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title style</a:t>
            </a:r>
          </a:p>
        </p:txBody>
      </p:sp>
      <p:sp>
        <p:nvSpPr>
          <p:cNvPr id="11" name="Slide Number Placeholder 8">
            <a:extLst>
              <a:ext uri="{FF2B5EF4-FFF2-40B4-BE49-F238E27FC236}">
                <a16:creationId xmlns:a16="http://schemas.microsoft.com/office/drawing/2014/main" id="{2C55D5CE-2838-3F46-9468-9B63EEFD9AC8}"/>
              </a:ext>
            </a:extLst>
          </p:cNvPr>
          <p:cNvSpPr>
            <a:spLocks noGrp="1"/>
          </p:cNvSpPr>
          <p:nvPr>
            <p:ph type="sldNum" sz="quarter" idx="10"/>
          </p:nvPr>
        </p:nvSpPr>
        <p:spPr>
          <a:xfrm>
            <a:off x="9080500" y="6405564"/>
            <a:ext cx="2743200" cy="365125"/>
          </a:xfrm>
          <a:prstGeom prst="rect">
            <a:avLst/>
          </a:prstGeom>
        </p:spPr>
        <p:txBody>
          <a:bodyPr vert="horz" wrap="square" lIns="91440" tIns="45720" rIns="91440" bIns="45720" numCol="1" anchor="t" anchorCtr="0" compatLnSpc="1">
            <a:prstTxWarp prst="textNoShape">
              <a:avLst/>
            </a:prstTxWarp>
          </a:bodyPr>
          <a:lstStyle>
            <a:lvl1pPr algn="r">
              <a:defRPr sz="700">
                <a:solidFill>
                  <a:srgbClr val="7F7F7F"/>
                </a:solidFill>
                <a:ea typeface="ヒラギノ角ゴ Pro W3" charset="-128"/>
                <a:cs typeface="Arial" panose="020B0604020202020204" pitchFamily="34" charset="0"/>
              </a:defRPr>
            </a:lvl1pPr>
          </a:lstStyle>
          <a:p>
            <a:pPr>
              <a:defRPr/>
            </a:pPr>
            <a:fld id="{686947DD-9ABA-2741-B9A9-5410D659878A}" type="slidenum">
              <a:rPr lang="en-US" altLang="en-US"/>
              <a:pPr>
                <a:defRPr/>
              </a:pPr>
              <a:t>‹#›</a:t>
            </a:fld>
            <a:endParaRPr lang="en-US" altLang="en-US"/>
          </a:p>
        </p:txBody>
      </p:sp>
    </p:spTree>
    <p:extLst>
      <p:ext uri="{BB962C8B-B14F-4D97-AF65-F5344CB8AC3E}">
        <p14:creationId xmlns:p14="http://schemas.microsoft.com/office/powerpoint/2010/main" val="19541658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843787F-6C8D-8E41-BD60-702F39A93EBC}"/>
              </a:ext>
            </a:extLst>
          </p:cNvPr>
          <p:cNvSpPr/>
          <p:nvPr userDrawn="1"/>
        </p:nvSpPr>
        <p:spPr>
          <a:xfrm>
            <a:off x="342901" y="1935163"/>
            <a:ext cx="3731684" cy="4068762"/>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p>
        </p:txBody>
      </p:sp>
      <p:sp>
        <p:nvSpPr>
          <p:cNvPr id="9" name="Rectangle 8">
            <a:extLst>
              <a:ext uri="{FF2B5EF4-FFF2-40B4-BE49-F238E27FC236}">
                <a16:creationId xmlns:a16="http://schemas.microsoft.com/office/drawing/2014/main" id="{4ADA062C-CEA1-D34C-8A5B-0BDD573FA385}"/>
              </a:ext>
            </a:extLst>
          </p:cNvPr>
          <p:cNvSpPr/>
          <p:nvPr userDrawn="1"/>
        </p:nvSpPr>
        <p:spPr>
          <a:xfrm>
            <a:off x="4218517" y="1935163"/>
            <a:ext cx="3731683" cy="4068762"/>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p>
        </p:txBody>
      </p:sp>
      <p:sp>
        <p:nvSpPr>
          <p:cNvPr id="10" name="Rectangle 9">
            <a:extLst>
              <a:ext uri="{FF2B5EF4-FFF2-40B4-BE49-F238E27FC236}">
                <a16:creationId xmlns:a16="http://schemas.microsoft.com/office/drawing/2014/main" id="{C2103142-5FA0-8047-A5FF-15795B112384}"/>
              </a:ext>
            </a:extLst>
          </p:cNvPr>
          <p:cNvSpPr/>
          <p:nvPr userDrawn="1"/>
        </p:nvSpPr>
        <p:spPr>
          <a:xfrm>
            <a:off x="8092017" y="1935163"/>
            <a:ext cx="3731683" cy="4068762"/>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p>
        </p:txBody>
      </p:sp>
      <p:sp>
        <p:nvSpPr>
          <p:cNvPr id="11" name="Footer Placeholder 7">
            <a:extLst>
              <a:ext uri="{FF2B5EF4-FFF2-40B4-BE49-F238E27FC236}">
                <a16:creationId xmlns:a16="http://schemas.microsoft.com/office/drawing/2014/main" id="{04BAE817-45A5-4642-A55F-96B9F36308D7}"/>
              </a:ext>
            </a:extLst>
          </p:cNvPr>
          <p:cNvSpPr txBox="1">
            <a:spLocks/>
          </p:cNvSpPr>
          <p:nvPr userDrawn="1"/>
        </p:nvSpPr>
        <p:spPr>
          <a:xfrm>
            <a:off x="3323167" y="6356351"/>
            <a:ext cx="7535333" cy="365125"/>
          </a:xfrm>
          <a:prstGeom prst="rect">
            <a:avLst/>
          </a:prstGeom>
        </p:spPr>
        <p:txBody>
          <a:bodyPr lIns="68580" tIns="34290" rIns="68580" bIns="34290" anchor="ctr"/>
          <a:lstStyle>
            <a:defPPr>
              <a:defRPr lang="en-US"/>
            </a:defPPr>
            <a:lvl1pPr marL="0" algn="r" defTabSz="914400" rtl="0" eaLnBrk="1" latinLnBrk="0" hangingPunct="1">
              <a:defRPr sz="1050" b="0" i="0" kern="1200">
                <a:solidFill>
                  <a:schemeClr val="bg1">
                    <a:lumMod val="50000"/>
                  </a:schemeClr>
                </a:solidFill>
                <a:latin typeface="Akkurat Light Pro" charset="0"/>
                <a:ea typeface="Akkurat Light Pro" charset="0"/>
                <a:cs typeface="Akkurat Light Pro"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788" dirty="0">
                <a:solidFill>
                  <a:schemeClr val="bg1">
                    <a:lumMod val="75000"/>
                  </a:schemeClr>
                </a:solidFill>
                <a:latin typeface="Arial" charset="0"/>
                <a:ea typeface="Arial" charset="0"/>
                <a:cs typeface="Arial" charset="0"/>
              </a:rPr>
              <a:t>Immunomedics confidential. For internal use only. Do not disseminate without approval.</a:t>
            </a:r>
          </a:p>
        </p:txBody>
      </p:sp>
      <p:pic>
        <p:nvPicPr>
          <p:cNvPr id="12" name="Picture 5">
            <a:extLst>
              <a:ext uri="{FF2B5EF4-FFF2-40B4-BE49-F238E27FC236}">
                <a16:creationId xmlns:a16="http://schemas.microsoft.com/office/drawing/2014/main" id="{AD41966E-8FDF-0C40-8309-0D201AC215E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5017" y="6226176"/>
            <a:ext cx="389467"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587031" y="1860346"/>
            <a:ext cx="3259396" cy="818855"/>
          </a:xfrm>
          <a:prstGeom prst="rect">
            <a:avLst/>
          </a:prstGeom>
        </p:spPr>
        <p:txBody>
          <a:bodyPr anchor="b"/>
          <a:lstStyle>
            <a:lvl1pPr marL="0" indent="0">
              <a:buNone/>
              <a:defRPr sz="2100" b="0" i="0">
                <a:solidFill>
                  <a:srgbClr val="26245E"/>
                </a:solidFill>
                <a:latin typeface="Arial" panose="020B0604020202020204" pitchFamily="34" charset="0"/>
                <a:ea typeface="Arial" panose="020B0604020202020204" pitchFamily="34" charset="0"/>
                <a:cs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587031" y="2848253"/>
            <a:ext cx="3169092" cy="2868909"/>
          </a:xfrm>
          <a:prstGeom prst="rect">
            <a:avLst/>
          </a:prstGeom>
        </p:spPr>
        <p:txBody>
          <a:bodyPr/>
          <a:lstStyle>
            <a:lvl1pPr>
              <a:lnSpc>
                <a:spcPts val="1800"/>
              </a:lnSpc>
              <a:spcBef>
                <a:spcPts val="1050"/>
              </a:spcBef>
              <a:defRPr sz="1350" b="0" i="0">
                <a:solidFill>
                  <a:srgbClr val="26245E"/>
                </a:solidFill>
                <a:latin typeface="Arial" charset="0"/>
                <a:ea typeface="Arial" charset="0"/>
                <a:cs typeface="Arial" charset="0"/>
              </a:defRPr>
            </a:lvl1pPr>
            <a:lvl2pPr>
              <a:lnSpc>
                <a:spcPts val="1800"/>
              </a:lnSpc>
              <a:spcBef>
                <a:spcPts val="1050"/>
              </a:spcBef>
              <a:defRPr sz="1350" b="0" i="0">
                <a:solidFill>
                  <a:srgbClr val="26245E"/>
                </a:solidFill>
                <a:latin typeface="Arial" charset="0"/>
                <a:ea typeface="Arial" charset="0"/>
                <a:cs typeface="Arial" charset="0"/>
              </a:defRPr>
            </a:lvl2pPr>
            <a:lvl3pPr>
              <a:lnSpc>
                <a:spcPts val="1800"/>
              </a:lnSpc>
              <a:spcBef>
                <a:spcPts val="1050"/>
              </a:spcBef>
              <a:defRPr sz="1350" b="0" i="0">
                <a:solidFill>
                  <a:srgbClr val="26245E"/>
                </a:solidFill>
                <a:latin typeface="Arial" charset="0"/>
                <a:ea typeface="Arial" charset="0"/>
                <a:cs typeface="Arial" charset="0"/>
              </a:defRPr>
            </a:lvl3pPr>
            <a:lvl4pPr>
              <a:lnSpc>
                <a:spcPts val="1800"/>
              </a:lnSpc>
              <a:spcBef>
                <a:spcPts val="1050"/>
              </a:spcBef>
              <a:defRPr sz="1350" b="0" i="0">
                <a:solidFill>
                  <a:srgbClr val="26245E"/>
                </a:solidFill>
                <a:latin typeface="Arial" charset="0"/>
                <a:ea typeface="Arial" charset="0"/>
                <a:cs typeface="Arial" charset="0"/>
              </a:defRPr>
            </a:lvl4pPr>
            <a:lvl5pPr>
              <a:lnSpc>
                <a:spcPts val="1800"/>
              </a:lnSpc>
              <a:spcBef>
                <a:spcPts val="1050"/>
              </a:spcBef>
              <a:defRPr sz="1350" b="0" i="0">
                <a:solidFill>
                  <a:srgbClr val="26245E"/>
                </a:solidFill>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2"/>
          <p:cNvSpPr>
            <a:spLocks noGrp="1"/>
          </p:cNvSpPr>
          <p:nvPr>
            <p:ph type="body" idx="14"/>
          </p:nvPr>
        </p:nvSpPr>
        <p:spPr>
          <a:xfrm>
            <a:off x="4461937" y="1860346"/>
            <a:ext cx="3259396" cy="818855"/>
          </a:xfrm>
          <a:prstGeom prst="rect">
            <a:avLst/>
          </a:prstGeom>
        </p:spPr>
        <p:txBody>
          <a:bodyPr anchor="b"/>
          <a:lstStyle>
            <a:lvl1pPr marL="0" indent="0">
              <a:buNone/>
              <a:defRPr sz="2100" b="0" i="0">
                <a:solidFill>
                  <a:srgbClr val="26245E"/>
                </a:solidFill>
                <a:latin typeface="Arial" panose="020B0604020202020204" pitchFamily="34" charset="0"/>
                <a:ea typeface="Arial" panose="020B0604020202020204" pitchFamily="34" charset="0"/>
                <a:cs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8" name="Content Placeholder 3"/>
          <p:cNvSpPr>
            <a:spLocks noGrp="1"/>
          </p:cNvSpPr>
          <p:nvPr>
            <p:ph sz="half" idx="15"/>
          </p:nvPr>
        </p:nvSpPr>
        <p:spPr>
          <a:xfrm>
            <a:off x="4461937" y="2848253"/>
            <a:ext cx="3169092" cy="2868909"/>
          </a:xfrm>
          <a:prstGeom prst="rect">
            <a:avLst/>
          </a:prstGeom>
        </p:spPr>
        <p:txBody>
          <a:bodyPr/>
          <a:lstStyle>
            <a:lvl1pPr>
              <a:lnSpc>
                <a:spcPts val="1800"/>
              </a:lnSpc>
              <a:spcBef>
                <a:spcPts val="1050"/>
              </a:spcBef>
              <a:defRPr sz="1350" b="0" i="0">
                <a:solidFill>
                  <a:srgbClr val="26245E"/>
                </a:solidFill>
                <a:latin typeface="Arial" charset="0"/>
                <a:ea typeface="Arial" charset="0"/>
                <a:cs typeface="Arial" charset="0"/>
              </a:defRPr>
            </a:lvl1pPr>
            <a:lvl2pPr>
              <a:lnSpc>
                <a:spcPts val="1800"/>
              </a:lnSpc>
              <a:spcBef>
                <a:spcPts val="1050"/>
              </a:spcBef>
              <a:defRPr sz="1350" b="0" i="0">
                <a:solidFill>
                  <a:srgbClr val="26245E"/>
                </a:solidFill>
                <a:latin typeface="Arial" charset="0"/>
                <a:ea typeface="Arial" charset="0"/>
                <a:cs typeface="Arial" charset="0"/>
              </a:defRPr>
            </a:lvl2pPr>
            <a:lvl3pPr>
              <a:lnSpc>
                <a:spcPts val="1800"/>
              </a:lnSpc>
              <a:spcBef>
                <a:spcPts val="1050"/>
              </a:spcBef>
              <a:defRPr sz="1350" b="0" i="0">
                <a:solidFill>
                  <a:srgbClr val="26245E"/>
                </a:solidFill>
                <a:latin typeface="Arial" charset="0"/>
                <a:ea typeface="Arial" charset="0"/>
                <a:cs typeface="Arial" charset="0"/>
              </a:defRPr>
            </a:lvl3pPr>
            <a:lvl4pPr>
              <a:lnSpc>
                <a:spcPts val="1800"/>
              </a:lnSpc>
              <a:spcBef>
                <a:spcPts val="1050"/>
              </a:spcBef>
              <a:defRPr sz="1350" b="0" i="0">
                <a:solidFill>
                  <a:srgbClr val="26245E"/>
                </a:solidFill>
                <a:latin typeface="Arial" charset="0"/>
                <a:ea typeface="Arial" charset="0"/>
                <a:cs typeface="Arial" charset="0"/>
              </a:defRPr>
            </a:lvl4pPr>
            <a:lvl5pPr>
              <a:lnSpc>
                <a:spcPts val="1800"/>
              </a:lnSpc>
              <a:spcBef>
                <a:spcPts val="1050"/>
              </a:spcBef>
              <a:defRPr sz="1350" b="0" i="0">
                <a:solidFill>
                  <a:srgbClr val="26245E"/>
                </a:solidFill>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2"/>
          <p:cNvSpPr>
            <a:spLocks noGrp="1"/>
          </p:cNvSpPr>
          <p:nvPr>
            <p:ph type="body" idx="16"/>
          </p:nvPr>
        </p:nvSpPr>
        <p:spPr>
          <a:xfrm>
            <a:off x="8336842" y="1860346"/>
            <a:ext cx="3259396" cy="818855"/>
          </a:xfrm>
          <a:prstGeom prst="rect">
            <a:avLst/>
          </a:prstGeom>
        </p:spPr>
        <p:txBody>
          <a:bodyPr anchor="b"/>
          <a:lstStyle>
            <a:lvl1pPr marL="0" indent="0">
              <a:buNone/>
              <a:defRPr sz="2100" b="0" i="0">
                <a:solidFill>
                  <a:srgbClr val="26245E"/>
                </a:solidFill>
                <a:latin typeface="Arial" panose="020B0604020202020204" pitchFamily="34" charset="0"/>
                <a:ea typeface="Arial" panose="020B0604020202020204" pitchFamily="34" charset="0"/>
                <a:cs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1" name="Content Placeholder 3"/>
          <p:cNvSpPr>
            <a:spLocks noGrp="1"/>
          </p:cNvSpPr>
          <p:nvPr>
            <p:ph sz="half" idx="17"/>
          </p:nvPr>
        </p:nvSpPr>
        <p:spPr>
          <a:xfrm>
            <a:off x="8336842" y="2848253"/>
            <a:ext cx="3169092" cy="2868909"/>
          </a:xfrm>
          <a:prstGeom prst="rect">
            <a:avLst/>
          </a:prstGeom>
        </p:spPr>
        <p:txBody>
          <a:bodyPr/>
          <a:lstStyle>
            <a:lvl1pPr>
              <a:lnSpc>
                <a:spcPts val="1800"/>
              </a:lnSpc>
              <a:spcBef>
                <a:spcPts val="1050"/>
              </a:spcBef>
              <a:defRPr sz="1350" b="0" i="0">
                <a:solidFill>
                  <a:srgbClr val="26245E"/>
                </a:solidFill>
                <a:latin typeface="Arial" charset="0"/>
                <a:ea typeface="Arial" charset="0"/>
                <a:cs typeface="Arial" charset="0"/>
              </a:defRPr>
            </a:lvl1pPr>
            <a:lvl2pPr>
              <a:lnSpc>
                <a:spcPts val="1800"/>
              </a:lnSpc>
              <a:spcBef>
                <a:spcPts val="1050"/>
              </a:spcBef>
              <a:defRPr sz="1350" b="0" i="0">
                <a:solidFill>
                  <a:srgbClr val="26245E"/>
                </a:solidFill>
                <a:latin typeface="Arial" charset="0"/>
                <a:ea typeface="Arial" charset="0"/>
                <a:cs typeface="Arial" charset="0"/>
              </a:defRPr>
            </a:lvl2pPr>
            <a:lvl3pPr>
              <a:lnSpc>
                <a:spcPts val="1800"/>
              </a:lnSpc>
              <a:spcBef>
                <a:spcPts val="1050"/>
              </a:spcBef>
              <a:defRPr sz="1350" b="0" i="0">
                <a:solidFill>
                  <a:srgbClr val="26245E"/>
                </a:solidFill>
                <a:latin typeface="Arial" charset="0"/>
                <a:ea typeface="Arial" charset="0"/>
                <a:cs typeface="Arial" charset="0"/>
              </a:defRPr>
            </a:lvl3pPr>
            <a:lvl4pPr>
              <a:lnSpc>
                <a:spcPts val="1800"/>
              </a:lnSpc>
              <a:spcBef>
                <a:spcPts val="1050"/>
              </a:spcBef>
              <a:defRPr sz="1350" b="0" i="0">
                <a:solidFill>
                  <a:srgbClr val="26245E"/>
                </a:solidFill>
                <a:latin typeface="Arial" charset="0"/>
                <a:ea typeface="Arial" charset="0"/>
                <a:cs typeface="Arial" charset="0"/>
              </a:defRPr>
            </a:lvl4pPr>
            <a:lvl5pPr>
              <a:lnSpc>
                <a:spcPts val="1800"/>
              </a:lnSpc>
              <a:spcBef>
                <a:spcPts val="1050"/>
              </a:spcBef>
              <a:defRPr sz="1350" b="0" i="0">
                <a:solidFill>
                  <a:srgbClr val="26245E"/>
                </a:solidFill>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8">
            <a:extLst>
              <a:ext uri="{FF2B5EF4-FFF2-40B4-BE49-F238E27FC236}">
                <a16:creationId xmlns:a16="http://schemas.microsoft.com/office/drawing/2014/main" id="{018F5424-8277-5142-B241-70F9B707A22A}"/>
              </a:ext>
            </a:extLst>
          </p:cNvPr>
          <p:cNvSpPr>
            <a:spLocks noGrp="1"/>
          </p:cNvSpPr>
          <p:nvPr>
            <p:ph type="sldNum" sz="quarter" idx="18"/>
          </p:nvPr>
        </p:nvSpPr>
        <p:spPr>
          <a:xfrm>
            <a:off x="9080500" y="6405564"/>
            <a:ext cx="2743200" cy="365125"/>
          </a:xfrm>
          <a:prstGeom prst="rect">
            <a:avLst/>
          </a:prstGeom>
        </p:spPr>
        <p:txBody>
          <a:bodyPr vert="horz" wrap="square" lIns="91440" tIns="45720" rIns="91440" bIns="45720" numCol="1" anchor="t" anchorCtr="0" compatLnSpc="1">
            <a:prstTxWarp prst="textNoShape">
              <a:avLst/>
            </a:prstTxWarp>
          </a:bodyPr>
          <a:lstStyle>
            <a:lvl1pPr algn="r">
              <a:defRPr sz="700">
                <a:solidFill>
                  <a:srgbClr val="7F7F7F"/>
                </a:solidFill>
                <a:ea typeface="ヒラギノ角ゴ Pro W3" charset="-128"/>
                <a:cs typeface="Arial" panose="020B0604020202020204" pitchFamily="34" charset="0"/>
              </a:defRPr>
            </a:lvl1pPr>
          </a:lstStyle>
          <a:p>
            <a:pPr>
              <a:defRPr/>
            </a:pPr>
            <a:fld id="{B9782BBA-D2E0-BF43-8F14-801622CC13A7}" type="slidenum">
              <a:rPr lang="en-US" altLang="en-US"/>
              <a:pPr>
                <a:defRPr/>
              </a:pPr>
              <a:t>‹#›</a:t>
            </a:fld>
            <a:endParaRPr lang="en-US" altLang="en-US"/>
          </a:p>
        </p:txBody>
      </p:sp>
    </p:spTree>
    <p:extLst>
      <p:ext uri="{BB962C8B-B14F-4D97-AF65-F5344CB8AC3E}">
        <p14:creationId xmlns:p14="http://schemas.microsoft.com/office/powerpoint/2010/main" val="1716014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5_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54FC0E6-5211-D442-A789-A90F02A5FD14}"/>
              </a:ext>
            </a:extLst>
          </p:cNvPr>
          <p:cNvSpPr/>
          <p:nvPr userDrawn="1"/>
        </p:nvSpPr>
        <p:spPr>
          <a:xfrm>
            <a:off x="342901" y="1935163"/>
            <a:ext cx="2724151" cy="4068762"/>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p>
        </p:txBody>
      </p:sp>
      <p:sp>
        <p:nvSpPr>
          <p:cNvPr id="11" name="Rectangle 10">
            <a:extLst>
              <a:ext uri="{FF2B5EF4-FFF2-40B4-BE49-F238E27FC236}">
                <a16:creationId xmlns:a16="http://schemas.microsoft.com/office/drawing/2014/main" id="{2C86E7D0-3AC1-FC46-B6D2-A215D2C201AA}"/>
              </a:ext>
            </a:extLst>
          </p:cNvPr>
          <p:cNvSpPr/>
          <p:nvPr userDrawn="1"/>
        </p:nvSpPr>
        <p:spPr>
          <a:xfrm>
            <a:off x="3249084" y="1935163"/>
            <a:ext cx="2724149" cy="4068762"/>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p>
        </p:txBody>
      </p:sp>
      <p:sp>
        <p:nvSpPr>
          <p:cNvPr id="12" name="Rectangle 11">
            <a:extLst>
              <a:ext uri="{FF2B5EF4-FFF2-40B4-BE49-F238E27FC236}">
                <a16:creationId xmlns:a16="http://schemas.microsoft.com/office/drawing/2014/main" id="{6D0BD745-B511-3A4C-A8D3-EA5102DE9DB4}"/>
              </a:ext>
            </a:extLst>
          </p:cNvPr>
          <p:cNvSpPr/>
          <p:nvPr userDrawn="1"/>
        </p:nvSpPr>
        <p:spPr>
          <a:xfrm>
            <a:off x="6174318" y="1935163"/>
            <a:ext cx="2724149" cy="4068762"/>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p>
        </p:txBody>
      </p:sp>
      <p:sp>
        <p:nvSpPr>
          <p:cNvPr id="13" name="Rectangle 12">
            <a:extLst>
              <a:ext uri="{FF2B5EF4-FFF2-40B4-BE49-F238E27FC236}">
                <a16:creationId xmlns:a16="http://schemas.microsoft.com/office/drawing/2014/main" id="{0A7A3843-E90D-3A4E-89E4-06F979D6DCED}"/>
              </a:ext>
            </a:extLst>
          </p:cNvPr>
          <p:cNvSpPr/>
          <p:nvPr userDrawn="1"/>
        </p:nvSpPr>
        <p:spPr>
          <a:xfrm>
            <a:off x="9080501" y="1935163"/>
            <a:ext cx="2724151" cy="4068762"/>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p>
        </p:txBody>
      </p:sp>
      <p:pic>
        <p:nvPicPr>
          <p:cNvPr id="14" name="Picture 5">
            <a:extLst>
              <a:ext uri="{FF2B5EF4-FFF2-40B4-BE49-F238E27FC236}">
                <a16:creationId xmlns:a16="http://schemas.microsoft.com/office/drawing/2014/main" id="{4C5C2AE4-E59D-6B44-B4BE-5A6DE4BA05A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5017" y="6226176"/>
            <a:ext cx="389467"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527398" y="1934890"/>
            <a:ext cx="2340279" cy="818855"/>
          </a:xfrm>
          <a:prstGeom prst="rect">
            <a:avLst/>
          </a:prstGeom>
        </p:spPr>
        <p:txBody>
          <a:bodyPr anchor="b"/>
          <a:lstStyle>
            <a:lvl1pPr marL="0" indent="0">
              <a:buNone/>
              <a:defRPr sz="2100" b="0" i="0">
                <a:solidFill>
                  <a:srgbClr val="26245E"/>
                </a:solidFill>
                <a:latin typeface="Arial" panose="020B0604020202020204" pitchFamily="34" charset="0"/>
                <a:ea typeface="Arial" panose="020B0604020202020204" pitchFamily="34" charset="0"/>
                <a:cs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527398" y="2922797"/>
            <a:ext cx="2275439" cy="2868909"/>
          </a:xfrm>
          <a:prstGeom prst="rect">
            <a:avLst/>
          </a:prstGeom>
        </p:spPr>
        <p:txBody>
          <a:bodyPr/>
          <a:lstStyle>
            <a:lvl1pPr>
              <a:lnSpc>
                <a:spcPts val="1800"/>
              </a:lnSpc>
              <a:spcBef>
                <a:spcPts val="1050"/>
              </a:spcBef>
              <a:defRPr sz="1350" b="0" i="0">
                <a:solidFill>
                  <a:srgbClr val="26245E"/>
                </a:solidFill>
                <a:latin typeface="Arial" charset="0"/>
                <a:ea typeface="Arial" charset="0"/>
                <a:cs typeface="Arial" charset="0"/>
              </a:defRPr>
            </a:lvl1pPr>
            <a:lvl2pPr>
              <a:lnSpc>
                <a:spcPts val="1800"/>
              </a:lnSpc>
              <a:spcBef>
                <a:spcPts val="1050"/>
              </a:spcBef>
              <a:defRPr sz="1350" b="0" i="0">
                <a:solidFill>
                  <a:srgbClr val="26245E"/>
                </a:solidFill>
                <a:latin typeface="Arial" charset="0"/>
                <a:ea typeface="Arial" charset="0"/>
                <a:cs typeface="Arial" charset="0"/>
              </a:defRPr>
            </a:lvl2pPr>
            <a:lvl3pPr>
              <a:spcBef>
                <a:spcPts val="1050"/>
              </a:spcBef>
              <a:defRPr sz="1350" b="0" i="0">
                <a:solidFill>
                  <a:srgbClr val="26245E"/>
                </a:solidFill>
                <a:latin typeface="Akkurat Light Pro" charset="0"/>
                <a:ea typeface="Akkurat Light Pro" charset="0"/>
                <a:cs typeface="Akkurat Light Pro" charset="0"/>
              </a:defRPr>
            </a:lvl3pPr>
            <a:lvl4pPr>
              <a:spcBef>
                <a:spcPts val="1050"/>
              </a:spcBef>
              <a:defRPr sz="1350" b="0" i="0">
                <a:solidFill>
                  <a:srgbClr val="26245E"/>
                </a:solidFill>
                <a:latin typeface="Akkurat Light Pro" charset="0"/>
                <a:ea typeface="Akkurat Light Pro" charset="0"/>
                <a:cs typeface="Akkurat Light Pro" charset="0"/>
              </a:defRPr>
            </a:lvl4pPr>
            <a:lvl5pPr>
              <a:spcBef>
                <a:spcPts val="1050"/>
              </a:spcBef>
              <a:defRPr sz="1350" b="0" i="0">
                <a:solidFill>
                  <a:srgbClr val="26245E"/>
                </a:solidFill>
                <a:latin typeface="Akkurat Light Pro" charset="0"/>
                <a:ea typeface="Akkurat Light Pro" charset="0"/>
                <a:cs typeface="Akkurat Light Pro" charset="0"/>
              </a:defRPr>
            </a:lvl5pPr>
          </a:lstStyle>
          <a:p>
            <a:pPr lvl="0"/>
            <a:r>
              <a:rPr lang="en-US" dirty="0"/>
              <a:t>Click to edit Master text styles</a:t>
            </a:r>
          </a:p>
          <a:p>
            <a:pPr lvl="1"/>
            <a:r>
              <a:rPr lang="en-US" dirty="0"/>
              <a:t>Second level</a:t>
            </a:r>
          </a:p>
        </p:txBody>
      </p:sp>
      <p:sp>
        <p:nvSpPr>
          <p:cNvPr id="22" name="Text Placeholder 2"/>
          <p:cNvSpPr>
            <a:spLocks noGrp="1"/>
          </p:cNvSpPr>
          <p:nvPr>
            <p:ph type="body" idx="14"/>
          </p:nvPr>
        </p:nvSpPr>
        <p:spPr>
          <a:xfrm>
            <a:off x="3459441" y="1934890"/>
            <a:ext cx="2340279" cy="818855"/>
          </a:xfrm>
          <a:prstGeom prst="rect">
            <a:avLst/>
          </a:prstGeom>
        </p:spPr>
        <p:txBody>
          <a:bodyPr anchor="b"/>
          <a:lstStyle>
            <a:lvl1pPr marL="0" indent="0">
              <a:buNone/>
              <a:defRPr sz="2100" b="0" i="0">
                <a:solidFill>
                  <a:srgbClr val="26245E"/>
                </a:solidFill>
                <a:latin typeface="Arial" panose="020B0604020202020204" pitchFamily="34" charset="0"/>
                <a:ea typeface="Arial" panose="020B0604020202020204" pitchFamily="34" charset="0"/>
                <a:cs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3" name="Content Placeholder 3"/>
          <p:cNvSpPr>
            <a:spLocks noGrp="1"/>
          </p:cNvSpPr>
          <p:nvPr>
            <p:ph sz="half" idx="15"/>
          </p:nvPr>
        </p:nvSpPr>
        <p:spPr>
          <a:xfrm>
            <a:off x="3459442" y="2922797"/>
            <a:ext cx="2275439" cy="2868909"/>
          </a:xfrm>
          <a:prstGeom prst="rect">
            <a:avLst/>
          </a:prstGeom>
        </p:spPr>
        <p:txBody>
          <a:bodyPr/>
          <a:lstStyle>
            <a:lvl1pPr>
              <a:lnSpc>
                <a:spcPts val="1800"/>
              </a:lnSpc>
              <a:spcBef>
                <a:spcPts val="1050"/>
              </a:spcBef>
              <a:defRPr sz="1350" b="0" i="0">
                <a:solidFill>
                  <a:srgbClr val="26245E"/>
                </a:solidFill>
                <a:latin typeface="Arial" charset="0"/>
                <a:ea typeface="Arial" charset="0"/>
                <a:cs typeface="Arial" charset="0"/>
              </a:defRPr>
            </a:lvl1pPr>
            <a:lvl2pPr>
              <a:lnSpc>
                <a:spcPts val="1800"/>
              </a:lnSpc>
              <a:spcBef>
                <a:spcPts val="1050"/>
              </a:spcBef>
              <a:defRPr sz="1350" b="0" i="0">
                <a:solidFill>
                  <a:srgbClr val="26245E"/>
                </a:solidFill>
                <a:latin typeface="Arial" charset="0"/>
                <a:ea typeface="Arial" charset="0"/>
                <a:cs typeface="Arial" charset="0"/>
              </a:defRPr>
            </a:lvl2pPr>
            <a:lvl3pPr>
              <a:spcBef>
                <a:spcPts val="1050"/>
              </a:spcBef>
              <a:defRPr sz="1350" b="0" i="0">
                <a:solidFill>
                  <a:srgbClr val="26245E"/>
                </a:solidFill>
                <a:latin typeface="Akkurat Light Pro" charset="0"/>
                <a:ea typeface="Akkurat Light Pro" charset="0"/>
                <a:cs typeface="Akkurat Light Pro" charset="0"/>
              </a:defRPr>
            </a:lvl3pPr>
            <a:lvl4pPr>
              <a:spcBef>
                <a:spcPts val="1050"/>
              </a:spcBef>
              <a:defRPr sz="1350" b="0" i="0">
                <a:solidFill>
                  <a:srgbClr val="26245E"/>
                </a:solidFill>
                <a:latin typeface="Akkurat Light Pro" charset="0"/>
                <a:ea typeface="Akkurat Light Pro" charset="0"/>
                <a:cs typeface="Akkurat Light Pro" charset="0"/>
              </a:defRPr>
            </a:lvl4pPr>
            <a:lvl5pPr>
              <a:spcBef>
                <a:spcPts val="1050"/>
              </a:spcBef>
              <a:defRPr sz="1350" b="0" i="0">
                <a:solidFill>
                  <a:srgbClr val="26245E"/>
                </a:solidFill>
                <a:latin typeface="Akkurat Light Pro" charset="0"/>
                <a:ea typeface="Akkurat Light Pro" charset="0"/>
                <a:cs typeface="Akkurat Light Pro" charset="0"/>
              </a:defRPr>
            </a:lvl5pPr>
          </a:lstStyle>
          <a:p>
            <a:pPr lvl="0"/>
            <a:r>
              <a:rPr lang="en-US" dirty="0"/>
              <a:t>Click to edit Master text styles</a:t>
            </a:r>
          </a:p>
          <a:p>
            <a:pPr lvl="1"/>
            <a:r>
              <a:rPr lang="en-US" dirty="0"/>
              <a:t>Second level</a:t>
            </a:r>
          </a:p>
        </p:txBody>
      </p:sp>
      <p:sp>
        <p:nvSpPr>
          <p:cNvPr id="24" name="Text Placeholder 2"/>
          <p:cNvSpPr>
            <a:spLocks noGrp="1"/>
          </p:cNvSpPr>
          <p:nvPr>
            <p:ph type="body" idx="16"/>
          </p:nvPr>
        </p:nvSpPr>
        <p:spPr>
          <a:xfrm>
            <a:off x="6381546" y="1934890"/>
            <a:ext cx="2340279" cy="818855"/>
          </a:xfrm>
          <a:prstGeom prst="rect">
            <a:avLst/>
          </a:prstGeom>
        </p:spPr>
        <p:txBody>
          <a:bodyPr anchor="b"/>
          <a:lstStyle>
            <a:lvl1pPr marL="0" indent="0">
              <a:buNone/>
              <a:defRPr sz="2100" b="0" i="0">
                <a:solidFill>
                  <a:srgbClr val="26245E"/>
                </a:solidFill>
                <a:latin typeface="Arial" panose="020B0604020202020204" pitchFamily="34" charset="0"/>
                <a:ea typeface="Arial" panose="020B0604020202020204" pitchFamily="34" charset="0"/>
                <a:cs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5" name="Content Placeholder 3"/>
          <p:cNvSpPr>
            <a:spLocks noGrp="1"/>
          </p:cNvSpPr>
          <p:nvPr>
            <p:ph sz="half" idx="17"/>
          </p:nvPr>
        </p:nvSpPr>
        <p:spPr>
          <a:xfrm>
            <a:off x="6381547" y="2922797"/>
            <a:ext cx="2275439" cy="2868909"/>
          </a:xfrm>
          <a:prstGeom prst="rect">
            <a:avLst/>
          </a:prstGeom>
        </p:spPr>
        <p:txBody>
          <a:bodyPr/>
          <a:lstStyle>
            <a:lvl1pPr>
              <a:lnSpc>
                <a:spcPts val="1800"/>
              </a:lnSpc>
              <a:spcBef>
                <a:spcPts val="1050"/>
              </a:spcBef>
              <a:defRPr sz="1350" b="0" i="0">
                <a:solidFill>
                  <a:srgbClr val="26245E"/>
                </a:solidFill>
                <a:latin typeface="Arial" charset="0"/>
                <a:ea typeface="Arial" charset="0"/>
                <a:cs typeface="Arial" charset="0"/>
              </a:defRPr>
            </a:lvl1pPr>
            <a:lvl2pPr>
              <a:lnSpc>
                <a:spcPts val="1800"/>
              </a:lnSpc>
              <a:spcBef>
                <a:spcPts val="1050"/>
              </a:spcBef>
              <a:defRPr sz="1350" b="0" i="0">
                <a:solidFill>
                  <a:srgbClr val="26245E"/>
                </a:solidFill>
                <a:latin typeface="Arial" charset="0"/>
                <a:ea typeface="Arial" charset="0"/>
                <a:cs typeface="Arial" charset="0"/>
              </a:defRPr>
            </a:lvl2pPr>
            <a:lvl3pPr>
              <a:spcBef>
                <a:spcPts val="1050"/>
              </a:spcBef>
              <a:defRPr sz="1350" b="0" i="0">
                <a:solidFill>
                  <a:srgbClr val="26245E"/>
                </a:solidFill>
                <a:latin typeface="Akkurat Light Pro" charset="0"/>
                <a:ea typeface="Akkurat Light Pro" charset="0"/>
                <a:cs typeface="Akkurat Light Pro" charset="0"/>
              </a:defRPr>
            </a:lvl3pPr>
            <a:lvl4pPr>
              <a:spcBef>
                <a:spcPts val="1050"/>
              </a:spcBef>
              <a:defRPr sz="1350" b="0" i="0">
                <a:solidFill>
                  <a:srgbClr val="26245E"/>
                </a:solidFill>
                <a:latin typeface="Akkurat Light Pro" charset="0"/>
                <a:ea typeface="Akkurat Light Pro" charset="0"/>
                <a:cs typeface="Akkurat Light Pro" charset="0"/>
              </a:defRPr>
            </a:lvl4pPr>
            <a:lvl5pPr>
              <a:spcBef>
                <a:spcPts val="1050"/>
              </a:spcBef>
              <a:defRPr sz="1350" b="0" i="0">
                <a:solidFill>
                  <a:srgbClr val="26245E"/>
                </a:solidFill>
                <a:latin typeface="Akkurat Light Pro" charset="0"/>
                <a:ea typeface="Akkurat Light Pro" charset="0"/>
                <a:cs typeface="Akkurat Light Pro" charset="0"/>
              </a:defRPr>
            </a:lvl5pPr>
          </a:lstStyle>
          <a:p>
            <a:pPr lvl="0"/>
            <a:r>
              <a:rPr lang="en-US" dirty="0"/>
              <a:t>Click to edit Master text styles</a:t>
            </a:r>
          </a:p>
          <a:p>
            <a:pPr lvl="1"/>
            <a:r>
              <a:rPr lang="en-US" dirty="0"/>
              <a:t>Second level</a:t>
            </a:r>
          </a:p>
        </p:txBody>
      </p:sp>
      <p:sp>
        <p:nvSpPr>
          <p:cNvPr id="26" name="Text Placeholder 2"/>
          <p:cNvSpPr>
            <a:spLocks noGrp="1"/>
          </p:cNvSpPr>
          <p:nvPr>
            <p:ph type="body" idx="18"/>
          </p:nvPr>
        </p:nvSpPr>
        <p:spPr>
          <a:xfrm>
            <a:off x="9283773" y="1934890"/>
            <a:ext cx="2340279" cy="818855"/>
          </a:xfrm>
          <a:prstGeom prst="rect">
            <a:avLst/>
          </a:prstGeom>
        </p:spPr>
        <p:txBody>
          <a:bodyPr anchor="b"/>
          <a:lstStyle>
            <a:lvl1pPr marL="0" indent="0">
              <a:buNone/>
              <a:defRPr sz="2100" b="0" i="0">
                <a:solidFill>
                  <a:srgbClr val="26245E"/>
                </a:solidFill>
                <a:latin typeface="Arial" panose="020B0604020202020204" pitchFamily="34" charset="0"/>
                <a:ea typeface="Arial" panose="020B0604020202020204" pitchFamily="34" charset="0"/>
                <a:cs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7" name="Content Placeholder 3"/>
          <p:cNvSpPr>
            <a:spLocks noGrp="1"/>
          </p:cNvSpPr>
          <p:nvPr>
            <p:ph sz="half" idx="19"/>
          </p:nvPr>
        </p:nvSpPr>
        <p:spPr>
          <a:xfrm>
            <a:off x="9283774" y="2922797"/>
            <a:ext cx="2275439" cy="2868909"/>
          </a:xfrm>
          <a:prstGeom prst="rect">
            <a:avLst/>
          </a:prstGeom>
        </p:spPr>
        <p:txBody>
          <a:bodyPr/>
          <a:lstStyle>
            <a:lvl1pPr>
              <a:lnSpc>
                <a:spcPts val="1800"/>
              </a:lnSpc>
              <a:spcBef>
                <a:spcPts val="1050"/>
              </a:spcBef>
              <a:defRPr sz="1350" b="0" i="0">
                <a:solidFill>
                  <a:srgbClr val="26245E"/>
                </a:solidFill>
                <a:latin typeface="Arial" charset="0"/>
                <a:ea typeface="Arial" charset="0"/>
                <a:cs typeface="Arial" charset="0"/>
              </a:defRPr>
            </a:lvl1pPr>
            <a:lvl2pPr>
              <a:lnSpc>
                <a:spcPts val="1800"/>
              </a:lnSpc>
              <a:spcBef>
                <a:spcPts val="1050"/>
              </a:spcBef>
              <a:defRPr sz="1350" b="0" i="0">
                <a:solidFill>
                  <a:srgbClr val="26245E"/>
                </a:solidFill>
                <a:latin typeface="Arial" charset="0"/>
                <a:ea typeface="Arial" charset="0"/>
                <a:cs typeface="Arial" charset="0"/>
              </a:defRPr>
            </a:lvl2pPr>
            <a:lvl3pPr>
              <a:spcBef>
                <a:spcPts val="1050"/>
              </a:spcBef>
              <a:defRPr sz="1350" b="0" i="0">
                <a:solidFill>
                  <a:srgbClr val="26245E"/>
                </a:solidFill>
                <a:latin typeface="Akkurat Light Pro" charset="0"/>
                <a:ea typeface="Akkurat Light Pro" charset="0"/>
                <a:cs typeface="Akkurat Light Pro" charset="0"/>
              </a:defRPr>
            </a:lvl3pPr>
            <a:lvl4pPr>
              <a:spcBef>
                <a:spcPts val="1050"/>
              </a:spcBef>
              <a:defRPr sz="1350" b="0" i="0">
                <a:solidFill>
                  <a:srgbClr val="26245E"/>
                </a:solidFill>
                <a:latin typeface="Akkurat Light Pro" charset="0"/>
                <a:ea typeface="Akkurat Light Pro" charset="0"/>
                <a:cs typeface="Akkurat Light Pro" charset="0"/>
              </a:defRPr>
            </a:lvl4pPr>
            <a:lvl5pPr>
              <a:spcBef>
                <a:spcPts val="1050"/>
              </a:spcBef>
              <a:defRPr sz="1350" b="0" i="0">
                <a:solidFill>
                  <a:srgbClr val="26245E"/>
                </a:solidFill>
                <a:latin typeface="Akkurat Light Pro" charset="0"/>
                <a:ea typeface="Akkurat Light Pro" charset="0"/>
                <a:cs typeface="Akkurat Light Pro" charset="0"/>
              </a:defRPr>
            </a:lvl5pPr>
          </a:lstStyle>
          <a:p>
            <a:pPr lvl="0"/>
            <a:r>
              <a:rPr lang="en-US" dirty="0"/>
              <a:t>Click to edit Master text styles</a:t>
            </a:r>
          </a:p>
          <a:p>
            <a:pPr lvl="1"/>
            <a:r>
              <a:rPr lang="en-US" dirty="0"/>
              <a:t>Second level</a:t>
            </a:r>
          </a:p>
        </p:txBody>
      </p:sp>
      <p:sp>
        <p:nvSpPr>
          <p:cNvPr id="15" name="Slide Number Placeholder 8">
            <a:extLst>
              <a:ext uri="{FF2B5EF4-FFF2-40B4-BE49-F238E27FC236}">
                <a16:creationId xmlns:a16="http://schemas.microsoft.com/office/drawing/2014/main" id="{CAC59694-7D0C-BA48-BDA2-391D43DF5A73}"/>
              </a:ext>
            </a:extLst>
          </p:cNvPr>
          <p:cNvSpPr>
            <a:spLocks noGrp="1"/>
          </p:cNvSpPr>
          <p:nvPr>
            <p:ph type="sldNum" sz="quarter" idx="20"/>
          </p:nvPr>
        </p:nvSpPr>
        <p:spPr>
          <a:xfrm>
            <a:off x="9080500" y="6405564"/>
            <a:ext cx="2743200" cy="365125"/>
          </a:xfrm>
          <a:prstGeom prst="rect">
            <a:avLst/>
          </a:prstGeom>
        </p:spPr>
        <p:txBody>
          <a:bodyPr vert="horz" wrap="square" lIns="91440" tIns="45720" rIns="91440" bIns="45720" numCol="1" anchor="t" anchorCtr="0" compatLnSpc="1">
            <a:prstTxWarp prst="textNoShape">
              <a:avLst/>
            </a:prstTxWarp>
          </a:bodyPr>
          <a:lstStyle>
            <a:lvl1pPr algn="r">
              <a:defRPr sz="700">
                <a:solidFill>
                  <a:srgbClr val="7F7F7F"/>
                </a:solidFill>
                <a:ea typeface="ヒラギノ角ゴ Pro W3" charset="-128"/>
                <a:cs typeface="Arial" panose="020B0604020202020204" pitchFamily="34" charset="0"/>
              </a:defRPr>
            </a:lvl1pPr>
          </a:lstStyle>
          <a:p>
            <a:pPr>
              <a:defRPr/>
            </a:pPr>
            <a:fld id="{AF18B358-F93E-244B-8611-A5915A42AE7E}" type="slidenum">
              <a:rPr lang="en-US" altLang="en-US"/>
              <a:pPr>
                <a:defRPr/>
              </a:pPr>
              <a:t>‹#›</a:t>
            </a:fld>
            <a:endParaRPr lang="en-US" altLang="en-US"/>
          </a:p>
        </p:txBody>
      </p:sp>
    </p:spTree>
    <p:extLst>
      <p:ext uri="{BB962C8B-B14F-4D97-AF65-F5344CB8AC3E}">
        <p14:creationId xmlns:p14="http://schemas.microsoft.com/office/powerpoint/2010/main" val="23570655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3" name="Picture 1">
            <a:extLst>
              <a:ext uri="{FF2B5EF4-FFF2-40B4-BE49-F238E27FC236}">
                <a16:creationId xmlns:a16="http://schemas.microsoft.com/office/drawing/2014/main" id="{0B416006-FF10-414C-ABDA-637C17B7116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5017" y="6226176"/>
            <a:ext cx="389467"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342831" y="315767"/>
            <a:ext cx="10515600" cy="1325563"/>
          </a:xfrm>
          <a:prstGeom prst="rect">
            <a:avLst/>
          </a:prstGeom>
        </p:spPr>
        <p:txBody>
          <a:bodyPr/>
          <a:lstStyle>
            <a:lvl1pPr>
              <a:defRPr sz="2400" b="1">
                <a:solidFill>
                  <a:srgbClr val="26245E"/>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title style</a:t>
            </a:r>
          </a:p>
        </p:txBody>
      </p:sp>
      <p:sp>
        <p:nvSpPr>
          <p:cNvPr id="4" name="Slide Number Placeholder 8">
            <a:extLst>
              <a:ext uri="{FF2B5EF4-FFF2-40B4-BE49-F238E27FC236}">
                <a16:creationId xmlns:a16="http://schemas.microsoft.com/office/drawing/2014/main" id="{66288E0F-7B4F-884D-88FF-A5268672999A}"/>
              </a:ext>
            </a:extLst>
          </p:cNvPr>
          <p:cNvSpPr>
            <a:spLocks noGrp="1"/>
          </p:cNvSpPr>
          <p:nvPr>
            <p:ph type="sldNum" sz="quarter" idx="10"/>
          </p:nvPr>
        </p:nvSpPr>
        <p:spPr>
          <a:xfrm>
            <a:off x="9080500" y="6405564"/>
            <a:ext cx="2743200" cy="365125"/>
          </a:xfrm>
          <a:prstGeom prst="rect">
            <a:avLst/>
          </a:prstGeom>
        </p:spPr>
        <p:txBody>
          <a:bodyPr vert="horz" wrap="square" lIns="91440" tIns="45720" rIns="91440" bIns="45720" numCol="1" anchor="t" anchorCtr="0" compatLnSpc="1">
            <a:prstTxWarp prst="textNoShape">
              <a:avLst/>
            </a:prstTxWarp>
          </a:bodyPr>
          <a:lstStyle>
            <a:lvl1pPr algn="r">
              <a:defRPr sz="700">
                <a:solidFill>
                  <a:srgbClr val="7F7F7F"/>
                </a:solidFill>
                <a:ea typeface="ヒラギノ角ゴ Pro W3" charset="-128"/>
                <a:cs typeface="Arial" panose="020B0604020202020204" pitchFamily="34" charset="0"/>
              </a:defRPr>
            </a:lvl1pPr>
          </a:lstStyle>
          <a:p>
            <a:pPr>
              <a:defRPr/>
            </a:pPr>
            <a:fld id="{EE8C0437-811C-9D48-B060-0BCDFB2423E4}" type="slidenum">
              <a:rPr lang="en-US" altLang="en-US"/>
              <a:pPr>
                <a:defRPr/>
              </a:pPr>
              <a:t>‹#›</a:t>
            </a:fld>
            <a:endParaRPr lang="en-US" altLang="en-US"/>
          </a:p>
        </p:txBody>
      </p:sp>
    </p:spTree>
    <p:extLst>
      <p:ext uri="{BB962C8B-B14F-4D97-AF65-F5344CB8AC3E}">
        <p14:creationId xmlns:p14="http://schemas.microsoft.com/office/powerpoint/2010/main" val="3082087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B380ACE7-9742-874D-9B1B-7F84A9AEF41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5333" y="0"/>
            <a:ext cx="719666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extLst>
              <a:ext uri="{FF2B5EF4-FFF2-40B4-BE49-F238E27FC236}">
                <a16:creationId xmlns:a16="http://schemas.microsoft.com/office/drawing/2014/main" id="{05616C95-5A98-8A41-B998-AD6E85A03DE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45017" y="6226176"/>
            <a:ext cx="389467"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42831" y="641796"/>
            <a:ext cx="4273775" cy="1600200"/>
          </a:xfrm>
          <a:prstGeom prst="rect">
            <a:avLst/>
          </a:prstGeom>
        </p:spPr>
        <p:txBody>
          <a:bodyPr anchor="b"/>
          <a:lstStyle>
            <a:lvl1pPr>
              <a:defRPr sz="2700">
                <a:solidFill>
                  <a:srgbClr val="26245E"/>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title style</a:t>
            </a:r>
          </a:p>
        </p:txBody>
      </p:sp>
      <p:sp>
        <p:nvSpPr>
          <p:cNvPr id="4" name="Text Placeholder 3"/>
          <p:cNvSpPr>
            <a:spLocks noGrp="1"/>
          </p:cNvSpPr>
          <p:nvPr>
            <p:ph type="body" sz="half" idx="2"/>
          </p:nvPr>
        </p:nvSpPr>
        <p:spPr>
          <a:xfrm>
            <a:off x="342831" y="2727324"/>
            <a:ext cx="4149656" cy="3216276"/>
          </a:xfrm>
          <a:prstGeom prst="rect">
            <a:avLst/>
          </a:prstGeom>
        </p:spPr>
        <p:txBody>
          <a:bodyPr/>
          <a:lstStyle>
            <a:lvl1pPr marL="0" indent="0">
              <a:spcBef>
                <a:spcPts val="1200"/>
              </a:spcBef>
              <a:buNone/>
              <a:defRPr sz="1350" b="0" i="0">
                <a:solidFill>
                  <a:srgbClr val="26245E"/>
                </a:solidFill>
                <a:latin typeface="Arial" charset="0"/>
                <a:ea typeface="Arial" charset="0"/>
                <a:cs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16" name="Text Placeholder 2"/>
          <p:cNvSpPr>
            <a:spLocks noGrp="1"/>
          </p:cNvSpPr>
          <p:nvPr>
            <p:ph type="body" idx="13"/>
          </p:nvPr>
        </p:nvSpPr>
        <p:spPr>
          <a:xfrm>
            <a:off x="342832" y="1"/>
            <a:ext cx="5024299" cy="616226"/>
          </a:xfrm>
          <a:prstGeom prst="rect">
            <a:avLst/>
          </a:prstGeom>
        </p:spPr>
        <p:txBody>
          <a:bodyPr anchor="b"/>
          <a:lstStyle>
            <a:lvl1pPr marL="0" indent="0">
              <a:buNone/>
              <a:defRPr sz="1200" b="0" i="0">
                <a:solidFill>
                  <a:srgbClr val="1D2CFE"/>
                </a:solidFill>
                <a:latin typeface="Arial" charset="0"/>
                <a:ea typeface="Arial" charset="0"/>
                <a:cs typeface="Arial"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7" name="Slide Number Placeholder 8">
            <a:extLst>
              <a:ext uri="{FF2B5EF4-FFF2-40B4-BE49-F238E27FC236}">
                <a16:creationId xmlns:a16="http://schemas.microsoft.com/office/drawing/2014/main" id="{2F0D73F6-20AE-6C4F-B786-3A691C82170B}"/>
              </a:ext>
            </a:extLst>
          </p:cNvPr>
          <p:cNvSpPr>
            <a:spLocks noGrp="1"/>
          </p:cNvSpPr>
          <p:nvPr>
            <p:ph type="sldNum" sz="quarter" idx="14"/>
          </p:nvPr>
        </p:nvSpPr>
        <p:spPr>
          <a:xfrm>
            <a:off x="9080500" y="6405564"/>
            <a:ext cx="2743200" cy="365125"/>
          </a:xfrm>
          <a:prstGeom prst="rect">
            <a:avLst/>
          </a:prstGeom>
        </p:spPr>
        <p:txBody>
          <a:bodyPr vert="horz" wrap="square" lIns="91440" tIns="45720" rIns="91440" bIns="45720" numCol="1" anchor="t" anchorCtr="0" compatLnSpc="1">
            <a:prstTxWarp prst="textNoShape">
              <a:avLst/>
            </a:prstTxWarp>
          </a:bodyPr>
          <a:lstStyle>
            <a:lvl1pPr algn="r">
              <a:defRPr sz="700">
                <a:solidFill>
                  <a:schemeClr val="bg1"/>
                </a:solidFill>
                <a:ea typeface="ヒラギノ角ゴ Pro W3" charset="-128"/>
                <a:cs typeface="Arial" panose="020B0604020202020204" pitchFamily="34" charset="0"/>
              </a:defRPr>
            </a:lvl1pPr>
          </a:lstStyle>
          <a:p>
            <a:pPr>
              <a:defRPr/>
            </a:pPr>
            <a:fld id="{0DCDCA0E-F7E2-6F4D-AF8D-CFB0DB970443}" type="slidenum">
              <a:rPr lang="en-US" altLang="en-US"/>
              <a:pPr>
                <a:defRPr/>
              </a:pPr>
              <a:t>‹#›</a:t>
            </a:fld>
            <a:endParaRPr lang="en-US" altLang="en-US"/>
          </a:p>
        </p:txBody>
      </p:sp>
    </p:spTree>
    <p:extLst>
      <p:ext uri="{BB962C8B-B14F-4D97-AF65-F5344CB8AC3E}">
        <p14:creationId xmlns:p14="http://schemas.microsoft.com/office/powerpoint/2010/main" val="121683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31934FD4-CAE9-1A49-BC6E-780312CF42A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513926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extLst>
              <a:ext uri="{FF2B5EF4-FFF2-40B4-BE49-F238E27FC236}">
                <a16:creationId xmlns:a16="http://schemas.microsoft.com/office/drawing/2014/main" id="{C9565E2B-36D6-8143-B10A-69A741F557D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45017" y="6226176"/>
            <a:ext cx="389467"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2"/>
          <p:cNvSpPr>
            <a:spLocks noGrp="1"/>
          </p:cNvSpPr>
          <p:nvPr>
            <p:ph type="body" idx="13"/>
          </p:nvPr>
        </p:nvSpPr>
        <p:spPr>
          <a:xfrm>
            <a:off x="5600632" y="1"/>
            <a:ext cx="5024299" cy="616226"/>
          </a:xfrm>
          <a:prstGeom prst="rect">
            <a:avLst/>
          </a:prstGeom>
        </p:spPr>
        <p:txBody>
          <a:bodyPr anchor="b"/>
          <a:lstStyle>
            <a:lvl1pPr marL="0" indent="0">
              <a:buNone/>
              <a:defRPr sz="1200" b="0" i="0">
                <a:solidFill>
                  <a:srgbClr val="1D2CFE"/>
                </a:solidFill>
                <a:latin typeface="Akkurat" charset="0"/>
                <a:ea typeface="Akkurat" charset="0"/>
                <a:cs typeface="Akkurat"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17" name="Title 1"/>
          <p:cNvSpPr>
            <a:spLocks noGrp="1"/>
          </p:cNvSpPr>
          <p:nvPr>
            <p:ph type="title"/>
          </p:nvPr>
        </p:nvSpPr>
        <p:spPr>
          <a:xfrm>
            <a:off x="5600631" y="951535"/>
            <a:ext cx="4586979" cy="1325563"/>
          </a:xfrm>
          <a:prstGeom prst="rect">
            <a:avLst/>
          </a:prstGeom>
        </p:spPr>
        <p:txBody>
          <a:bodyPr/>
          <a:lstStyle>
            <a:lvl1pPr>
              <a:defRPr sz="2700">
                <a:solidFill>
                  <a:srgbClr val="26245E"/>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title style</a:t>
            </a:r>
          </a:p>
        </p:txBody>
      </p:sp>
      <p:sp>
        <p:nvSpPr>
          <p:cNvPr id="18" name="Text Placeholder 3"/>
          <p:cNvSpPr>
            <a:spLocks noGrp="1"/>
          </p:cNvSpPr>
          <p:nvPr>
            <p:ph type="body" sz="half" idx="2"/>
          </p:nvPr>
        </p:nvSpPr>
        <p:spPr>
          <a:xfrm>
            <a:off x="5600632" y="2682874"/>
            <a:ext cx="5541133" cy="3101700"/>
          </a:xfrm>
          <a:prstGeom prst="rect">
            <a:avLst/>
          </a:prstGeom>
        </p:spPr>
        <p:txBody>
          <a:bodyPr/>
          <a:lstStyle>
            <a:lvl1pPr marL="0" indent="0">
              <a:lnSpc>
                <a:spcPts val="1800"/>
              </a:lnSpc>
              <a:buNone/>
              <a:defRPr sz="1350" b="0" i="0">
                <a:solidFill>
                  <a:srgbClr val="26245E"/>
                </a:solidFill>
                <a:latin typeface="Akkurat Light Pro" charset="0"/>
                <a:ea typeface="Akkurat Light Pro" charset="0"/>
                <a:cs typeface="Akkurat Light Pro"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7" name="Slide Number Placeholder 8">
            <a:extLst>
              <a:ext uri="{FF2B5EF4-FFF2-40B4-BE49-F238E27FC236}">
                <a16:creationId xmlns:a16="http://schemas.microsoft.com/office/drawing/2014/main" id="{0133760B-82C9-4F4C-9E45-EB66D135D474}"/>
              </a:ext>
            </a:extLst>
          </p:cNvPr>
          <p:cNvSpPr>
            <a:spLocks noGrp="1"/>
          </p:cNvSpPr>
          <p:nvPr>
            <p:ph type="sldNum" sz="quarter" idx="14"/>
          </p:nvPr>
        </p:nvSpPr>
        <p:spPr>
          <a:xfrm>
            <a:off x="9080500" y="6405564"/>
            <a:ext cx="2743200" cy="365125"/>
          </a:xfrm>
          <a:prstGeom prst="rect">
            <a:avLst/>
          </a:prstGeom>
        </p:spPr>
        <p:txBody>
          <a:bodyPr vert="horz" wrap="square" lIns="91440" tIns="45720" rIns="91440" bIns="45720" numCol="1" anchor="t" anchorCtr="0" compatLnSpc="1">
            <a:prstTxWarp prst="textNoShape">
              <a:avLst/>
            </a:prstTxWarp>
          </a:bodyPr>
          <a:lstStyle>
            <a:lvl1pPr algn="r">
              <a:defRPr sz="700">
                <a:solidFill>
                  <a:srgbClr val="7F7F7F"/>
                </a:solidFill>
                <a:ea typeface="ヒラギノ角ゴ Pro W3" charset="-128"/>
                <a:cs typeface="Arial" panose="020B0604020202020204" pitchFamily="34" charset="0"/>
              </a:defRPr>
            </a:lvl1pPr>
          </a:lstStyle>
          <a:p>
            <a:pPr>
              <a:defRPr/>
            </a:pPr>
            <a:fld id="{647D8A3D-A853-C04F-A371-0134EBD8D70D}" type="slidenum">
              <a:rPr lang="en-US" altLang="en-US"/>
              <a:pPr>
                <a:defRPr/>
              </a:pPr>
              <a:t>‹#›</a:t>
            </a:fld>
            <a:endParaRPr lang="en-US" altLang="en-US"/>
          </a:p>
        </p:txBody>
      </p:sp>
    </p:spTree>
    <p:extLst>
      <p:ext uri="{BB962C8B-B14F-4D97-AF65-F5344CB8AC3E}">
        <p14:creationId xmlns:p14="http://schemas.microsoft.com/office/powerpoint/2010/main" val="41887775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2573627-4286-0242-BD53-EC258EB436BA}"/>
              </a:ext>
            </a:extLst>
          </p:cNvPr>
          <p:cNvSpPr/>
          <p:nvPr userDrawn="1"/>
        </p:nvSpPr>
        <p:spPr>
          <a:xfrm>
            <a:off x="0" y="0"/>
            <a:ext cx="5139267" cy="68580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p>
        </p:txBody>
      </p:sp>
      <p:sp>
        <p:nvSpPr>
          <p:cNvPr id="6" name="Footer Placeholder 7">
            <a:extLst>
              <a:ext uri="{FF2B5EF4-FFF2-40B4-BE49-F238E27FC236}">
                <a16:creationId xmlns:a16="http://schemas.microsoft.com/office/drawing/2014/main" id="{8E9A108C-8ED5-C949-A0F2-37CAAEE44E84}"/>
              </a:ext>
            </a:extLst>
          </p:cNvPr>
          <p:cNvSpPr txBox="1">
            <a:spLocks/>
          </p:cNvSpPr>
          <p:nvPr userDrawn="1"/>
        </p:nvSpPr>
        <p:spPr>
          <a:xfrm>
            <a:off x="3323167" y="6356351"/>
            <a:ext cx="7535333" cy="365125"/>
          </a:xfrm>
          <a:prstGeom prst="rect">
            <a:avLst/>
          </a:prstGeom>
        </p:spPr>
        <p:txBody>
          <a:bodyPr lIns="68580" tIns="34290" rIns="68580" bIns="34290" anchor="ctr"/>
          <a:lstStyle>
            <a:defPPr>
              <a:defRPr lang="en-US"/>
            </a:defPPr>
            <a:lvl1pPr marL="0" algn="r" defTabSz="914400" rtl="0" eaLnBrk="1" latinLnBrk="0" hangingPunct="1">
              <a:defRPr sz="1050" b="0" i="0" kern="1200">
                <a:solidFill>
                  <a:schemeClr val="bg1">
                    <a:lumMod val="50000"/>
                  </a:schemeClr>
                </a:solidFill>
                <a:latin typeface="Akkurat Light Pro" charset="0"/>
                <a:ea typeface="Akkurat Light Pro" charset="0"/>
                <a:cs typeface="Akkurat Light Pro"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788" dirty="0">
                <a:solidFill>
                  <a:schemeClr val="bg1">
                    <a:lumMod val="75000"/>
                  </a:schemeClr>
                </a:solidFill>
                <a:latin typeface="Arial" charset="0"/>
                <a:ea typeface="Arial" charset="0"/>
                <a:cs typeface="Arial" charset="0"/>
              </a:rPr>
              <a:t>Immunomedics confidential. For internal use only. Do not disseminate without approval.</a:t>
            </a:r>
          </a:p>
        </p:txBody>
      </p:sp>
      <p:pic>
        <p:nvPicPr>
          <p:cNvPr id="7" name="Picture 3">
            <a:extLst>
              <a:ext uri="{FF2B5EF4-FFF2-40B4-BE49-F238E27FC236}">
                <a16:creationId xmlns:a16="http://schemas.microsoft.com/office/drawing/2014/main" id="{F4D27DA0-5C45-C04E-BA60-DFA69399037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5017" y="6226176"/>
            <a:ext cx="389467"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Placeholder 2"/>
          <p:cNvSpPr>
            <a:spLocks noGrp="1"/>
          </p:cNvSpPr>
          <p:nvPr>
            <p:ph type="body" idx="13"/>
          </p:nvPr>
        </p:nvSpPr>
        <p:spPr>
          <a:xfrm>
            <a:off x="5600632" y="1"/>
            <a:ext cx="5024299" cy="616226"/>
          </a:xfrm>
          <a:prstGeom prst="rect">
            <a:avLst/>
          </a:prstGeom>
        </p:spPr>
        <p:txBody>
          <a:bodyPr anchor="b"/>
          <a:lstStyle>
            <a:lvl1pPr marL="0" indent="0">
              <a:buNone/>
              <a:defRPr sz="1200" b="0" i="0">
                <a:solidFill>
                  <a:srgbClr val="1D2CFE"/>
                </a:solidFill>
                <a:latin typeface="Arial" charset="0"/>
                <a:ea typeface="Arial" charset="0"/>
                <a:cs typeface="Arial"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18" name="Text Placeholder 3"/>
          <p:cNvSpPr>
            <a:spLocks noGrp="1"/>
          </p:cNvSpPr>
          <p:nvPr>
            <p:ph type="body" sz="half" idx="2"/>
          </p:nvPr>
        </p:nvSpPr>
        <p:spPr>
          <a:xfrm>
            <a:off x="5600632" y="2682874"/>
            <a:ext cx="5541133" cy="3101700"/>
          </a:xfrm>
          <a:prstGeom prst="rect">
            <a:avLst/>
          </a:prstGeom>
        </p:spPr>
        <p:txBody>
          <a:bodyPr/>
          <a:lstStyle>
            <a:lvl1pPr marL="0" indent="0">
              <a:lnSpc>
                <a:spcPts val="1800"/>
              </a:lnSpc>
              <a:buNone/>
              <a:defRPr sz="1350" b="0" i="0">
                <a:solidFill>
                  <a:srgbClr val="26245E"/>
                </a:solidFill>
                <a:latin typeface="Arial" charset="0"/>
                <a:ea typeface="Arial" charset="0"/>
                <a:cs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9" name="Title 1"/>
          <p:cNvSpPr>
            <a:spLocks noGrp="1"/>
          </p:cNvSpPr>
          <p:nvPr>
            <p:ph type="title"/>
          </p:nvPr>
        </p:nvSpPr>
        <p:spPr>
          <a:xfrm>
            <a:off x="5600631" y="951535"/>
            <a:ext cx="4586979" cy="1325563"/>
          </a:xfrm>
          <a:prstGeom prst="rect">
            <a:avLst/>
          </a:prstGeom>
        </p:spPr>
        <p:txBody>
          <a:bodyPr/>
          <a:lstStyle>
            <a:lvl1pPr>
              <a:defRPr sz="2700">
                <a:solidFill>
                  <a:srgbClr val="26245E"/>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title style</a:t>
            </a:r>
          </a:p>
        </p:txBody>
      </p:sp>
      <p:sp>
        <p:nvSpPr>
          <p:cNvPr id="8" name="Slide Number Placeholder 8">
            <a:extLst>
              <a:ext uri="{FF2B5EF4-FFF2-40B4-BE49-F238E27FC236}">
                <a16:creationId xmlns:a16="http://schemas.microsoft.com/office/drawing/2014/main" id="{7E505122-7A08-BC42-A049-5B88BF3A7AA7}"/>
              </a:ext>
            </a:extLst>
          </p:cNvPr>
          <p:cNvSpPr>
            <a:spLocks noGrp="1"/>
          </p:cNvSpPr>
          <p:nvPr>
            <p:ph type="sldNum" sz="quarter" idx="14"/>
          </p:nvPr>
        </p:nvSpPr>
        <p:spPr>
          <a:xfrm>
            <a:off x="9080500" y="6405564"/>
            <a:ext cx="2743200" cy="365125"/>
          </a:xfrm>
          <a:prstGeom prst="rect">
            <a:avLst/>
          </a:prstGeom>
        </p:spPr>
        <p:txBody>
          <a:bodyPr vert="horz" wrap="square" lIns="91440" tIns="45720" rIns="91440" bIns="45720" numCol="1" anchor="t" anchorCtr="0" compatLnSpc="1">
            <a:prstTxWarp prst="textNoShape">
              <a:avLst/>
            </a:prstTxWarp>
          </a:bodyPr>
          <a:lstStyle>
            <a:lvl1pPr algn="r">
              <a:defRPr sz="700">
                <a:solidFill>
                  <a:srgbClr val="7F7F7F"/>
                </a:solidFill>
                <a:ea typeface="ヒラギノ角ゴ Pro W3" charset="-128"/>
                <a:cs typeface="Arial" panose="020B0604020202020204" pitchFamily="34" charset="0"/>
              </a:defRPr>
            </a:lvl1pPr>
          </a:lstStyle>
          <a:p>
            <a:pPr>
              <a:defRPr/>
            </a:pPr>
            <a:fld id="{9E1F0625-C589-6D4E-868A-99BD1F7F73B6}" type="slidenum">
              <a:rPr lang="en-US" altLang="en-US"/>
              <a:pPr>
                <a:defRPr/>
              </a:pPr>
              <a:t>‹#›</a:t>
            </a:fld>
            <a:endParaRPr lang="en-US" altLang="en-US"/>
          </a:p>
        </p:txBody>
      </p:sp>
    </p:spTree>
    <p:extLst>
      <p:ext uri="{BB962C8B-B14F-4D97-AF65-F5344CB8AC3E}">
        <p14:creationId xmlns:p14="http://schemas.microsoft.com/office/powerpoint/2010/main" val="4077889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9_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CE3D84D-5E02-6247-B914-ECD5424F2022}"/>
              </a:ext>
            </a:extLst>
          </p:cNvPr>
          <p:cNvSpPr/>
          <p:nvPr userDrawn="1"/>
        </p:nvSpPr>
        <p:spPr>
          <a:xfrm>
            <a:off x="0" y="0"/>
            <a:ext cx="5139267" cy="6858000"/>
          </a:xfrm>
          <a:prstGeom prst="rect">
            <a:avLst/>
          </a:prstGeom>
          <a:solidFill>
            <a:srgbClr val="16BCB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p>
        </p:txBody>
      </p:sp>
      <p:sp>
        <p:nvSpPr>
          <p:cNvPr id="6" name="Footer Placeholder 7">
            <a:extLst>
              <a:ext uri="{FF2B5EF4-FFF2-40B4-BE49-F238E27FC236}">
                <a16:creationId xmlns:a16="http://schemas.microsoft.com/office/drawing/2014/main" id="{F5F084E9-802A-3E42-90B9-908EB29E8E5C}"/>
              </a:ext>
            </a:extLst>
          </p:cNvPr>
          <p:cNvSpPr txBox="1">
            <a:spLocks/>
          </p:cNvSpPr>
          <p:nvPr userDrawn="1"/>
        </p:nvSpPr>
        <p:spPr>
          <a:xfrm>
            <a:off x="3323167" y="6356351"/>
            <a:ext cx="7535333" cy="365125"/>
          </a:xfrm>
          <a:prstGeom prst="rect">
            <a:avLst/>
          </a:prstGeom>
        </p:spPr>
        <p:txBody>
          <a:bodyPr lIns="68580" tIns="34290" rIns="68580" bIns="34290" anchor="ctr"/>
          <a:lstStyle>
            <a:defPPr>
              <a:defRPr lang="en-US"/>
            </a:defPPr>
            <a:lvl1pPr marL="0" algn="r" defTabSz="914400" rtl="0" eaLnBrk="1" latinLnBrk="0" hangingPunct="1">
              <a:defRPr sz="1050" b="0" i="0" kern="1200">
                <a:solidFill>
                  <a:schemeClr val="bg1">
                    <a:lumMod val="50000"/>
                  </a:schemeClr>
                </a:solidFill>
                <a:latin typeface="Akkurat Light Pro" charset="0"/>
                <a:ea typeface="Akkurat Light Pro" charset="0"/>
                <a:cs typeface="Akkurat Light Pro"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788" dirty="0">
                <a:solidFill>
                  <a:schemeClr val="bg1">
                    <a:lumMod val="75000"/>
                  </a:schemeClr>
                </a:solidFill>
                <a:latin typeface="Arial" charset="0"/>
                <a:ea typeface="Arial" charset="0"/>
                <a:cs typeface="Arial" charset="0"/>
              </a:rPr>
              <a:t>Immunomedics confidential. For internal use only. Do not disseminate without approval.</a:t>
            </a:r>
          </a:p>
        </p:txBody>
      </p:sp>
      <p:pic>
        <p:nvPicPr>
          <p:cNvPr id="7" name="Picture 3">
            <a:extLst>
              <a:ext uri="{FF2B5EF4-FFF2-40B4-BE49-F238E27FC236}">
                <a16:creationId xmlns:a16="http://schemas.microsoft.com/office/drawing/2014/main" id="{AB6ED90B-DF14-E04B-A5F0-3D0871D9B1C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5017" y="6226176"/>
            <a:ext cx="389467"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Placeholder 2"/>
          <p:cNvSpPr>
            <a:spLocks noGrp="1"/>
          </p:cNvSpPr>
          <p:nvPr>
            <p:ph type="body" idx="13"/>
          </p:nvPr>
        </p:nvSpPr>
        <p:spPr>
          <a:xfrm>
            <a:off x="5600632" y="1"/>
            <a:ext cx="5024299" cy="616226"/>
          </a:xfrm>
          <a:prstGeom prst="rect">
            <a:avLst/>
          </a:prstGeom>
        </p:spPr>
        <p:txBody>
          <a:bodyPr anchor="b"/>
          <a:lstStyle>
            <a:lvl1pPr marL="0" indent="0">
              <a:buNone/>
              <a:defRPr sz="1200" b="0" i="0">
                <a:solidFill>
                  <a:srgbClr val="1D2CFE"/>
                </a:solidFill>
                <a:latin typeface="Arial" charset="0"/>
                <a:ea typeface="Arial" charset="0"/>
                <a:cs typeface="Arial"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18" name="Text Placeholder 3"/>
          <p:cNvSpPr>
            <a:spLocks noGrp="1"/>
          </p:cNvSpPr>
          <p:nvPr>
            <p:ph type="body" sz="half" idx="2"/>
          </p:nvPr>
        </p:nvSpPr>
        <p:spPr>
          <a:xfrm>
            <a:off x="5600632" y="2682874"/>
            <a:ext cx="5541133" cy="3101700"/>
          </a:xfrm>
          <a:prstGeom prst="rect">
            <a:avLst/>
          </a:prstGeom>
        </p:spPr>
        <p:txBody>
          <a:bodyPr/>
          <a:lstStyle>
            <a:lvl1pPr marL="0" indent="0">
              <a:lnSpc>
                <a:spcPts val="1800"/>
              </a:lnSpc>
              <a:buNone/>
              <a:defRPr sz="1350" b="0" i="0">
                <a:solidFill>
                  <a:srgbClr val="26245E"/>
                </a:solidFill>
                <a:latin typeface="Arial" charset="0"/>
                <a:ea typeface="Arial" charset="0"/>
                <a:cs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9" name="Title 1"/>
          <p:cNvSpPr>
            <a:spLocks noGrp="1"/>
          </p:cNvSpPr>
          <p:nvPr>
            <p:ph type="title"/>
          </p:nvPr>
        </p:nvSpPr>
        <p:spPr>
          <a:xfrm>
            <a:off x="5600631" y="951535"/>
            <a:ext cx="4586979" cy="1325563"/>
          </a:xfrm>
          <a:prstGeom prst="rect">
            <a:avLst/>
          </a:prstGeom>
        </p:spPr>
        <p:txBody>
          <a:bodyPr/>
          <a:lstStyle>
            <a:lvl1pPr>
              <a:defRPr sz="2700">
                <a:solidFill>
                  <a:srgbClr val="26245E"/>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title style</a:t>
            </a:r>
          </a:p>
        </p:txBody>
      </p:sp>
      <p:sp>
        <p:nvSpPr>
          <p:cNvPr id="8" name="Slide Number Placeholder 8">
            <a:extLst>
              <a:ext uri="{FF2B5EF4-FFF2-40B4-BE49-F238E27FC236}">
                <a16:creationId xmlns:a16="http://schemas.microsoft.com/office/drawing/2014/main" id="{1412B9CC-F8E9-CE49-843E-0A300A08CA31}"/>
              </a:ext>
            </a:extLst>
          </p:cNvPr>
          <p:cNvSpPr>
            <a:spLocks noGrp="1"/>
          </p:cNvSpPr>
          <p:nvPr>
            <p:ph type="sldNum" sz="quarter" idx="14"/>
          </p:nvPr>
        </p:nvSpPr>
        <p:spPr>
          <a:xfrm>
            <a:off x="9080500" y="6405564"/>
            <a:ext cx="2743200" cy="365125"/>
          </a:xfrm>
          <a:prstGeom prst="rect">
            <a:avLst/>
          </a:prstGeom>
        </p:spPr>
        <p:txBody>
          <a:bodyPr vert="horz" wrap="square" lIns="91440" tIns="45720" rIns="91440" bIns="45720" numCol="1" anchor="t" anchorCtr="0" compatLnSpc="1">
            <a:prstTxWarp prst="textNoShape">
              <a:avLst/>
            </a:prstTxWarp>
          </a:bodyPr>
          <a:lstStyle>
            <a:lvl1pPr algn="r">
              <a:defRPr sz="700">
                <a:solidFill>
                  <a:srgbClr val="7F7F7F"/>
                </a:solidFill>
                <a:ea typeface="ヒラギノ角ゴ Pro W3" charset="-128"/>
                <a:cs typeface="Arial" panose="020B0604020202020204" pitchFamily="34" charset="0"/>
              </a:defRPr>
            </a:lvl1pPr>
          </a:lstStyle>
          <a:p>
            <a:pPr>
              <a:defRPr/>
            </a:pPr>
            <a:fld id="{29F762EC-AD6F-334E-B719-6B5774CC49E4}" type="slidenum">
              <a:rPr lang="en-US" altLang="en-US"/>
              <a:pPr>
                <a:defRPr/>
              </a:pPr>
              <a:t>‹#›</a:t>
            </a:fld>
            <a:endParaRPr lang="en-US" altLang="en-US"/>
          </a:p>
        </p:txBody>
      </p:sp>
    </p:spTree>
    <p:extLst>
      <p:ext uri="{BB962C8B-B14F-4D97-AF65-F5344CB8AC3E}">
        <p14:creationId xmlns:p14="http://schemas.microsoft.com/office/powerpoint/2010/main" val="29565209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63521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11_Picture with Cap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5A75E6-D34D-704D-9393-971B90E08E7C}"/>
              </a:ext>
            </a:extLst>
          </p:cNvPr>
          <p:cNvSpPr/>
          <p:nvPr userDrawn="1"/>
        </p:nvSpPr>
        <p:spPr>
          <a:xfrm>
            <a:off x="1" y="0"/>
            <a:ext cx="4246033" cy="6858000"/>
          </a:xfrm>
          <a:prstGeom prst="rect">
            <a:avLst/>
          </a:prstGeom>
          <a:solidFill>
            <a:srgbClr val="16BCB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p>
        </p:txBody>
      </p:sp>
      <p:pic>
        <p:nvPicPr>
          <p:cNvPr id="3" name="Picture 2">
            <a:extLst>
              <a:ext uri="{FF2B5EF4-FFF2-40B4-BE49-F238E27FC236}">
                <a16:creationId xmlns:a16="http://schemas.microsoft.com/office/drawing/2014/main" id="{D80E838D-7A50-C244-AA6A-F668415E7D4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5017" y="6226176"/>
            <a:ext cx="389467"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8">
            <a:extLst>
              <a:ext uri="{FF2B5EF4-FFF2-40B4-BE49-F238E27FC236}">
                <a16:creationId xmlns:a16="http://schemas.microsoft.com/office/drawing/2014/main" id="{03133ED8-0B31-8D4A-8C23-B1AD192800E0}"/>
              </a:ext>
            </a:extLst>
          </p:cNvPr>
          <p:cNvSpPr>
            <a:spLocks noGrp="1"/>
          </p:cNvSpPr>
          <p:nvPr>
            <p:ph type="sldNum" sz="quarter" idx="10"/>
          </p:nvPr>
        </p:nvSpPr>
        <p:spPr>
          <a:xfrm>
            <a:off x="9080500" y="6405564"/>
            <a:ext cx="2743200" cy="365125"/>
          </a:xfrm>
          <a:prstGeom prst="rect">
            <a:avLst/>
          </a:prstGeom>
        </p:spPr>
        <p:txBody>
          <a:bodyPr vert="horz" wrap="square" lIns="91440" tIns="45720" rIns="91440" bIns="45720" numCol="1" anchor="t" anchorCtr="0" compatLnSpc="1">
            <a:prstTxWarp prst="textNoShape">
              <a:avLst/>
            </a:prstTxWarp>
          </a:bodyPr>
          <a:lstStyle>
            <a:lvl1pPr algn="r">
              <a:defRPr sz="700">
                <a:solidFill>
                  <a:srgbClr val="7F7F7F"/>
                </a:solidFill>
                <a:ea typeface="ヒラギノ角ゴ Pro W3" charset="-128"/>
                <a:cs typeface="Arial" panose="020B0604020202020204" pitchFamily="34" charset="0"/>
              </a:defRPr>
            </a:lvl1pPr>
          </a:lstStyle>
          <a:p>
            <a:pPr>
              <a:defRPr/>
            </a:pPr>
            <a:fld id="{1E4438CC-465D-6145-94B6-25708DEA6659}" type="slidenum">
              <a:rPr lang="en-US" altLang="en-US"/>
              <a:pPr>
                <a:defRPr/>
              </a:pPr>
              <a:t>‹#›</a:t>
            </a:fld>
            <a:endParaRPr lang="en-US" altLang="en-US"/>
          </a:p>
        </p:txBody>
      </p:sp>
    </p:spTree>
    <p:extLst>
      <p:ext uri="{BB962C8B-B14F-4D97-AF65-F5344CB8AC3E}">
        <p14:creationId xmlns:p14="http://schemas.microsoft.com/office/powerpoint/2010/main" val="39899012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12_Picture with Cap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51279B-DBD1-864B-98AA-FE8F35718914}"/>
              </a:ext>
            </a:extLst>
          </p:cNvPr>
          <p:cNvSpPr/>
          <p:nvPr userDrawn="1"/>
        </p:nvSpPr>
        <p:spPr>
          <a:xfrm>
            <a:off x="1" y="0"/>
            <a:ext cx="424603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p>
        </p:txBody>
      </p:sp>
      <p:pic>
        <p:nvPicPr>
          <p:cNvPr id="3" name="Picture 2">
            <a:extLst>
              <a:ext uri="{FF2B5EF4-FFF2-40B4-BE49-F238E27FC236}">
                <a16:creationId xmlns:a16="http://schemas.microsoft.com/office/drawing/2014/main" id="{4F93D564-9924-374B-A4BF-2F5B7C6E5FB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5017" y="6226176"/>
            <a:ext cx="389467"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8">
            <a:extLst>
              <a:ext uri="{FF2B5EF4-FFF2-40B4-BE49-F238E27FC236}">
                <a16:creationId xmlns:a16="http://schemas.microsoft.com/office/drawing/2014/main" id="{499EF19B-2093-D548-8DF0-959E09313C10}"/>
              </a:ext>
            </a:extLst>
          </p:cNvPr>
          <p:cNvSpPr>
            <a:spLocks noGrp="1"/>
          </p:cNvSpPr>
          <p:nvPr>
            <p:ph type="sldNum" sz="quarter" idx="10"/>
          </p:nvPr>
        </p:nvSpPr>
        <p:spPr>
          <a:xfrm>
            <a:off x="9080500" y="6405564"/>
            <a:ext cx="2743200" cy="365125"/>
          </a:xfrm>
          <a:prstGeom prst="rect">
            <a:avLst/>
          </a:prstGeom>
        </p:spPr>
        <p:txBody>
          <a:bodyPr vert="horz" wrap="square" lIns="91440" tIns="45720" rIns="91440" bIns="45720" numCol="1" anchor="t" anchorCtr="0" compatLnSpc="1">
            <a:prstTxWarp prst="textNoShape">
              <a:avLst/>
            </a:prstTxWarp>
          </a:bodyPr>
          <a:lstStyle>
            <a:lvl1pPr algn="r">
              <a:defRPr sz="700">
                <a:solidFill>
                  <a:srgbClr val="7F7F7F"/>
                </a:solidFill>
                <a:ea typeface="ヒラギノ角ゴ Pro W3" charset="-128"/>
                <a:cs typeface="Arial" panose="020B0604020202020204" pitchFamily="34" charset="0"/>
              </a:defRPr>
            </a:lvl1pPr>
          </a:lstStyle>
          <a:p>
            <a:pPr>
              <a:defRPr/>
            </a:pPr>
            <a:fld id="{63A5B279-8E64-CC4F-9064-36305AC25C74}" type="slidenum">
              <a:rPr lang="en-US" altLang="en-US"/>
              <a:pPr>
                <a:defRPr/>
              </a:pPr>
              <a:t>‹#›</a:t>
            </a:fld>
            <a:endParaRPr lang="en-US" altLang="en-US"/>
          </a:p>
        </p:txBody>
      </p:sp>
    </p:spTree>
    <p:extLst>
      <p:ext uri="{BB962C8B-B14F-4D97-AF65-F5344CB8AC3E}">
        <p14:creationId xmlns:p14="http://schemas.microsoft.com/office/powerpoint/2010/main" val="19727102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99FFA76-5164-044F-B9AD-543D118955FB}"/>
              </a:ext>
            </a:extLst>
          </p:cNvPr>
          <p:cNvSpPr/>
          <p:nvPr userDrawn="1"/>
        </p:nvSpPr>
        <p:spPr>
          <a:xfrm>
            <a:off x="1" y="0"/>
            <a:ext cx="4246033" cy="68580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p>
        </p:txBody>
      </p:sp>
      <p:sp>
        <p:nvSpPr>
          <p:cNvPr id="6" name="Footer Placeholder 7">
            <a:extLst>
              <a:ext uri="{FF2B5EF4-FFF2-40B4-BE49-F238E27FC236}">
                <a16:creationId xmlns:a16="http://schemas.microsoft.com/office/drawing/2014/main" id="{D12A3AE4-625E-3D4C-A565-C4503B22AA8F}"/>
              </a:ext>
            </a:extLst>
          </p:cNvPr>
          <p:cNvSpPr txBox="1">
            <a:spLocks/>
          </p:cNvSpPr>
          <p:nvPr userDrawn="1"/>
        </p:nvSpPr>
        <p:spPr>
          <a:xfrm>
            <a:off x="3323167" y="6356351"/>
            <a:ext cx="7535333" cy="365125"/>
          </a:xfrm>
          <a:prstGeom prst="rect">
            <a:avLst/>
          </a:prstGeom>
        </p:spPr>
        <p:txBody>
          <a:bodyPr lIns="68580" tIns="34290" rIns="68580" bIns="34290" anchor="ctr"/>
          <a:lstStyle>
            <a:defPPr>
              <a:defRPr lang="en-US"/>
            </a:defPPr>
            <a:lvl1pPr marL="0" algn="r" defTabSz="914400" rtl="0" eaLnBrk="1" latinLnBrk="0" hangingPunct="1">
              <a:defRPr sz="1050" b="0" i="0" kern="1200">
                <a:solidFill>
                  <a:schemeClr val="bg1">
                    <a:lumMod val="50000"/>
                  </a:schemeClr>
                </a:solidFill>
                <a:latin typeface="Akkurat Light Pro" charset="0"/>
                <a:ea typeface="Akkurat Light Pro" charset="0"/>
                <a:cs typeface="Akkurat Light Pro"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788" dirty="0">
                <a:solidFill>
                  <a:schemeClr val="bg1">
                    <a:lumMod val="75000"/>
                  </a:schemeClr>
                </a:solidFill>
                <a:latin typeface="Arial" charset="0"/>
                <a:ea typeface="Arial" charset="0"/>
                <a:cs typeface="Arial" charset="0"/>
              </a:rPr>
              <a:t>Immunomedics confidential. For internal use only. Do not disseminate without approval.</a:t>
            </a:r>
          </a:p>
        </p:txBody>
      </p:sp>
      <p:pic>
        <p:nvPicPr>
          <p:cNvPr id="7" name="Picture 3">
            <a:extLst>
              <a:ext uri="{FF2B5EF4-FFF2-40B4-BE49-F238E27FC236}">
                <a16:creationId xmlns:a16="http://schemas.microsoft.com/office/drawing/2014/main" id="{58F7BA75-A94F-C94B-9FF0-C8361BEFD39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5017" y="6226176"/>
            <a:ext cx="389467"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Placeholder 2"/>
          <p:cNvSpPr>
            <a:spLocks noGrp="1"/>
          </p:cNvSpPr>
          <p:nvPr>
            <p:ph type="body" idx="13"/>
          </p:nvPr>
        </p:nvSpPr>
        <p:spPr>
          <a:xfrm>
            <a:off x="4781739" y="1"/>
            <a:ext cx="5024299" cy="616226"/>
          </a:xfrm>
          <a:prstGeom prst="rect">
            <a:avLst/>
          </a:prstGeom>
        </p:spPr>
        <p:txBody>
          <a:bodyPr anchor="b"/>
          <a:lstStyle>
            <a:lvl1pPr marL="0" indent="0">
              <a:buNone/>
              <a:defRPr sz="1200" b="0" i="0">
                <a:solidFill>
                  <a:srgbClr val="1D2CFE"/>
                </a:solidFill>
                <a:latin typeface="Arial" charset="0"/>
                <a:ea typeface="Arial" charset="0"/>
                <a:cs typeface="Arial"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12" name="Title 1"/>
          <p:cNvSpPr>
            <a:spLocks noGrp="1"/>
          </p:cNvSpPr>
          <p:nvPr>
            <p:ph type="title"/>
          </p:nvPr>
        </p:nvSpPr>
        <p:spPr>
          <a:xfrm>
            <a:off x="4781737" y="951535"/>
            <a:ext cx="4586979" cy="1325563"/>
          </a:xfrm>
          <a:prstGeom prst="rect">
            <a:avLst/>
          </a:prstGeom>
        </p:spPr>
        <p:txBody>
          <a:bodyPr/>
          <a:lstStyle>
            <a:lvl1pPr>
              <a:defRPr sz="2700">
                <a:solidFill>
                  <a:srgbClr val="26245E"/>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title style</a:t>
            </a:r>
          </a:p>
        </p:txBody>
      </p:sp>
      <p:sp>
        <p:nvSpPr>
          <p:cNvPr id="17" name="Text Placeholder 3"/>
          <p:cNvSpPr>
            <a:spLocks noGrp="1"/>
          </p:cNvSpPr>
          <p:nvPr>
            <p:ph type="body" sz="half" idx="2"/>
          </p:nvPr>
        </p:nvSpPr>
        <p:spPr>
          <a:xfrm>
            <a:off x="4781739" y="2682874"/>
            <a:ext cx="5541133" cy="3101700"/>
          </a:xfrm>
          <a:prstGeom prst="rect">
            <a:avLst/>
          </a:prstGeom>
        </p:spPr>
        <p:txBody>
          <a:bodyPr/>
          <a:lstStyle>
            <a:lvl1pPr marL="0" indent="0">
              <a:lnSpc>
                <a:spcPts val="1800"/>
              </a:lnSpc>
              <a:buNone/>
              <a:defRPr sz="1350" b="0" i="0">
                <a:solidFill>
                  <a:srgbClr val="26245E"/>
                </a:solidFill>
                <a:latin typeface="Arial" charset="0"/>
                <a:ea typeface="Arial" charset="0"/>
                <a:cs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8" name="Slide Number Placeholder 8">
            <a:extLst>
              <a:ext uri="{FF2B5EF4-FFF2-40B4-BE49-F238E27FC236}">
                <a16:creationId xmlns:a16="http://schemas.microsoft.com/office/drawing/2014/main" id="{206EA57F-D8A8-C54E-A8AD-2DB3642FAEB0}"/>
              </a:ext>
            </a:extLst>
          </p:cNvPr>
          <p:cNvSpPr>
            <a:spLocks noGrp="1"/>
          </p:cNvSpPr>
          <p:nvPr>
            <p:ph type="sldNum" sz="quarter" idx="14"/>
          </p:nvPr>
        </p:nvSpPr>
        <p:spPr>
          <a:xfrm>
            <a:off x="9080500" y="6405564"/>
            <a:ext cx="2743200" cy="365125"/>
          </a:xfrm>
          <a:prstGeom prst="rect">
            <a:avLst/>
          </a:prstGeom>
        </p:spPr>
        <p:txBody>
          <a:bodyPr vert="horz" wrap="square" lIns="91440" tIns="45720" rIns="91440" bIns="45720" numCol="1" anchor="t" anchorCtr="0" compatLnSpc="1">
            <a:prstTxWarp prst="textNoShape">
              <a:avLst/>
            </a:prstTxWarp>
          </a:bodyPr>
          <a:lstStyle>
            <a:lvl1pPr algn="r">
              <a:defRPr sz="700">
                <a:solidFill>
                  <a:srgbClr val="7F7F7F"/>
                </a:solidFill>
                <a:ea typeface="ヒラギノ角ゴ Pro W3" charset="-128"/>
                <a:cs typeface="Arial" panose="020B0604020202020204" pitchFamily="34" charset="0"/>
              </a:defRPr>
            </a:lvl1pPr>
          </a:lstStyle>
          <a:p>
            <a:pPr>
              <a:defRPr/>
            </a:pPr>
            <a:fld id="{5E6C2B0B-1444-054D-B787-385A3BC0F3F5}" type="slidenum">
              <a:rPr lang="en-US" altLang="en-US"/>
              <a:pPr>
                <a:defRPr/>
              </a:pPr>
              <a:t>‹#›</a:t>
            </a:fld>
            <a:endParaRPr lang="en-US" altLang="en-US"/>
          </a:p>
        </p:txBody>
      </p:sp>
    </p:spTree>
    <p:extLst>
      <p:ext uri="{BB962C8B-B14F-4D97-AF65-F5344CB8AC3E}">
        <p14:creationId xmlns:p14="http://schemas.microsoft.com/office/powerpoint/2010/main" val="41278403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13_Picture with Cap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5D1018-44FF-6D41-BF60-D27829E0143D}"/>
              </a:ext>
            </a:extLst>
          </p:cNvPr>
          <p:cNvSpPr/>
          <p:nvPr userDrawn="1"/>
        </p:nvSpPr>
        <p:spPr>
          <a:xfrm>
            <a:off x="1" y="0"/>
            <a:ext cx="4246033" cy="68580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p>
        </p:txBody>
      </p:sp>
      <p:pic>
        <p:nvPicPr>
          <p:cNvPr id="3" name="Picture 2">
            <a:extLst>
              <a:ext uri="{FF2B5EF4-FFF2-40B4-BE49-F238E27FC236}">
                <a16:creationId xmlns:a16="http://schemas.microsoft.com/office/drawing/2014/main" id="{B9D892AA-FA11-6A42-9166-C6B48B70A96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5017" y="6226176"/>
            <a:ext cx="389467"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8">
            <a:extLst>
              <a:ext uri="{FF2B5EF4-FFF2-40B4-BE49-F238E27FC236}">
                <a16:creationId xmlns:a16="http://schemas.microsoft.com/office/drawing/2014/main" id="{B0A3609E-1BFF-084F-9068-988C70D21F9B}"/>
              </a:ext>
            </a:extLst>
          </p:cNvPr>
          <p:cNvSpPr>
            <a:spLocks noGrp="1"/>
          </p:cNvSpPr>
          <p:nvPr>
            <p:ph type="sldNum" sz="quarter" idx="10"/>
          </p:nvPr>
        </p:nvSpPr>
        <p:spPr>
          <a:xfrm>
            <a:off x="9080500" y="6405564"/>
            <a:ext cx="2743200" cy="365125"/>
          </a:xfrm>
          <a:prstGeom prst="rect">
            <a:avLst/>
          </a:prstGeom>
        </p:spPr>
        <p:txBody>
          <a:bodyPr vert="horz" wrap="square" lIns="91440" tIns="45720" rIns="91440" bIns="45720" numCol="1" anchor="t" anchorCtr="0" compatLnSpc="1">
            <a:prstTxWarp prst="textNoShape">
              <a:avLst/>
            </a:prstTxWarp>
          </a:bodyPr>
          <a:lstStyle>
            <a:lvl1pPr algn="r">
              <a:defRPr sz="700">
                <a:solidFill>
                  <a:srgbClr val="7F7F7F"/>
                </a:solidFill>
                <a:ea typeface="ヒラギノ角ゴ Pro W3" charset="-128"/>
                <a:cs typeface="Arial" panose="020B0604020202020204" pitchFamily="34" charset="0"/>
              </a:defRPr>
            </a:lvl1pPr>
          </a:lstStyle>
          <a:p>
            <a:pPr>
              <a:defRPr/>
            </a:pPr>
            <a:fld id="{32C116AB-9FF6-A642-BF45-5FB21586BBDA}" type="slidenum">
              <a:rPr lang="en-US" altLang="en-US"/>
              <a:pPr>
                <a:defRPr/>
              </a:pPr>
              <a:t>‹#›</a:t>
            </a:fld>
            <a:endParaRPr lang="en-US" altLang="en-US"/>
          </a:p>
        </p:txBody>
      </p:sp>
    </p:spTree>
    <p:extLst>
      <p:ext uri="{BB962C8B-B14F-4D97-AF65-F5344CB8AC3E}">
        <p14:creationId xmlns:p14="http://schemas.microsoft.com/office/powerpoint/2010/main" val="14679029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10_Picture with Capti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4D8FDC2-7D64-AE43-B8AA-F9B8AC865AD9}"/>
              </a:ext>
            </a:extLst>
          </p:cNvPr>
          <p:cNvSpPr/>
          <p:nvPr userDrawn="1"/>
        </p:nvSpPr>
        <p:spPr>
          <a:xfrm>
            <a:off x="1" y="0"/>
            <a:ext cx="4246033" cy="6858000"/>
          </a:xfrm>
          <a:prstGeom prst="rect">
            <a:avLst/>
          </a:prstGeom>
          <a:solidFill>
            <a:srgbClr val="2624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p>
        </p:txBody>
      </p:sp>
      <p:pic>
        <p:nvPicPr>
          <p:cNvPr id="5" name="Picture 2">
            <a:extLst>
              <a:ext uri="{FF2B5EF4-FFF2-40B4-BE49-F238E27FC236}">
                <a16:creationId xmlns:a16="http://schemas.microsoft.com/office/drawing/2014/main" id="{5436BD36-C029-2A45-8D84-2C6B4CDC77B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5017" y="6226176"/>
            <a:ext cx="389467"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p:cNvSpPr>
            <a:spLocks noGrp="1"/>
          </p:cNvSpPr>
          <p:nvPr>
            <p:ph type="title"/>
          </p:nvPr>
        </p:nvSpPr>
        <p:spPr>
          <a:xfrm>
            <a:off x="4781737" y="951535"/>
            <a:ext cx="4586979" cy="1325563"/>
          </a:xfrm>
          <a:prstGeom prst="rect">
            <a:avLst/>
          </a:prstGeom>
        </p:spPr>
        <p:txBody>
          <a:bodyPr/>
          <a:lstStyle>
            <a:lvl1pPr>
              <a:defRPr b="1">
                <a:solidFill>
                  <a:srgbClr val="26245E"/>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title style</a:t>
            </a:r>
          </a:p>
        </p:txBody>
      </p:sp>
      <p:sp>
        <p:nvSpPr>
          <p:cNvPr id="17" name="Text Placeholder 3"/>
          <p:cNvSpPr>
            <a:spLocks noGrp="1"/>
          </p:cNvSpPr>
          <p:nvPr>
            <p:ph type="body" sz="half" idx="2"/>
          </p:nvPr>
        </p:nvSpPr>
        <p:spPr>
          <a:xfrm>
            <a:off x="4781739" y="2682874"/>
            <a:ext cx="5541133" cy="3101700"/>
          </a:xfrm>
          <a:prstGeom prst="rect">
            <a:avLst/>
          </a:prstGeom>
        </p:spPr>
        <p:txBody>
          <a:bodyPr/>
          <a:lstStyle>
            <a:lvl1pPr marL="0" indent="0">
              <a:lnSpc>
                <a:spcPts val="1800"/>
              </a:lnSpc>
              <a:buNone/>
              <a:defRPr sz="1350" b="0" i="0">
                <a:solidFill>
                  <a:srgbClr val="26245E"/>
                </a:solidFill>
                <a:latin typeface="Arial" charset="0"/>
                <a:ea typeface="Arial" charset="0"/>
                <a:cs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6" name="Slide Number Placeholder 8">
            <a:extLst>
              <a:ext uri="{FF2B5EF4-FFF2-40B4-BE49-F238E27FC236}">
                <a16:creationId xmlns:a16="http://schemas.microsoft.com/office/drawing/2014/main" id="{A9CDE31E-F0B8-E647-A1A8-4C420DF19CD8}"/>
              </a:ext>
            </a:extLst>
          </p:cNvPr>
          <p:cNvSpPr>
            <a:spLocks noGrp="1"/>
          </p:cNvSpPr>
          <p:nvPr>
            <p:ph type="sldNum" sz="quarter" idx="10"/>
          </p:nvPr>
        </p:nvSpPr>
        <p:spPr>
          <a:xfrm>
            <a:off x="9080500" y="6405564"/>
            <a:ext cx="2743200" cy="365125"/>
          </a:xfrm>
          <a:prstGeom prst="rect">
            <a:avLst/>
          </a:prstGeom>
        </p:spPr>
        <p:txBody>
          <a:bodyPr vert="horz" wrap="square" lIns="91440" tIns="45720" rIns="91440" bIns="45720" numCol="1" anchor="t" anchorCtr="0" compatLnSpc="1">
            <a:prstTxWarp prst="textNoShape">
              <a:avLst/>
            </a:prstTxWarp>
          </a:bodyPr>
          <a:lstStyle>
            <a:lvl1pPr algn="r">
              <a:defRPr sz="700">
                <a:solidFill>
                  <a:srgbClr val="7F7F7F"/>
                </a:solidFill>
                <a:ea typeface="ヒラギノ角ゴ Pro W3" charset="-128"/>
                <a:cs typeface="Arial" panose="020B0604020202020204" pitchFamily="34" charset="0"/>
              </a:defRPr>
            </a:lvl1pPr>
          </a:lstStyle>
          <a:p>
            <a:pPr>
              <a:defRPr/>
            </a:pPr>
            <a:fld id="{5DF66822-D175-454D-8D49-B671B374A392}" type="slidenum">
              <a:rPr lang="en-US" altLang="en-US"/>
              <a:pPr>
                <a:defRPr/>
              </a:pPr>
              <a:t>‹#›</a:t>
            </a:fld>
            <a:endParaRPr lang="en-US" altLang="en-US"/>
          </a:p>
        </p:txBody>
      </p:sp>
    </p:spTree>
    <p:extLst>
      <p:ext uri="{BB962C8B-B14F-4D97-AF65-F5344CB8AC3E}">
        <p14:creationId xmlns:p14="http://schemas.microsoft.com/office/powerpoint/2010/main" val="37964638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5_Picture with Caption">
    <p:spTree>
      <p:nvGrpSpPr>
        <p:cNvPr id="1" name=""/>
        <p:cNvGrpSpPr/>
        <p:nvPr/>
      </p:nvGrpSpPr>
      <p:grpSpPr>
        <a:xfrm>
          <a:off x="0" y="0"/>
          <a:ext cx="0" cy="0"/>
          <a:chOff x="0" y="0"/>
          <a:chExt cx="0" cy="0"/>
        </a:xfrm>
      </p:grpSpPr>
      <p:sp>
        <p:nvSpPr>
          <p:cNvPr id="6" name="Footer Placeholder 7">
            <a:extLst>
              <a:ext uri="{FF2B5EF4-FFF2-40B4-BE49-F238E27FC236}">
                <a16:creationId xmlns:a16="http://schemas.microsoft.com/office/drawing/2014/main" id="{56EA8806-D5EE-054B-ACF8-6E529CFE65BB}"/>
              </a:ext>
            </a:extLst>
          </p:cNvPr>
          <p:cNvSpPr txBox="1">
            <a:spLocks/>
          </p:cNvSpPr>
          <p:nvPr userDrawn="1"/>
        </p:nvSpPr>
        <p:spPr>
          <a:xfrm>
            <a:off x="3323167" y="6356351"/>
            <a:ext cx="7535333" cy="365125"/>
          </a:xfrm>
          <a:prstGeom prst="rect">
            <a:avLst/>
          </a:prstGeom>
        </p:spPr>
        <p:txBody>
          <a:bodyPr lIns="68580" tIns="34290" rIns="68580" bIns="34290" anchor="ctr"/>
          <a:lstStyle>
            <a:defPPr>
              <a:defRPr lang="en-US"/>
            </a:defPPr>
            <a:lvl1pPr marL="0" algn="r" defTabSz="914400" rtl="0" eaLnBrk="1" latinLnBrk="0" hangingPunct="1">
              <a:defRPr sz="1050" b="0" i="0" kern="1200">
                <a:solidFill>
                  <a:schemeClr val="bg1">
                    <a:lumMod val="50000"/>
                  </a:schemeClr>
                </a:solidFill>
                <a:latin typeface="Akkurat Light Pro" charset="0"/>
                <a:ea typeface="Akkurat Light Pro" charset="0"/>
                <a:cs typeface="Akkurat Light Pro"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788" dirty="0">
                <a:solidFill>
                  <a:schemeClr val="bg1">
                    <a:lumMod val="75000"/>
                  </a:schemeClr>
                </a:solidFill>
                <a:latin typeface="Arial" charset="0"/>
                <a:ea typeface="Arial" charset="0"/>
                <a:cs typeface="Arial" charset="0"/>
              </a:rPr>
              <a:t>Immunomedics confidential. For internal use only. Do not disseminate without approval.</a:t>
            </a:r>
          </a:p>
        </p:txBody>
      </p:sp>
      <p:pic>
        <p:nvPicPr>
          <p:cNvPr id="7" name="Picture 2">
            <a:extLst>
              <a:ext uri="{FF2B5EF4-FFF2-40B4-BE49-F238E27FC236}">
                <a16:creationId xmlns:a16="http://schemas.microsoft.com/office/drawing/2014/main" id="{76811CE1-E90E-3A4B-AB70-77F3DC48E54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5017" y="6226176"/>
            <a:ext cx="389467"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Picture Placeholder 3"/>
          <p:cNvSpPr>
            <a:spLocks noGrp="1"/>
          </p:cNvSpPr>
          <p:nvPr>
            <p:ph type="pic" sz="quarter" idx="14"/>
          </p:nvPr>
        </p:nvSpPr>
        <p:spPr>
          <a:xfrm>
            <a:off x="0" y="0"/>
            <a:ext cx="5138739" cy="6858000"/>
          </a:xfrm>
          <a:prstGeom prst="rect">
            <a:avLst/>
          </a:prstGeom>
        </p:spPr>
        <p:txBody>
          <a:bodyPr/>
          <a:lstStyle/>
          <a:p>
            <a:pPr lvl="0"/>
            <a:endParaRPr lang="en-US" noProof="0" dirty="0"/>
          </a:p>
        </p:txBody>
      </p:sp>
      <p:sp>
        <p:nvSpPr>
          <p:cNvPr id="14" name="Text Placeholder 3"/>
          <p:cNvSpPr>
            <a:spLocks noGrp="1"/>
          </p:cNvSpPr>
          <p:nvPr>
            <p:ph type="body" sz="half" idx="2"/>
          </p:nvPr>
        </p:nvSpPr>
        <p:spPr>
          <a:xfrm>
            <a:off x="5600632" y="2682874"/>
            <a:ext cx="5541133" cy="3101700"/>
          </a:xfrm>
          <a:prstGeom prst="rect">
            <a:avLst/>
          </a:prstGeom>
        </p:spPr>
        <p:txBody>
          <a:bodyPr/>
          <a:lstStyle>
            <a:lvl1pPr marL="0" indent="0">
              <a:lnSpc>
                <a:spcPts val="1800"/>
              </a:lnSpc>
              <a:buNone/>
              <a:defRPr sz="1350" b="0" i="0">
                <a:solidFill>
                  <a:srgbClr val="26245E"/>
                </a:solidFill>
                <a:latin typeface="Arial" charset="0"/>
                <a:ea typeface="Arial" charset="0"/>
                <a:cs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16" name="Text Placeholder 2"/>
          <p:cNvSpPr>
            <a:spLocks noGrp="1"/>
          </p:cNvSpPr>
          <p:nvPr>
            <p:ph type="body" idx="13"/>
          </p:nvPr>
        </p:nvSpPr>
        <p:spPr>
          <a:xfrm>
            <a:off x="5600632" y="1"/>
            <a:ext cx="5024299" cy="616226"/>
          </a:xfrm>
          <a:prstGeom prst="rect">
            <a:avLst/>
          </a:prstGeom>
        </p:spPr>
        <p:txBody>
          <a:bodyPr anchor="b"/>
          <a:lstStyle>
            <a:lvl1pPr marL="0" indent="0">
              <a:buNone/>
              <a:defRPr sz="1200" b="0" i="0">
                <a:solidFill>
                  <a:srgbClr val="1D2CFE"/>
                </a:solidFill>
                <a:latin typeface="Arial" charset="0"/>
                <a:ea typeface="Arial" charset="0"/>
                <a:cs typeface="Arial"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17" name="Title 1"/>
          <p:cNvSpPr>
            <a:spLocks noGrp="1"/>
          </p:cNvSpPr>
          <p:nvPr>
            <p:ph type="title"/>
          </p:nvPr>
        </p:nvSpPr>
        <p:spPr>
          <a:xfrm>
            <a:off x="5600631" y="951535"/>
            <a:ext cx="4586979" cy="1325563"/>
          </a:xfrm>
          <a:prstGeom prst="rect">
            <a:avLst/>
          </a:prstGeom>
        </p:spPr>
        <p:txBody>
          <a:bodyPr/>
          <a:lstStyle>
            <a:lvl1pPr>
              <a:defRPr sz="2700">
                <a:solidFill>
                  <a:srgbClr val="26245E"/>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title style</a:t>
            </a:r>
          </a:p>
        </p:txBody>
      </p:sp>
      <p:sp>
        <p:nvSpPr>
          <p:cNvPr id="8" name="Slide Number Placeholder 8">
            <a:extLst>
              <a:ext uri="{FF2B5EF4-FFF2-40B4-BE49-F238E27FC236}">
                <a16:creationId xmlns:a16="http://schemas.microsoft.com/office/drawing/2014/main" id="{19FE09E1-8389-BE4C-A4F1-34B7386BDB79}"/>
              </a:ext>
            </a:extLst>
          </p:cNvPr>
          <p:cNvSpPr>
            <a:spLocks noGrp="1"/>
          </p:cNvSpPr>
          <p:nvPr>
            <p:ph type="sldNum" sz="quarter" idx="15"/>
          </p:nvPr>
        </p:nvSpPr>
        <p:spPr>
          <a:xfrm>
            <a:off x="9080500" y="6405564"/>
            <a:ext cx="2743200" cy="365125"/>
          </a:xfrm>
          <a:prstGeom prst="rect">
            <a:avLst/>
          </a:prstGeom>
        </p:spPr>
        <p:txBody>
          <a:bodyPr vert="horz" wrap="square" lIns="91440" tIns="45720" rIns="91440" bIns="45720" numCol="1" anchor="t" anchorCtr="0" compatLnSpc="1">
            <a:prstTxWarp prst="textNoShape">
              <a:avLst/>
            </a:prstTxWarp>
          </a:bodyPr>
          <a:lstStyle>
            <a:lvl1pPr algn="r">
              <a:defRPr sz="700">
                <a:solidFill>
                  <a:srgbClr val="7F7F7F"/>
                </a:solidFill>
                <a:ea typeface="ヒラギノ角ゴ Pro W3" charset="-128"/>
                <a:cs typeface="Arial" panose="020B0604020202020204" pitchFamily="34" charset="0"/>
              </a:defRPr>
            </a:lvl1pPr>
          </a:lstStyle>
          <a:p>
            <a:pPr>
              <a:defRPr/>
            </a:pPr>
            <a:fld id="{C5413C7B-10E8-9D4F-85A7-36306C53607B}" type="slidenum">
              <a:rPr lang="en-US" altLang="en-US"/>
              <a:pPr>
                <a:defRPr/>
              </a:pPr>
              <a:t>‹#›</a:t>
            </a:fld>
            <a:endParaRPr lang="en-US" altLang="en-US"/>
          </a:p>
        </p:txBody>
      </p:sp>
    </p:spTree>
    <p:extLst>
      <p:ext uri="{BB962C8B-B14F-4D97-AF65-F5344CB8AC3E}">
        <p14:creationId xmlns:p14="http://schemas.microsoft.com/office/powerpoint/2010/main" val="39521808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6_Picture with Caption">
    <p:spTree>
      <p:nvGrpSpPr>
        <p:cNvPr id="1" name=""/>
        <p:cNvGrpSpPr/>
        <p:nvPr/>
      </p:nvGrpSpPr>
      <p:grpSpPr>
        <a:xfrm>
          <a:off x="0" y="0"/>
          <a:ext cx="0" cy="0"/>
          <a:chOff x="0" y="0"/>
          <a:chExt cx="0" cy="0"/>
        </a:xfrm>
      </p:grpSpPr>
      <p:sp>
        <p:nvSpPr>
          <p:cNvPr id="5" name="Footer Placeholder 7">
            <a:extLst>
              <a:ext uri="{FF2B5EF4-FFF2-40B4-BE49-F238E27FC236}">
                <a16:creationId xmlns:a16="http://schemas.microsoft.com/office/drawing/2014/main" id="{643BA5F6-3D12-594C-A660-4F54895D9E26}"/>
              </a:ext>
            </a:extLst>
          </p:cNvPr>
          <p:cNvSpPr txBox="1">
            <a:spLocks/>
          </p:cNvSpPr>
          <p:nvPr userDrawn="1"/>
        </p:nvSpPr>
        <p:spPr>
          <a:xfrm>
            <a:off x="3323167" y="6356351"/>
            <a:ext cx="7535333" cy="365125"/>
          </a:xfrm>
          <a:prstGeom prst="rect">
            <a:avLst/>
          </a:prstGeom>
        </p:spPr>
        <p:txBody>
          <a:bodyPr lIns="68580" tIns="34290" rIns="68580" bIns="34290" anchor="ctr"/>
          <a:lstStyle>
            <a:defPPr>
              <a:defRPr lang="en-US"/>
            </a:defPPr>
            <a:lvl1pPr marL="0" algn="r" defTabSz="914400" rtl="0" eaLnBrk="1" latinLnBrk="0" hangingPunct="1">
              <a:defRPr sz="1050" b="0" i="0" kern="1200">
                <a:solidFill>
                  <a:schemeClr val="bg1">
                    <a:lumMod val="50000"/>
                  </a:schemeClr>
                </a:solidFill>
                <a:latin typeface="Akkurat Light Pro" charset="0"/>
                <a:ea typeface="Akkurat Light Pro" charset="0"/>
                <a:cs typeface="Akkurat Light Pro"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788" dirty="0">
                <a:solidFill>
                  <a:schemeClr val="bg1">
                    <a:lumMod val="65000"/>
                  </a:schemeClr>
                </a:solidFill>
                <a:latin typeface="Arial" charset="0"/>
                <a:ea typeface="Arial" charset="0"/>
                <a:cs typeface="Arial" charset="0"/>
              </a:rPr>
              <a:t>Immunomedics confidential. For internal use only. Do not disseminate without approval.</a:t>
            </a:r>
          </a:p>
        </p:txBody>
      </p:sp>
      <p:pic>
        <p:nvPicPr>
          <p:cNvPr id="6" name="Picture 2">
            <a:extLst>
              <a:ext uri="{FF2B5EF4-FFF2-40B4-BE49-F238E27FC236}">
                <a16:creationId xmlns:a16="http://schemas.microsoft.com/office/drawing/2014/main" id="{4A1925DE-BCDE-6B48-AE1A-BCF741F397E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5017" y="6226176"/>
            <a:ext cx="389467"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Picture Placeholder 3"/>
          <p:cNvSpPr>
            <a:spLocks noGrp="1"/>
          </p:cNvSpPr>
          <p:nvPr>
            <p:ph type="pic" sz="quarter" idx="14"/>
          </p:nvPr>
        </p:nvSpPr>
        <p:spPr>
          <a:xfrm>
            <a:off x="0" y="0"/>
            <a:ext cx="5138739" cy="6858000"/>
          </a:xfrm>
          <a:prstGeom prst="rect">
            <a:avLst/>
          </a:prstGeom>
        </p:spPr>
        <p:txBody>
          <a:bodyPr/>
          <a:lstStyle/>
          <a:p>
            <a:pPr lvl="0"/>
            <a:endParaRPr lang="en-US" noProof="0" dirty="0"/>
          </a:p>
        </p:txBody>
      </p:sp>
      <p:sp>
        <p:nvSpPr>
          <p:cNvPr id="16" name="Text Placeholder 2"/>
          <p:cNvSpPr>
            <a:spLocks noGrp="1"/>
          </p:cNvSpPr>
          <p:nvPr>
            <p:ph type="body" idx="13"/>
          </p:nvPr>
        </p:nvSpPr>
        <p:spPr>
          <a:xfrm>
            <a:off x="5600632" y="1"/>
            <a:ext cx="5024299" cy="616226"/>
          </a:xfrm>
          <a:prstGeom prst="rect">
            <a:avLst/>
          </a:prstGeom>
        </p:spPr>
        <p:txBody>
          <a:bodyPr anchor="b"/>
          <a:lstStyle>
            <a:lvl1pPr marL="0" indent="0">
              <a:buNone/>
              <a:defRPr sz="1200" b="0" i="0">
                <a:solidFill>
                  <a:srgbClr val="1D2CFE"/>
                </a:solidFill>
                <a:latin typeface="Arial" charset="0"/>
                <a:ea typeface="Arial" charset="0"/>
                <a:cs typeface="Arial"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9" name="Content Placeholder 2"/>
          <p:cNvSpPr>
            <a:spLocks noGrp="1"/>
          </p:cNvSpPr>
          <p:nvPr>
            <p:ph idx="1"/>
          </p:nvPr>
        </p:nvSpPr>
        <p:spPr>
          <a:xfrm>
            <a:off x="5600633" y="1630020"/>
            <a:ext cx="5948639" cy="3876261"/>
          </a:xfrm>
          <a:prstGeom prst="rect">
            <a:avLst/>
          </a:prstGeom>
        </p:spPr>
        <p:txBody>
          <a:bodyPr/>
          <a:lstStyle>
            <a:lvl1pPr marL="0" indent="0">
              <a:lnSpc>
                <a:spcPts val="3600"/>
              </a:lnSpc>
              <a:spcBef>
                <a:spcPts val="1650"/>
              </a:spcBef>
              <a:buNone/>
              <a:defRPr sz="2700" b="0" i="0">
                <a:solidFill>
                  <a:srgbClr val="26245E"/>
                </a:solidFill>
                <a:latin typeface="Arial" panose="020B0604020202020204" pitchFamily="34" charset="0"/>
                <a:ea typeface="Arial" panose="020B0604020202020204" pitchFamily="34" charset="0"/>
                <a:cs typeface="Arial" panose="020B0604020202020204" pitchFamily="34" charset="0"/>
              </a:defRPr>
            </a:lvl1pPr>
            <a:lvl2pPr>
              <a:lnSpc>
                <a:spcPts val="3600"/>
              </a:lnSpc>
              <a:spcBef>
                <a:spcPts val="1650"/>
              </a:spcBef>
              <a:defRPr sz="3000" b="0" i="0">
                <a:solidFill>
                  <a:srgbClr val="26245E"/>
                </a:solidFill>
                <a:latin typeface="Financier Display Test" charset="0"/>
                <a:ea typeface="Financier Display Test" charset="0"/>
                <a:cs typeface="Financier Display Test" charset="0"/>
              </a:defRPr>
            </a:lvl2pPr>
            <a:lvl3pPr>
              <a:lnSpc>
                <a:spcPts val="3600"/>
              </a:lnSpc>
              <a:spcBef>
                <a:spcPts val="1650"/>
              </a:spcBef>
              <a:defRPr sz="3000" b="0" i="0">
                <a:solidFill>
                  <a:srgbClr val="26245E"/>
                </a:solidFill>
                <a:latin typeface="Financier Display Test" charset="0"/>
                <a:ea typeface="Financier Display Test" charset="0"/>
                <a:cs typeface="Financier Display Test" charset="0"/>
              </a:defRPr>
            </a:lvl3pPr>
            <a:lvl4pPr>
              <a:lnSpc>
                <a:spcPts val="3600"/>
              </a:lnSpc>
              <a:spcBef>
                <a:spcPts val="1650"/>
              </a:spcBef>
              <a:defRPr sz="3000" b="0" i="0">
                <a:solidFill>
                  <a:srgbClr val="26245E"/>
                </a:solidFill>
                <a:latin typeface="Financier Display Test" charset="0"/>
                <a:ea typeface="Financier Display Test" charset="0"/>
                <a:cs typeface="Financier Display Test" charset="0"/>
              </a:defRPr>
            </a:lvl4pPr>
            <a:lvl5pPr>
              <a:lnSpc>
                <a:spcPts val="3600"/>
              </a:lnSpc>
              <a:spcBef>
                <a:spcPts val="1650"/>
              </a:spcBef>
              <a:defRPr sz="3000" b="0" i="0">
                <a:solidFill>
                  <a:srgbClr val="26245E"/>
                </a:solidFill>
                <a:latin typeface="Financier Display Test" charset="0"/>
                <a:ea typeface="Financier Display Test" charset="0"/>
                <a:cs typeface="Financier Display Test" charset="0"/>
              </a:defRPr>
            </a:lvl5pPr>
          </a:lstStyle>
          <a:p>
            <a:pPr lvl="0"/>
            <a:r>
              <a:rPr lang="en-US" dirty="0"/>
              <a:t>Click to edit Master text styles</a:t>
            </a:r>
          </a:p>
        </p:txBody>
      </p:sp>
      <p:sp>
        <p:nvSpPr>
          <p:cNvPr id="7" name="Slide Number Placeholder 8">
            <a:extLst>
              <a:ext uri="{FF2B5EF4-FFF2-40B4-BE49-F238E27FC236}">
                <a16:creationId xmlns:a16="http://schemas.microsoft.com/office/drawing/2014/main" id="{04070973-41AC-FD4A-9E3A-9F2ADAF36DC8}"/>
              </a:ext>
            </a:extLst>
          </p:cNvPr>
          <p:cNvSpPr>
            <a:spLocks noGrp="1"/>
          </p:cNvSpPr>
          <p:nvPr>
            <p:ph type="sldNum" sz="quarter" idx="15"/>
          </p:nvPr>
        </p:nvSpPr>
        <p:spPr>
          <a:xfrm>
            <a:off x="9080500" y="6405564"/>
            <a:ext cx="2743200" cy="365125"/>
          </a:xfrm>
          <a:prstGeom prst="rect">
            <a:avLst/>
          </a:prstGeom>
        </p:spPr>
        <p:txBody>
          <a:bodyPr vert="horz" wrap="square" lIns="91440" tIns="45720" rIns="91440" bIns="45720" numCol="1" anchor="t" anchorCtr="0" compatLnSpc="1">
            <a:prstTxWarp prst="textNoShape">
              <a:avLst/>
            </a:prstTxWarp>
          </a:bodyPr>
          <a:lstStyle>
            <a:lvl1pPr algn="r">
              <a:defRPr sz="700">
                <a:solidFill>
                  <a:srgbClr val="7F7F7F"/>
                </a:solidFill>
                <a:ea typeface="ヒラギノ角ゴ Pro W3" charset="-128"/>
                <a:cs typeface="Arial" panose="020B0604020202020204" pitchFamily="34" charset="0"/>
              </a:defRPr>
            </a:lvl1pPr>
          </a:lstStyle>
          <a:p>
            <a:pPr>
              <a:defRPr/>
            </a:pPr>
            <a:fld id="{DFE5D61B-0E29-3345-9341-FD4170F9F454}" type="slidenum">
              <a:rPr lang="en-US" altLang="en-US"/>
              <a:pPr>
                <a:defRPr/>
              </a:pPr>
              <a:t>‹#›</a:t>
            </a:fld>
            <a:endParaRPr lang="en-US" altLang="en-US"/>
          </a:p>
        </p:txBody>
      </p:sp>
    </p:spTree>
    <p:extLst>
      <p:ext uri="{BB962C8B-B14F-4D97-AF65-F5344CB8AC3E}">
        <p14:creationId xmlns:p14="http://schemas.microsoft.com/office/powerpoint/2010/main" val="14791495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7_Picture with Caption">
    <p:spTree>
      <p:nvGrpSpPr>
        <p:cNvPr id="1" name=""/>
        <p:cNvGrpSpPr/>
        <p:nvPr/>
      </p:nvGrpSpPr>
      <p:grpSpPr>
        <a:xfrm>
          <a:off x="0" y="0"/>
          <a:ext cx="0" cy="0"/>
          <a:chOff x="0" y="0"/>
          <a:chExt cx="0" cy="0"/>
        </a:xfrm>
      </p:grpSpPr>
      <p:sp>
        <p:nvSpPr>
          <p:cNvPr id="7" name="Footer Placeholder 7">
            <a:extLst>
              <a:ext uri="{FF2B5EF4-FFF2-40B4-BE49-F238E27FC236}">
                <a16:creationId xmlns:a16="http://schemas.microsoft.com/office/drawing/2014/main" id="{2306D618-2426-AD40-A924-D78A13230CEA}"/>
              </a:ext>
            </a:extLst>
          </p:cNvPr>
          <p:cNvSpPr txBox="1">
            <a:spLocks/>
          </p:cNvSpPr>
          <p:nvPr userDrawn="1"/>
        </p:nvSpPr>
        <p:spPr>
          <a:xfrm>
            <a:off x="3323167" y="6356351"/>
            <a:ext cx="7535333" cy="365125"/>
          </a:xfrm>
          <a:prstGeom prst="rect">
            <a:avLst/>
          </a:prstGeom>
        </p:spPr>
        <p:txBody>
          <a:bodyPr lIns="68580" tIns="34290" rIns="68580" bIns="34290" anchor="ctr"/>
          <a:lstStyle>
            <a:defPPr>
              <a:defRPr lang="en-US"/>
            </a:defPPr>
            <a:lvl1pPr marL="0" algn="r" defTabSz="914400" rtl="0" eaLnBrk="1" latinLnBrk="0" hangingPunct="1">
              <a:defRPr sz="1050" b="0" i="0" kern="1200">
                <a:solidFill>
                  <a:schemeClr val="bg1">
                    <a:lumMod val="50000"/>
                  </a:schemeClr>
                </a:solidFill>
                <a:latin typeface="Akkurat Light Pro" charset="0"/>
                <a:ea typeface="Akkurat Light Pro" charset="0"/>
                <a:cs typeface="Akkurat Light Pro"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788" dirty="0">
                <a:solidFill>
                  <a:schemeClr val="bg1">
                    <a:lumMod val="75000"/>
                  </a:schemeClr>
                </a:solidFill>
                <a:latin typeface="Arial" charset="0"/>
                <a:ea typeface="Arial" charset="0"/>
                <a:cs typeface="Arial" charset="0"/>
              </a:rPr>
              <a:t>Immunomedics confidential. For internal use only. Do not disseminate without approval.</a:t>
            </a:r>
          </a:p>
        </p:txBody>
      </p:sp>
      <p:pic>
        <p:nvPicPr>
          <p:cNvPr id="8" name="Picture 2">
            <a:extLst>
              <a:ext uri="{FF2B5EF4-FFF2-40B4-BE49-F238E27FC236}">
                <a16:creationId xmlns:a16="http://schemas.microsoft.com/office/drawing/2014/main" id="{C776280C-DADA-CC46-8BCD-8220D15F82A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5017" y="6226176"/>
            <a:ext cx="389467"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Picture Placeholder 3"/>
          <p:cNvSpPr>
            <a:spLocks noGrp="1"/>
          </p:cNvSpPr>
          <p:nvPr>
            <p:ph type="pic" sz="quarter" idx="14"/>
          </p:nvPr>
        </p:nvSpPr>
        <p:spPr>
          <a:xfrm>
            <a:off x="0" y="0"/>
            <a:ext cx="5138739" cy="6858000"/>
          </a:xfrm>
          <a:prstGeom prst="rect">
            <a:avLst/>
          </a:prstGeom>
        </p:spPr>
        <p:txBody>
          <a:bodyPr/>
          <a:lstStyle/>
          <a:p>
            <a:pPr lvl="0"/>
            <a:endParaRPr lang="en-US" noProof="0" dirty="0"/>
          </a:p>
        </p:txBody>
      </p:sp>
      <p:sp>
        <p:nvSpPr>
          <p:cNvPr id="16" name="Text Placeholder 2"/>
          <p:cNvSpPr>
            <a:spLocks noGrp="1"/>
          </p:cNvSpPr>
          <p:nvPr>
            <p:ph type="body" idx="13"/>
          </p:nvPr>
        </p:nvSpPr>
        <p:spPr>
          <a:xfrm>
            <a:off x="5600632" y="1"/>
            <a:ext cx="5024299" cy="616226"/>
          </a:xfrm>
          <a:prstGeom prst="rect">
            <a:avLst/>
          </a:prstGeom>
        </p:spPr>
        <p:txBody>
          <a:bodyPr anchor="b"/>
          <a:lstStyle>
            <a:lvl1pPr marL="0" indent="0">
              <a:buNone/>
              <a:defRPr sz="1200" b="0" i="0">
                <a:solidFill>
                  <a:srgbClr val="1D2CFE"/>
                </a:solidFill>
                <a:latin typeface="Arial" charset="0"/>
                <a:ea typeface="Arial" charset="0"/>
                <a:cs typeface="Arial"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9" name="Text Placeholder 4"/>
          <p:cNvSpPr>
            <a:spLocks noGrp="1"/>
          </p:cNvSpPr>
          <p:nvPr>
            <p:ph type="body" sz="quarter" idx="3"/>
          </p:nvPr>
        </p:nvSpPr>
        <p:spPr>
          <a:xfrm>
            <a:off x="5675243" y="1296143"/>
            <a:ext cx="5183188" cy="823912"/>
          </a:xfrm>
          <a:prstGeom prst="rect">
            <a:avLst/>
          </a:prstGeom>
        </p:spPr>
        <p:txBody>
          <a:bodyPr anchor="b"/>
          <a:lstStyle>
            <a:lvl1pPr marL="0" indent="0">
              <a:buNone/>
              <a:defRPr sz="2100" b="0" i="0">
                <a:solidFill>
                  <a:srgbClr val="26245E"/>
                </a:solidFill>
                <a:latin typeface="Arial" panose="020B0604020202020204" pitchFamily="34" charset="0"/>
                <a:ea typeface="Arial" panose="020B0604020202020204" pitchFamily="34" charset="0"/>
                <a:cs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17" name="Content Placeholder 5"/>
          <p:cNvSpPr>
            <a:spLocks noGrp="1"/>
          </p:cNvSpPr>
          <p:nvPr>
            <p:ph sz="quarter" idx="4"/>
          </p:nvPr>
        </p:nvSpPr>
        <p:spPr>
          <a:xfrm>
            <a:off x="5675243" y="2916694"/>
            <a:ext cx="5183188" cy="3185932"/>
          </a:xfrm>
          <a:prstGeom prst="rect">
            <a:avLst/>
          </a:prstGeom>
        </p:spPr>
        <p:txBody>
          <a:bodyPr/>
          <a:lstStyle>
            <a:lvl1pPr marL="0" indent="0">
              <a:lnSpc>
                <a:spcPts val="1800"/>
              </a:lnSpc>
              <a:spcBef>
                <a:spcPts val="1050"/>
              </a:spcBef>
              <a:buNone/>
              <a:defRPr sz="1350" b="0" i="0">
                <a:solidFill>
                  <a:srgbClr val="26245E"/>
                </a:solidFill>
                <a:latin typeface="Arial" charset="0"/>
                <a:ea typeface="Arial" charset="0"/>
                <a:cs typeface="Arial" charset="0"/>
              </a:defRPr>
            </a:lvl1pPr>
            <a:lvl2pPr marL="342900" indent="0">
              <a:spcBef>
                <a:spcPts val="1050"/>
              </a:spcBef>
              <a:buNone/>
              <a:defRPr sz="1350" b="0" i="0">
                <a:solidFill>
                  <a:srgbClr val="26245E"/>
                </a:solidFill>
                <a:latin typeface="Akkurat Light Pro" charset="0"/>
                <a:ea typeface="Akkurat Light Pro" charset="0"/>
                <a:cs typeface="Akkurat Light Pro" charset="0"/>
              </a:defRPr>
            </a:lvl2pPr>
            <a:lvl3pPr marL="685800" indent="0">
              <a:spcBef>
                <a:spcPts val="1050"/>
              </a:spcBef>
              <a:buNone/>
              <a:defRPr sz="1350" b="0" i="0">
                <a:solidFill>
                  <a:srgbClr val="26245E"/>
                </a:solidFill>
                <a:latin typeface="Akkurat Light Pro" charset="0"/>
                <a:ea typeface="Akkurat Light Pro" charset="0"/>
                <a:cs typeface="Akkurat Light Pro" charset="0"/>
              </a:defRPr>
            </a:lvl3pPr>
            <a:lvl4pPr marL="1028700" indent="0">
              <a:spcBef>
                <a:spcPts val="1050"/>
              </a:spcBef>
              <a:buNone/>
              <a:defRPr sz="1350" b="0" i="0">
                <a:solidFill>
                  <a:srgbClr val="26245E"/>
                </a:solidFill>
                <a:latin typeface="Akkurat Light Pro" charset="0"/>
                <a:ea typeface="Akkurat Light Pro" charset="0"/>
                <a:cs typeface="Akkurat Light Pro" charset="0"/>
              </a:defRPr>
            </a:lvl4pPr>
            <a:lvl5pPr marL="1371600" indent="0">
              <a:spcBef>
                <a:spcPts val="1050"/>
              </a:spcBef>
              <a:buNone/>
              <a:defRPr sz="1350" b="0" i="0">
                <a:solidFill>
                  <a:srgbClr val="26245E"/>
                </a:solidFill>
                <a:latin typeface="Akkurat Light Pro" charset="0"/>
                <a:ea typeface="Akkurat Light Pro" charset="0"/>
                <a:cs typeface="Akkurat Light Pro" charset="0"/>
              </a:defRPr>
            </a:lvl5pPr>
          </a:lstStyle>
          <a:p>
            <a:pPr lvl="0"/>
            <a:r>
              <a:rPr lang="en-US" dirty="0"/>
              <a:t>Click to edit Master text styles</a:t>
            </a:r>
          </a:p>
        </p:txBody>
      </p:sp>
      <p:sp>
        <p:nvSpPr>
          <p:cNvPr id="3" name="Text Placeholder 2"/>
          <p:cNvSpPr>
            <a:spLocks noGrp="1"/>
          </p:cNvSpPr>
          <p:nvPr>
            <p:ph type="body" sz="quarter" idx="15"/>
          </p:nvPr>
        </p:nvSpPr>
        <p:spPr>
          <a:xfrm>
            <a:off x="5675313" y="2120057"/>
            <a:ext cx="5183187" cy="606425"/>
          </a:xfrm>
          <a:prstGeom prst="rect">
            <a:avLst/>
          </a:prstGeom>
        </p:spPr>
        <p:txBody>
          <a:bodyPr/>
          <a:lstStyle>
            <a:lvl1pPr marL="0" indent="0">
              <a:buNone/>
              <a:defRPr sz="1350" b="0" i="0">
                <a:solidFill>
                  <a:srgbClr val="26245E"/>
                </a:solidFill>
                <a:latin typeface="Arial" charset="0"/>
                <a:ea typeface="Arial" charset="0"/>
                <a:cs typeface="Arial" charset="0"/>
              </a:defRPr>
            </a:lvl1pPr>
            <a:lvl2pPr marL="342900" indent="0">
              <a:buNone/>
              <a:defRPr b="0" i="0">
                <a:latin typeface="Akkurat Light Pro" charset="0"/>
                <a:ea typeface="Akkurat Light Pro" charset="0"/>
                <a:cs typeface="Akkurat Light Pro" charset="0"/>
              </a:defRPr>
            </a:lvl2pPr>
            <a:lvl3pPr marL="685800" indent="0">
              <a:buNone/>
              <a:defRPr b="0" i="0">
                <a:latin typeface="Akkurat Light Pro" charset="0"/>
                <a:ea typeface="Akkurat Light Pro" charset="0"/>
                <a:cs typeface="Akkurat Light Pro" charset="0"/>
              </a:defRPr>
            </a:lvl3pPr>
            <a:lvl4pPr marL="1028700" indent="0">
              <a:buNone/>
              <a:defRPr b="0" i="0">
                <a:latin typeface="Akkurat Light Pro" charset="0"/>
                <a:ea typeface="Akkurat Light Pro" charset="0"/>
                <a:cs typeface="Akkurat Light Pro" charset="0"/>
              </a:defRPr>
            </a:lvl4pPr>
            <a:lvl5pPr marL="1371600" indent="0">
              <a:buNone/>
              <a:defRPr b="0" i="0">
                <a:latin typeface="Akkurat Light Pro" charset="0"/>
                <a:ea typeface="Akkurat Light Pro" charset="0"/>
                <a:cs typeface="Akkurat Light Pro" charset="0"/>
              </a:defRPr>
            </a:lvl5pPr>
          </a:lstStyle>
          <a:p>
            <a:pPr lvl="0"/>
            <a:r>
              <a:rPr lang="en-US" dirty="0"/>
              <a:t>Click to edit Master text styles</a:t>
            </a:r>
          </a:p>
        </p:txBody>
      </p:sp>
      <p:sp>
        <p:nvSpPr>
          <p:cNvPr id="10" name="Slide Number Placeholder 8">
            <a:extLst>
              <a:ext uri="{FF2B5EF4-FFF2-40B4-BE49-F238E27FC236}">
                <a16:creationId xmlns:a16="http://schemas.microsoft.com/office/drawing/2014/main" id="{714DEEBD-B3E7-5D4E-AEEF-5BC35517B64C}"/>
              </a:ext>
            </a:extLst>
          </p:cNvPr>
          <p:cNvSpPr>
            <a:spLocks noGrp="1"/>
          </p:cNvSpPr>
          <p:nvPr>
            <p:ph type="sldNum" sz="quarter" idx="16"/>
          </p:nvPr>
        </p:nvSpPr>
        <p:spPr>
          <a:xfrm>
            <a:off x="9080500" y="6405564"/>
            <a:ext cx="2743200" cy="365125"/>
          </a:xfrm>
          <a:prstGeom prst="rect">
            <a:avLst/>
          </a:prstGeom>
        </p:spPr>
        <p:txBody>
          <a:bodyPr vert="horz" wrap="square" lIns="91440" tIns="45720" rIns="91440" bIns="45720" numCol="1" anchor="t" anchorCtr="0" compatLnSpc="1">
            <a:prstTxWarp prst="textNoShape">
              <a:avLst/>
            </a:prstTxWarp>
          </a:bodyPr>
          <a:lstStyle>
            <a:lvl1pPr algn="r">
              <a:defRPr sz="700">
                <a:solidFill>
                  <a:srgbClr val="7F7F7F"/>
                </a:solidFill>
                <a:ea typeface="ヒラギノ角ゴ Pro W3" charset="-128"/>
                <a:cs typeface="Arial" panose="020B0604020202020204" pitchFamily="34" charset="0"/>
              </a:defRPr>
            </a:lvl1pPr>
          </a:lstStyle>
          <a:p>
            <a:pPr>
              <a:defRPr/>
            </a:pPr>
            <a:fld id="{CA9D8ACD-8B93-0C43-B50A-F1797F8FEDA8}" type="slidenum">
              <a:rPr lang="en-US" altLang="en-US"/>
              <a:pPr>
                <a:defRPr/>
              </a:pPr>
              <a:t>‹#›</a:t>
            </a:fld>
            <a:endParaRPr lang="en-US" altLang="en-US"/>
          </a:p>
        </p:txBody>
      </p:sp>
    </p:spTree>
    <p:extLst>
      <p:ext uri="{BB962C8B-B14F-4D97-AF65-F5344CB8AC3E}">
        <p14:creationId xmlns:p14="http://schemas.microsoft.com/office/powerpoint/2010/main" val="11663280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8_Picture with Caption">
    <p:spTree>
      <p:nvGrpSpPr>
        <p:cNvPr id="1" name=""/>
        <p:cNvGrpSpPr/>
        <p:nvPr/>
      </p:nvGrpSpPr>
      <p:grpSpPr>
        <a:xfrm>
          <a:off x="0" y="0"/>
          <a:ext cx="0" cy="0"/>
          <a:chOff x="0" y="0"/>
          <a:chExt cx="0" cy="0"/>
        </a:xfrm>
      </p:grpSpPr>
      <p:sp>
        <p:nvSpPr>
          <p:cNvPr id="16" name="Footer Placeholder 7">
            <a:extLst>
              <a:ext uri="{FF2B5EF4-FFF2-40B4-BE49-F238E27FC236}">
                <a16:creationId xmlns:a16="http://schemas.microsoft.com/office/drawing/2014/main" id="{1406FBE6-B3F4-CC41-996D-813EFC153643}"/>
              </a:ext>
            </a:extLst>
          </p:cNvPr>
          <p:cNvSpPr txBox="1">
            <a:spLocks/>
          </p:cNvSpPr>
          <p:nvPr userDrawn="1"/>
        </p:nvSpPr>
        <p:spPr>
          <a:xfrm>
            <a:off x="3323167" y="6356351"/>
            <a:ext cx="7535333" cy="365125"/>
          </a:xfrm>
          <a:prstGeom prst="rect">
            <a:avLst/>
          </a:prstGeom>
        </p:spPr>
        <p:txBody>
          <a:bodyPr lIns="68580" tIns="34290" rIns="68580" bIns="34290" anchor="ctr"/>
          <a:lstStyle>
            <a:defPPr>
              <a:defRPr lang="en-US"/>
            </a:defPPr>
            <a:lvl1pPr marL="0" algn="r" defTabSz="914400" rtl="0" eaLnBrk="1" latinLnBrk="0" hangingPunct="1">
              <a:defRPr sz="1050" b="0" i="0" kern="1200">
                <a:solidFill>
                  <a:schemeClr val="bg1">
                    <a:lumMod val="50000"/>
                  </a:schemeClr>
                </a:solidFill>
                <a:latin typeface="Akkurat Light Pro" charset="0"/>
                <a:ea typeface="Akkurat Light Pro" charset="0"/>
                <a:cs typeface="Akkurat Light Pro"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788" dirty="0">
                <a:solidFill>
                  <a:schemeClr val="bg1">
                    <a:lumMod val="75000"/>
                  </a:schemeClr>
                </a:solidFill>
                <a:latin typeface="Arial" charset="0"/>
                <a:ea typeface="Arial" charset="0"/>
                <a:cs typeface="Arial" charset="0"/>
              </a:rPr>
              <a:t>Immunomedics confidential. For internal use only. Do not disseminate without approval.</a:t>
            </a:r>
          </a:p>
        </p:txBody>
      </p:sp>
      <p:pic>
        <p:nvPicPr>
          <p:cNvPr id="19" name="Picture 2">
            <a:extLst>
              <a:ext uri="{FF2B5EF4-FFF2-40B4-BE49-F238E27FC236}">
                <a16:creationId xmlns:a16="http://schemas.microsoft.com/office/drawing/2014/main" id="{7F47F34E-8195-1743-AC6F-6ACB22EA3EB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5017" y="6226176"/>
            <a:ext cx="389467"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Picture Placeholder 3"/>
          <p:cNvSpPr>
            <a:spLocks noGrp="1"/>
          </p:cNvSpPr>
          <p:nvPr>
            <p:ph type="pic" sz="quarter" idx="14"/>
          </p:nvPr>
        </p:nvSpPr>
        <p:spPr>
          <a:xfrm>
            <a:off x="342833" y="1210699"/>
            <a:ext cx="2762417" cy="3323427"/>
          </a:xfrm>
          <a:prstGeom prst="rect">
            <a:avLst/>
          </a:prstGeom>
        </p:spPr>
        <p:txBody>
          <a:bodyPr/>
          <a:lstStyle/>
          <a:p>
            <a:pPr lvl="0"/>
            <a:endParaRPr lang="en-US" noProof="0" dirty="0"/>
          </a:p>
        </p:txBody>
      </p:sp>
      <p:sp>
        <p:nvSpPr>
          <p:cNvPr id="8" name="Text Placeholder 2"/>
          <p:cNvSpPr>
            <a:spLocks noGrp="1"/>
          </p:cNvSpPr>
          <p:nvPr>
            <p:ph type="body" idx="13"/>
          </p:nvPr>
        </p:nvSpPr>
        <p:spPr>
          <a:xfrm>
            <a:off x="342832" y="1"/>
            <a:ext cx="5024299" cy="616226"/>
          </a:xfrm>
          <a:prstGeom prst="rect">
            <a:avLst/>
          </a:prstGeom>
        </p:spPr>
        <p:txBody>
          <a:bodyPr anchor="b"/>
          <a:lstStyle>
            <a:lvl1pPr marL="0" indent="0">
              <a:buNone/>
              <a:defRPr sz="1200" b="0" i="0">
                <a:solidFill>
                  <a:srgbClr val="1D2CFE"/>
                </a:solidFill>
                <a:latin typeface="Arial" charset="0"/>
                <a:ea typeface="Arial" charset="0"/>
                <a:cs typeface="Arial"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14" name="Picture Placeholder 3"/>
          <p:cNvSpPr>
            <a:spLocks noGrp="1"/>
          </p:cNvSpPr>
          <p:nvPr>
            <p:ph type="pic" sz="quarter" idx="15"/>
          </p:nvPr>
        </p:nvSpPr>
        <p:spPr>
          <a:xfrm>
            <a:off x="3244313" y="1210699"/>
            <a:ext cx="2762417" cy="3323427"/>
          </a:xfrm>
          <a:prstGeom prst="rect">
            <a:avLst/>
          </a:prstGeom>
        </p:spPr>
        <p:txBody>
          <a:bodyPr/>
          <a:lstStyle/>
          <a:p>
            <a:pPr lvl="0"/>
            <a:endParaRPr lang="en-US" noProof="0" dirty="0"/>
          </a:p>
        </p:txBody>
      </p:sp>
      <p:sp>
        <p:nvSpPr>
          <p:cNvPr id="15" name="Picture Placeholder 3"/>
          <p:cNvSpPr>
            <a:spLocks noGrp="1"/>
          </p:cNvSpPr>
          <p:nvPr>
            <p:ph type="pic" sz="quarter" idx="16"/>
          </p:nvPr>
        </p:nvSpPr>
        <p:spPr>
          <a:xfrm>
            <a:off x="6149761" y="1210699"/>
            <a:ext cx="2762417" cy="3323427"/>
          </a:xfrm>
          <a:prstGeom prst="rect">
            <a:avLst/>
          </a:prstGeom>
        </p:spPr>
        <p:txBody>
          <a:bodyPr/>
          <a:lstStyle/>
          <a:p>
            <a:pPr lvl="0"/>
            <a:endParaRPr lang="en-US" noProof="0" dirty="0"/>
          </a:p>
        </p:txBody>
      </p:sp>
      <p:sp>
        <p:nvSpPr>
          <p:cNvPr id="17" name="Content Placeholder 3"/>
          <p:cNvSpPr>
            <a:spLocks noGrp="1"/>
          </p:cNvSpPr>
          <p:nvPr>
            <p:ph sz="half" idx="2"/>
          </p:nvPr>
        </p:nvSpPr>
        <p:spPr>
          <a:xfrm>
            <a:off x="342833" y="4735980"/>
            <a:ext cx="2762417" cy="322506"/>
          </a:xfrm>
          <a:prstGeom prst="rect">
            <a:avLst/>
          </a:prstGeom>
        </p:spPr>
        <p:txBody>
          <a:bodyPr/>
          <a:lstStyle>
            <a:lvl1pPr marL="0" indent="0">
              <a:spcBef>
                <a:spcPts val="1050"/>
              </a:spcBef>
              <a:buNone/>
              <a:defRPr sz="1200" b="1" i="0">
                <a:solidFill>
                  <a:srgbClr val="26245E"/>
                </a:solidFill>
                <a:latin typeface="Arial" charset="0"/>
                <a:ea typeface="Arial" charset="0"/>
                <a:cs typeface="Arial" charset="0"/>
              </a:defRPr>
            </a:lvl1pPr>
            <a:lvl2pPr marL="342900" indent="0">
              <a:spcBef>
                <a:spcPts val="1050"/>
              </a:spcBef>
              <a:buNone/>
              <a:defRPr sz="1350" b="0" i="0">
                <a:solidFill>
                  <a:srgbClr val="26245E"/>
                </a:solidFill>
                <a:latin typeface="Akkurat Light Pro" charset="0"/>
                <a:ea typeface="Akkurat Light Pro" charset="0"/>
                <a:cs typeface="Akkurat Light Pro" charset="0"/>
              </a:defRPr>
            </a:lvl2pPr>
            <a:lvl3pPr marL="685800" indent="0">
              <a:spcBef>
                <a:spcPts val="1050"/>
              </a:spcBef>
              <a:buNone/>
              <a:defRPr sz="1350" b="0" i="0">
                <a:solidFill>
                  <a:srgbClr val="26245E"/>
                </a:solidFill>
                <a:latin typeface="Akkurat Light Pro" charset="0"/>
                <a:ea typeface="Akkurat Light Pro" charset="0"/>
                <a:cs typeface="Akkurat Light Pro" charset="0"/>
              </a:defRPr>
            </a:lvl3pPr>
            <a:lvl4pPr marL="1028700" indent="0">
              <a:spcBef>
                <a:spcPts val="1050"/>
              </a:spcBef>
              <a:buNone/>
              <a:defRPr sz="1350" b="0" i="0">
                <a:solidFill>
                  <a:srgbClr val="26245E"/>
                </a:solidFill>
                <a:latin typeface="Akkurat Light Pro" charset="0"/>
                <a:ea typeface="Akkurat Light Pro" charset="0"/>
                <a:cs typeface="Akkurat Light Pro" charset="0"/>
              </a:defRPr>
            </a:lvl4pPr>
            <a:lvl5pPr marL="1371600" indent="0">
              <a:spcBef>
                <a:spcPts val="1050"/>
              </a:spcBef>
              <a:buNone/>
              <a:defRPr sz="1350" b="0" i="0">
                <a:solidFill>
                  <a:srgbClr val="26245E"/>
                </a:solidFill>
                <a:latin typeface="Akkurat Light Pro" charset="0"/>
                <a:ea typeface="Akkurat Light Pro" charset="0"/>
                <a:cs typeface="Akkurat Light Pro" charset="0"/>
              </a:defRPr>
            </a:lvl5pPr>
          </a:lstStyle>
          <a:p>
            <a:pPr lvl="0"/>
            <a:r>
              <a:rPr lang="en-US"/>
              <a:t>Edit Master text styles</a:t>
            </a:r>
          </a:p>
        </p:txBody>
      </p:sp>
      <p:sp>
        <p:nvSpPr>
          <p:cNvPr id="18" name="Content Placeholder 3"/>
          <p:cNvSpPr>
            <a:spLocks noGrp="1"/>
          </p:cNvSpPr>
          <p:nvPr>
            <p:ph sz="half" idx="17"/>
          </p:nvPr>
        </p:nvSpPr>
        <p:spPr>
          <a:xfrm>
            <a:off x="342833" y="5071683"/>
            <a:ext cx="2762417" cy="322506"/>
          </a:xfrm>
          <a:prstGeom prst="rect">
            <a:avLst/>
          </a:prstGeom>
        </p:spPr>
        <p:txBody>
          <a:bodyPr/>
          <a:lstStyle>
            <a:lvl1pPr marL="0" indent="0">
              <a:spcBef>
                <a:spcPts val="1050"/>
              </a:spcBef>
              <a:buNone/>
              <a:defRPr sz="1200" b="0" i="0">
                <a:solidFill>
                  <a:srgbClr val="26245E"/>
                </a:solidFill>
                <a:latin typeface="Arial" charset="0"/>
                <a:ea typeface="Arial" charset="0"/>
                <a:cs typeface="Arial" charset="0"/>
              </a:defRPr>
            </a:lvl1pPr>
            <a:lvl2pPr marL="342900" indent="0">
              <a:spcBef>
                <a:spcPts val="1050"/>
              </a:spcBef>
              <a:buNone/>
              <a:defRPr sz="1350" b="0" i="0">
                <a:solidFill>
                  <a:srgbClr val="26245E"/>
                </a:solidFill>
                <a:latin typeface="Akkurat Light Pro" charset="0"/>
                <a:ea typeface="Akkurat Light Pro" charset="0"/>
                <a:cs typeface="Akkurat Light Pro" charset="0"/>
              </a:defRPr>
            </a:lvl2pPr>
            <a:lvl3pPr marL="685800" indent="0">
              <a:spcBef>
                <a:spcPts val="1050"/>
              </a:spcBef>
              <a:buNone/>
              <a:defRPr sz="1350" b="0" i="0">
                <a:solidFill>
                  <a:srgbClr val="26245E"/>
                </a:solidFill>
                <a:latin typeface="Akkurat Light Pro" charset="0"/>
                <a:ea typeface="Akkurat Light Pro" charset="0"/>
                <a:cs typeface="Akkurat Light Pro" charset="0"/>
              </a:defRPr>
            </a:lvl3pPr>
            <a:lvl4pPr marL="1028700" indent="0">
              <a:spcBef>
                <a:spcPts val="1050"/>
              </a:spcBef>
              <a:buNone/>
              <a:defRPr sz="1350" b="0" i="0">
                <a:solidFill>
                  <a:srgbClr val="26245E"/>
                </a:solidFill>
                <a:latin typeface="Akkurat Light Pro" charset="0"/>
                <a:ea typeface="Akkurat Light Pro" charset="0"/>
                <a:cs typeface="Akkurat Light Pro" charset="0"/>
              </a:defRPr>
            </a:lvl4pPr>
            <a:lvl5pPr marL="1371600" indent="0">
              <a:spcBef>
                <a:spcPts val="1050"/>
              </a:spcBef>
              <a:buNone/>
              <a:defRPr sz="1350" b="0" i="0">
                <a:solidFill>
                  <a:srgbClr val="26245E"/>
                </a:solidFill>
                <a:latin typeface="Akkurat Light Pro" charset="0"/>
                <a:ea typeface="Akkurat Light Pro" charset="0"/>
                <a:cs typeface="Akkurat Light Pro" charset="0"/>
              </a:defRPr>
            </a:lvl5pPr>
          </a:lstStyle>
          <a:p>
            <a:pPr lvl="0"/>
            <a:r>
              <a:rPr lang="en-US"/>
              <a:t>Edit Master text styles</a:t>
            </a:r>
          </a:p>
        </p:txBody>
      </p:sp>
      <p:sp>
        <p:nvSpPr>
          <p:cNvPr id="23" name="Picture Placeholder 3"/>
          <p:cNvSpPr>
            <a:spLocks noGrp="1"/>
          </p:cNvSpPr>
          <p:nvPr>
            <p:ph type="pic" sz="quarter" idx="22"/>
          </p:nvPr>
        </p:nvSpPr>
        <p:spPr>
          <a:xfrm>
            <a:off x="9051241" y="1210699"/>
            <a:ext cx="2762417" cy="3323427"/>
          </a:xfrm>
          <a:prstGeom prst="rect">
            <a:avLst/>
          </a:prstGeom>
        </p:spPr>
        <p:txBody>
          <a:bodyPr/>
          <a:lstStyle/>
          <a:p>
            <a:pPr lvl="0"/>
            <a:endParaRPr lang="en-US" noProof="0" dirty="0"/>
          </a:p>
        </p:txBody>
      </p:sp>
      <p:sp>
        <p:nvSpPr>
          <p:cNvPr id="24" name="Content Placeholder 3"/>
          <p:cNvSpPr>
            <a:spLocks noGrp="1"/>
          </p:cNvSpPr>
          <p:nvPr>
            <p:ph sz="half" idx="23"/>
          </p:nvPr>
        </p:nvSpPr>
        <p:spPr>
          <a:xfrm>
            <a:off x="3244312" y="4735980"/>
            <a:ext cx="2762417" cy="322506"/>
          </a:xfrm>
          <a:prstGeom prst="rect">
            <a:avLst/>
          </a:prstGeom>
        </p:spPr>
        <p:txBody>
          <a:bodyPr/>
          <a:lstStyle>
            <a:lvl1pPr marL="0" indent="0">
              <a:spcBef>
                <a:spcPts val="1050"/>
              </a:spcBef>
              <a:buNone/>
              <a:defRPr sz="1200" b="1" i="0">
                <a:solidFill>
                  <a:srgbClr val="26245E"/>
                </a:solidFill>
                <a:latin typeface="Arial" charset="0"/>
                <a:ea typeface="Arial" charset="0"/>
                <a:cs typeface="Arial" charset="0"/>
              </a:defRPr>
            </a:lvl1pPr>
            <a:lvl2pPr marL="342900" indent="0">
              <a:spcBef>
                <a:spcPts val="1050"/>
              </a:spcBef>
              <a:buNone/>
              <a:defRPr sz="1350" b="0" i="0">
                <a:solidFill>
                  <a:srgbClr val="26245E"/>
                </a:solidFill>
                <a:latin typeface="Akkurat Light Pro" charset="0"/>
                <a:ea typeface="Akkurat Light Pro" charset="0"/>
                <a:cs typeface="Akkurat Light Pro" charset="0"/>
              </a:defRPr>
            </a:lvl2pPr>
            <a:lvl3pPr marL="685800" indent="0">
              <a:spcBef>
                <a:spcPts val="1050"/>
              </a:spcBef>
              <a:buNone/>
              <a:defRPr sz="1350" b="0" i="0">
                <a:solidFill>
                  <a:srgbClr val="26245E"/>
                </a:solidFill>
                <a:latin typeface="Akkurat Light Pro" charset="0"/>
                <a:ea typeface="Akkurat Light Pro" charset="0"/>
                <a:cs typeface="Akkurat Light Pro" charset="0"/>
              </a:defRPr>
            </a:lvl3pPr>
            <a:lvl4pPr marL="1028700" indent="0">
              <a:spcBef>
                <a:spcPts val="1050"/>
              </a:spcBef>
              <a:buNone/>
              <a:defRPr sz="1350" b="0" i="0">
                <a:solidFill>
                  <a:srgbClr val="26245E"/>
                </a:solidFill>
                <a:latin typeface="Akkurat Light Pro" charset="0"/>
                <a:ea typeface="Akkurat Light Pro" charset="0"/>
                <a:cs typeface="Akkurat Light Pro" charset="0"/>
              </a:defRPr>
            </a:lvl4pPr>
            <a:lvl5pPr marL="1371600" indent="0">
              <a:spcBef>
                <a:spcPts val="1050"/>
              </a:spcBef>
              <a:buNone/>
              <a:defRPr sz="1350" b="0" i="0">
                <a:solidFill>
                  <a:srgbClr val="26245E"/>
                </a:solidFill>
                <a:latin typeface="Akkurat Light Pro" charset="0"/>
                <a:ea typeface="Akkurat Light Pro" charset="0"/>
                <a:cs typeface="Akkurat Light Pro" charset="0"/>
              </a:defRPr>
            </a:lvl5pPr>
          </a:lstStyle>
          <a:p>
            <a:pPr lvl="0"/>
            <a:r>
              <a:rPr lang="en-US"/>
              <a:t>Edit Master text styles</a:t>
            </a:r>
          </a:p>
        </p:txBody>
      </p:sp>
      <p:sp>
        <p:nvSpPr>
          <p:cNvPr id="25" name="Content Placeholder 3"/>
          <p:cNvSpPr>
            <a:spLocks noGrp="1"/>
          </p:cNvSpPr>
          <p:nvPr>
            <p:ph sz="half" idx="24"/>
          </p:nvPr>
        </p:nvSpPr>
        <p:spPr>
          <a:xfrm>
            <a:off x="3244312" y="5071683"/>
            <a:ext cx="2762417" cy="322506"/>
          </a:xfrm>
          <a:prstGeom prst="rect">
            <a:avLst/>
          </a:prstGeom>
        </p:spPr>
        <p:txBody>
          <a:bodyPr/>
          <a:lstStyle>
            <a:lvl1pPr marL="0" indent="0">
              <a:spcBef>
                <a:spcPts val="1050"/>
              </a:spcBef>
              <a:buNone/>
              <a:defRPr sz="1200" b="0" i="0">
                <a:solidFill>
                  <a:srgbClr val="26245E"/>
                </a:solidFill>
                <a:latin typeface="Arial" charset="0"/>
                <a:ea typeface="Arial" charset="0"/>
                <a:cs typeface="Arial" charset="0"/>
              </a:defRPr>
            </a:lvl1pPr>
            <a:lvl2pPr marL="342900" indent="0">
              <a:spcBef>
                <a:spcPts val="1050"/>
              </a:spcBef>
              <a:buNone/>
              <a:defRPr sz="1350" b="0" i="0">
                <a:solidFill>
                  <a:srgbClr val="26245E"/>
                </a:solidFill>
                <a:latin typeface="Akkurat Light Pro" charset="0"/>
                <a:ea typeface="Akkurat Light Pro" charset="0"/>
                <a:cs typeface="Akkurat Light Pro" charset="0"/>
              </a:defRPr>
            </a:lvl2pPr>
            <a:lvl3pPr marL="685800" indent="0">
              <a:spcBef>
                <a:spcPts val="1050"/>
              </a:spcBef>
              <a:buNone/>
              <a:defRPr sz="1350" b="0" i="0">
                <a:solidFill>
                  <a:srgbClr val="26245E"/>
                </a:solidFill>
                <a:latin typeface="Akkurat Light Pro" charset="0"/>
                <a:ea typeface="Akkurat Light Pro" charset="0"/>
                <a:cs typeface="Akkurat Light Pro" charset="0"/>
              </a:defRPr>
            </a:lvl3pPr>
            <a:lvl4pPr marL="1028700" indent="0">
              <a:spcBef>
                <a:spcPts val="1050"/>
              </a:spcBef>
              <a:buNone/>
              <a:defRPr sz="1350" b="0" i="0">
                <a:solidFill>
                  <a:srgbClr val="26245E"/>
                </a:solidFill>
                <a:latin typeface="Akkurat Light Pro" charset="0"/>
                <a:ea typeface="Akkurat Light Pro" charset="0"/>
                <a:cs typeface="Akkurat Light Pro" charset="0"/>
              </a:defRPr>
            </a:lvl4pPr>
            <a:lvl5pPr marL="1371600" indent="0">
              <a:spcBef>
                <a:spcPts val="1050"/>
              </a:spcBef>
              <a:buNone/>
              <a:defRPr sz="1350" b="0" i="0">
                <a:solidFill>
                  <a:srgbClr val="26245E"/>
                </a:solidFill>
                <a:latin typeface="Akkurat Light Pro" charset="0"/>
                <a:ea typeface="Akkurat Light Pro" charset="0"/>
                <a:cs typeface="Akkurat Light Pro" charset="0"/>
              </a:defRPr>
            </a:lvl5pPr>
          </a:lstStyle>
          <a:p>
            <a:pPr lvl="0"/>
            <a:r>
              <a:rPr lang="en-US"/>
              <a:t>Edit Master text styles</a:t>
            </a:r>
          </a:p>
        </p:txBody>
      </p:sp>
      <p:sp>
        <p:nvSpPr>
          <p:cNvPr id="26" name="Content Placeholder 3"/>
          <p:cNvSpPr>
            <a:spLocks noGrp="1"/>
          </p:cNvSpPr>
          <p:nvPr>
            <p:ph sz="half" idx="25"/>
          </p:nvPr>
        </p:nvSpPr>
        <p:spPr>
          <a:xfrm>
            <a:off x="6149761" y="4735980"/>
            <a:ext cx="2762417" cy="322506"/>
          </a:xfrm>
          <a:prstGeom prst="rect">
            <a:avLst/>
          </a:prstGeom>
        </p:spPr>
        <p:txBody>
          <a:bodyPr/>
          <a:lstStyle>
            <a:lvl1pPr marL="0" indent="0">
              <a:spcBef>
                <a:spcPts val="1050"/>
              </a:spcBef>
              <a:buNone/>
              <a:defRPr sz="1200" b="1" i="0">
                <a:solidFill>
                  <a:srgbClr val="26245E"/>
                </a:solidFill>
                <a:latin typeface="Arial" charset="0"/>
                <a:ea typeface="Arial" charset="0"/>
                <a:cs typeface="Arial" charset="0"/>
              </a:defRPr>
            </a:lvl1pPr>
            <a:lvl2pPr marL="342900" indent="0">
              <a:spcBef>
                <a:spcPts val="1050"/>
              </a:spcBef>
              <a:buNone/>
              <a:defRPr sz="1350" b="0" i="0">
                <a:solidFill>
                  <a:srgbClr val="26245E"/>
                </a:solidFill>
                <a:latin typeface="Akkurat Light Pro" charset="0"/>
                <a:ea typeface="Akkurat Light Pro" charset="0"/>
                <a:cs typeface="Akkurat Light Pro" charset="0"/>
              </a:defRPr>
            </a:lvl2pPr>
            <a:lvl3pPr marL="685800" indent="0">
              <a:spcBef>
                <a:spcPts val="1050"/>
              </a:spcBef>
              <a:buNone/>
              <a:defRPr sz="1350" b="0" i="0">
                <a:solidFill>
                  <a:srgbClr val="26245E"/>
                </a:solidFill>
                <a:latin typeface="Akkurat Light Pro" charset="0"/>
                <a:ea typeface="Akkurat Light Pro" charset="0"/>
                <a:cs typeface="Akkurat Light Pro" charset="0"/>
              </a:defRPr>
            </a:lvl3pPr>
            <a:lvl4pPr marL="1028700" indent="0">
              <a:spcBef>
                <a:spcPts val="1050"/>
              </a:spcBef>
              <a:buNone/>
              <a:defRPr sz="1350" b="0" i="0">
                <a:solidFill>
                  <a:srgbClr val="26245E"/>
                </a:solidFill>
                <a:latin typeface="Akkurat Light Pro" charset="0"/>
                <a:ea typeface="Akkurat Light Pro" charset="0"/>
                <a:cs typeface="Akkurat Light Pro" charset="0"/>
              </a:defRPr>
            </a:lvl4pPr>
            <a:lvl5pPr marL="1371600" indent="0">
              <a:spcBef>
                <a:spcPts val="1050"/>
              </a:spcBef>
              <a:buNone/>
              <a:defRPr sz="1350" b="0" i="0">
                <a:solidFill>
                  <a:srgbClr val="26245E"/>
                </a:solidFill>
                <a:latin typeface="Akkurat Light Pro" charset="0"/>
                <a:ea typeface="Akkurat Light Pro" charset="0"/>
                <a:cs typeface="Akkurat Light Pro" charset="0"/>
              </a:defRPr>
            </a:lvl5pPr>
          </a:lstStyle>
          <a:p>
            <a:pPr lvl="0"/>
            <a:r>
              <a:rPr lang="en-US"/>
              <a:t>Edit Master text styles</a:t>
            </a:r>
          </a:p>
        </p:txBody>
      </p:sp>
      <p:sp>
        <p:nvSpPr>
          <p:cNvPr id="27" name="Content Placeholder 3"/>
          <p:cNvSpPr>
            <a:spLocks noGrp="1"/>
          </p:cNvSpPr>
          <p:nvPr>
            <p:ph sz="half" idx="26"/>
          </p:nvPr>
        </p:nvSpPr>
        <p:spPr>
          <a:xfrm>
            <a:off x="6149761" y="5071683"/>
            <a:ext cx="2762417" cy="322506"/>
          </a:xfrm>
          <a:prstGeom prst="rect">
            <a:avLst/>
          </a:prstGeom>
        </p:spPr>
        <p:txBody>
          <a:bodyPr/>
          <a:lstStyle>
            <a:lvl1pPr marL="0" indent="0">
              <a:spcBef>
                <a:spcPts val="1050"/>
              </a:spcBef>
              <a:buNone/>
              <a:defRPr sz="1200" b="0" i="0">
                <a:solidFill>
                  <a:srgbClr val="26245E"/>
                </a:solidFill>
                <a:latin typeface="Arial" charset="0"/>
                <a:ea typeface="Arial" charset="0"/>
                <a:cs typeface="Arial" charset="0"/>
              </a:defRPr>
            </a:lvl1pPr>
            <a:lvl2pPr marL="342900" indent="0">
              <a:spcBef>
                <a:spcPts val="1050"/>
              </a:spcBef>
              <a:buNone/>
              <a:defRPr sz="1350" b="0" i="0">
                <a:solidFill>
                  <a:srgbClr val="26245E"/>
                </a:solidFill>
                <a:latin typeface="Akkurat Light Pro" charset="0"/>
                <a:ea typeface="Akkurat Light Pro" charset="0"/>
                <a:cs typeface="Akkurat Light Pro" charset="0"/>
              </a:defRPr>
            </a:lvl2pPr>
            <a:lvl3pPr marL="685800" indent="0">
              <a:spcBef>
                <a:spcPts val="1050"/>
              </a:spcBef>
              <a:buNone/>
              <a:defRPr sz="1350" b="0" i="0">
                <a:solidFill>
                  <a:srgbClr val="26245E"/>
                </a:solidFill>
                <a:latin typeface="Akkurat Light Pro" charset="0"/>
                <a:ea typeface="Akkurat Light Pro" charset="0"/>
                <a:cs typeface="Akkurat Light Pro" charset="0"/>
              </a:defRPr>
            </a:lvl3pPr>
            <a:lvl4pPr marL="1028700" indent="0">
              <a:spcBef>
                <a:spcPts val="1050"/>
              </a:spcBef>
              <a:buNone/>
              <a:defRPr sz="1350" b="0" i="0">
                <a:solidFill>
                  <a:srgbClr val="26245E"/>
                </a:solidFill>
                <a:latin typeface="Akkurat Light Pro" charset="0"/>
                <a:ea typeface="Akkurat Light Pro" charset="0"/>
                <a:cs typeface="Akkurat Light Pro" charset="0"/>
              </a:defRPr>
            </a:lvl4pPr>
            <a:lvl5pPr marL="1371600" indent="0">
              <a:spcBef>
                <a:spcPts val="1050"/>
              </a:spcBef>
              <a:buNone/>
              <a:defRPr sz="1350" b="0" i="0">
                <a:solidFill>
                  <a:srgbClr val="26245E"/>
                </a:solidFill>
                <a:latin typeface="Akkurat Light Pro" charset="0"/>
                <a:ea typeface="Akkurat Light Pro" charset="0"/>
                <a:cs typeface="Akkurat Light Pro" charset="0"/>
              </a:defRPr>
            </a:lvl5pPr>
          </a:lstStyle>
          <a:p>
            <a:pPr lvl="0"/>
            <a:r>
              <a:rPr lang="en-US"/>
              <a:t>Edit Master text styles</a:t>
            </a:r>
          </a:p>
        </p:txBody>
      </p:sp>
      <p:sp>
        <p:nvSpPr>
          <p:cNvPr id="28" name="Content Placeholder 3"/>
          <p:cNvSpPr>
            <a:spLocks noGrp="1"/>
          </p:cNvSpPr>
          <p:nvPr>
            <p:ph sz="half" idx="27"/>
          </p:nvPr>
        </p:nvSpPr>
        <p:spPr>
          <a:xfrm>
            <a:off x="9051241" y="4735980"/>
            <a:ext cx="2762417" cy="322506"/>
          </a:xfrm>
          <a:prstGeom prst="rect">
            <a:avLst/>
          </a:prstGeom>
        </p:spPr>
        <p:txBody>
          <a:bodyPr/>
          <a:lstStyle>
            <a:lvl1pPr marL="0" indent="0">
              <a:spcBef>
                <a:spcPts val="1050"/>
              </a:spcBef>
              <a:buNone/>
              <a:defRPr sz="1200" b="1" i="0">
                <a:solidFill>
                  <a:srgbClr val="26245E"/>
                </a:solidFill>
                <a:latin typeface="Arial" charset="0"/>
                <a:ea typeface="Arial" charset="0"/>
                <a:cs typeface="Arial" charset="0"/>
              </a:defRPr>
            </a:lvl1pPr>
            <a:lvl2pPr marL="342900" indent="0">
              <a:spcBef>
                <a:spcPts val="1050"/>
              </a:spcBef>
              <a:buNone/>
              <a:defRPr sz="1350" b="0" i="0">
                <a:solidFill>
                  <a:srgbClr val="26245E"/>
                </a:solidFill>
                <a:latin typeface="Akkurat Light Pro" charset="0"/>
                <a:ea typeface="Akkurat Light Pro" charset="0"/>
                <a:cs typeface="Akkurat Light Pro" charset="0"/>
              </a:defRPr>
            </a:lvl2pPr>
            <a:lvl3pPr marL="685800" indent="0">
              <a:spcBef>
                <a:spcPts val="1050"/>
              </a:spcBef>
              <a:buNone/>
              <a:defRPr sz="1350" b="0" i="0">
                <a:solidFill>
                  <a:srgbClr val="26245E"/>
                </a:solidFill>
                <a:latin typeface="Akkurat Light Pro" charset="0"/>
                <a:ea typeface="Akkurat Light Pro" charset="0"/>
                <a:cs typeface="Akkurat Light Pro" charset="0"/>
              </a:defRPr>
            </a:lvl3pPr>
            <a:lvl4pPr marL="1028700" indent="0">
              <a:spcBef>
                <a:spcPts val="1050"/>
              </a:spcBef>
              <a:buNone/>
              <a:defRPr sz="1350" b="0" i="0">
                <a:solidFill>
                  <a:srgbClr val="26245E"/>
                </a:solidFill>
                <a:latin typeface="Akkurat Light Pro" charset="0"/>
                <a:ea typeface="Akkurat Light Pro" charset="0"/>
                <a:cs typeface="Akkurat Light Pro" charset="0"/>
              </a:defRPr>
            </a:lvl4pPr>
            <a:lvl5pPr marL="1371600" indent="0">
              <a:spcBef>
                <a:spcPts val="1050"/>
              </a:spcBef>
              <a:buNone/>
              <a:defRPr sz="1350" b="0" i="0">
                <a:solidFill>
                  <a:srgbClr val="26245E"/>
                </a:solidFill>
                <a:latin typeface="Akkurat Light Pro" charset="0"/>
                <a:ea typeface="Akkurat Light Pro" charset="0"/>
                <a:cs typeface="Akkurat Light Pro" charset="0"/>
              </a:defRPr>
            </a:lvl5pPr>
          </a:lstStyle>
          <a:p>
            <a:pPr lvl="0"/>
            <a:r>
              <a:rPr lang="en-US"/>
              <a:t>Edit Master text styles</a:t>
            </a:r>
          </a:p>
        </p:txBody>
      </p:sp>
      <p:sp>
        <p:nvSpPr>
          <p:cNvPr id="29" name="Content Placeholder 3"/>
          <p:cNvSpPr>
            <a:spLocks noGrp="1"/>
          </p:cNvSpPr>
          <p:nvPr>
            <p:ph sz="half" idx="28"/>
          </p:nvPr>
        </p:nvSpPr>
        <p:spPr>
          <a:xfrm>
            <a:off x="9051241" y="5071683"/>
            <a:ext cx="2762417" cy="322506"/>
          </a:xfrm>
          <a:prstGeom prst="rect">
            <a:avLst/>
          </a:prstGeom>
        </p:spPr>
        <p:txBody>
          <a:bodyPr/>
          <a:lstStyle>
            <a:lvl1pPr marL="0" indent="0">
              <a:spcBef>
                <a:spcPts val="1050"/>
              </a:spcBef>
              <a:buNone/>
              <a:defRPr sz="1200" b="0" i="0">
                <a:solidFill>
                  <a:srgbClr val="26245E"/>
                </a:solidFill>
                <a:latin typeface="Arial" charset="0"/>
                <a:ea typeface="Arial" charset="0"/>
                <a:cs typeface="Arial" charset="0"/>
              </a:defRPr>
            </a:lvl1pPr>
            <a:lvl2pPr marL="342900" indent="0">
              <a:spcBef>
                <a:spcPts val="1050"/>
              </a:spcBef>
              <a:buNone/>
              <a:defRPr sz="1350" b="0" i="0">
                <a:solidFill>
                  <a:srgbClr val="26245E"/>
                </a:solidFill>
                <a:latin typeface="Akkurat Light Pro" charset="0"/>
                <a:ea typeface="Akkurat Light Pro" charset="0"/>
                <a:cs typeface="Akkurat Light Pro" charset="0"/>
              </a:defRPr>
            </a:lvl2pPr>
            <a:lvl3pPr marL="685800" indent="0">
              <a:spcBef>
                <a:spcPts val="1050"/>
              </a:spcBef>
              <a:buNone/>
              <a:defRPr sz="1350" b="0" i="0">
                <a:solidFill>
                  <a:srgbClr val="26245E"/>
                </a:solidFill>
                <a:latin typeface="Akkurat Light Pro" charset="0"/>
                <a:ea typeface="Akkurat Light Pro" charset="0"/>
                <a:cs typeface="Akkurat Light Pro" charset="0"/>
              </a:defRPr>
            </a:lvl3pPr>
            <a:lvl4pPr marL="1028700" indent="0">
              <a:spcBef>
                <a:spcPts val="1050"/>
              </a:spcBef>
              <a:buNone/>
              <a:defRPr sz="1350" b="0" i="0">
                <a:solidFill>
                  <a:srgbClr val="26245E"/>
                </a:solidFill>
                <a:latin typeface="Akkurat Light Pro" charset="0"/>
                <a:ea typeface="Akkurat Light Pro" charset="0"/>
                <a:cs typeface="Akkurat Light Pro" charset="0"/>
              </a:defRPr>
            </a:lvl4pPr>
            <a:lvl5pPr marL="1371600" indent="0">
              <a:spcBef>
                <a:spcPts val="1050"/>
              </a:spcBef>
              <a:buNone/>
              <a:defRPr sz="1350" b="0" i="0">
                <a:solidFill>
                  <a:srgbClr val="26245E"/>
                </a:solidFill>
                <a:latin typeface="Akkurat Light Pro" charset="0"/>
                <a:ea typeface="Akkurat Light Pro" charset="0"/>
                <a:cs typeface="Akkurat Light Pro" charset="0"/>
              </a:defRPr>
            </a:lvl5pPr>
          </a:lstStyle>
          <a:p>
            <a:pPr lvl="0"/>
            <a:r>
              <a:rPr lang="en-US"/>
              <a:t>Edit Master text styles</a:t>
            </a:r>
          </a:p>
        </p:txBody>
      </p:sp>
      <p:sp>
        <p:nvSpPr>
          <p:cNvPr id="20" name="Slide Number Placeholder 8">
            <a:extLst>
              <a:ext uri="{FF2B5EF4-FFF2-40B4-BE49-F238E27FC236}">
                <a16:creationId xmlns:a16="http://schemas.microsoft.com/office/drawing/2014/main" id="{D26D2F6F-9BA2-3A44-A040-8D6B830D3E74}"/>
              </a:ext>
            </a:extLst>
          </p:cNvPr>
          <p:cNvSpPr>
            <a:spLocks noGrp="1"/>
          </p:cNvSpPr>
          <p:nvPr>
            <p:ph type="sldNum" sz="quarter" idx="29"/>
          </p:nvPr>
        </p:nvSpPr>
        <p:spPr>
          <a:xfrm>
            <a:off x="9080500" y="6405564"/>
            <a:ext cx="2743200" cy="365125"/>
          </a:xfrm>
          <a:prstGeom prst="rect">
            <a:avLst/>
          </a:prstGeom>
        </p:spPr>
        <p:txBody>
          <a:bodyPr vert="horz" wrap="square" lIns="91440" tIns="45720" rIns="91440" bIns="45720" numCol="1" anchor="t" anchorCtr="0" compatLnSpc="1">
            <a:prstTxWarp prst="textNoShape">
              <a:avLst/>
            </a:prstTxWarp>
          </a:bodyPr>
          <a:lstStyle>
            <a:lvl1pPr algn="r">
              <a:defRPr sz="700">
                <a:solidFill>
                  <a:srgbClr val="7F7F7F"/>
                </a:solidFill>
                <a:ea typeface="ヒラギノ角ゴ Pro W3" charset="-128"/>
                <a:cs typeface="Arial" panose="020B0604020202020204" pitchFamily="34" charset="0"/>
              </a:defRPr>
            </a:lvl1pPr>
          </a:lstStyle>
          <a:p>
            <a:pPr>
              <a:defRPr/>
            </a:pPr>
            <a:fld id="{92CFD5D7-4219-DF4C-9D65-C531A5C464A0}" type="slidenum">
              <a:rPr lang="en-US" altLang="en-US"/>
              <a:pPr>
                <a:defRPr/>
              </a:pPr>
              <a:t>‹#›</a:t>
            </a:fld>
            <a:endParaRPr lang="en-US" altLang="en-US"/>
          </a:p>
        </p:txBody>
      </p:sp>
    </p:spTree>
    <p:extLst>
      <p:ext uri="{BB962C8B-B14F-4D97-AF65-F5344CB8AC3E}">
        <p14:creationId xmlns:p14="http://schemas.microsoft.com/office/powerpoint/2010/main" val="4912734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14_Picture with Caption">
    <p:spTree>
      <p:nvGrpSpPr>
        <p:cNvPr id="1" name=""/>
        <p:cNvGrpSpPr/>
        <p:nvPr/>
      </p:nvGrpSpPr>
      <p:grpSpPr>
        <a:xfrm>
          <a:off x="0" y="0"/>
          <a:ext cx="0" cy="0"/>
          <a:chOff x="0" y="0"/>
          <a:chExt cx="0" cy="0"/>
        </a:xfrm>
      </p:grpSpPr>
      <p:sp>
        <p:nvSpPr>
          <p:cNvPr id="12" name="Footer Placeholder 7">
            <a:extLst>
              <a:ext uri="{FF2B5EF4-FFF2-40B4-BE49-F238E27FC236}">
                <a16:creationId xmlns:a16="http://schemas.microsoft.com/office/drawing/2014/main" id="{E1085BCD-EBD9-2E4D-93D3-C0F7B8A30C2A}"/>
              </a:ext>
            </a:extLst>
          </p:cNvPr>
          <p:cNvSpPr txBox="1">
            <a:spLocks/>
          </p:cNvSpPr>
          <p:nvPr userDrawn="1"/>
        </p:nvSpPr>
        <p:spPr>
          <a:xfrm>
            <a:off x="3323167" y="6356351"/>
            <a:ext cx="7535333" cy="365125"/>
          </a:xfrm>
          <a:prstGeom prst="rect">
            <a:avLst/>
          </a:prstGeom>
        </p:spPr>
        <p:txBody>
          <a:bodyPr lIns="68580" tIns="34290" rIns="68580" bIns="34290" anchor="ctr"/>
          <a:lstStyle>
            <a:defPPr>
              <a:defRPr lang="en-US"/>
            </a:defPPr>
            <a:lvl1pPr marL="0" algn="r" defTabSz="914400" rtl="0" eaLnBrk="1" latinLnBrk="0" hangingPunct="1">
              <a:defRPr sz="1050" b="0" i="0" kern="1200">
                <a:solidFill>
                  <a:schemeClr val="bg1">
                    <a:lumMod val="50000"/>
                  </a:schemeClr>
                </a:solidFill>
                <a:latin typeface="Akkurat Light Pro" charset="0"/>
                <a:ea typeface="Akkurat Light Pro" charset="0"/>
                <a:cs typeface="Akkurat Light Pro"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788" dirty="0">
                <a:solidFill>
                  <a:schemeClr val="bg1">
                    <a:lumMod val="75000"/>
                  </a:schemeClr>
                </a:solidFill>
                <a:latin typeface="Arial" charset="0"/>
                <a:ea typeface="Arial" charset="0"/>
                <a:cs typeface="Arial" charset="0"/>
              </a:rPr>
              <a:t>Immunomedics confidential. For internal use only. Do not disseminate without approval.</a:t>
            </a:r>
          </a:p>
        </p:txBody>
      </p:sp>
      <p:pic>
        <p:nvPicPr>
          <p:cNvPr id="13" name="Picture 2">
            <a:extLst>
              <a:ext uri="{FF2B5EF4-FFF2-40B4-BE49-F238E27FC236}">
                <a16:creationId xmlns:a16="http://schemas.microsoft.com/office/drawing/2014/main" id="{2F47A40B-3002-7C45-B44E-EC8090C295A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5017" y="6226176"/>
            <a:ext cx="389467"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Picture Placeholder 3"/>
          <p:cNvSpPr>
            <a:spLocks noGrp="1"/>
          </p:cNvSpPr>
          <p:nvPr>
            <p:ph type="pic" sz="quarter" idx="14"/>
          </p:nvPr>
        </p:nvSpPr>
        <p:spPr>
          <a:xfrm>
            <a:off x="342831" y="1210698"/>
            <a:ext cx="3704731" cy="3323426"/>
          </a:xfrm>
          <a:prstGeom prst="rect">
            <a:avLst/>
          </a:prstGeom>
        </p:spPr>
        <p:txBody>
          <a:bodyPr/>
          <a:lstStyle/>
          <a:p>
            <a:pPr lvl="0"/>
            <a:endParaRPr lang="en-US" noProof="0" dirty="0"/>
          </a:p>
        </p:txBody>
      </p:sp>
      <p:sp>
        <p:nvSpPr>
          <p:cNvPr id="26" name="Text Placeholder 2"/>
          <p:cNvSpPr>
            <a:spLocks noGrp="1"/>
          </p:cNvSpPr>
          <p:nvPr>
            <p:ph type="body" idx="13"/>
          </p:nvPr>
        </p:nvSpPr>
        <p:spPr>
          <a:xfrm>
            <a:off x="342832" y="1"/>
            <a:ext cx="5024299" cy="616226"/>
          </a:xfrm>
          <a:prstGeom prst="rect">
            <a:avLst/>
          </a:prstGeom>
        </p:spPr>
        <p:txBody>
          <a:bodyPr anchor="b"/>
          <a:lstStyle>
            <a:lvl1pPr marL="0" indent="0">
              <a:buNone/>
              <a:defRPr sz="1200" b="0" i="0">
                <a:solidFill>
                  <a:srgbClr val="1D2CFE"/>
                </a:solidFill>
                <a:latin typeface="Arial" charset="0"/>
                <a:ea typeface="Arial" charset="0"/>
                <a:cs typeface="Arial"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27" name="Picture Placeholder 3"/>
          <p:cNvSpPr>
            <a:spLocks noGrp="1"/>
          </p:cNvSpPr>
          <p:nvPr>
            <p:ph type="pic" sz="quarter" idx="15"/>
          </p:nvPr>
        </p:nvSpPr>
        <p:spPr>
          <a:xfrm>
            <a:off x="4222528" y="1210698"/>
            <a:ext cx="3704731" cy="3323426"/>
          </a:xfrm>
          <a:prstGeom prst="rect">
            <a:avLst/>
          </a:prstGeom>
        </p:spPr>
        <p:txBody>
          <a:bodyPr/>
          <a:lstStyle/>
          <a:p>
            <a:pPr lvl="0"/>
            <a:endParaRPr lang="en-US" noProof="0" dirty="0"/>
          </a:p>
        </p:txBody>
      </p:sp>
      <p:sp>
        <p:nvSpPr>
          <p:cNvPr id="28" name="Picture Placeholder 3"/>
          <p:cNvSpPr>
            <a:spLocks noGrp="1"/>
          </p:cNvSpPr>
          <p:nvPr>
            <p:ph type="pic" sz="quarter" idx="16"/>
          </p:nvPr>
        </p:nvSpPr>
        <p:spPr>
          <a:xfrm>
            <a:off x="8119464" y="1210698"/>
            <a:ext cx="3704731" cy="3323426"/>
          </a:xfrm>
          <a:prstGeom prst="rect">
            <a:avLst/>
          </a:prstGeom>
        </p:spPr>
        <p:txBody>
          <a:bodyPr/>
          <a:lstStyle/>
          <a:p>
            <a:pPr lvl="0"/>
            <a:endParaRPr lang="en-US" noProof="0" dirty="0"/>
          </a:p>
        </p:txBody>
      </p:sp>
      <p:sp>
        <p:nvSpPr>
          <p:cNvPr id="29" name="Content Placeholder 3"/>
          <p:cNvSpPr>
            <a:spLocks noGrp="1"/>
          </p:cNvSpPr>
          <p:nvPr>
            <p:ph sz="half" idx="2"/>
          </p:nvPr>
        </p:nvSpPr>
        <p:spPr>
          <a:xfrm>
            <a:off x="342832" y="4735980"/>
            <a:ext cx="3323839" cy="322506"/>
          </a:xfrm>
          <a:prstGeom prst="rect">
            <a:avLst/>
          </a:prstGeom>
        </p:spPr>
        <p:txBody>
          <a:bodyPr/>
          <a:lstStyle>
            <a:lvl1pPr marL="0" indent="0">
              <a:spcBef>
                <a:spcPts val="1050"/>
              </a:spcBef>
              <a:buNone/>
              <a:defRPr sz="1200" b="1" i="0">
                <a:solidFill>
                  <a:srgbClr val="26245E"/>
                </a:solidFill>
                <a:latin typeface="Arial" charset="0"/>
                <a:ea typeface="Arial" charset="0"/>
                <a:cs typeface="Arial" charset="0"/>
              </a:defRPr>
            </a:lvl1pPr>
            <a:lvl2pPr marL="342900" indent="0">
              <a:spcBef>
                <a:spcPts val="1050"/>
              </a:spcBef>
              <a:buNone/>
              <a:defRPr sz="1350" b="0" i="0">
                <a:solidFill>
                  <a:srgbClr val="26245E"/>
                </a:solidFill>
                <a:latin typeface="Akkurat Light Pro" charset="0"/>
                <a:ea typeface="Akkurat Light Pro" charset="0"/>
                <a:cs typeface="Akkurat Light Pro" charset="0"/>
              </a:defRPr>
            </a:lvl2pPr>
            <a:lvl3pPr marL="685800" indent="0">
              <a:spcBef>
                <a:spcPts val="1050"/>
              </a:spcBef>
              <a:buNone/>
              <a:defRPr sz="1350" b="0" i="0">
                <a:solidFill>
                  <a:srgbClr val="26245E"/>
                </a:solidFill>
                <a:latin typeface="Akkurat Light Pro" charset="0"/>
                <a:ea typeface="Akkurat Light Pro" charset="0"/>
                <a:cs typeface="Akkurat Light Pro" charset="0"/>
              </a:defRPr>
            </a:lvl3pPr>
            <a:lvl4pPr marL="1028700" indent="0">
              <a:spcBef>
                <a:spcPts val="1050"/>
              </a:spcBef>
              <a:buNone/>
              <a:defRPr sz="1350" b="0" i="0">
                <a:solidFill>
                  <a:srgbClr val="26245E"/>
                </a:solidFill>
                <a:latin typeface="Akkurat Light Pro" charset="0"/>
                <a:ea typeface="Akkurat Light Pro" charset="0"/>
                <a:cs typeface="Akkurat Light Pro" charset="0"/>
              </a:defRPr>
            </a:lvl4pPr>
            <a:lvl5pPr marL="1371600" indent="0">
              <a:spcBef>
                <a:spcPts val="1050"/>
              </a:spcBef>
              <a:buNone/>
              <a:defRPr sz="1350" b="0" i="0">
                <a:solidFill>
                  <a:srgbClr val="26245E"/>
                </a:solidFill>
                <a:latin typeface="Akkurat Light Pro" charset="0"/>
                <a:ea typeface="Akkurat Light Pro" charset="0"/>
                <a:cs typeface="Akkurat Light Pro" charset="0"/>
              </a:defRPr>
            </a:lvl5pPr>
          </a:lstStyle>
          <a:p>
            <a:pPr lvl="0"/>
            <a:r>
              <a:rPr lang="en-US" dirty="0"/>
              <a:t>Click to edit Master text styles</a:t>
            </a:r>
          </a:p>
        </p:txBody>
      </p:sp>
      <p:sp>
        <p:nvSpPr>
          <p:cNvPr id="30" name="Content Placeholder 3"/>
          <p:cNvSpPr>
            <a:spLocks noGrp="1"/>
          </p:cNvSpPr>
          <p:nvPr>
            <p:ph sz="half" idx="17"/>
          </p:nvPr>
        </p:nvSpPr>
        <p:spPr>
          <a:xfrm>
            <a:off x="342832" y="5071683"/>
            <a:ext cx="3323839" cy="322506"/>
          </a:xfrm>
          <a:prstGeom prst="rect">
            <a:avLst/>
          </a:prstGeom>
        </p:spPr>
        <p:txBody>
          <a:bodyPr/>
          <a:lstStyle>
            <a:lvl1pPr marL="0" indent="0">
              <a:spcBef>
                <a:spcPts val="1050"/>
              </a:spcBef>
              <a:buNone/>
              <a:defRPr sz="1200" b="0" i="0">
                <a:solidFill>
                  <a:srgbClr val="26245E"/>
                </a:solidFill>
                <a:latin typeface="Arial" charset="0"/>
                <a:ea typeface="Arial" charset="0"/>
                <a:cs typeface="Arial" charset="0"/>
              </a:defRPr>
            </a:lvl1pPr>
            <a:lvl2pPr marL="342900" indent="0">
              <a:spcBef>
                <a:spcPts val="1050"/>
              </a:spcBef>
              <a:buNone/>
              <a:defRPr sz="1350" b="0" i="0">
                <a:solidFill>
                  <a:srgbClr val="26245E"/>
                </a:solidFill>
                <a:latin typeface="Akkurat Light Pro" charset="0"/>
                <a:ea typeface="Akkurat Light Pro" charset="0"/>
                <a:cs typeface="Akkurat Light Pro" charset="0"/>
              </a:defRPr>
            </a:lvl2pPr>
            <a:lvl3pPr marL="685800" indent="0">
              <a:spcBef>
                <a:spcPts val="1050"/>
              </a:spcBef>
              <a:buNone/>
              <a:defRPr sz="1350" b="0" i="0">
                <a:solidFill>
                  <a:srgbClr val="26245E"/>
                </a:solidFill>
                <a:latin typeface="Akkurat Light Pro" charset="0"/>
                <a:ea typeface="Akkurat Light Pro" charset="0"/>
                <a:cs typeface="Akkurat Light Pro" charset="0"/>
              </a:defRPr>
            </a:lvl3pPr>
            <a:lvl4pPr marL="1028700" indent="0">
              <a:spcBef>
                <a:spcPts val="1050"/>
              </a:spcBef>
              <a:buNone/>
              <a:defRPr sz="1350" b="0" i="0">
                <a:solidFill>
                  <a:srgbClr val="26245E"/>
                </a:solidFill>
                <a:latin typeface="Akkurat Light Pro" charset="0"/>
                <a:ea typeface="Akkurat Light Pro" charset="0"/>
                <a:cs typeface="Akkurat Light Pro" charset="0"/>
              </a:defRPr>
            </a:lvl4pPr>
            <a:lvl5pPr marL="1371600" indent="0">
              <a:spcBef>
                <a:spcPts val="1050"/>
              </a:spcBef>
              <a:buNone/>
              <a:defRPr sz="1350" b="0" i="0">
                <a:solidFill>
                  <a:srgbClr val="26245E"/>
                </a:solidFill>
                <a:latin typeface="Akkurat Light Pro" charset="0"/>
                <a:ea typeface="Akkurat Light Pro" charset="0"/>
                <a:cs typeface="Akkurat Light Pro" charset="0"/>
              </a:defRPr>
            </a:lvl5pPr>
          </a:lstStyle>
          <a:p>
            <a:pPr lvl="0"/>
            <a:r>
              <a:rPr lang="en-US" dirty="0"/>
              <a:t>Click to edit Master text styles</a:t>
            </a:r>
          </a:p>
        </p:txBody>
      </p:sp>
      <p:sp>
        <p:nvSpPr>
          <p:cNvPr id="31" name="Content Placeholder 3"/>
          <p:cNvSpPr>
            <a:spLocks noGrp="1"/>
          </p:cNvSpPr>
          <p:nvPr>
            <p:ph sz="half" idx="18"/>
          </p:nvPr>
        </p:nvSpPr>
        <p:spPr>
          <a:xfrm>
            <a:off x="4222530" y="4735980"/>
            <a:ext cx="3323839" cy="322506"/>
          </a:xfrm>
          <a:prstGeom prst="rect">
            <a:avLst/>
          </a:prstGeom>
        </p:spPr>
        <p:txBody>
          <a:bodyPr/>
          <a:lstStyle>
            <a:lvl1pPr marL="0" indent="0">
              <a:spcBef>
                <a:spcPts val="1050"/>
              </a:spcBef>
              <a:buNone/>
              <a:defRPr sz="1200" b="1" i="0">
                <a:solidFill>
                  <a:srgbClr val="26245E"/>
                </a:solidFill>
                <a:latin typeface="Arial" charset="0"/>
                <a:ea typeface="Arial" charset="0"/>
                <a:cs typeface="Arial" charset="0"/>
              </a:defRPr>
            </a:lvl1pPr>
            <a:lvl2pPr marL="342900" indent="0">
              <a:spcBef>
                <a:spcPts val="1050"/>
              </a:spcBef>
              <a:buNone/>
              <a:defRPr sz="1350" b="0" i="0">
                <a:solidFill>
                  <a:srgbClr val="26245E"/>
                </a:solidFill>
                <a:latin typeface="Akkurat Light Pro" charset="0"/>
                <a:ea typeface="Akkurat Light Pro" charset="0"/>
                <a:cs typeface="Akkurat Light Pro" charset="0"/>
              </a:defRPr>
            </a:lvl2pPr>
            <a:lvl3pPr marL="685800" indent="0">
              <a:spcBef>
                <a:spcPts val="1050"/>
              </a:spcBef>
              <a:buNone/>
              <a:defRPr sz="1350" b="0" i="0">
                <a:solidFill>
                  <a:srgbClr val="26245E"/>
                </a:solidFill>
                <a:latin typeface="Akkurat Light Pro" charset="0"/>
                <a:ea typeface="Akkurat Light Pro" charset="0"/>
                <a:cs typeface="Akkurat Light Pro" charset="0"/>
              </a:defRPr>
            </a:lvl3pPr>
            <a:lvl4pPr marL="1028700" indent="0">
              <a:spcBef>
                <a:spcPts val="1050"/>
              </a:spcBef>
              <a:buNone/>
              <a:defRPr sz="1350" b="0" i="0">
                <a:solidFill>
                  <a:srgbClr val="26245E"/>
                </a:solidFill>
                <a:latin typeface="Akkurat Light Pro" charset="0"/>
                <a:ea typeface="Akkurat Light Pro" charset="0"/>
                <a:cs typeface="Akkurat Light Pro" charset="0"/>
              </a:defRPr>
            </a:lvl4pPr>
            <a:lvl5pPr marL="1371600" indent="0">
              <a:spcBef>
                <a:spcPts val="1050"/>
              </a:spcBef>
              <a:buNone/>
              <a:defRPr sz="1350" b="0" i="0">
                <a:solidFill>
                  <a:srgbClr val="26245E"/>
                </a:solidFill>
                <a:latin typeface="Akkurat Light Pro" charset="0"/>
                <a:ea typeface="Akkurat Light Pro" charset="0"/>
                <a:cs typeface="Akkurat Light Pro" charset="0"/>
              </a:defRPr>
            </a:lvl5pPr>
          </a:lstStyle>
          <a:p>
            <a:pPr lvl="0"/>
            <a:r>
              <a:rPr lang="en-US" dirty="0"/>
              <a:t>Click to edit Master text styles</a:t>
            </a:r>
          </a:p>
        </p:txBody>
      </p:sp>
      <p:sp>
        <p:nvSpPr>
          <p:cNvPr id="32" name="Content Placeholder 3"/>
          <p:cNvSpPr>
            <a:spLocks noGrp="1"/>
          </p:cNvSpPr>
          <p:nvPr>
            <p:ph sz="half" idx="19"/>
          </p:nvPr>
        </p:nvSpPr>
        <p:spPr>
          <a:xfrm>
            <a:off x="4222530" y="5071683"/>
            <a:ext cx="3323839" cy="322506"/>
          </a:xfrm>
          <a:prstGeom prst="rect">
            <a:avLst/>
          </a:prstGeom>
        </p:spPr>
        <p:txBody>
          <a:bodyPr/>
          <a:lstStyle>
            <a:lvl1pPr marL="0" indent="0">
              <a:spcBef>
                <a:spcPts val="1050"/>
              </a:spcBef>
              <a:buNone/>
              <a:defRPr sz="1200" b="0" i="0">
                <a:solidFill>
                  <a:srgbClr val="26245E"/>
                </a:solidFill>
                <a:latin typeface="Arial" charset="0"/>
                <a:ea typeface="Arial" charset="0"/>
                <a:cs typeface="Arial" charset="0"/>
              </a:defRPr>
            </a:lvl1pPr>
            <a:lvl2pPr marL="342900" indent="0">
              <a:spcBef>
                <a:spcPts val="1050"/>
              </a:spcBef>
              <a:buNone/>
              <a:defRPr sz="1350" b="0" i="0">
                <a:solidFill>
                  <a:srgbClr val="26245E"/>
                </a:solidFill>
                <a:latin typeface="Akkurat Light Pro" charset="0"/>
                <a:ea typeface="Akkurat Light Pro" charset="0"/>
                <a:cs typeface="Akkurat Light Pro" charset="0"/>
              </a:defRPr>
            </a:lvl2pPr>
            <a:lvl3pPr marL="685800" indent="0">
              <a:spcBef>
                <a:spcPts val="1050"/>
              </a:spcBef>
              <a:buNone/>
              <a:defRPr sz="1350" b="0" i="0">
                <a:solidFill>
                  <a:srgbClr val="26245E"/>
                </a:solidFill>
                <a:latin typeface="Akkurat Light Pro" charset="0"/>
                <a:ea typeface="Akkurat Light Pro" charset="0"/>
                <a:cs typeface="Akkurat Light Pro" charset="0"/>
              </a:defRPr>
            </a:lvl3pPr>
            <a:lvl4pPr marL="1028700" indent="0">
              <a:spcBef>
                <a:spcPts val="1050"/>
              </a:spcBef>
              <a:buNone/>
              <a:defRPr sz="1350" b="0" i="0">
                <a:solidFill>
                  <a:srgbClr val="26245E"/>
                </a:solidFill>
                <a:latin typeface="Akkurat Light Pro" charset="0"/>
                <a:ea typeface="Akkurat Light Pro" charset="0"/>
                <a:cs typeface="Akkurat Light Pro" charset="0"/>
              </a:defRPr>
            </a:lvl4pPr>
            <a:lvl5pPr marL="1371600" indent="0">
              <a:spcBef>
                <a:spcPts val="1050"/>
              </a:spcBef>
              <a:buNone/>
              <a:defRPr sz="1350" b="0" i="0">
                <a:solidFill>
                  <a:srgbClr val="26245E"/>
                </a:solidFill>
                <a:latin typeface="Akkurat Light Pro" charset="0"/>
                <a:ea typeface="Akkurat Light Pro" charset="0"/>
                <a:cs typeface="Akkurat Light Pro" charset="0"/>
              </a:defRPr>
            </a:lvl5pPr>
          </a:lstStyle>
          <a:p>
            <a:pPr lvl="0"/>
            <a:r>
              <a:rPr lang="en-US" dirty="0"/>
              <a:t>Click to edit Master text styles</a:t>
            </a:r>
          </a:p>
        </p:txBody>
      </p:sp>
      <p:sp>
        <p:nvSpPr>
          <p:cNvPr id="33" name="Content Placeholder 3"/>
          <p:cNvSpPr>
            <a:spLocks noGrp="1"/>
          </p:cNvSpPr>
          <p:nvPr>
            <p:ph sz="half" idx="20"/>
          </p:nvPr>
        </p:nvSpPr>
        <p:spPr>
          <a:xfrm>
            <a:off x="8119466" y="4735980"/>
            <a:ext cx="3323839" cy="322506"/>
          </a:xfrm>
          <a:prstGeom prst="rect">
            <a:avLst/>
          </a:prstGeom>
        </p:spPr>
        <p:txBody>
          <a:bodyPr/>
          <a:lstStyle>
            <a:lvl1pPr marL="0" indent="0">
              <a:spcBef>
                <a:spcPts val="1050"/>
              </a:spcBef>
              <a:buNone/>
              <a:defRPr sz="1200" b="1" i="0">
                <a:solidFill>
                  <a:srgbClr val="26245E"/>
                </a:solidFill>
                <a:latin typeface="Arial" charset="0"/>
                <a:ea typeface="Arial" charset="0"/>
                <a:cs typeface="Arial" charset="0"/>
              </a:defRPr>
            </a:lvl1pPr>
            <a:lvl2pPr marL="342900" indent="0">
              <a:spcBef>
                <a:spcPts val="1050"/>
              </a:spcBef>
              <a:buNone/>
              <a:defRPr sz="1350" b="0" i="0">
                <a:solidFill>
                  <a:srgbClr val="26245E"/>
                </a:solidFill>
                <a:latin typeface="Akkurat Light Pro" charset="0"/>
                <a:ea typeface="Akkurat Light Pro" charset="0"/>
                <a:cs typeface="Akkurat Light Pro" charset="0"/>
              </a:defRPr>
            </a:lvl2pPr>
            <a:lvl3pPr marL="685800" indent="0">
              <a:spcBef>
                <a:spcPts val="1050"/>
              </a:spcBef>
              <a:buNone/>
              <a:defRPr sz="1350" b="0" i="0">
                <a:solidFill>
                  <a:srgbClr val="26245E"/>
                </a:solidFill>
                <a:latin typeface="Akkurat Light Pro" charset="0"/>
                <a:ea typeface="Akkurat Light Pro" charset="0"/>
                <a:cs typeface="Akkurat Light Pro" charset="0"/>
              </a:defRPr>
            </a:lvl3pPr>
            <a:lvl4pPr marL="1028700" indent="0">
              <a:spcBef>
                <a:spcPts val="1050"/>
              </a:spcBef>
              <a:buNone/>
              <a:defRPr sz="1350" b="0" i="0">
                <a:solidFill>
                  <a:srgbClr val="26245E"/>
                </a:solidFill>
                <a:latin typeface="Akkurat Light Pro" charset="0"/>
                <a:ea typeface="Akkurat Light Pro" charset="0"/>
                <a:cs typeface="Akkurat Light Pro" charset="0"/>
              </a:defRPr>
            </a:lvl4pPr>
            <a:lvl5pPr marL="1371600" indent="0">
              <a:spcBef>
                <a:spcPts val="1050"/>
              </a:spcBef>
              <a:buNone/>
              <a:defRPr sz="1350" b="0" i="0">
                <a:solidFill>
                  <a:srgbClr val="26245E"/>
                </a:solidFill>
                <a:latin typeface="Akkurat Light Pro" charset="0"/>
                <a:ea typeface="Akkurat Light Pro" charset="0"/>
                <a:cs typeface="Akkurat Light Pro" charset="0"/>
              </a:defRPr>
            </a:lvl5pPr>
          </a:lstStyle>
          <a:p>
            <a:pPr lvl="0"/>
            <a:r>
              <a:rPr lang="en-US" dirty="0"/>
              <a:t>Click to edit Master text styles</a:t>
            </a:r>
          </a:p>
        </p:txBody>
      </p:sp>
      <p:sp>
        <p:nvSpPr>
          <p:cNvPr id="34" name="Content Placeholder 3"/>
          <p:cNvSpPr>
            <a:spLocks noGrp="1"/>
          </p:cNvSpPr>
          <p:nvPr>
            <p:ph sz="half" idx="21"/>
          </p:nvPr>
        </p:nvSpPr>
        <p:spPr>
          <a:xfrm>
            <a:off x="8119466" y="5071683"/>
            <a:ext cx="3323839" cy="322506"/>
          </a:xfrm>
          <a:prstGeom prst="rect">
            <a:avLst/>
          </a:prstGeom>
        </p:spPr>
        <p:txBody>
          <a:bodyPr/>
          <a:lstStyle>
            <a:lvl1pPr marL="0" indent="0">
              <a:spcBef>
                <a:spcPts val="1050"/>
              </a:spcBef>
              <a:buNone/>
              <a:defRPr sz="1200" b="0" i="0">
                <a:solidFill>
                  <a:srgbClr val="26245E"/>
                </a:solidFill>
                <a:latin typeface="Arial" charset="0"/>
                <a:ea typeface="Arial" charset="0"/>
                <a:cs typeface="Arial" charset="0"/>
              </a:defRPr>
            </a:lvl1pPr>
            <a:lvl2pPr marL="342900" indent="0">
              <a:spcBef>
                <a:spcPts val="1050"/>
              </a:spcBef>
              <a:buNone/>
              <a:defRPr sz="1350" b="0" i="0">
                <a:solidFill>
                  <a:srgbClr val="26245E"/>
                </a:solidFill>
                <a:latin typeface="Akkurat Light Pro" charset="0"/>
                <a:ea typeface="Akkurat Light Pro" charset="0"/>
                <a:cs typeface="Akkurat Light Pro" charset="0"/>
              </a:defRPr>
            </a:lvl2pPr>
            <a:lvl3pPr marL="685800" indent="0">
              <a:spcBef>
                <a:spcPts val="1050"/>
              </a:spcBef>
              <a:buNone/>
              <a:defRPr sz="1350" b="0" i="0">
                <a:solidFill>
                  <a:srgbClr val="26245E"/>
                </a:solidFill>
                <a:latin typeface="Akkurat Light Pro" charset="0"/>
                <a:ea typeface="Akkurat Light Pro" charset="0"/>
                <a:cs typeface="Akkurat Light Pro" charset="0"/>
              </a:defRPr>
            </a:lvl3pPr>
            <a:lvl4pPr marL="1028700" indent="0">
              <a:spcBef>
                <a:spcPts val="1050"/>
              </a:spcBef>
              <a:buNone/>
              <a:defRPr sz="1350" b="0" i="0">
                <a:solidFill>
                  <a:srgbClr val="26245E"/>
                </a:solidFill>
                <a:latin typeface="Akkurat Light Pro" charset="0"/>
                <a:ea typeface="Akkurat Light Pro" charset="0"/>
                <a:cs typeface="Akkurat Light Pro" charset="0"/>
              </a:defRPr>
            </a:lvl4pPr>
            <a:lvl5pPr marL="1371600" indent="0">
              <a:spcBef>
                <a:spcPts val="1050"/>
              </a:spcBef>
              <a:buNone/>
              <a:defRPr sz="1350" b="0" i="0">
                <a:solidFill>
                  <a:srgbClr val="26245E"/>
                </a:solidFill>
                <a:latin typeface="Akkurat Light Pro" charset="0"/>
                <a:ea typeface="Akkurat Light Pro" charset="0"/>
                <a:cs typeface="Akkurat Light Pro" charset="0"/>
              </a:defRPr>
            </a:lvl5pPr>
          </a:lstStyle>
          <a:p>
            <a:pPr lvl="0"/>
            <a:r>
              <a:rPr lang="en-US" dirty="0"/>
              <a:t>Click to edit Master text styles</a:t>
            </a:r>
          </a:p>
        </p:txBody>
      </p:sp>
      <p:sp>
        <p:nvSpPr>
          <p:cNvPr id="14" name="Slide Number Placeholder 8">
            <a:extLst>
              <a:ext uri="{FF2B5EF4-FFF2-40B4-BE49-F238E27FC236}">
                <a16:creationId xmlns:a16="http://schemas.microsoft.com/office/drawing/2014/main" id="{71B4D7AC-78A3-5B4B-95D6-C397D5ABFD21}"/>
              </a:ext>
            </a:extLst>
          </p:cNvPr>
          <p:cNvSpPr>
            <a:spLocks noGrp="1"/>
          </p:cNvSpPr>
          <p:nvPr>
            <p:ph type="sldNum" sz="quarter" idx="22"/>
          </p:nvPr>
        </p:nvSpPr>
        <p:spPr>
          <a:xfrm>
            <a:off x="9080500" y="6405564"/>
            <a:ext cx="2743200" cy="365125"/>
          </a:xfrm>
          <a:prstGeom prst="rect">
            <a:avLst/>
          </a:prstGeom>
        </p:spPr>
        <p:txBody>
          <a:bodyPr vert="horz" wrap="square" lIns="91440" tIns="45720" rIns="91440" bIns="45720" numCol="1" anchor="t" anchorCtr="0" compatLnSpc="1">
            <a:prstTxWarp prst="textNoShape">
              <a:avLst/>
            </a:prstTxWarp>
          </a:bodyPr>
          <a:lstStyle>
            <a:lvl1pPr algn="r">
              <a:defRPr sz="700">
                <a:solidFill>
                  <a:srgbClr val="7F7F7F"/>
                </a:solidFill>
                <a:ea typeface="ヒラギノ角ゴ Pro W3" charset="-128"/>
                <a:cs typeface="Arial" panose="020B0604020202020204" pitchFamily="34" charset="0"/>
              </a:defRPr>
            </a:lvl1pPr>
          </a:lstStyle>
          <a:p>
            <a:pPr>
              <a:defRPr/>
            </a:pPr>
            <a:fld id="{D9A27330-8838-D84B-A8A4-6C6DCE5688A0}" type="slidenum">
              <a:rPr lang="en-US" altLang="en-US"/>
              <a:pPr>
                <a:defRPr/>
              </a:pPr>
              <a:t>‹#›</a:t>
            </a:fld>
            <a:endParaRPr lang="en-US" altLang="en-US"/>
          </a:p>
        </p:txBody>
      </p:sp>
    </p:spTree>
    <p:extLst>
      <p:ext uri="{BB962C8B-B14F-4D97-AF65-F5344CB8AC3E}">
        <p14:creationId xmlns:p14="http://schemas.microsoft.com/office/powerpoint/2010/main" val="26555039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6938837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D2C2BF1-A478-6543-81FF-2702C1984DE8}"/>
              </a:ext>
            </a:extLst>
          </p:cNvPr>
          <p:cNvSpPr/>
          <p:nvPr userDrawn="1"/>
        </p:nvSpPr>
        <p:spPr>
          <a:xfrm>
            <a:off x="0" y="0"/>
            <a:ext cx="12192000" cy="6858000"/>
          </a:xfrm>
          <a:prstGeom prst="rect">
            <a:avLst/>
          </a:prstGeom>
          <a:solidFill>
            <a:srgbClr val="2624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p>
        </p:txBody>
      </p:sp>
      <p:pic>
        <p:nvPicPr>
          <p:cNvPr id="4" name="Picture 2">
            <a:extLst>
              <a:ext uri="{FF2B5EF4-FFF2-40B4-BE49-F238E27FC236}">
                <a16:creationId xmlns:a16="http://schemas.microsoft.com/office/drawing/2014/main" id="{3533E257-2557-AF4E-981E-919B9484737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5017" y="6226176"/>
            <a:ext cx="389467"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title"/>
          </p:nvPr>
        </p:nvSpPr>
        <p:spPr>
          <a:xfrm>
            <a:off x="342831" y="365126"/>
            <a:ext cx="8542752" cy="4862859"/>
          </a:xfrm>
          <a:prstGeom prst="rect">
            <a:avLst/>
          </a:prstGeom>
        </p:spPr>
        <p:txBody>
          <a:bodyPr/>
          <a:lstStyle>
            <a:lvl1pPr algn="l">
              <a:defRPr sz="66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8">
            <a:extLst>
              <a:ext uri="{FF2B5EF4-FFF2-40B4-BE49-F238E27FC236}">
                <a16:creationId xmlns:a16="http://schemas.microsoft.com/office/drawing/2014/main" id="{D84E45AF-D16F-2043-B036-48D753BE839A}"/>
              </a:ext>
            </a:extLst>
          </p:cNvPr>
          <p:cNvSpPr>
            <a:spLocks noGrp="1"/>
          </p:cNvSpPr>
          <p:nvPr>
            <p:ph type="sldNum" sz="quarter" idx="10"/>
          </p:nvPr>
        </p:nvSpPr>
        <p:spPr>
          <a:xfrm>
            <a:off x="9080500" y="6405564"/>
            <a:ext cx="2743200" cy="365125"/>
          </a:xfrm>
          <a:prstGeom prst="rect">
            <a:avLst/>
          </a:prstGeom>
        </p:spPr>
        <p:txBody>
          <a:bodyPr vert="horz" wrap="square" lIns="91440" tIns="45720" rIns="91440" bIns="45720" numCol="1" anchor="t" anchorCtr="0" compatLnSpc="1">
            <a:prstTxWarp prst="textNoShape">
              <a:avLst/>
            </a:prstTxWarp>
          </a:bodyPr>
          <a:lstStyle>
            <a:lvl1pPr algn="r">
              <a:defRPr sz="700">
                <a:solidFill>
                  <a:schemeClr val="bg1"/>
                </a:solidFill>
                <a:ea typeface="ヒラギノ角ゴ Pro W3" charset="-128"/>
                <a:cs typeface="Arial" panose="020B0604020202020204" pitchFamily="34" charset="0"/>
              </a:defRPr>
            </a:lvl1pPr>
          </a:lstStyle>
          <a:p>
            <a:pPr>
              <a:defRPr/>
            </a:pPr>
            <a:fld id="{E15FB027-ED45-A448-8CF3-5C84BD91DE36}" type="slidenum">
              <a:rPr lang="en-US" altLang="en-US"/>
              <a:pPr>
                <a:defRPr/>
              </a:pPr>
              <a:t>‹#›</a:t>
            </a:fld>
            <a:endParaRPr lang="en-US" altLang="en-US"/>
          </a:p>
        </p:txBody>
      </p:sp>
    </p:spTree>
    <p:extLst>
      <p:ext uri="{BB962C8B-B14F-4D97-AF65-F5344CB8AC3E}">
        <p14:creationId xmlns:p14="http://schemas.microsoft.com/office/powerpoint/2010/main" val="21937518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7D9CD4B-4C42-DC42-8B7D-6187B18A66F6}"/>
              </a:ext>
            </a:extLst>
          </p:cNvPr>
          <p:cNvSpPr/>
          <p:nvPr userDrawn="1"/>
        </p:nvSpPr>
        <p:spPr>
          <a:xfrm>
            <a:off x="0" y="0"/>
            <a:ext cx="12192000" cy="6858000"/>
          </a:xfrm>
          <a:prstGeom prst="rect">
            <a:avLst/>
          </a:prstGeom>
          <a:solidFill>
            <a:srgbClr val="FF7B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p>
        </p:txBody>
      </p:sp>
      <p:pic>
        <p:nvPicPr>
          <p:cNvPr id="4" name="Picture 2">
            <a:extLst>
              <a:ext uri="{FF2B5EF4-FFF2-40B4-BE49-F238E27FC236}">
                <a16:creationId xmlns:a16="http://schemas.microsoft.com/office/drawing/2014/main" id="{7AA4FAD8-14D6-5041-BA17-4BD440B8470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5017" y="6226176"/>
            <a:ext cx="389467"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title"/>
          </p:nvPr>
        </p:nvSpPr>
        <p:spPr>
          <a:xfrm>
            <a:off x="342831" y="365126"/>
            <a:ext cx="8542752" cy="4862859"/>
          </a:xfrm>
          <a:prstGeom prst="rect">
            <a:avLst/>
          </a:prstGeom>
        </p:spPr>
        <p:txBody>
          <a:bodyPr/>
          <a:lstStyle>
            <a:lvl1pPr algn="l">
              <a:defRPr sz="66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8">
            <a:extLst>
              <a:ext uri="{FF2B5EF4-FFF2-40B4-BE49-F238E27FC236}">
                <a16:creationId xmlns:a16="http://schemas.microsoft.com/office/drawing/2014/main" id="{F641D3E9-5F8B-8746-AF39-FF0C65E77A80}"/>
              </a:ext>
            </a:extLst>
          </p:cNvPr>
          <p:cNvSpPr>
            <a:spLocks noGrp="1"/>
          </p:cNvSpPr>
          <p:nvPr>
            <p:ph type="sldNum" sz="quarter" idx="10"/>
          </p:nvPr>
        </p:nvSpPr>
        <p:spPr>
          <a:xfrm>
            <a:off x="9080500" y="6405564"/>
            <a:ext cx="2743200" cy="365125"/>
          </a:xfrm>
          <a:prstGeom prst="rect">
            <a:avLst/>
          </a:prstGeom>
        </p:spPr>
        <p:txBody>
          <a:bodyPr vert="horz" wrap="square" lIns="91440" tIns="45720" rIns="91440" bIns="45720" numCol="1" anchor="t" anchorCtr="0" compatLnSpc="1">
            <a:prstTxWarp prst="textNoShape">
              <a:avLst/>
            </a:prstTxWarp>
          </a:bodyPr>
          <a:lstStyle>
            <a:lvl1pPr algn="r">
              <a:defRPr sz="700">
                <a:solidFill>
                  <a:schemeClr val="bg1"/>
                </a:solidFill>
                <a:ea typeface="ヒラギノ角ゴ Pro W3" charset="-128"/>
                <a:cs typeface="Arial" panose="020B0604020202020204" pitchFamily="34" charset="0"/>
              </a:defRPr>
            </a:lvl1pPr>
          </a:lstStyle>
          <a:p>
            <a:pPr>
              <a:defRPr/>
            </a:pPr>
            <a:fld id="{2FA3ACA8-B618-BC43-99F6-36A8C72A9941}" type="slidenum">
              <a:rPr lang="en-US" altLang="en-US"/>
              <a:pPr>
                <a:defRPr/>
              </a:pPr>
              <a:t>‹#›</a:t>
            </a:fld>
            <a:endParaRPr lang="en-US" altLang="en-US"/>
          </a:p>
        </p:txBody>
      </p:sp>
    </p:spTree>
    <p:extLst>
      <p:ext uri="{BB962C8B-B14F-4D97-AF65-F5344CB8AC3E}">
        <p14:creationId xmlns:p14="http://schemas.microsoft.com/office/powerpoint/2010/main" val="72982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6E3D6A8-5074-5645-80F6-7B06FF5DD385}"/>
              </a:ext>
            </a:extLst>
          </p:cNvPr>
          <p:cNvSpPr/>
          <p:nvPr userDrawn="1"/>
        </p:nvSpPr>
        <p:spPr>
          <a:xfrm>
            <a:off x="0" y="0"/>
            <a:ext cx="12192000" cy="6858000"/>
          </a:xfrm>
          <a:prstGeom prst="rect">
            <a:avLst/>
          </a:prstGeom>
          <a:solidFill>
            <a:srgbClr val="16BCB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p>
        </p:txBody>
      </p:sp>
      <p:pic>
        <p:nvPicPr>
          <p:cNvPr id="4" name="Picture 2">
            <a:extLst>
              <a:ext uri="{FF2B5EF4-FFF2-40B4-BE49-F238E27FC236}">
                <a16:creationId xmlns:a16="http://schemas.microsoft.com/office/drawing/2014/main" id="{FFA7DF94-C857-C846-A880-E6BAB393C5C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5017" y="6226176"/>
            <a:ext cx="389467"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title"/>
          </p:nvPr>
        </p:nvSpPr>
        <p:spPr>
          <a:xfrm>
            <a:off x="342831" y="365126"/>
            <a:ext cx="8542752" cy="4862859"/>
          </a:xfrm>
          <a:prstGeom prst="rect">
            <a:avLst/>
          </a:prstGeom>
        </p:spPr>
        <p:txBody>
          <a:bodyPr/>
          <a:lstStyle>
            <a:lvl1pPr algn="l">
              <a:defRPr sz="66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8">
            <a:extLst>
              <a:ext uri="{FF2B5EF4-FFF2-40B4-BE49-F238E27FC236}">
                <a16:creationId xmlns:a16="http://schemas.microsoft.com/office/drawing/2014/main" id="{A51B89DD-B4BB-8848-B88B-DD0CC97E46C1}"/>
              </a:ext>
            </a:extLst>
          </p:cNvPr>
          <p:cNvSpPr>
            <a:spLocks noGrp="1"/>
          </p:cNvSpPr>
          <p:nvPr>
            <p:ph type="sldNum" sz="quarter" idx="10"/>
          </p:nvPr>
        </p:nvSpPr>
        <p:spPr>
          <a:xfrm>
            <a:off x="9080500" y="6405564"/>
            <a:ext cx="2743200" cy="365125"/>
          </a:xfrm>
          <a:prstGeom prst="rect">
            <a:avLst/>
          </a:prstGeom>
        </p:spPr>
        <p:txBody>
          <a:bodyPr vert="horz" wrap="square" lIns="91440" tIns="45720" rIns="91440" bIns="45720" numCol="1" anchor="t" anchorCtr="0" compatLnSpc="1">
            <a:prstTxWarp prst="textNoShape">
              <a:avLst/>
            </a:prstTxWarp>
          </a:bodyPr>
          <a:lstStyle>
            <a:lvl1pPr algn="r">
              <a:defRPr sz="700">
                <a:solidFill>
                  <a:schemeClr val="bg1"/>
                </a:solidFill>
                <a:ea typeface="ヒラギノ角ゴ Pro W3" charset="-128"/>
                <a:cs typeface="Arial" panose="020B0604020202020204" pitchFamily="34" charset="0"/>
              </a:defRPr>
            </a:lvl1pPr>
          </a:lstStyle>
          <a:p>
            <a:pPr>
              <a:defRPr/>
            </a:pPr>
            <a:fld id="{8A179911-6A11-4D43-B723-AFC00867DD9D}" type="slidenum">
              <a:rPr lang="en-US" altLang="en-US"/>
              <a:pPr>
                <a:defRPr/>
              </a:pPr>
              <a:t>‹#›</a:t>
            </a:fld>
            <a:endParaRPr lang="en-US" altLang="en-US"/>
          </a:p>
        </p:txBody>
      </p:sp>
    </p:spTree>
    <p:extLst>
      <p:ext uri="{BB962C8B-B14F-4D97-AF65-F5344CB8AC3E}">
        <p14:creationId xmlns:p14="http://schemas.microsoft.com/office/powerpoint/2010/main" val="30510488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2DF9572-D06D-0344-A280-54F571DF45BB}"/>
              </a:ext>
            </a:extLst>
          </p:cNvPr>
          <p:cNvSpPr/>
          <p:nvPr userDrawn="1"/>
        </p:nvSpPr>
        <p:spPr>
          <a:xfrm>
            <a:off x="0" y="0"/>
            <a:ext cx="12192000" cy="6858000"/>
          </a:xfrm>
          <a:prstGeom prst="rect">
            <a:avLst/>
          </a:prstGeom>
          <a:solidFill>
            <a:srgbClr val="16BCB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p>
        </p:txBody>
      </p:sp>
      <p:pic>
        <p:nvPicPr>
          <p:cNvPr id="4" name="Picture 2">
            <a:extLst>
              <a:ext uri="{FF2B5EF4-FFF2-40B4-BE49-F238E27FC236}">
                <a16:creationId xmlns:a16="http://schemas.microsoft.com/office/drawing/2014/main" id="{BBA3E960-8CA6-F743-B10F-7A91E5FC44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5017" y="6226176"/>
            <a:ext cx="389467"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2"/>
          <p:cNvSpPr>
            <a:spLocks noGrp="1"/>
          </p:cNvSpPr>
          <p:nvPr>
            <p:ph type="body" idx="13"/>
          </p:nvPr>
        </p:nvSpPr>
        <p:spPr>
          <a:xfrm>
            <a:off x="342832" y="1"/>
            <a:ext cx="5024299" cy="616226"/>
          </a:xfrm>
          <a:prstGeom prst="rect">
            <a:avLst/>
          </a:prstGeom>
        </p:spPr>
        <p:txBody>
          <a:bodyPr anchor="b"/>
          <a:lstStyle>
            <a:lvl1pPr marL="0" indent="0">
              <a:buNone/>
              <a:defRPr sz="1200" b="0" i="0">
                <a:solidFill>
                  <a:schemeClr val="bg1"/>
                </a:solidFill>
                <a:latin typeface="Arial" charset="0"/>
                <a:ea typeface="Arial" charset="0"/>
                <a:cs typeface="Arial"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5" name="Slide Number Placeholder 8">
            <a:extLst>
              <a:ext uri="{FF2B5EF4-FFF2-40B4-BE49-F238E27FC236}">
                <a16:creationId xmlns:a16="http://schemas.microsoft.com/office/drawing/2014/main" id="{8B53FA5A-70DD-2443-95FB-4938E3C48B7A}"/>
              </a:ext>
            </a:extLst>
          </p:cNvPr>
          <p:cNvSpPr>
            <a:spLocks noGrp="1"/>
          </p:cNvSpPr>
          <p:nvPr>
            <p:ph type="sldNum" sz="quarter" idx="14"/>
          </p:nvPr>
        </p:nvSpPr>
        <p:spPr>
          <a:xfrm>
            <a:off x="9080500" y="6405564"/>
            <a:ext cx="2743200" cy="365125"/>
          </a:xfrm>
          <a:prstGeom prst="rect">
            <a:avLst/>
          </a:prstGeom>
        </p:spPr>
        <p:txBody>
          <a:bodyPr vert="horz" wrap="square" lIns="91440" tIns="45720" rIns="91440" bIns="45720" numCol="1" anchor="t" anchorCtr="0" compatLnSpc="1">
            <a:prstTxWarp prst="textNoShape">
              <a:avLst/>
            </a:prstTxWarp>
          </a:bodyPr>
          <a:lstStyle>
            <a:lvl1pPr algn="r">
              <a:defRPr sz="700">
                <a:solidFill>
                  <a:schemeClr val="bg1"/>
                </a:solidFill>
                <a:ea typeface="ヒラギノ角ゴ Pro W3" charset="-128"/>
                <a:cs typeface="Arial" panose="020B0604020202020204" pitchFamily="34" charset="0"/>
              </a:defRPr>
            </a:lvl1pPr>
          </a:lstStyle>
          <a:p>
            <a:pPr>
              <a:defRPr/>
            </a:pPr>
            <a:fld id="{F2EE5C83-D0B7-8A42-85FF-1E933EC519B9}" type="slidenum">
              <a:rPr lang="en-US" altLang="en-US"/>
              <a:pPr>
                <a:defRPr/>
              </a:pPr>
              <a:t>‹#›</a:t>
            </a:fld>
            <a:endParaRPr lang="en-US" altLang="en-US"/>
          </a:p>
        </p:txBody>
      </p:sp>
    </p:spTree>
    <p:extLst>
      <p:ext uri="{BB962C8B-B14F-4D97-AF65-F5344CB8AC3E}">
        <p14:creationId xmlns:p14="http://schemas.microsoft.com/office/powerpoint/2010/main" val="38835226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6625301-BCEA-2D48-81E7-BCD7CA11CA30}"/>
              </a:ext>
            </a:extLst>
          </p:cNvPr>
          <p:cNvSpPr/>
          <p:nvPr userDrawn="1"/>
        </p:nvSpPr>
        <p:spPr>
          <a:xfrm>
            <a:off x="0" y="0"/>
            <a:ext cx="12192000" cy="6858000"/>
          </a:xfrm>
          <a:prstGeom prst="rect">
            <a:avLst/>
          </a:prstGeom>
          <a:solidFill>
            <a:srgbClr val="FF7B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p>
        </p:txBody>
      </p:sp>
      <p:sp>
        <p:nvSpPr>
          <p:cNvPr id="4" name="Footer Placeholder 7">
            <a:extLst>
              <a:ext uri="{FF2B5EF4-FFF2-40B4-BE49-F238E27FC236}">
                <a16:creationId xmlns:a16="http://schemas.microsoft.com/office/drawing/2014/main" id="{46446FDE-3ECE-9F4F-83D0-DDA19AD3008E}"/>
              </a:ext>
            </a:extLst>
          </p:cNvPr>
          <p:cNvSpPr txBox="1">
            <a:spLocks/>
          </p:cNvSpPr>
          <p:nvPr userDrawn="1"/>
        </p:nvSpPr>
        <p:spPr>
          <a:xfrm>
            <a:off x="3323167" y="6356351"/>
            <a:ext cx="7535333" cy="365125"/>
          </a:xfrm>
          <a:prstGeom prst="rect">
            <a:avLst/>
          </a:prstGeom>
        </p:spPr>
        <p:txBody>
          <a:bodyPr lIns="68580" tIns="34290" rIns="68580" bIns="34290" anchor="ctr"/>
          <a:lstStyle>
            <a:defPPr>
              <a:defRPr lang="en-US"/>
            </a:defPPr>
            <a:lvl1pPr marL="0" algn="r" defTabSz="914400" rtl="0" eaLnBrk="1" latinLnBrk="0" hangingPunct="1">
              <a:defRPr sz="1050" b="0" i="0" kern="1200">
                <a:solidFill>
                  <a:schemeClr val="bg1">
                    <a:lumMod val="50000"/>
                  </a:schemeClr>
                </a:solidFill>
                <a:latin typeface="Akkurat Light Pro" charset="0"/>
                <a:ea typeface="Akkurat Light Pro" charset="0"/>
                <a:cs typeface="Akkurat Light Pro"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788" dirty="0">
                <a:solidFill>
                  <a:schemeClr val="bg1"/>
                </a:solidFill>
                <a:latin typeface="Arial" charset="0"/>
                <a:ea typeface="Arial" charset="0"/>
                <a:cs typeface="Arial" charset="0"/>
              </a:rPr>
              <a:t>Immunomedics confidential. For internal use only. Do not disseminate without approval.</a:t>
            </a:r>
          </a:p>
        </p:txBody>
      </p:sp>
      <p:pic>
        <p:nvPicPr>
          <p:cNvPr id="5" name="Picture 3">
            <a:extLst>
              <a:ext uri="{FF2B5EF4-FFF2-40B4-BE49-F238E27FC236}">
                <a16:creationId xmlns:a16="http://schemas.microsoft.com/office/drawing/2014/main" id="{24131A5F-5943-C244-9E25-CA2563E3B44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5017" y="6226176"/>
            <a:ext cx="389467"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2"/>
          <p:cNvSpPr>
            <a:spLocks noGrp="1"/>
          </p:cNvSpPr>
          <p:nvPr>
            <p:ph type="body" idx="13"/>
          </p:nvPr>
        </p:nvSpPr>
        <p:spPr>
          <a:xfrm>
            <a:off x="342832" y="1"/>
            <a:ext cx="5024299" cy="616226"/>
          </a:xfrm>
          <a:prstGeom prst="rect">
            <a:avLst/>
          </a:prstGeom>
        </p:spPr>
        <p:txBody>
          <a:bodyPr anchor="b"/>
          <a:lstStyle>
            <a:lvl1pPr marL="0" indent="0">
              <a:buNone/>
              <a:defRPr sz="1200" b="0" i="0">
                <a:solidFill>
                  <a:schemeClr val="bg1"/>
                </a:solidFill>
                <a:latin typeface="Arial" charset="0"/>
                <a:ea typeface="Arial" charset="0"/>
                <a:cs typeface="Arial"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7" name="Slide Number Placeholder 8">
            <a:extLst>
              <a:ext uri="{FF2B5EF4-FFF2-40B4-BE49-F238E27FC236}">
                <a16:creationId xmlns:a16="http://schemas.microsoft.com/office/drawing/2014/main" id="{18BCAE3D-CB8C-B04D-B19E-928A0B0F5F71}"/>
              </a:ext>
            </a:extLst>
          </p:cNvPr>
          <p:cNvSpPr>
            <a:spLocks noGrp="1"/>
          </p:cNvSpPr>
          <p:nvPr>
            <p:ph type="sldNum" sz="quarter" idx="14"/>
          </p:nvPr>
        </p:nvSpPr>
        <p:spPr>
          <a:xfrm>
            <a:off x="9080500" y="6405564"/>
            <a:ext cx="2743200" cy="365125"/>
          </a:xfrm>
          <a:prstGeom prst="rect">
            <a:avLst/>
          </a:prstGeom>
        </p:spPr>
        <p:txBody>
          <a:bodyPr vert="horz" wrap="square" lIns="91440" tIns="45720" rIns="91440" bIns="45720" numCol="1" anchor="t" anchorCtr="0" compatLnSpc="1">
            <a:prstTxWarp prst="textNoShape">
              <a:avLst/>
            </a:prstTxWarp>
          </a:bodyPr>
          <a:lstStyle>
            <a:lvl1pPr algn="r">
              <a:defRPr sz="700">
                <a:solidFill>
                  <a:schemeClr val="bg1"/>
                </a:solidFill>
                <a:ea typeface="ヒラギノ角ゴ Pro W3" charset="-128"/>
                <a:cs typeface="Arial" panose="020B0604020202020204" pitchFamily="34" charset="0"/>
              </a:defRPr>
            </a:lvl1pPr>
          </a:lstStyle>
          <a:p>
            <a:pPr>
              <a:defRPr/>
            </a:pPr>
            <a:fld id="{746F372A-BFC9-694F-B80A-9C0646E830EE}" type="slidenum">
              <a:rPr lang="en-US" altLang="en-US"/>
              <a:pPr>
                <a:defRPr/>
              </a:pPr>
              <a:t>‹#›</a:t>
            </a:fld>
            <a:endParaRPr lang="en-US" altLang="en-US"/>
          </a:p>
        </p:txBody>
      </p:sp>
    </p:spTree>
    <p:extLst>
      <p:ext uri="{BB962C8B-B14F-4D97-AF65-F5344CB8AC3E}">
        <p14:creationId xmlns:p14="http://schemas.microsoft.com/office/powerpoint/2010/main" val="7718684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6FC7742-9A80-C04D-B13A-CFBBAF9CE75B}"/>
              </a:ext>
            </a:extLst>
          </p:cNvPr>
          <p:cNvSpPr/>
          <p:nvPr userDrawn="1"/>
        </p:nvSpPr>
        <p:spPr>
          <a:xfrm>
            <a:off x="0" y="0"/>
            <a:ext cx="12192000" cy="6858000"/>
          </a:xfrm>
          <a:prstGeom prst="rect">
            <a:avLst/>
          </a:prstGeom>
          <a:solidFill>
            <a:srgbClr val="52CD9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p>
        </p:txBody>
      </p:sp>
      <p:sp>
        <p:nvSpPr>
          <p:cNvPr id="4" name="Footer Placeholder 7">
            <a:extLst>
              <a:ext uri="{FF2B5EF4-FFF2-40B4-BE49-F238E27FC236}">
                <a16:creationId xmlns:a16="http://schemas.microsoft.com/office/drawing/2014/main" id="{4348715E-525F-3847-96C8-1620AA97895A}"/>
              </a:ext>
            </a:extLst>
          </p:cNvPr>
          <p:cNvSpPr txBox="1">
            <a:spLocks/>
          </p:cNvSpPr>
          <p:nvPr userDrawn="1"/>
        </p:nvSpPr>
        <p:spPr>
          <a:xfrm>
            <a:off x="3323167" y="6356351"/>
            <a:ext cx="7535333" cy="365125"/>
          </a:xfrm>
          <a:prstGeom prst="rect">
            <a:avLst/>
          </a:prstGeom>
        </p:spPr>
        <p:txBody>
          <a:bodyPr lIns="68580" tIns="34290" rIns="68580" bIns="34290" anchor="ctr"/>
          <a:lstStyle>
            <a:defPPr>
              <a:defRPr lang="en-US"/>
            </a:defPPr>
            <a:lvl1pPr marL="0" algn="r" defTabSz="914400" rtl="0" eaLnBrk="1" latinLnBrk="0" hangingPunct="1">
              <a:defRPr sz="1050" b="0" i="0" kern="1200">
                <a:solidFill>
                  <a:schemeClr val="bg1">
                    <a:lumMod val="50000"/>
                  </a:schemeClr>
                </a:solidFill>
                <a:latin typeface="Akkurat Light Pro" charset="0"/>
                <a:ea typeface="Akkurat Light Pro" charset="0"/>
                <a:cs typeface="Akkurat Light Pro"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788" dirty="0">
                <a:solidFill>
                  <a:schemeClr val="bg1"/>
                </a:solidFill>
                <a:latin typeface="Arial" charset="0"/>
                <a:ea typeface="Arial" charset="0"/>
                <a:cs typeface="Arial" charset="0"/>
              </a:rPr>
              <a:t>Immunomedics confidential. For internal use only. Do not disseminate without approval.</a:t>
            </a:r>
          </a:p>
        </p:txBody>
      </p:sp>
      <p:pic>
        <p:nvPicPr>
          <p:cNvPr id="5" name="Picture 3">
            <a:extLst>
              <a:ext uri="{FF2B5EF4-FFF2-40B4-BE49-F238E27FC236}">
                <a16:creationId xmlns:a16="http://schemas.microsoft.com/office/drawing/2014/main" id="{7DECB3F3-7104-FE45-85EB-2F57AEF0F6D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5017" y="6226176"/>
            <a:ext cx="389467"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2"/>
          <p:cNvSpPr>
            <a:spLocks noGrp="1"/>
          </p:cNvSpPr>
          <p:nvPr>
            <p:ph type="body" idx="13"/>
          </p:nvPr>
        </p:nvSpPr>
        <p:spPr>
          <a:xfrm>
            <a:off x="342832" y="1"/>
            <a:ext cx="5024299" cy="616226"/>
          </a:xfrm>
          <a:prstGeom prst="rect">
            <a:avLst/>
          </a:prstGeom>
        </p:spPr>
        <p:txBody>
          <a:bodyPr anchor="b"/>
          <a:lstStyle>
            <a:lvl1pPr marL="0" indent="0">
              <a:buNone/>
              <a:defRPr sz="1200" b="0" i="0">
                <a:solidFill>
                  <a:schemeClr val="bg1"/>
                </a:solidFill>
                <a:latin typeface="Arial" charset="0"/>
                <a:ea typeface="Arial" charset="0"/>
                <a:cs typeface="Arial"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7" name="Slide Number Placeholder 8">
            <a:extLst>
              <a:ext uri="{FF2B5EF4-FFF2-40B4-BE49-F238E27FC236}">
                <a16:creationId xmlns:a16="http://schemas.microsoft.com/office/drawing/2014/main" id="{5BD30B77-4A38-AA49-AFA4-1E4D037FED99}"/>
              </a:ext>
            </a:extLst>
          </p:cNvPr>
          <p:cNvSpPr>
            <a:spLocks noGrp="1"/>
          </p:cNvSpPr>
          <p:nvPr>
            <p:ph type="sldNum" sz="quarter" idx="14"/>
          </p:nvPr>
        </p:nvSpPr>
        <p:spPr>
          <a:xfrm>
            <a:off x="9080500" y="6405564"/>
            <a:ext cx="2743200" cy="365125"/>
          </a:xfrm>
          <a:prstGeom prst="rect">
            <a:avLst/>
          </a:prstGeom>
        </p:spPr>
        <p:txBody>
          <a:bodyPr vert="horz" wrap="square" lIns="91440" tIns="45720" rIns="91440" bIns="45720" numCol="1" anchor="t" anchorCtr="0" compatLnSpc="1">
            <a:prstTxWarp prst="textNoShape">
              <a:avLst/>
            </a:prstTxWarp>
          </a:bodyPr>
          <a:lstStyle>
            <a:lvl1pPr algn="r">
              <a:defRPr sz="700">
                <a:solidFill>
                  <a:schemeClr val="bg1"/>
                </a:solidFill>
                <a:ea typeface="ヒラギノ角ゴ Pro W3" charset="-128"/>
                <a:cs typeface="Arial" panose="020B0604020202020204" pitchFamily="34" charset="0"/>
              </a:defRPr>
            </a:lvl1pPr>
          </a:lstStyle>
          <a:p>
            <a:pPr>
              <a:defRPr/>
            </a:pPr>
            <a:fld id="{F62C4A1B-ED9A-B842-904E-45CBD55A61F1}" type="slidenum">
              <a:rPr lang="en-US" altLang="en-US"/>
              <a:pPr>
                <a:defRPr/>
              </a:pPr>
              <a:t>‹#›</a:t>
            </a:fld>
            <a:endParaRPr lang="en-US" altLang="en-US"/>
          </a:p>
        </p:txBody>
      </p:sp>
    </p:spTree>
    <p:extLst>
      <p:ext uri="{BB962C8B-B14F-4D97-AF65-F5344CB8AC3E}">
        <p14:creationId xmlns:p14="http://schemas.microsoft.com/office/powerpoint/2010/main" val="15728000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9_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BBE0688-F327-5241-9A22-2B7872703FB0}"/>
              </a:ext>
            </a:extLst>
          </p:cNvPr>
          <p:cNvSpPr/>
          <p:nvPr userDrawn="1"/>
        </p:nvSpPr>
        <p:spPr>
          <a:xfrm>
            <a:off x="0" y="0"/>
            <a:ext cx="12192000" cy="6858000"/>
          </a:xfrm>
          <a:prstGeom prst="rect">
            <a:avLst/>
          </a:prstGeom>
          <a:solidFill>
            <a:srgbClr val="2624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p>
        </p:txBody>
      </p:sp>
      <p:sp>
        <p:nvSpPr>
          <p:cNvPr id="4" name="Footer Placeholder 7">
            <a:extLst>
              <a:ext uri="{FF2B5EF4-FFF2-40B4-BE49-F238E27FC236}">
                <a16:creationId xmlns:a16="http://schemas.microsoft.com/office/drawing/2014/main" id="{CC0C61F4-3564-FD4A-9F97-A6D217E08A83}"/>
              </a:ext>
            </a:extLst>
          </p:cNvPr>
          <p:cNvSpPr txBox="1">
            <a:spLocks/>
          </p:cNvSpPr>
          <p:nvPr userDrawn="1"/>
        </p:nvSpPr>
        <p:spPr>
          <a:xfrm>
            <a:off x="3323167" y="6356351"/>
            <a:ext cx="7535333" cy="365125"/>
          </a:xfrm>
          <a:prstGeom prst="rect">
            <a:avLst/>
          </a:prstGeom>
        </p:spPr>
        <p:txBody>
          <a:bodyPr lIns="68580" tIns="34290" rIns="68580" bIns="34290" anchor="ctr"/>
          <a:lstStyle>
            <a:defPPr>
              <a:defRPr lang="en-US"/>
            </a:defPPr>
            <a:lvl1pPr marL="0" algn="r" defTabSz="914400" rtl="0" eaLnBrk="1" latinLnBrk="0" hangingPunct="1">
              <a:defRPr sz="1050" b="0" i="0" kern="1200">
                <a:solidFill>
                  <a:schemeClr val="bg1">
                    <a:lumMod val="50000"/>
                  </a:schemeClr>
                </a:solidFill>
                <a:latin typeface="Akkurat Light Pro" charset="0"/>
                <a:ea typeface="Akkurat Light Pro" charset="0"/>
                <a:cs typeface="Akkurat Light Pro"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788" dirty="0">
                <a:solidFill>
                  <a:schemeClr val="bg1"/>
                </a:solidFill>
                <a:latin typeface="Arial" charset="0"/>
                <a:ea typeface="Arial" charset="0"/>
                <a:cs typeface="Arial" charset="0"/>
              </a:rPr>
              <a:t>Immunomedics confidential. For internal use only. Do not disseminate without approval.</a:t>
            </a:r>
          </a:p>
        </p:txBody>
      </p:sp>
      <p:pic>
        <p:nvPicPr>
          <p:cNvPr id="5" name="Picture 3">
            <a:extLst>
              <a:ext uri="{FF2B5EF4-FFF2-40B4-BE49-F238E27FC236}">
                <a16:creationId xmlns:a16="http://schemas.microsoft.com/office/drawing/2014/main" id="{E99A3E02-55FA-B345-AE8C-CE32ECE2AE2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5017" y="6226176"/>
            <a:ext cx="389467"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2"/>
          <p:cNvSpPr>
            <a:spLocks noGrp="1"/>
          </p:cNvSpPr>
          <p:nvPr>
            <p:ph type="body" idx="13"/>
          </p:nvPr>
        </p:nvSpPr>
        <p:spPr>
          <a:xfrm>
            <a:off x="342832" y="1"/>
            <a:ext cx="5024299" cy="616226"/>
          </a:xfrm>
          <a:prstGeom prst="rect">
            <a:avLst/>
          </a:prstGeom>
        </p:spPr>
        <p:txBody>
          <a:bodyPr anchor="b"/>
          <a:lstStyle>
            <a:lvl1pPr marL="0" indent="0">
              <a:buNone/>
              <a:defRPr sz="1200" b="0" i="0">
                <a:solidFill>
                  <a:schemeClr val="bg1"/>
                </a:solidFill>
                <a:latin typeface="Arial" charset="0"/>
                <a:ea typeface="Arial" charset="0"/>
                <a:cs typeface="Arial"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7" name="Slide Number Placeholder 8">
            <a:extLst>
              <a:ext uri="{FF2B5EF4-FFF2-40B4-BE49-F238E27FC236}">
                <a16:creationId xmlns:a16="http://schemas.microsoft.com/office/drawing/2014/main" id="{399883D3-9BDD-014D-8932-C3E48B9F89E0}"/>
              </a:ext>
            </a:extLst>
          </p:cNvPr>
          <p:cNvSpPr>
            <a:spLocks noGrp="1"/>
          </p:cNvSpPr>
          <p:nvPr>
            <p:ph type="sldNum" sz="quarter" idx="14"/>
          </p:nvPr>
        </p:nvSpPr>
        <p:spPr>
          <a:xfrm>
            <a:off x="9080500" y="6405564"/>
            <a:ext cx="2743200" cy="365125"/>
          </a:xfrm>
          <a:prstGeom prst="rect">
            <a:avLst/>
          </a:prstGeom>
        </p:spPr>
        <p:txBody>
          <a:bodyPr vert="horz" wrap="square" lIns="91440" tIns="45720" rIns="91440" bIns="45720" numCol="1" anchor="t" anchorCtr="0" compatLnSpc="1">
            <a:prstTxWarp prst="textNoShape">
              <a:avLst/>
            </a:prstTxWarp>
          </a:bodyPr>
          <a:lstStyle>
            <a:lvl1pPr algn="r">
              <a:defRPr sz="700">
                <a:solidFill>
                  <a:schemeClr val="bg1"/>
                </a:solidFill>
                <a:ea typeface="ヒラギノ角ゴ Pro W3" charset="-128"/>
                <a:cs typeface="Arial" panose="020B0604020202020204" pitchFamily="34" charset="0"/>
              </a:defRPr>
            </a:lvl1pPr>
          </a:lstStyle>
          <a:p>
            <a:pPr>
              <a:defRPr/>
            </a:pPr>
            <a:fld id="{A45BCF93-E2FC-A34E-B505-D3B7A308C170}" type="slidenum">
              <a:rPr lang="en-US" altLang="en-US"/>
              <a:pPr>
                <a:defRPr/>
              </a:pPr>
              <a:t>‹#›</a:t>
            </a:fld>
            <a:endParaRPr lang="en-US" altLang="en-US"/>
          </a:p>
        </p:txBody>
      </p:sp>
    </p:spTree>
    <p:extLst>
      <p:ext uri="{BB962C8B-B14F-4D97-AF65-F5344CB8AC3E}">
        <p14:creationId xmlns:p14="http://schemas.microsoft.com/office/powerpoint/2010/main" val="777905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0BA6A2F-22D3-5A44-928D-B5EA06A690D7}"/>
              </a:ext>
            </a:extLst>
          </p:cNvPr>
          <p:cNvSpPr/>
          <p:nvPr userDrawn="1"/>
        </p:nvSpPr>
        <p:spPr>
          <a:xfrm>
            <a:off x="0" y="0"/>
            <a:ext cx="12192000" cy="6858000"/>
          </a:xfrm>
          <a:prstGeom prst="rect">
            <a:avLst/>
          </a:prstGeom>
          <a:solidFill>
            <a:srgbClr val="1D2C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p>
        </p:txBody>
      </p:sp>
      <p:sp>
        <p:nvSpPr>
          <p:cNvPr id="4" name="Footer Placeholder 7">
            <a:extLst>
              <a:ext uri="{FF2B5EF4-FFF2-40B4-BE49-F238E27FC236}">
                <a16:creationId xmlns:a16="http://schemas.microsoft.com/office/drawing/2014/main" id="{9E7DE3A4-27BA-A246-94DF-EBEB0B8C4FBD}"/>
              </a:ext>
            </a:extLst>
          </p:cNvPr>
          <p:cNvSpPr txBox="1">
            <a:spLocks/>
          </p:cNvSpPr>
          <p:nvPr userDrawn="1"/>
        </p:nvSpPr>
        <p:spPr>
          <a:xfrm>
            <a:off x="3323167" y="6356351"/>
            <a:ext cx="7535333" cy="365125"/>
          </a:xfrm>
          <a:prstGeom prst="rect">
            <a:avLst/>
          </a:prstGeom>
        </p:spPr>
        <p:txBody>
          <a:bodyPr lIns="68580" tIns="34290" rIns="68580" bIns="34290" anchor="ctr"/>
          <a:lstStyle>
            <a:defPPr>
              <a:defRPr lang="en-US"/>
            </a:defPPr>
            <a:lvl1pPr marL="0" algn="r" defTabSz="914400" rtl="0" eaLnBrk="1" latinLnBrk="0" hangingPunct="1">
              <a:defRPr sz="1050" b="0" i="0" kern="1200">
                <a:solidFill>
                  <a:schemeClr val="bg1">
                    <a:lumMod val="50000"/>
                  </a:schemeClr>
                </a:solidFill>
                <a:latin typeface="Akkurat Light Pro" charset="0"/>
                <a:ea typeface="Akkurat Light Pro" charset="0"/>
                <a:cs typeface="Akkurat Light Pro"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788" dirty="0">
                <a:solidFill>
                  <a:schemeClr val="bg1"/>
                </a:solidFill>
                <a:latin typeface="Arial" charset="0"/>
                <a:ea typeface="Arial" charset="0"/>
                <a:cs typeface="Arial" charset="0"/>
              </a:rPr>
              <a:t>Immunomedics confidential. For internal use only. Do not disseminate without approval.</a:t>
            </a:r>
          </a:p>
        </p:txBody>
      </p:sp>
      <p:pic>
        <p:nvPicPr>
          <p:cNvPr id="5" name="Picture 3">
            <a:extLst>
              <a:ext uri="{FF2B5EF4-FFF2-40B4-BE49-F238E27FC236}">
                <a16:creationId xmlns:a16="http://schemas.microsoft.com/office/drawing/2014/main" id="{4F56578A-3879-544F-AA6C-8CFD1A1B357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5017" y="6226176"/>
            <a:ext cx="389467"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2"/>
          <p:cNvSpPr>
            <a:spLocks noGrp="1"/>
          </p:cNvSpPr>
          <p:nvPr>
            <p:ph type="body" idx="13"/>
          </p:nvPr>
        </p:nvSpPr>
        <p:spPr>
          <a:xfrm>
            <a:off x="342832" y="1"/>
            <a:ext cx="5024299" cy="616226"/>
          </a:xfrm>
          <a:prstGeom prst="rect">
            <a:avLst/>
          </a:prstGeom>
        </p:spPr>
        <p:txBody>
          <a:bodyPr anchor="b"/>
          <a:lstStyle>
            <a:lvl1pPr marL="0" indent="0">
              <a:buNone/>
              <a:defRPr sz="1200" b="0" i="0">
                <a:solidFill>
                  <a:schemeClr val="bg1"/>
                </a:solidFill>
                <a:latin typeface="Arial" charset="0"/>
                <a:ea typeface="Arial" charset="0"/>
                <a:cs typeface="Arial"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7" name="Slide Number Placeholder 8">
            <a:extLst>
              <a:ext uri="{FF2B5EF4-FFF2-40B4-BE49-F238E27FC236}">
                <a16:creationId xmlns:a16="http://schemas.microsoft.com/office/drawing/2014/main" id="{8EF08F02-2DA4-404C-A0E1-12C8ABAF758D}"/>
              </a:ext>
            </a:extLst>
          </p:cNvPr>
          <p:cNvSpPr>
            <a:spLocks noGrp="1"/>
          </p:cNvSpPr>
          <p:nvPr>
            <p:ph type="sldNum" sz="quarter" idx="14"/>
          </p:nvPr>
        </p:nvSpPr>
        <p:spPr>
          <a:xfrm>
            <a:off x="9080500" y="6405564"/>
            <a:ext cx="2743200" cy="365125"/>
          </a:xfrm>
          <a:prstGeom prst="rect">
            <a:avLst/>
          </a:prstGeom>
        </p:spPr>
        <p:txBody>
          <a:bodyPr vert="horz" wrap="square" lIns="91440" tIns="45720" rIns="91440" bIns="45720" numCol="1" anchor="t" anchorCtr="0" compatLnSpc="1">
            <a:prstTxWarp prst="textNoShape">
              <a:avLst/>
            </a:prstTxWarp>
          </a:bodyPr>
          <a:lstStyle>
            <a:lvl1pPr algn="r">
              <a:defRPr sz="700">
                <a:solidFill>
                  <a:schemeClr val="bg1"/>
                </a:solidFill>
                <a:ea typeface="ヒラギノ角ゴ Pro W3" charset="-128"/>
                <a:cs typeface="Arial" panose="020B0604020202020204" pitchFamily="34" charset="0"/>
              </a:defRPr>
            </a:lvl1pPr>
          </a:lstStyle>
          <a:p>
            <a:pPr>
              <a:defRPr/>
            </a:pPr>
            <a:fld id="{1978EC21-8311-8047-AC9A-A7B2F1315C41}" type="slidenum">
              <a:rPr lang="en-US" altLang="en-US"/>
              <a:pPr>
                <a:defRPr/>
              </a:pPr>
              <a:t>‹#›</a:t>
            </a:fld>
            <a:endParaRPr lang="en-US" altLang="en-US"/>
          </a:p>
        </p:txBody>
      </p:sp>
    </p:spTree>
    <p:extLst>
      <p:ext uri="{BB962C8B-B14F-4D97-AF65-F5344CB8AC3E}">
        <p14:creationId xmlns:p14="http://schemas.microsoft.com/office/powerpoint/2010/main" val="28022669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11_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067710F-8341-AB4A-AD54-C59B635CED56}"/>
              </a:ext>
            </a:extLst>
          </p:cNvPr>
          <p:cNvSpPr/>
          <p:nvPr userDrawn="1"/>
        </p:nvSpPr>
        <p:spPr>
          <a:xfrm>
            <a:off x="0" y="0"/>
            <a:ext cx="12192000" cy="6858000"/>
          </a:xfrm>
          <a:prstGeom prst="rect">
            <a:avLst/>
          </a:prstGeom>
          <a:solidFill>
            <a:srgbClr val="DF195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p>
        </p:txBody>
      </p:sp>
      <p:sp>
        <p:nvSpPr>
          <p:cNvPr id="4" name="Footer Placeholder 7">
            <a:extLst>
              <a:ext uri="{FF2B5EF4-FFF2-40B4-BE49-F238E27FC236}">
                <a16:creationId xmlns:a16="http://schemas.microsoft.com/office/drawing/2014/main" id="{B3D12D6E-36AB-F648-89D6-604645CDD0AC}"/>
              </a:ext>
            </a:extLst>
          </p:cNvPr>
          <p:cNvSpPr txBox="1">
            <a:spLocks/>
          </p:cNvSpPr>
          <p:nvPr userDrawn="1"/>
        </p:nvSpPr>
        <p:spPr>
          <a:xfrm>
            <a:off x="3323167" y="6356351"/>
            <a:ext cx="7535333" cy="365125"/>
          </a:xfrm>
          <a:prstGeom prst="rect">
            <a:avLst/>
          </a:prstGeom>
        </p:spPr>
        <p:txBody>
          <a:bodyPr lIns="68580" tIns="34290" rIns="68580" bIns="34290" anchor="ctr"/>
          <a:lstStyle>
            <a:defPPr>
              <a:defRPr lang="en-US"/>
            </a:defPPr>
            <a:lvl1pPr marL="0" algn="r" defTabSz="914400" rtl="0" eaLnBrk="1" latinLnBrk="0" hangingPunct="1">
              <a:defRPr sz="1050" b="0" i="0" kern="1200">
                <a:solidFill>
                  <a:schemeClr val="bg1">
                    <a:lumMod val="50000"/>
                  </a:schemeClr>
                </a:solidFill>
                <a:latin typeface="Akkurat Light Pro" charset="0"/>
                <a:ea typeface="Akkurat Light Pro" charset="0"/>
                <a:cs typeface="Akkurat Light Pro"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788" dirty="0">
                <a:solidFill>
                  <a:schemeClr val="bg1"/>
                </a:solidFill>
                <a:latin typeface="Arial" charset="0"/>
                <a:ea typeface="Arial" charset="0"/>
                <a:cs typeface="Arial" charset="0"/>
              </a:rPr>
              <a:t>Immunomedics confidential. For internal use only. Do not disseminate without approval.</a:t>
            </a:r>
          </a:p>
        </p:txBody>
      </p:sp>
      <p:pic>
        <p:nvPicPr>
          <p:cNvPr id="5" name="Picture 3">
            <a:extLst>
              <a:ext uri="{FF2B5EF4-FFF2-40B4-BE49-F238E27FC236}">
                <a16:creationId xmlns:a16="http://schemas.microsoft.com/office/drawing/2014/main" id="{592CF09C-806B-984D-83DA-72D833EC0C1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5017" y="6226176"/>
            <a:ext cx="389467"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2"/>
          <p:cNvSpPr>
            <a:spLocks noGrp="1"/>
          </p:cNvSpPr>
          <p:nvPr>
            <p:ph type="body" idx="13"/>
          </p:nvPr>
        </p:nvSpPr>
        <p:spPr>
          <a:xfrm>
            <a:off x="342832" y="1"/>
            <a:ext cx="5024299" cy="616226"/>
          </a:xfrm>
          <a:prstGeom prst="rect">
            <a:avLst/>
          </a:prstGeom>
        </p:spPr>
        <p:txBody>
          <a:bodyPr anchor="b"/>
          <a:lstStyle>
            <a:lvl1pPr marL="0" indent="0">
              <a:buNone/>
              <a:defRPr sz="1200" b="0" i="0">
                <a:solidFill>
                  <a:schemeClr val="bg1"/>
                </a:solidFill>
                <a:latin typeface="Arial" charset="0"/>
                <a:ea typeface="Arial" charset="0"/>
                <a:cs typeface="Arial"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7" name="Slide Number Placeholder 8">
            <a:extLst>
              <a:ext uri="{FF2B5EF4-FFF2-40B4-BE49-F238E27FC236}">
                <a16:creationId xmlns:a16="http://schemas.microsoft.com/office/drawing/2014/main" id="{28579831-47BC-4541-B8AB-8C2D2A2878EB}"/>
              </a:ext>
            </a:extLst>
          </p:cNvPr>
          <p:cNvSpPr>
            <a:spLocks noGrp="1"/>
          </p:cNvSpPr>
          <p:nvPr>
            <p:ph type="sldNum" sz="quarter" idx="14"/>
          </p:nvPr>
        </p:nvSpPr>
        <p:spPr>
          <a:xfrm>
            <a:off x="9080500" y="6405564"/>
            <a:ext cx="2743200" cy="365125"/>
          </a:xfrm>
          <a:prstGeom prst="rect">
            <a:avLst/>
          </a:prstGeom>
        </p:spPr>
        <p:txBody>
          <a:bodyPr vert="horz" wrap="square" lIns="91440" tIns="45720" rIns="91440" bIns="45720" numCol="1" anchor="t" anchorCtr="0" compatLnSpc="1">
            <a:prstTxWarp prst="textNoShape">
              <a:avLst/>
            </a:prstTxWarp>
          </a:bodyPr>
          <a:lstStyle>
            <a:lvl1pPr algn="r">
              <a:defRPr sz="700">
                <a:solidFill>
                  <a:schemeClr val="bg1"/>
                </a:solidFill>
                <a:ea typeface="ヒラギノ角ゴ Pro W3" charset="-128"/>
                <a:cs typeface="Arial" panose="020B0604020202020204" pitchFamily="34" charset="0"/>
              </a:defRPr>
            </a:lvl1pPr>
          </a:lstStyle>
          <a:p>
            <a:pPr>
              <a:defRPr/>
            </a:pPr>
            <a:fld id="{18022003-2248-B04A-93CA-D3B0BB6DB5C2}" type="slidenum">
              <a:rPr lang="en-US" altLang="en-US"/>
              <a:pPr>
                <a:defRPr/>
              </a:pPr>
              <a:t>‹#›</a:t>
            </a:fld>
            <a:endParaRPr lang="en-US" altLang="en-US"/>
          </a:p>
        </p:txBody>
      </p:sp>
    </p:spTree>
    <p:extLst>
      <p:ext uri="{BB962C8B-B14F-4D97-AF65-F5344CB8AC3E}">
        <p14:creationId xmlns:p14="http://schemas.microsoft.com/office/powerpoint/2010/main" val="21262496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37E334-FF19-C046-9B94-62E121A8FC2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7">
            <a:extLst>
              <a:ext uri="{FF2B5EF4-FFF2-40B4-BE49-F238E27FC236}">
                <a16:creationId xmlns:a16="http://schemas.microsoft.com/office/drawing/2014/main" id="{72895A67-2FBD-5343-8516-A4252DBC34A1}"/>
              </a:ext>
            </a:extLst>
          </p:cNvPr>
          <p:cNvSpPr txBox="1">
            <a:spLocks/>
          </p:cNvSpPr>
          <p:nvPr userDrawn="1"/>
        </p:nvSpPr>
        <p:spPr>
          <a:xfrm>
            <a:off x="3323167" y="6356351"/>
            <a:ext cx="7535333" cy="365125"/>
          </a:xfrm>
          <a:prstGeom prst="rect">
            <a:avLst/>
          </a:prstGeom>
        </p:spPr>
        <p:txBody>
          <a:bodyPr lIns="68580" tIns="34290" rIns="68580" bIns="34290" anchor="ctr"/>
          <a:lstStyle>
            <a:defPPr>
              <a:defRPr lang="en-US"/>
            </a:defPPr>
            <a:lvl1pPr marL="0" algn="r" defTabSz="914400" rtl="0" eaLnBrk="1" latinLnBrk="0" hangingPunct="1">
              <a:defRPr sz="1050" b="0" i="0" kern="1200">
                <a:solidFill>
                  <a:schemeClr val="bg1">
                    <a:lumMod val="50000"/>
                  </a:schemeClr>
                </a:solidFill>
                <a:latin typeface="Akkurat Light Pro" charset="0"/>
                <a:ea typeface="Akkurat Light Pro" charset="0"/>
                <a:cs typeface="Akkurat Light Pro"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788" dirty="0">
                <a:solidFill>
                  <a:schemeClr val="bg1"/>
                </a:solidFill>
                <a:latin typeface="Arial" charset="0"/>
                <a:ea typeface="Arial" charset="0"/>
                <a:cs typeface="Arial" charset="0"/>
              </a:rPr>
              <a:t>Immunomedics confidential. For internal use only. Do not disseminate without approval.</a:t>
            </a:r>
          </a:p>
        </p:txBody>
      </p:sp>
      <p:pic>
        <p:nvPicPr>
          <p:cNvPr id="4" name="Picture 3">
            <a:extLst>
              <a:ext uri="{FF2B5EF4-FFF2-40B4-BE49-F238E27FC236}">
                <a16:creationId xmlns:a16="http://schemas.microsoft.com/office/drawing/2014/main" id="{2A3181C3-FD51-4A45-98F1-3EB3E28079E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45017" y="6226176"/>
            <a:ext cx="389467"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8">
            <a:extLst>
              <a:ext uri="{FF2B5EF4-FFF2-40B4-BE49-F238E27FC236}">
                <a16:creationId xmlns:a16="http://schemas.microsoft.com/office/drawing/2014/main" id="{030593E3-B13E-2F42-A379-78D97AA89656}"/>
              </a:ext>
            </a:extLst>
          </p:cNvPr>
          <p:cNvSpPr>
            <a:spLocks noGrp="1"/>
          </p:cNvSpPr>
          <p:nvPr>
            <p:ph type="sldNum" sz="quarter" idx="10"/>
          </p:nvPr>
        </p:nvSpPr>
        <p:spPr>
          <a:xfrm>
            <a:off x="9080500" y="6405564"/>
            <a:ext cx="2743200" cy="365125"/>
          </a:xfrm>
          <a:prstGeom prst="rect">
            <a:avLst/>
          </a:prstGeom>
        </p:spPr>
        <p:txBody>
          <a:bodyPr vert="horz" wrap="square" lIns="91440" tIns="45720" rIns="91440" bIns="45720" numCol="1" anchor="t" anchorCtr="0" compatLnSpc="1">
            <a:prstTxWarp prst="textNoShape">
              <a:avLst/>
            </a:prstTxWarp>
          </a:bodyPr>
          <a:lstStyle>
            <a:lvl1pPr algn="r">
              <a:defRPr sz="700">
                <a:solidFill>
                  <a:schemeClr val="bg1"/>
                </a:solidFill>
                <a:ea typeface="ヒラギノ角ゴ Pro W3" charset="-128"/>
                <a:cs typeface="Arial" panose="020B0604020202020204" pitchFamily="34" charset="0"/>
              </a:defRPr>
            </a:lvl1pPr>
          </a:lstStyle>
          <a:p>
            <a:pPr>
              <a:defRPr/>
            </a:pPr>
            <a:fld id="{F29E4B91-F32A-5C4A-A6BC-F8B966271E46}" type="slidenum">
              <a:rPr lang="en-US" altLang="en-US"/>
              <a:pPr>
                <a:defRPr/>
              </a:pPr>
              <a:t>‹#›</a:t>
            </a:fld>
            <a:endParaRPr lang="en-US" altLang="en-US"/>
          </a:p>
        </p:txBody>
      </p:sp>
    </p:spTree>
    <p:extLst>
      <p:ext uri="{BB962C8B-B14F-4D97-AF65-F5344CB8AC3E}">
        <p14:creationId xmlns:p14="http://schemas.microsoft.com/office/powerpoint/2010/main" val="5747392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08623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3/11/22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5DD32C6A-AF25-FA4E-B2DA-91EB5CF54CEF}" type="slidenum">
              <a:rPr lang="en-US" smtClean="0"/>
              <a:pPr>
                <a:defRPr/>
              </a:pPr>
              <a:t>‹#›</a:t>
            </a:fld>
            <a:endParaRPr lang="en-US"/>
          </a:p>
        </p:txBody>
      </p:sp>
    </p:spTree>
    <p:extLst>
      <p:ext uri="{BB962C8B-B14F-4D97-AF65-F5344CB8AC3E}">
        <p14:creationId xmlns:p14="http://schemas.microsoft.com/office/powerpoint/2010/main" val="5936871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3/11/22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5DD32C6A-AF25-FA4E-B2DA-91EB5CF54CEF}" type="slidenum">
              <a:rPr lang="en-US" smtClean="0"/>
              <a:pPr>
                <a:defRPr/>
              </a:pPr>
              <a:t>‹#›</a:t>
            </a:fld>
            <a:endParaRPr lang="en-US"/>
          </a:p>
        </p:txBody>
      </p:sp>
    </p:spTree>
    <p:extLst>
      <p:ext uri="{BB962C8B-B14F-4D97-AF65-F5344CB8AC3E}">
        <p14:creationId xmlns:p14="http://schemas.microsoft.com/office/powerpoint/2010/main" val="30510543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3/11/22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5DD32C6A-AF25-FA4E-B2DA-91EB5CF54CEF}" type="slidenum">
              <a:rPr lang="en-US" smtClean="0"/>
              <a:pPr>
                <a:defRPr/>
              </a:pPr>
              <a:t>‹#›</a:t>
            </a:fld>
            <a:endParaRPr lang="en-US"/>
          </a:p>
        </p:txBody>
      </p:sp>
    </p:spTree>
    <p:extLst>
      <p:ext uri="{BB962C8B-B14F-4D97-AF65-F5344CB8AC3E}">
        <p14:creationId xmlns:p14="http://schemas.microsoft.com/office/powerpoint/2010/main" val="6394080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3/11/22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defRPr/>
            </a:pPr>
            <a:fld id="{5DD32C6A-AF25-FA4E-B2DA-91EB5CF54CEF}" type="slidenum">
              <a:rPr lang="en-US" smtClean="0"/>
              <a:pPr>
                <a:defRPr/>
              </a:pPr>
              <a:t>‹#›</a:t>
            </a:fld>
            <a:endParaRPr lang="en-US"/>
          </a:p>
        </p:txBody>
      </p:sp>
    </p:spTree>
    <p:extLst>
      <p:ext uri="{BB962C8B-B14F-4D97-AF65-F5344CB8AC3E}">
        <p14:creationId xmlns:p14="http://schemas.microsoft.com/office/powerpoint/2010/main" val="7300267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3/11/22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a:defRPr/>
            </a:pPr>
            <a:fld id="{5DD32C6A-AF25-FA4E-B2DA-91EB5CF54CEF}" type="slidenum">
              <a:rPr lang="en-US" smtClean="0"/>
              <a:pPr>
                <a:defRPr/>
              </a:pPr>
              <a:t>‹#›</a:t>
            </a:fld>
            <a:endParaRPr lang="en-US"/>
          </a:p>
        </p:txBody>
      </p:sp>
    </p:spTree>
    <p:extLst>
      <p:ext uri="{BB962C8B-B14F-4D97-AF65-F5344CB8AC3E}">
        <p14:creationId xmlns:p14="http://schemas.microsoft.com/office/powerpoint/2010/main" val="32748794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3/11/22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a:defRPr/>
            </a:pPr>
            <a:fld id="{5DD32C6A-AF25-FA4E-B2DA-91EB5CF54CEF}" type="slidenum">
              <a:rPr lang="en-US" smtClean="0"/>
              <a:pPr>
                <a:defRPr/>
              </a:pPr>
              <a:t>‹#›</a:t>
            </a:fld>
            <a:endParaRPr lang="en-US"/>
          </a:p>
        </p:txBody>
      </p:sp>
    </p:spTree>
    <p:extLst>
      <p:ext uri="{BB962C8B-B14F-4D97-AF65-F5344CB8AC3E}">
        <p14:creationId xmlns:p14="http://schemas.microsoft.com/office/powerpoint/2010/main" val="34030877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3/11/22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535503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3/11/22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defRPr/>
            </a:pPr>
            <a:fld id="{5DD32C6A-AF25-FA4E-B2DA-91EB5CF54CEF}" type="slidenum">
              <a:rPr lang="en-US" smtClean="0"/>
              <a:pPr>
                <a:defRPr/>
              </a:pPr>
              <a:t>‹#›</a:t>
            </a:fld>
            <a:endParaRPr lang="en-US"/>
          </a:p>
        </p:txBody>
      </p:sp>
    </p:spTree>
    <p:extLst>
      <p:ext uri="{BB962C8B-B14F-4D97-AF65-F5344CB8AC3E}">
        <p14:creationId xmlns:p14="http://schemas.microsoft.com/office/powerpoint/2010/main" val="31126144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3/11/22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defRPr/>
            </a:pPr>
            <a:fld id="{5DD32C6A-AF25-FA4E-B2DA-91EB5CF54CEF}" type="slidenum">
              <a:rPr lang="en-US" smtClean="0"/>
              <a:pPr>
                <a:defRPr/>
              </a:pPr>
              <a:t>‹#›</a:t>
            </a:fld>
            <a:endParaRPr lang="en-US"/>
          </a:p>
        </p:txBody>
      </p:sp>
    </p:spTree>
    <p:extLst>
      <p:ext uri="{BB962C8B-B14F-4D97-AF65-F5344CB8AC3E}">
        <p14:creationId xmlns:p14="http://schemas.microsoft.com/office/powerpoint/2010/main" val="31309173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3/11/22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5DD32C6A-AF25-FA4E-B2DA-91EB5CF54CEF}" type="slidenum">
              <a:rPr lang="en-US" smtClean="0"/>
              <a:pPr>
                <a:defRPr/>
              </a:pPr>
              <a:t>‹#›</a:t>
            </a:fld>
            <a:endParaRPr lang="en-US"/>
          </a:p>
        </p:txBody>
      </p:sp>
    </p:spTree>
    <p:extLst>
      <p:ext uri="{BB962C8B-B14F-4D97-AF65-F5344CB8AC3E}">
        <p14:creationId xmlns:p14="http://schemas.microsoft.com/office/powerpoint/2010/main" val="41247918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97938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3/11/22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5DD32C6A-AF25-FA4E-B2DA-91EB5CF54CEF}" type="slidenum">
              <a:rPr lang="en-US" smtClean="0"/>
              <a:pPr>
                <a:defRPr/>
              </a:pPr>
              <a:t>‹#›</a:t>
            </a:fld>
            <a:endParaRPr lang="en-US"/>
          </a:p>
        </p:txBody>
      </p:sp>
    </p:spTree>
    <p:extLst>
      <p:ext uri="{BB962C8B-B14F-4D97-AF65-F5344CB8AC3E}">
        <p14:creationId xmlns:p14="http://schemas.microsoft.com/office/powerpoint/2010/main" val="8201379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p:cSld name="1_Title and Content">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514E2E9B-6454-8741-B036-B42783AC650E}"/>
              </a:ext>
            </a:extLst>
          </p:cNvPr>
          <p:cNvSpPr txBox="1">
            <a:spLocks noGrp="1"/>
          </p:cNvSpPr>
          <p:nvPr>
            <p:ph type="sldNum" sz="quarter" idx="10"/>
          </p:nvPr>
        </p:nvSpPr>
        <p:spPr/>
        <p:txBody>
          <a:bodyPr/>
          <a:lstStyle>
            <a:lvl1pPr>
              <a:defRPr/>
            </a:lvl1pPr>
          </a:lstStyle>
          <a:p>
            <a:pPr>
              <a:defRPr/>
            </a:pPr>
            <a:fld id="{2289E5A8-348E-B542-8548-7FED22BD3778}" type="slidenum">
              <a:rPr/>
              <a:pPr>
                <a:defRPr/>
              </a:pPr>
              <a:t>‹#›</a:t>
            </a:fld>
            <a:endParaRPr/>
          </a:p>
        </p:txBody>
      </p:sp>
    </p:spTree>
    <p:extLst>
      <p:ext uri="{BB962C8B-B14F-4D97-AF65-F5344CB8AC3E}">
        <p14:creationId xmlns:p14="http://schemas.microsoft.com/office/powerpoint/2010/main" val="24140049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20DD7237-E7AA-404F-8BD9-758B2866A4D0}"/>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AD1FD4D-ACD6-C84E-9701-47D9933A67AD}"/>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96F7947-4F55-EF4F-AA76-8B8E9439B2A6}"/>
              </a:ext>
            </a:extLst>
          </p:cNvPr>
          <p:cNvSpPr>
            <a:spLocks noGrp="1" noChangeArrowheads="1"/>
          </p:cNvSpPr>
          <p:nvPr>
            <p:ph type="sldNum" sz="quarter" idx="12"/>
          </p:nvPr>
        </p:nvSpPr>
        <p:spPr/>
        <p:txBody>
          <a:bodyPr/>
          <a:lstStyle>
            <a:lvl1pPr>
              <a:defRPr/>
            </a:lvl1pPr>
          </a:lstStyle>
          <a:p>
            <a:pPr>
              <a:defRPr/>
            </a:pPr>
            <a:fld id="{4D79B59C-2E74-694F-B793-2B3A65702975}" type="slidenum">
              <a:rPr lang="en-US" altLang="en-US"/>
              <a:pPr>
                <a:defRPr/>
              </a:pPr>
              <a:t>‹#›</a:t>
            </a:fld>
            <a:endParaRPr lang="en-US" altLang="en-US"/>
          </a:p>
        </p:txBody>
      </p:sp>
    </p:spTree>
    <p:extLst>
      <p:ext uri="{BB962C8B-B14F-4D97-AF65-F5344CB8AC3E}">
        <p14:creationId xmlns:p14="http://schemas.microsoft.com/office/powerpoint/2010/main" val="4278793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8B062E1-05F5-8B40-ABF1-4E2325E4459B}"/>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4623083-201D-8443-9BC8-081CF128113B}"/>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4B7B3B7-A3A8-7341-834C-D61FEAE1ADFE}"/>
              </a:ext>
            </a:extLst>
          </p:cNvPr>
          <p:cNvSpPr>
            <a:spLocks noGrp="1" noChangeArrowheads="1"/>
          </p:cNvSpPr>
          <p:nvPr>
            <p:ph type="sldNum" sz="quarter" idx="12"/>
          </p:nvPr>
        </p:nvSpPr>
        <p:spPr/>
        <p:txBody>
          <a:bodyPr/>
          <a:lstStyle>
            <a:lvl1pPr>
              <a:defRPr/>
            </a:lvl1pPr>
          </a:lstStyle>
          <a:p>
            <a:pPr>
              <a:defRPr/>
            </a:pPr>
            <a:fld id="{F8A518F1-0B23-7D45-822E-459757ABB505}" type="slidenum">
              <a:rPr lang="en-US" altLang="en-US"/>
              <a:pPr>
                <a:defRPr/>
              </a:pPr>
              <a:t>‹#›</a:t>
            </a:fld>
            <a:endParaRPr lang="en-US" altLang="en-US"/>
          </a:p>
        </p:txBody>
      </p:sp>
    </p:spTree>
    <p:extLst>
      <p:ext uri="{BB962C8B-B14F-4D97-AF65-F5344CB8AC3E}">
        <p14:creationId xmlns:p14="http://schemas.microsoft.com/office/powerpoint/2010/main" val="11680238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0E000249-9214-9340-8057-EECFA76E22C0}"/>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CDD41AC-805A-944C-B389-3E11B49AD14D}"/>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55FE57D-9F2B-B74C-8E78-05716B2F22B5}"/>
              </a:ext>
            </a:extLst>
          </p:cNvPr>
          <p:cNvSpPr>
            <a:spLocks noGrp="1" noChangeArrowheads="1"/>
          </p:cNvSpPr>
          <p:nvPr>
            <p:ph type="sldNum" sz="quarter" idx="12"/>
          </p:nvPr>
        </p:nvSpPr>
        <p:spPr/>
        <p:txBody>
          <a:bodyPr/>
          <a:lstStyle>
            <a:lvl1pPr>
              <a:defRPr/>
            </a:lvl1pPr>
          </a:lstStyle>
          <a:p>
            <a:pPr>
              <a:defRPr/>
            </a:pPr>
            <a:fld id="{B4B1866A-FC14-E945-9B70-B6E132A84DEB}" type="slidenum">
              <a:rPr lang="en-US" altLang="en-US"/>
              <a:pPr>
                <a:defRPr/>
              </a:pPr>
              <a:t>‹#›</a:t>
            </a:fld>
            <a:endParaRPr lang="en-US" altLang="en-US"/>
          </a:p>
        </p:txBody>
      </p:sp>
    </p:spTree>
    <p:extLst>
      <p:ext uri="{BB962C8B-B14F-4D97-AF65-F5344CB8AC3E}">
        <p14:creationId xmlns:p14="http://schemas.microsoft.com/office/powerpoint/2010/main" val="29615101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a:extLst>
              <a:ext uri="{FF2B5EF4-FFF2-40B4-BE49-F238E27FC236}">
                <a16:creationId xmlns:a16="http://schemas.microsoft.com/office/drawing/2014/main" id="{5CACE82F-686A-AE43-8B85-C56E4B0F72D1}"/>
              </a:ext>
            </a:extLst>
          </p:cNvPr>
          <p:cNvSpPr>
            <a:spLocks noGrp="1" noChangeArrowheads="1"/>
          </p:cNvSpPr>
          <p:nvPr>
            <p:ph type="dt" sz="half" idx="10"/>
          </p:nvPr>
        </p:nvSpPr>
        <p:spPr/>
        <p:txBody>
          <a:bodyPr/>
          <a:lstStyle>
            <a:lvl1pPr>
              <a:defRPr/>
            </a:lvl1pPr>
          </a:lstStyle>
          <a:p>
            <a:pPr>
              <a:defRPr/>
            </a:pPr>
            <a:endParaRPr lang="en-US"/>
          </a:p>
        </p:txBody>
      </p:sp>
      <p:sp>
        <p:nvSpPr>
          <p:cNvPr id="6" name="Footer Placeholder 8">
            <a:extLst>
              <a:ext uri="{FF2B5EF4-FFF2-40B4-BE49-F238E27FC236}">
                <a16:creationId xmlns:a16="http://schemas.microsoft.com/office/drawing/2014/main" id="{E441934A-7203-6C41-BB5B-63652D25D147}"/>
              </a:ext>
            </a:extLst>
          </p:cNvPr>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9">
            <a:extLst>
              <a:ext uri="{FF2B5EF4-FFF2-40B4-BE49-F238E27FC236}">
                <a16:creationId xmlns:a16="http://schemas.microsoft.com/office/drawing/2014/main" id="{83751FFB-4F29-4E45-83E5-E7B0FFF35F5C}"/>
              </a:ext>
            </a:extLst>
          </p:cNvPr>
          <p:cNvSpPr>
            <a:spLocks noGrp="1" noChangeArrowheads="1"/>
          </p:cNvSpPr>
          <p:nvPr>
            <p:ph type="sldNum" sz="quarter" idx="12"/>
          </p:nvPr>
        </p:nvSpPr>
        <p:spPr/>
        <p:txBody>
          <a:bodyPr/>
          <a:lstStyle>
            <a:lvl1pPr>
              <a:defRPr/>
            </a:lvl1pPr>
          </a:lstStyle>
          <a:p>
            <a:pPr>
              <a:defRPr/>
            </a:pPr>
            <a:fld id="{61B079E1-A482-5F47-A4F5-4F33BA265772}" type="slidenum">
              <a:rPr lang="en-US" altLang="en-US"/>
              <a:pPr>
                <a:defRPr/>
              </a:pPr>
              <a:t>‹#›</a:t>
            </a:fld>
            <a:endParaRPr lang="en-US" altLang="en-US"/>
          </a:p>
        </p:txBody>
      </p:sp>
    </p:spTree>
    <p:extLst>
      <p:ext uri="{BB962C8B-B14F-4D97-AF65-F5344CB8AC3E}">
        <p14:creationId xmlns:p14="http://schemas.microsoft.com/office/powerpoint/2010/main" val="2580158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1E32D68-7FE1-FC43-BD94-9E12C84A2FD4}"/>
              </a:ext>
            </a:extLst>
          </p:cNvPr>
          <p:cNvSpPr>
            <a:spLocks noGrp="1" noChangeArrowheads="1"/>
          </p:cNvSpPr>
          <p:nvPr>
            <p:ph type="dt" sz="half" idx="10"/>
          </p:nvPr>
        </p:nvSpPr>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D65DF2FF-35CD-0343-8B7F-7111B1947EA3}"/>
              </a:ext>
            </a:extLst>
          </p:cNvPr>
          <p:cNvSpPr>
            <a:spLocks noGrp="1" noChangeArrowheads="1"/>
          </p:cNvSpPr>
          <p:nvPr>
            <p:ph type="ftr" sz="quarter" idx="11"/>
          </p:nvPr>
        </p:nvSpPr>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29D8C7DC-613D-0B48-98BA-563C45159753}"/>
              </a:ext>
            </a:extLst>
          </p:cNvPr>
          <p:cNvSpPr>
            <a:spLocks noGrp="1" noChangeArrowheads="1"/>
          </p:cNvSpPr>
          <p:nvPr>
            <p:ph type="sldNum" sz="quarter" idx="12"/>
          </p:nvPr>
        </p:nvSpPr>
        <p:spPr/>
        <p:txBody>
          <a:bodyPr/>
          <a:lstStyle>
            <a:lvl1pPr>
              <a:defRPr/>
            </a:lvl1pPr>
          </a:lstStyle>
          <a:p>
            <a:pPr>
              <a:defRPr/>
            </a:pPr>
            <a:fld id="{8364B5EC-BEC3-1C49-ABA8-C66660697A4D}" type="slidenum">
              <a:rPr lang="en-US" altLang="en-US"/>
              <a:pPr>
                <a:defRPr/>
              </a:pPr>
              <a:t>‹#›</a:t>
            </a:fld>
            <a:endParaRPr lang="en-US" altLang="en-US"/>
          </a:p>
        </p:txBody>
      </p:sp>
    </p:spTree>
    <p:extLst>
      <p:ext uri="{BB962C8B-B14F-4D97-AF65-F5344CB8AC3E}">
        <p14:creationId xmlns:p14="http://schemas.microsoft.com/office/powerpoint/2010/main" val="24718747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C8A5430-516D-B448-91C0-4910E357C3FB}"/>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DAA08E6-5D2A-CE48-9C28-B7008A8CB075}"/>
              </a:ext>
            </a:extLst>
          </p:cNvPr>
          <p:cNvSpPr>
            <a:spLocks noGrp="1" noChangeArrowheads="1"/>
          </p:cNvSpPr>
          <p:nvPr>
            <p:ph type="ftr" sz="quarter" idx="11"/>
          </p:nvPr>
        </p:nvSpPr>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5CFA217-04E4-5645-BD62-D86906DD17FD}"/>
              </a:ext>
            </a:extLst>
          </p:cNvPr>
          <p:cNvSpPr>
            <a:spLocks noGrp="1" noChangeArrowheads="1"/>
          </p:cNvSpPr>
          <p:nvPr>
            <p:ph type="sldNum" sz="quarter" idx="12"/>
          </p:nvPr>
        </p:nvSpPr>
        <p:spPr/>
        <p:txBody>
          <a:bodyPr/>
          <a:lstStyle>
            <a:lvl1pPr>
              <a:defRPr/>
            </a:lvl1pPr>
          </a:lstStyle>
          <a:p>
            <a:pPr>
              <a:defRPr/>
            </a:pPr>
            <a:fld id="{0706E64F-788B-4242-8D56-D951ACE1D8BD}" type="slidenum">
              <a:rPr lang="en-US" altLang="en-US"/>
              <a:pPr>
                <a:defRPr/>
              </a:pPr>
              <a:t>‹#›</a:t>
            </a:fld>
            <a:endParaRPr lang="en-US" altLang="en-US"/>
          </a:p>
        </p:txBody>
      </p:sp>
    </p:spTree>
    <p:extLst>
      <p:ext uri="{BB962C8B-B14F-4D97-AF65-F5344CB8AC3E}">
        <p14:creationId xmlns:p14="http://schemas.microsoft.com/office/powerpoint/2010/main" val="1067560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6E874C3-E080-564E-BA67-3CAE975E3BD8}"/>
              </a:ext>
            </a:extLst>
          </p:cNvPr>
          <p:cNvSpPr>
            <a:spLocks noGrp="1" noChangeArrowheads="1"/>
          </p:cNvSpPr>
          <p:nvPr>
            <p:ph type="dt" sz="half" idx="10"/>
          </p:nvPr>
        </p:nvSpPr>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66EB40CD-BF57-E242-8E8D-84DFA8ADB3C4}"/>
              </a:ext>
            </a:extLst>
          </p:cNvPr>
          <p:cNvSpPr>
            <a:spLocks noGrp="1" noChangeArrowheads="1"/>
          </p:cNvSpPr>
          <p:nvPr>
            <p:ph type="ftr" sz="quarter" idx="11"/>
          </p:nvPr>
        </p:nvSpPr>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64B358C7-4429-3748-A5DE-7D7132BB2B38}"/>
              </a:ext>
            </a:extLst>
          </p:cNvPr>
          <p:cNvSpPr>
            <a:spLocks noGrp="1" noChangeArrowheads="1"/>
          </p:cNvSpPr>
          <p:nvPr>
            <p:ph type="sldNum" sz="quarter" idx="12"/>
          </p:nvPr>
        </p:nvSpPr>
        <p:spPr/>
        <p:txBody>
          <a:bodyPr/>
          <a:lstStyle>
            <a:lvl1pPr>
              <a:defRPr/>
            </a:lvl1pPr>
          </a:lstStyle>
          <a:p>
            <a:pPr>
              <a:defRPr/>
            </a:pPr>
            <a:fld id="{2DD7297B-6FCE-DF4F-8D54-8FA02BA6FCB9}" type="slidenum">
              <a:rPr lang="en-US" altLang="en-US"/>
              <a:pPr>
                <a:defRPr/>
              </a:pPr>
              <a:t>‹#›</a:t>
            </a:fld>
            <a:endParaRPr lang="en-US" altLang="en-US"/>
          </a:p>
        </p:txBody>
      </p:sp>
    </p:spTree>
    <p:extLst>
      <p:ext uri="{BB962C8B-B14F-4D97-AF65-F5344CB8AC3E}">
        <p14:creationId xmlns:p14="http://schemas.microsoft.com/office/powerpoint/2010/main" val="24056187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7">
            <a:extLst>
              <a:ext uri="{FF2B5EF4-FFF2-40B4-BE49-F238E27FC236}">
                <a16:creationId xmlns:a16="http://schemas.microsoft.com/office/drawing/2014/main" id="{A4F69C76-943B-144C-90FF-135538E9FA4C}"/>
              </a:ext>
            </a:extLst>
          </p:cNvPr>
          <p:cNvSpPr>
            <a:spLocks noGrp="1" noChangeArrowheads="1"/>
          </p:cNvSpPr>
          <p:nvPr>
            <p:ph type="dt" sz="half" idx="10"/>
          </p:nvPr>
        </p:nvSpPr>
        <p:spPr/>
        <p:txBody>
          <a:bodyPr/>
          <a:lstStyle>
            <a:lvl1pPr>
              <a:defRPr/>
            </a:lvl1pPr>
          </a:lstStyle>
          <a:p>
            <a:pPr>
              <a:defRPr/>
            </a:pPr>
            <a:endParaRPr lang="en-US"/>
          </a:p>
        </p:txBody>
      </p:sp>
      <p:sp>
        <p:nvSpPr>
          <p:cNvPr id="6" name="Footer Placeholder 8">
            <a:extLst>
              <a:ext uri="{FF2B5EF4-FFF2-40B4-BE49-F238E27FC236}">
                <a16:creationId xmlns:a16="http://schemas.microsoft.com/office/drawing/2014/main" id="{41090FAC-0A05-DA43-9898-1AC8A0FAEC92}"/>
              </a:ext>
            </a:extLst>
          </p:cNvPr>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9">
            <a:extLst>
              <a:ext uri="{FF2B5EF4-FFF2-40B4-BE49-F238E27FC236}">
                <a16:creationId xmlns:a16="http://schemas.microsoft.com/office/drawing/2014/main" id="{C54986CC-0452-1C41-8A8A-26D221B684C8}"/>
              </a:ext>
            </a:extLst>
          </p:cNvPr>
          <p:cNvSpPr>
            <a:spLocks noGrp="1" noChangeArrowheads="1"/>
          </p:cNvSpPr>
          <p:nvPr>
            <p:ph type="sldNum" sz="quarter" idx="12"/>
          </p:nvPr>
        </p:nvSpPr>
        <p:spPr/>
        <p:txBody>
          <a:bodyPr/>
          <a:lstStyle>
            <a:lvl1pPr>
              <a:defRPr/>
            </a:lvl1pPr>
          </a:lstStyle>
          <a:p>
            <a:pPr>
              <a:defRPr/>
            </a:pPr>
            <a:fld id="{88B6B407-06C1-084C-AE0A-95947182C7A4}" type="slidenum">
              <a:rPr lang="en-US" altLang="en-US"/>
              <a:pPr>
                <a:defRPr/>
              </a:pPr>
              <a:t>‹#›</a:t>
            </a:fld>
            <a:endParaRPr lang="en-US" altLang="en-US"/>
          </a:p>
        </p:txBody>
      </p:sp>
    </p:spTree>
    <p:extLst>
      <p:ext uri="{BB962C8B-B14F-4D97-AF65-F5344CB8AC3E}">
        <p14:creationId xmlns:p14="http://schemas.microsoft.com/office/powerpoint/2010/main" val="27246428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5400" y="4363099"/>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5400" y="2708920"/>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2380003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702597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7">
            <a:extLst>
              <a:ext uri="{FF2B5EF4-FFF2-40B4-BE49-F238E27FC236}">
                <a16:creationId xmlns:a16="http://schemas.microsoft.com/office/drawing/2014/main" id="{37A6FC36-6A67-9046-B682-514F25379C6A}"/>
              </a:ext>
            </a:extLst>
          </p:cNvPr>
          <p:cNvSpPr>
            <a:spLocks noGrp="1" noChangeArrowheads="1"/>
          </p:cNvSpPr>
          <p:nvPr>
            <p:ph type="dt" sz="half" idx="10"/>
          </p:nvPr>
        </p:nvSpPr>
        <p:spPr/>
        <p:txBody>
          <a:bodyPr/>
          <a:lstStyle>
            <a:lvl1pPr>
              <a:defRPr/>
            </a:lvl1pPr>
          </a:lstStyle>
          <a:p>
            <a:pPr>
              <a:defRPr/>
            </a:pPr>
            <a:endParaRPr lang="en-US"/>
          </a:p>
        </p:txBody>
      </p:sp>
      <p:sp>
        <p:nvSpPr>
          <p:cNvPr id="6" name="Footer Placeholder 8">
            <a:extLst>
              <a:ext uri="{FF2B5EF4-FFF2-40B4-BE49-F238E27FC236}">
                <a16:creationId xmlns:a16="http://schemas.microsoft.com/office/drawing/2014/main" id="{676FB398-1FA8-704C-A3B7-64DA50D083C0}"/>
              </a:ext>
            </a:extLst>
          </p:cNvPr>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9">
            <a:extLst>
              <a:ext uri="{FF2B5EF4-FFF2-40B4-BE49-F238E27FC236}">
                <a16:creationId xmlns:a16="http://schemas.microsoft.com/office/drawing/2014/main" id="{25EC4EB8-B53A-834A-8B4E-246A9FB16D12}"/>
              </a:ext>
            </a:extLst>
          </p:cNvPr>
          <p:cNvSpPr>
            <a:spLocks noGrp="1" noChangeArrowheads="1"/>
          </p:cNvSpPr>
          <p:nvPr>
            <p:ph type="sldNum" sz="quarter" idx="12"/>
          </p:nvPr>
        </p:nvSpPr>
        <p:spPr/>
        <p:txBody>
          <a:bodyPr/>
          <a:lstStyle>
            <a:lvl1pPr>
              <a:defRPr/>
            </a:lvl1pPr>
          </a:lstStyle>
          <a:p>
            <a:pPr>
              <a:defRPr/>
            </a:pPr>
            <a:fld id="{D6C68168-CAFE-3E4E-BE07-8CCA249EBF7C}" type="slidenum">
              <a:rPr lang="en-US" altLang="en-US"/>
              <a:pPr>
                <a:defRPr/>
              </a:pPr>
              <a:t>‹#›</a:t>
            </a:fld>
            <a:endParaRPr lang="en-US" altLang="en-US"/>
          </a:p>
        </p:txBody>
      </p:sp>
    </p:spTree>
    <p:extLst>
      <p:ext uri="{BB962C8B-B14F-4D97-AF65-F5344CB8AC3E}">
        <p14:creationId xmlns:p14="http://schemas.microsoft.com/office/powerpoint/2010/main" val="10980883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FD35726-4B44-694E-8076-F83E17F93D17}"/>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DD4B9D7-5C1A-0443-B7E5-7A4A673C20E4}"/>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B4C4ED3-D8E9-DD45-AE55-CBB936204591}"/>
              </a:ext>
            </a:extLst>
          </p:cNvPr>
          <p:cNvSpPr>
            <a:spLocks noGrp="1" noChangeArrowheads="1"/>
          </p:cNvSpPr>
          <p:nvPr>
            <p:ph type="sldNum" sz="quarter" idx="12"/>
          </p:nvPr>
        </p:nvSpPr>
        <p:spPr/>
        <p:txBody>
          <a:bodyPr/>
          <a:lstStyle>
            <a:lvl1pPr>
              <a:defRPr/>
            </a:lvl1pPr>
          </a:lstStyle>
          <a:p>
            <a:pPr>
              <a:defRPr/>
            </a:pPr>
            <a:fld id="{4A7AD499-9782-5340-97FC-154864723795}" type="slidenum">
              <a:rPr lang="en-US" altLang="en-US"/>
              <a:pPr>
                <a:defRPr/>
              </a:pPr>
              <a:t>‹#›</a:t>
            </a:fld>
            <a:endParaRPr lang="en-US" altLang="en-US"/>
          </a:p>
        </p:txBody>
      </p:sp>
    </p:spTree>
    <p:extLst>
      <p:ext uri="{BB962C8B-B14F-4D97-AF65-F5344CB8AC3E}">
        <p14:creationId xmlns:p14="http://schemas.microsoft.com/office/powerpoint/2010/main" val="40352772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85800"/>
            <a:ext cx="2590800" cy="4724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85800"/>
            <a:ext cx="7569200" cy="4724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2086976-584E-B948-9368-86E2C296883E}"/>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875BB60-651C-6B43-A83C-8EA1C470B5FB}"/>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854EE28-03CE-6140-A97E-036C17249A65}"/>
              </a:ext>
            </a:extLst>
          </p:cNvPr>
          <p:cNvSpPr>
            <a:spLocks noGrp="1" noChangeArrowheads="1"/>
          </p:cNvSpPr>
          <p:nvPr>
            <p:ph type="sldNum" sz="quarter" idx="12"/>
          </p:nvPr>
        </p:nvSpPr>
        <p:spPr/>
        <p:txBody>
          <a:bodyPr/>
          <a:lstStyle>
            <a:lvl1pPr>
              <a:defRPr/>
            </a:lvl1pPr>
          </a:lstStyle>
          <a:p>
            <a:pPr>
              <a:defRPr/>
            </a:pPr>
            <a:fld id="{08FFDC30-FBB3-6548-B212-5BC42DABB7E0}" type="slidenum">
              <a:rPr lang="en-US" altLang="en-US"/>
              <a:pPr>
                <a:defRPr/>
              </a:pPr>
              <a:t>‹#›</a:t>
            </a:fld>
            <a:endParaRPr lang="en-US" altLang="en-US"/>
          </a:p>
        </p:txBody>
      </p:sp>
    </p:spTree>
    <p:extLst>
      <p:ext uri="{BB962C8B-B14F-4D97-AF65-F5344CB8AC3E}">
        <p14:creationId xmlns:p14="http://schemas.microsoft.com/office/powerpoint/2010/main" val="36139695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showMasterSp="0"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85800"/>
            <a:ext cx="10363200" cy="9144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6197600" y="1981200"/>
            <a:ext cx="5080000" cy="3429000"/>
          </a:xfrm>
        </p:spPr>
        <p:txBody>
          <a:bodyPr/>
          <a:lstStyle/>
          <a:p>
            <a:pPr lvl="0"/>
            <a:endParaRPr lang="en-US" noProof="0"/>
          </a:p>
        </p:txBody>
      </p:sp>
      <p:sp>
        <p:nvSpPr>
          <p:cNvPr id="5" name="Date Placeholder 7">
            <a:extLst>
              <a:ext uri="{FF2B5EF4-FFF2-40B4-BE49-F238E27FC236}">
                <a16:creationId xmlns:a16="http://schemas.microsoft.com/office/drawing/2014/main" id="{FF172405-BE3D-AE43-A9A5-27FD48D751AD}"/>
              </a:ext>
            </a:extLst>
          </p:cNvPr>
          <p:cNvSpPr>
            <a:spLocks noGrp="1" noChangeArrowheads="1"/>
          </p:cNvSpPr>
          <p:nvPr>
            <p:ph type="dt" sz="half" idx="10"/>
          </p:nvPr>
        </p:nvSpPr>
        <p:spPr/>
        <p:txBody>
          <a:bodyPr/>
          <a:lstStyle>
            <a:lvl1pPr>
              <a:defRPr/>
            </a:lvl1pPr>
          </a:lstStyle>
          <a:p>
            <a:pPr>
              <a:defRPr/>
            </a:pPr>
            <a:endParaRPr lang="en-US"/>
          </a:p>
        </p:txBody>
      </p:sp>
      <p:sp>
        <p:nvSpPr>
          <p:cNvPr id="6" name="Footer Placeholder 8">
            <a:extLst>
              <a:ext uri="{FF2B5EF4-FFF2-40B4-BE49-F238E27FC236}">
                <a16:creationId xmlns:a16="http://schemas.microsoft.com/office/drawing/2014/main" id="{E645ECAD-69B8-3F4F-B9CA-BA8C7627E98B}"/>
              </a:ext>
            </a:extLst>
          </p:cNvPr>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9">
            <a:extLst>
              <a:ext uri="{FF2B5EF4-FFF2-40B4-BE49-F238E27FC236}">
                <a16:creationId xmlns:a16="http://schemas.microsoft.com/office/drawing/2014/main" id="{B00F1B93-F141-6540-B1AE-752BD1C6F770}"/>
              </a:ext>
            </a:extLst>
          </p:cNvPr>
          <p:cNvSpPr>
            <a:spLocks noGrp="1" noChangeArrowheads="1"/>
          </p:cNvSpPr>
          <p:nvPr>
            <p:ph type="sldNum" sz="quarter" idx="12"/>
          </p:nvPr>
        </p:nvSpPr>
        <p:spPr/>
        <p:txBody>
          <a:bodyPr/>
          <a:lstStyle>
            <a:lvl1pPr>
              <a:defRPr/>
            </a:lvl1pPr>
          </a:lstStyle>
          <a:p>
            <a:pPr>
              <a:defRPr/>
            </a:pPr>
            <a:fld id="{12825BD1-18E2-7248-81CD-1E1A43A66FE1}" type="slidenum">
              <a:rPr lang="en-US" altLang="en-US"/>
              <a:pPr>
                <a:defRPr/>
              </a:pPr>
              <a:t>‹#›</a:t>
            </a:fld>
            <a:endParaRPr lang="en-US" altLang="en-US"/>
          </a:p>
        </p:txBody>
      </p:sp>
    </p:spTree>
    <p:extLst>
      <p:ext uri="{BB962C8B-B14F-4D97-AF65-F5344CB8AC3E}">
        <p14:creationId xmlns:p14="http://schemas.microsoft.com/office/powerpoint/2010/main" val="6286877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1664700"/>
            <a:ext cx="8534400" cy="3532408"/>
          </a:xfrm>
        </p:spPr>
        <p:txBody>
          <a:bodyPr/>
          <a:lstStyle>
            <a:lvl1pPr marL="0" indent="0" algn="ctr">
              <a:buNone/>
              <a:defRPr/>
            </a:lvl1pPr>
            <a:lvl2pPr marL="609036" indent="0" algn="ctr">
              <a:buNone/>
              <a:defRPr/>
            </a:lvl2pPr>
            <a:lvl3pPr marL="1218072" indent="0" algn="ctr">
              <a:buNone/>
              <a:defRPr/>
            </a:lvl3pPr>
            <a:lvl4pPr marL="1827108" indent="0" algn="ctr">
              <a:buNone/>
              <a:defRPr/>
            </a:lvl4pPr>
            <a:lvl5pPr marL="2436144" indent="0" algn="ctr">
              <a:buNone/>
              <a:defRPr/>
            </a:lvl5pPr>
            <a:lvl6pPr marL="3045181" indent="0" algn="ctr">
              <a:buNone/>
              <a:defRPr/>
            </a:lvl6pPr>
            <a:lvl7pPr marL="3654217" indent="0" algn="ctr">
              <a:buNone/>
              <a:defRPr/>
            </a:lvl7pPr>
            <a:lvl8pPr marL="4263253" indent="0" algn="ctr">
              <a:buNone/>
              <a:defRPr/>
            </a:lvl8pPr>
            <a:lvl9pPr marL="4872289" indent="0" algn="ctr">
              <a:buNone/>
              <a:defRPr/>
            </a:lvl9pPr>
          </a:lstStyle>
          <a:p>
            <a:r>
              <a:rPr lang="en-US" dirty="0"/>
              <a:t>Click to edit Master subtitle style</a:t>
            </a:r>
          </a:p>
        </p:txBody>
      </p:sp>
      <p:sp>
        <p:nvSpPr>
          <p:cNvPr id="6" name="Title 1"/>
          <p:cNvSpPr>
            <a:spLocks noGrp="1"/>
          </p:cNvSpPr>
          <p:nvPr>
            <p:ph type="title"/>
          </p:nvPr>
        </p:nvSpPr>
        <p:spPr>
          <a:xfrm>
            <a:off x="0" y="175944"/>
            <a:ext cx="12192000" cy="1340768"/>
          </a:xfrm>
          <a:prstGeom prst="rect">
            <a:avLst/>
          </a:prstGeom>
          <a:noFill/>
        </p:spPr>
        <p:txBody>
          <a:bodyPr/>
          <a:lstStyle>
            <a:lvl1pPr>
              <a:defRPr>
                <a:solidFill>
                  <a:srgbClr val="002450"/>
                </a:solidFill>
              </a:defRPr>
            </a:lvl1pPr>
          </a:lstStyle>
          <a:p>
            <a:r>
              <a:rPr lang="en-US" dirty="0"/>
              <a:t>Click to edit Master title style</a:t>
            </a:r>
          </a:p>
        </p:txBody>
      </p:sp>
    </p:spTree>
    <p:extLst>
      <p:ext uri="{BB962C8B-B14F-4D97-AF65-F5344CB8AC3E}">
        <p14:creationId xmlns:p14="http://schemas.microsoft.com/office/powerpoint/2010/main" val="19563743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125025"/>
            <a:ext cx="10363200" cy="41924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Tree>
    <p:extLst>
      <p:ext uri="{BB962C8B-B14F-4D97-AF65-F5344CB8AC3E}">
        <p14:creationId xmlns:p14="http://schemas.microsoft.com/office/powerpoint/2010/main" val="42252031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4400" y="1488755"/>
            <a:ext cx="5080000" cy="3911365"/>
          </a:xfrm>
        </p:spPr>
        <p:txBody>
          <a:bodyPr/>
          <a:lstStyle>
            <a:lvl1pPr>
              <a:defRPr sz="3730"/>
            </a:lvl1pPr>
            <a:lvl2pPr>
              <a:defRPr sz="3197"/>
            </a:lvl2pPr>
            <a:lvl3pPr>
              <a:defRPr sz="2664"/>
            </a:lvl3pPr>
            <a:lvl4pPr>
              <a:defRPr sz="2398"/>
            </a:lvl4pPr>
            <a:lvl5pPr>
              <a:defRPr sz="2398"/>
            </a:lvl5pPr>
            <a:lvl6pPr>
              <a:defRPr sz="2398"/>
            </a:lvl6pPr>
            <a:lvl7pPr>
              <a:defRPr sz="2398"/>
            </a:lvl7pPr>
            <a:lvl8pPr>
              <a:defRPr sz="2398"/>
            </a:lvl8pPr>
            <a:lvl9pPr>
              <a:defRPr sz="23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88755"/>
            <a:ext cx="5080000" cy="3911365"/>
          </a:xfrm>
        </p:spPr>
        <p:txBody>
          <a:bodyPr/>
          <a:lstStyle>
            <a:lvl1pPr>
              <a:defRPr sz="3730"/>
            </a:lvl1pPr>
            <a:lvl2pPr>
              <a:defRPr sz="3197"/>
            </a:lvl2pPr>
            <a:lvl3pPr>
              <a:defRPr sz="2664"/>
            </a:lvl3pPr>
            <a:lvl4pPr>
              <a:defRPr sz="2398"/>
            </a:lvl4pPr>
            <a:lvl5pPr>
              <a:defRPr sz="2398"/>
            </a:lvl5pPr>
            <a:lvl6pPr>
              <a:defRPr sz="2398"/>
            </a:lvl6pPr>
            <a:lvl7pPr>
              <a:defRPr sz="2398"/>
            </a:lvl7pPr>
            <a:lvl8pPr>
              <a:defRPr sz="2398"/>
            </a:lvl8pPr>
            <a:lvl9pPr>
              <a:defRPr sz="23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
        <p:nvSpPr>
          <p:cNvPr id="6" name="Title 1"/>
          <p:cNvSpPr>
            <a:spLocks noGrp="1"/>
          </p:cNvSpPr>
          <p:nvPr>
            <p:ph type="title"/>
          </p:nvPr>
        </p:nvSpPr>
        <p:spPr>
          <a:xfrm>
            <a:off x="0" y="169796"/>
            <a:ext cx="12192000" cy="926470"/>
          </a:xfrm>
          <a:prstGeom prst="rect">
            <a:avLst/>
          </a:prstGeom>
          <a:noFill/>
        </p:spPr>
        <p:txBody>
          <a:bodyPr/>
          <a:lstStyle>
            <a:lvl1pPr>
              <a:defRPr>
                <a:solidFill>
                  <a:srgbClr val="003465"/>
                </a:solidFill>
              </a:defRPr>
            </a:lvl1pPr>
          </a:lstStyle>
          <a:p>
            <a:r>
              <a:rPr lang="en-US" dirty="0"/>
              <a:t>Click to edit Master title style</a:t>
            </a:r>
          </a:p>
        </p:txBody>
      </p:sp>
    </p:spTree>
    <p:extLst>
      <p:ext uri="{BB962C8B-B14F-4D97-AF65-F5344CB8AC3E}">
        <p14:creationId xmlns:p14="http://schemas.microsoft.com/office/powerpoint/2010/main" val="21028209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69795"/>
            <a:ext cx="12192000" cy="1340768"/>
          </a:xfrm>
          <a:prstGeom prst="rect">
            <a:avLst/>
          </a:prstGeom>
          <a:noFill/>
        </p:spPr>
        <p:txBody>
          <a:bodyPr/>
          <a:lstStyle>
            <a:lvl1pPr>
              <a:defRPr>
                <a:solidFill>
                  <a:srgbClr val="002450"/>
                </a:solidFill>
              </a:defRPr>
            </a:lvl1pPr>
          </a:lstStyle>
          <a:p>
            <a:r>
              <a:rPr lang="en-US" dirty="0"/>
              <a:t>Click to edit Master title style</a:t>
            </a:r>
          </a:p>
        </p:txBody>
      </p:sp>
      <p:sp>
        <p:nvSpPr>
          <p:cNvPr id="3"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Tree>
    <p:extLst>
      <p:ext uri="{BB962C8B-B14F-4D97-AF65-F5344CB8AC3E}">
        <p14:creationId xmlns:p14="http://schemas.microsoft.com/office/powerpoint/2010/main" val="40574498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Tree>
    <p:extLst>
      <p:ext uri="{BB962C8B-B14F-4D97-AF65-F5344CB8AC3E}">
        <p14:creationId xmlns:p14="http://schemas.microsoft.com/office/powerpoint/2010/main" val="26875472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664" b="0" i="1"/>
            </a:lvl1pPr>
          </a:lstStyle>
          <a:p>
            <a:r>
              <a:rPr lang="en-US"/>
              <a:t>Click to edit Master title style</a:t>
            </a:r>
            <a:endParaRPr lang="en-US" dirty="0"/>
          </a:p>
        </p:txBody>
      </p:sp>
      <p:sp>
        <p:nvSpPr>
          <p:cNvPr id="3" name="Picture Placeholder 2"/>
          <p:cNvSpPr>
            <a:spLocks noGrp="1"/>
          </p:cNvSpPr>
          <p:nvPr>
            <p:ph type="pic" idx="1"/>
          </p:nvPr>
        </p:nvSpPr>
        <p:spPr>
          <a:xfrm>
            <a:off x="2389717" y="612775"/>
            <a:ext cx="7315200" cy="4114800"/>
          </a:xfrm>
        </p:spPr>
        <p:txBody>
          <a:bodyPr/>
          <a:lstStyle>
            <a:lvl1pPr marL="0" indent="0">
              <a:buNone/>
              <a:defRPr sz="4263"/>
            </a:lvl1pPr>
            <a:lvl2pPr marL="609036" indent="0">
              <a:buNone/>
              <a:defRPr sz="3730"/>
            </a:lvl2pPr>
            <a:lvl3pPr marL="1218072" indent="0">
              <a:buNone/>
              <a:defRPr sz="3197"/>
            </a:lvl3pPr>
            <a:lvl4pPr marL="1827108" indent="0">
              <a:buNone/>
              <a:defRPr sz="2664"/>
            </a:lvl4pPr>
            <a:lvl5pPr marL="2436144" indent="0">
              <a:buNone/>
              <a:defRPr sz="2664"/>
            </a:lvl5pPr>
            <a:lvl6pPr marL="3045181" indent="0">
              <a:buNone/>
              <a:defRPr sz="2664"/>
            </a:lvl6pPr>
            <a:lvl7pPr marL="3654217" indent="0">
              <a:buNone/>
              <a:defRPr sz="2664"/>
            </a:lvl7pPr>
            <a:lvl8pPr marL="4263253" indent="0">
              <a:buNone/>
              <a:defRPr sz="2664"/>
            </a:lvl8pPr>
            <a:lvl9pPr marL="4872289" indent="0">
              <a:buNone/>
              <a:defRPr sz="2664"/>
            </a:lvl9pPr>
          </a:lstStyle>
          <a:p>
            <a:pPr lvl="0"/>
            <a:r>
              <a:rPr lang="en-US" noProof="0"/>
              <a:t>Drag picture to placeholder or click icon to add</a:t>
            </a:r>
          </a:p>
        </p:txBody>
      </p:sp>
      <p:sp>
        <p:nvSpPr>
          <p:cNvPr id="4" name="Text Placeholder 3"/>
          <p:cNvSpPr>
            <a:spLocks noGrp="1"/>
          </p:cNvSpPr>
          <p:nvPr>
            <p:ph type="body" sz="half" idx="2"/>
          </p:nvPr>
        </p:nvSpPr>
        <p:spPr>
          <a:xfrm>
            <a:off x="2389717" y="5367339"/>
            <a:ext cx="7315200" cy="725958"/>
          </a:xfrm>
        </p:spPr>
        <p:txBody>
          <a:bodyPr/>
          <a:lstStyle>
            <a:lvl1pPr marL="0" indent="0">
              <a:buNone/>
              <a:defRPr sz="1865"/>
            </a:lvl1pPr>
            <a:lvl2pPr marL="609036" indent="0">
              <a:buNone/>
              <a:defRPr sz="1599"/>
            </a:lvl2pPr>
            <a:lvl3pPr marL="1218072" indent="0">
              <a:buNone/>
              <a:defRPr sz="1332"/>
            </a:lvl3pPr>
            <a:lvl4pPr marL="1827108" indent="0">
              <a:buNone/>
              <a:defRPr sz="1199"/>
            </a:lvl4pPr>
            <a:lvl5pPr marL="2436144" indent="0">
              <a:buNone/>
              <a:defRPr sz="1199"/>
            </a:lvl5pPr>
            <a:lvl6pPr marL="3045181" indent="0">
              <a:buNone/>
              <a:defRPr sz="1199"/>
            </a:lvl6pPr>
            <a:lvl7pPr marL="3654217" indent="0">
              <a:buNone/>
              <a:defRPr sz="1199"/>
            </a:lvl7pPr>
            <a:lvl8pPr marL="4263253" indent="0">
              <a:buNone/>
              <a:defRPr sz="1199"/>
            </a:lvl8pPr>
            <a:lvl9pPr marL="4872289" indent="0">
              <a:buNone/>
              <a:defRPr sz="1199"/>
            </a:lvl9pPr>
          </a:lstStyle>
          <a:p>
            <a:pPr lvl="0"/>
            <a:r>
              <a:rPr lang="en-US"/>
              <a:t>Click to edit Master text styles</a:t>
            </a:r>
          </a:p>
        </p:txBody>
      </p:sp>
      <p:sp>
        <p:nvSpPr>
          <p:cNvPr id="5"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Tree>
    <p:extLst>
      <p:ext uri="{BB962C8B-B14F-4D97-AF65-F5344CB8AC3E}">
        <p14:creationId xmlns:p14="http://schemas.microsoft.com/office/powerpoint/2010/main" val="3324801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9864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340768"/>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Tree>
    <p:extLst>
      <p:ext uri="{BB962C8B-B14F-4D97-AF65-F5344CB8AC3E}">
        <p14:creationId xmlns:p14="http://schemas.microsoft.com/office/powerpoint/2010/main" val="32868267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846"/>
            <a:ext cx="10515600" cy="1323807"/>
          </a:xfrm>
          <a:prstGeom prst="rect">
            <a:avLst/>
          </a:prstGeom>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12342997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4"/>
          </p:nvPr>
        </p:nvSpPr>
        <p:spPr>
          <a:xfrm>
            <a:off x="11653519" y="6279122"/>
            <a:ext cx="383488" cy="365125"/>
          </a:xfrm>
          <a:prstGeom prst="rect">
            <a:avLst/>
          </a:prstGeom>
        </p:spPr>
        <p:txBody>
          <a:bodyPr vert="horz" lIns="91440" tIns="45720" rIns="91440" bIns="45720" rtlCol="0" anchor="ctr"/>
          <a:lstStyle>
            <a:lvl1pPr algn="r">
              <a:defRPr sz="1199" b="1">
                <a:solidFill>
                  <a:schemeClr val="tx1">
                    <a:tint val="75000"/>
                  </a:schemeClr>
                </a:solidFill>
              </a:defRPr>
            </a:lvl1pPr>
          </a:lstStyle>
          <a:p>
            <a:fld id="{2FFBAD49-1F68-914B-9DFB-5D552C1A2BEB}" type="slidenum">
              <a:rPr lang="en-US" smtClean="0"/>
              <a:pPr/>
              <a:t>‹#›</a:t>
            </a:fld>
            <a:endParaRPr lang="en-US" dirty="0"/>
          </a:p>
        </p:txBody>
      </p:sp>
    </p:spTree>
    <p:extLst>
      <p:ext uri="{BB962C8B-B14F-4D97-AF65-F5344CB8AC3E}">
        <p14:creationId xmlns:p14="http://schemas.microsoft.com/office/powerpoint/2010/main" val="20583310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userDrawn="1">
  <p:cSld name="Small body">
    <p:spTree>
      <p:nvGrpSpPr>
        <p:cNvPr id="1" name=""/>
        <p:cNvGrpSpPr/>
        <p:nvPr/>
      </p:nvGrpSpPr>
      <p:grpSpPr>
        <a:xfrm>
          <a:off x="0" y="0"/>
          <a:ext cx="0" cy="0"/>
          <a:chOff x="0" y="0"/>
          <a:chExt cx="0" cy="0"/>
        </a:xfrm>
      </p:grpSpPr>
      <p:sp>
        <p:nvSpPr>
          <p:cNvPr id="4" name="Title 1"/>
          <p:cNvSpPr>
            <a:spLocks noGrp="1"/>
          </p:cNvSpPr>
          <p:nvPr>
            <p:ph type="title"/>
          </p:nvPr>
        </p:nvSpPr>
        <p:spPr>
          <a:xfrm>
            <a:off x="360791" y="492158"/>
            <a:ext cx="11470420" cy="657442"/>
          </a:xfrm>
        </p:spPr>
        <p:txBody>
          <a:bodyPr/>
          <a:lstStyle/>
          <a:p>
            <a:r>
              <a:rPr lang="en-US" dirty="0"/>
              <a:t>Click to edit Master title style</a:t>
            </a:r>
          </a:p>
        </p:txBody>
      </p:sp>
      <p:sp>
        <p:nvSpPr>
          <p:cNvPr id="5" name="Content Placeholder 2"/>
          <p:cNvSpPr>
            <a:spLocks noGrp="1"/>
          </p:cNvSpPr>
          <p:nvPr>
            <p:ph idx="1"/>
          </p:nvPr>
        </p:nvSpPr>
        <p:spPr>
          <a:xfrm>
            <a:off x="360791" y="1522597"/>
            <a:ext cx="11470420" cy="4264592"/>
          </a:xfrm>
        </p:spPr>
        <p:txBody>
          <a:bodyPr>
            <a:normAutofit/>
          </a:bodyPr>
          <a:lstStyle>
            <a:lvl1pPr>
              <a:lnSpc>
                <a:spcPct val="100000"/>
              </a:lnSpc>
              <a:defRPr sz="1998"/>
            </a:lvl1pPr>
          </a:lstStyle>
          <a:p>
            <a:pPr lvl="0"/>
            <a:r>
              <a:rPr lang="en-US" dirty="0"/>
              <a:t>Click to edit Master text styles</a:t>
            </a:r>
          </a:p>
        </p:txBody>
      </p:sp>
      <p:sp>
        <p:nvSpPr>
          <p:cNvPr id="3" name="Footer Placeholder 2">
            <a:extLst>
              <a:ext uri="{FF2B5EF4-FFF2-40B4-BE49-F238E27FC236}">
                <a16:creationId xmlns:a16="http://schemas.microsoft.com/office/drawing/2014/main" id="{BB31FEA8-A643-D043-9FCF-E682BF8B1B32}"/>
              </a:ext>
            </a:extLst>
          </p:cNvPr>
          <p:cNvSpPr>
            <a:spLocks noGrp="1"/>
          </p:cNvSpPr>
          <p:nvPr>
            <p:ph type="ftr" sz="quarter" idx="10"/>
          </p:nvPr>
        </p:nvSpPr>
        <p:spPr/>
        <p:txBody>
          <a:bodyPr/>
          <a:lstStyle/>
          <a:p>
            <a:r>
              <a:rPr lang="en-US" dirty="0"/>
              <a:t>PRESENTED BY:</a:t>
            </a:r>
            <a:r>
              <a:rPr lang="en-US" sz="1399" b="0" dirty="0"/>
              <a:t> Thomas Powles </a:t>
            </a:r>
          </a:p>
        </p:txBody>
      </p:sp>
    </p:spTree>
    <p:extLst>
      <p:ext uri="{BB962C8B-B14F-4D97-AF65-F5344CB8AC3E}">
        <p14:creationId xmlns:p14="http://schemas.microsoft.com/office/powerpoint/2010/main" val="26474337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959">
          <p15:clr>
            <a:srgbClr val="FBAE40"/>
          </p15:clr>
        </p15:guide>
        <p15:guide id="2" pos="5120">
          <p15:clr>
            <a:srgbClr val="FBAE40"/>
          </p15:clr>
        </p15:guide>
      </p15:sldGuideLst>
    </p:ext>
  </p:extLst>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userDrawn="1">
  <p:cSld name="ME_Content">
    <p:spTree>
      <p:nvGrpSpPr>
        <p:cNvPr id="1" name=""/>
        <p:cNvGrpSpPr/>
        <p:nvPr/>
      </p:nvGrpSpPr>
      <p:grpSpPr>
        <a:xfrm>
          <a:off x="0" y="0"/>
          <a:ext cx="0" cy="0"/>
          <a:chOff x="0" y="0"/>
          <a:chExt cx="0" cy="0"/>
        </a:xfrm>
      </p:grpSpPr>
      <p:sp>
        <p:nvSpPr>
          <p:cNvPr id="2" name="Title 1"/>
          <p:cNvSpPr>
            <a:spLocks noGrp="1"/>
          </p:cNvSpPr>
          <p:nvPr>
            <p:ph type="title"/>
          </p:nvPr>
        </p:nvSpPr>
        <p:spPr>
          <a:xfrm>
            <a:off x="453774" y="384049"/>
            <a:ext cx="11362945" cy="868680"/>
          </a:xfrm>
        </p:spPr>
        <p:txBody>
          <a:bodyPr/>
          <a:lstStyle/>
          <a:p>
            <a:r>
              <a:rPr lang="en-US" dirty="0"/>
              <a:t>Click to edit Master title style</a:t>
            </a:r>
          </a:p>
        </p:txBody>
      </p:sp>
      <p:sp>
        <p:nvSpPr>
          <p:cNvPr id="3" name="Content Placeholder 2"/>
          <p:cNvSpPr>
            <a:spLocks noGrp="1"/>
          </p:cNvSpPr>
          <p:nvPr>
            <p:ph idx="1"/>
          </p:nvPr>
        </p:nvSpPr>
        <p:spPr>
          <a:xfrm>
            <a:off x="453773" y="1609344"/>
            <a:ext cx="11362944" cy="4498849"/>
          </a:xfrm>
        </p:spPr>
        <p:txBody>
          <a:bodyPr>
            <a:noAutofit/>
          </a:bodyPr>
          <a:lstStyle>
            <a:lvl3pPr marL="794752">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7" name="Straight Connector 6"/>
          <p:cNvCxnSpPr/>
          <p:nvPr userDrawn="1"/>
        </p:nvCxnSpPr>
        <p:spPr>
          <a:xfrm>
            <a:off x="453776" y="1295400"/>
            <a:ext cx="11362945" cy="0"/>
          </a:xfrm>
          <a:prstGeom prst="line">
            <a:avLst/>
          </a:prstGeom>
          <a:ln w="22225">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453773" y="6163056"/>
            <a:ext cx="11362944" cy="694944"/>
          </a:xfrm>
        </p:spPr>
        <p:txBody>
          <a:bodyPr anchor="b">
            <a:noAutofit/>
          </a:bodyPr>
          <a:lstStyle>
            <a:lvl1pPr>
              <a:spcBef>
                <a:spcPts val="0"/>
              </a:spcBef>
              <a:defRPr sz="1399" b="0"/>
            </a:lvl1pPr>
          </a:lstStyle>
          <a:p>
            <a:pPr lvl="0"/>
            <a:r>
              <a:rPr lang="en-US" dirty="0"/>
              <a:t>Edit Master text styles</a:t>
            </a:r>
          </a:p>
        </p:txBody>
      </p:sp>
    </p:spTree>
    <p:extLst>
      <p:ext uri="{BB962C8B-B14F-4D97-AF65-F5344CB8AC3E}">
        <p14:creationId xmlns:p14="http://schemas.microsoft.com/office/powerpoint/2010/main" val="6352833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9797061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0033533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89882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23120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90784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399868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8254598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5481608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96518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1151025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7987109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9394927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20313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6423789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86597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1114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348581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011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088555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76634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489355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04328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02785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27464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4408323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2318016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5048530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9172658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7199188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60279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50223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3" name="Picture 2" descr="A picture containing screenshot&#10;&#10;Description automatically generated">
            <a:extLst>
              <a:ext uri="{FF2B5EF4-FFF2-40B4-BE49-F238E27FC236}">
                <a16:creationId xmlns:a16="http://schemas.microsoft.com/office/drawing/2014/main" id="{A339E2B2-F6DA-1D45-B9D8-044B10C238C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098" name="Rectangle 2"/>
          <p:cNvSpPr>
            <a:spLocks noGrp="1" noChangeArrowheads="1"/>
          </p:cNvSpPr>
          <p:nvPr>
            <p:ph type="ctrTitle"/>
          </p:nvPr>
        </p:nvSpPr>
        <p:spPr>
          <a:xfrm>
            <a:off x="914400" y="1981200"/>
            <a:ext cx="10363200" cy="1143000"/>
          </a:xfrm>
        </p:spPr>
        <p:txBody>
          <a:bodyPr/>
          <a:lstStyle>
            <a:lvl1pPr algn="ctr">
              <a:defRPr sz="2300">
                <a:solidFill>
                  <a:srgbClr val="002060"/>
                </a:solidFill>
              </a:defRPr>
            </a:lvl1pPr>
          </a:lstStyle>
          <a:p>
            <a:pPr lvl="0"/>
            <a:r>
              <a:rPr lang="en-US" noProof="0"/>
              <a:t>Click to edit Master title style</a:t>
            </a:r>
          </a:p>
        </p:txBody>
      </p:sp>
      <p:sp>
        <p:nvSpPr>
          <p:cNvPr id="4099" name="Rectangle 3"/>
          <p:cNvSpPr>
            <a:spLocks noGrp="1" noChangeArrowheads="1"/>
          </p:cNvSpPr>
          <p:nvPr>
            <p:ph type="subTitle" idx="1"/>
          </p:nvPr>
        </p:nvSpPr>
        <p:spPr>
          <a:xfrm>
            <a:off x="1828800" y="3886200"/>
            <a:ext cx="8534400" cy="1752600"/>
          </a:xfrm>
        </p:spPr>
        <p:txBody>
          <a:bodyPr/>
          <a:lstStyle>
            <a:lvl1pPr marL="0" indent="0" algn="ctr">
              <a:buFontTx/>
              <a:buNone/>
              <a:defRPr>
                <a:solidFill>
                  <a:srgbClr val="002060"/>
                </a:solidFill>
              </a:defRPr>
            </a:lvl1pPr>
          </a:lstStyle>
          <a:p>
            <a:pPr lvl="0"/>
            <a:r>
              <a:rPr lang="en-US" noProof="0"/>
              <a:t>Click to edit Master subtitle style</a:t>
            </a:r>
          </a:p>
        </p:txBody>
      </p:sp>
    </p:spTree>
    <p:extLst>
      <p:ext uri="{BB962C8B-B14F-4D97-AF65-F5344CB8AC3E}">
        <p14:creationId xmlns:p14="http://schemas.microsoft.com/office/powerpoint/2010/main" val="20332792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46148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8" indent="0">
              <a:buNone/>
              <a:defRPr sz="1800"/>
            </a:lvl2pPr>
            <a:lvl3pPr marL="914415" indent="0">
              <a:buNone/>
              <a:defRPr sz="1600"/>
            </a:lvl3pPr>
            <a:lvl4pPr marL="1371623" indent="0">
              <a:buNone/>
              <a:defRPr sz="1400"/>
            </a:lvl4pPr>
            <a:lvl5pPr marL="1828830" indent="0">
              <a:buNone/>
              <a:defRPr sz="1400"/>
            </a:lvl5pPr>
            <a:lvl6pPr marL="2286038" indent="0">
              <a:buNone/>
              <a:defRPr sz="1400"/>
            </a:lvl6pPr>
            <a:lvl7pPr marL="2743246" indent="0">
              <a:buNone/>
              <a:defRPr sz="1400"/>
            </a:lvl7pPr>
            <a:lvl8pPr marL="3200453" indent="0">
              <a:buNone/>
              <a:defRPr sz="1400"/>
            </a:lvl8pPr>
            <a:lvl9pPr marL="3657661" indent="0">
              <a:buNone/>
              <a:defRPr sz="1400"/>
            </a:lvl9pPr>
          </a:lstStyle>
          <a:p>
            <a:pPr lvl="0"/>
            <a:r>
              <a:rPr lang="en-US"/>
              <a:t>Click to edit Master text styles</a:t>
            </a:r>
          </a:p>
        </p:txBody>
      </p:sp>
    </p:spTree>
    <p:extLst>
      <p:ext uri="{BB962C8B-B14F-4D97-AF65-F5344CB8AC3E}">
        <p14:creationId xmlns:p14="http://schemas.microsoft.com/office/powerpoint/2010/main" val="15163984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462088"/>
            <a:ext cx="5080000" cy="50276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62088"/>
            <a:ext cx="5080000" cy="50276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27309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8" indent="0">
              <a:buNone/>
              <a:defRPr sz="2000" b="1"/>
            </a:lvl2pPr>
            <a:lvl3pPr marL="914415" indent="0">
              <a:buNone/>
              <a:defRPr sz="1800" b="1"/>
            </a:lvl3pPr>
            <a:lvl4pPr marL="1371623" indent="0">
              <a:buNone/>
              <a:defRPr sz="1600" b="1"/>
            </a:lvl4pPr>
            <a:lvl5pPr marL="1828830" indent="0">
              <a:buNone/>
              <a:defRPr sz="1600" b="1"/>
            </a:lvl5pPr>
            <a:lvl6pPr marL="2286038" indent="0">
              <a:buNone/>
              <a:defRPr sz="1600" b="1"/>
            </a:lvl6pPr>
            <a:lvl7pPr marL="2743246" indent="0">
              <a:buNone/>
              <a:defRPr sz="1600" b="1"/>
            </a:lvl7pPr>
            <a:lvl8pPr marL="3200453" indent="0">
              <a:buNone/>
              <a:defRPr sz="1600" b="1"/>
            </a:lvl8pPr>
            <a:lvl9pPr marL="3657661"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8" indent="0">
              <a:buNone/>
              <a:defRPr sz="2000" b="1"/>
            </a:lvl2pPr>
            <a:lvl3pPr marL="914415" indent="0">
              <a:buNone/>
              <a:defRPr sz="1800" b="1"/>
            </a:lvl3pPr>
            <a:lvl4pPr marL="1371623" indent="0">
              <a:buNone/>
              <a:defRPr sz="1600" b="1"/>
            </a:lvl4pPr>
            <a:lvl5pPr marL="1828830" indent="0">
              <a:buNone/>
              <a:defRPr sz="1600" b="1"/>
            </a:lvl5pPr>
            <a:lvl6pPr marL="2286038" indent="0">
              <a:buNone/>
              <a:defRPr sz="1600" b="1"/>
            </a:lvl6pPr>
            <a:lvl7pPr marL="2743246" indent="0">
              <a:buNone/>
              <a:defRPr sz="1600" b="1"/>
            </a:lvl7pPr>
            <a:lvl8pPr marL="3200453" indent="0">
              <a:buNone/>
              <a:defRPr sz="1600" b="1"/>
            </a:lvl8pPr>
            <a:lvl9pPr marL="365766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64940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p:spPr>
        <p:txBody>
          <a:bodyPr/>
          <a:lstStyle/>
          <a:p>
            <a:r>
              <a:rPr lang="en-US" dirty="0"/>
              <a:t>Click to edit Master title style</a:t>
            </a:r>
          </a:p>
        </p:txBody>
      </p:sp>
    </p:spTree>
    <p:extLst>
      <p:ext uri="{BB962C8B-B14F-4D97-AF65-F5344CB8AC3E}">
        <p14:creationId xmlns:p14="http://schemas.microsoft.com/office/powerpoint/2010/main" val="25427134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76923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9"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6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9" y="1435103"/>
            <a:ext cx="4011084" cy="4691063"/>
          </a:xfrm>
        </p:spPr>
        <p:txBody>
          <a:bodyPr/>
          <a:lstStyle>
            <a:lvl1pPr marL="0" indent="0">
              <a:buNone/>
              <a:defRPr sz="1400"/>
            </a:lvl1pPr>
            <a:lvl2pPr marL="457208" indent="0">
              <a:buNone/>
              <a:defRPr sz="1200"/>
            </a:lvl2pPr>
            <a:lvl3pPr marL="914415" indent="0">
              <a:buNone/>
              <a:defRPr sz="1000"/>
            </a:lvl3pPr>
            <a:lvl4pPr marL="1371623" indent="0">
              <a:buNone/>
              <a:defRPr sz="900"/>
            </a:lvl4pPr>
            <a:lvl5pPr marL="1828830" indent="0">
              <a:buNone/>
              <a:defRPr sz="900"/>
            </a:lvl5pPr>
            <a:lvl6pPr marL="2286038" indent="0">
              <a:buNone/>
              <a:defRPr sz="900"/>
            </a:lvl6pPr>
            <a:lvl7pPr marL="2743246" indent="0">
              <a:buNone/>
              <a:defRPr sz="900"/>
            </a:lvl7pPr>
            <a:lvl8pPr marL="3200453" indent="0">
              <a:buNone/>
              <a:defRPr sz="900"/>
            </a:lvl8pPr>
            <a:lvl9pPr marL="3657661" indent="0">
              <a:buNone/>
              <a:defRPr sz="900"/>
            </a:lvl9pPr>
          </a:lstStyle>
          <a:p>
            <a:pPr lvl="0"/>
            <a:r>
              <a:rPr lang="en-US"/>
              <a:t>Click to edit Master text styles</a:t>
            </a:r>
          </a:p>
        </p:txBody>
      </p:sp>
    </p:spTree>
    <p:extLst>
      <p:ext uri="{BB962C8B-B14F-4D97-AF65-F5344CB8AC3E}">
        <p14:creationId xmlns:p14="http://schemas.microsoft.com/office/powerpoint/2010/main" val="15660445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8" indent="0">
              <a:buNone/>
              <a:defRPr sz="2800"/>
            </a:lvl2pPr>
            <a:lvl3pPr marL="914415" indent="0">
              <a:buNone/>
              <a:defRPr sz="2400"/>
            </a:lvl3pPr>
            <a:lvl4pPr marL="1371623" indent="0">
              <a:buNone/>
              <a:defRPr sz="2000"/>
            </a:lvl4pPr>
            <a:lvl5pPr marL="1828830" indent="0">
              <a:buNone/>
              <a:defRPr sz="2000"/>
            </a:lvl5pPr>
            <a:lvl6pPr marL="2286038" indent="0">
              <a:buNone/>
              <a:defRPr sz="2000"/>
            </a:lvl6pPr>
            <a:lvl7pPr marL="2743246" indent="0">
              <a:buNone/>
              <a:defRPr sz="2000"/>
            </a:lvl7pPr>
            <a:lvl8pPr marL="3200453" indent="0">
              <a:buNone/>
              <a:defRPr sz="2000"/>
            </a:lvl8pPr>
            <a:lvl9pPr marL="3657661"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8" indent="0">
              <a:buNone/>
              <a:defRPr sz="1200"/>
            </a:lvl2pPr>
            <a:lvl3pPr marL="914415" indent="0">
              <a:buNone/>
              <a:defRPr sz="1000"/>
            </a:lvl3pPr>
            <a:lvl4pPr marL="1371623" indent="0">
              <a:buNone/>
              <a:defRPr sz="900"/>
            </a:lvl4pPr>
            <a:lvl5pPr marL="1828830" indent="0">
              <a:buNone/>
              <a:defRPr sz="900"/>
            </a:lvl5pPr>
            <a:lvl6pPr marL="2286038" indent="0">
              <a:buNone/>
              <a:defRPr sz="900"/>
            </a:lvl6pPr>
            <a:lvl7pPr marL="2743246" indent="0">
              <a:buNone/>
              <a:defRPr sz="900"/>
            </a:lvl7pPr>
            <a:lvl8pPr marL="3200453" indent="0">
              <a:buNone/>
              <a:defRPr sz="900"/>
            </a:lvl8pPr>
            <a:lvl9pPr marL="3657661" indent="0">
              <a:buNone/>
              <a:defRPr sz="900"/>
            </a:lvl9pPr>
          </a:lstStyle>
          <a:p>
            <a:pPr lvl="0"/>
            <a:r>
              <a:rPr lang="en-US"/>
              <a:t>Click to edit Master text styles</a:t>
            </a:r>
          </a:p>
        </p:txBody>
      </p:sp>
    </p:spTree>
    <p:extLst>
      <p:ext uri="{BB962C8B-B14F-4D97-AF65-F5344CB8AC3E}">
        <p14:creationId xmlns:p14="http://schemas.microsoft.com/office/powerpoint/2010/main" val="40487533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9866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09722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0"/>
            <a:ext cx="2590800" cy="6489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1" y="0"/>
            <a:ext cx="7569200" cy="6489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37798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22423991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6" y="115890"/>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3" y="6289942"/>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8" indent="0">
              <a:buNone/>
              <a:defRPr/>
            </a:lvl2pPr>
            <a:lvl3pPr marL="914415" indent="0">
              <a:buNone/>
              <a:defRPr/>
            </a:lvl3pPr>
            <a:lvl4pPr marL="1371623" indent="0">
              <a:buNone/>
              <a:defRPr/>
            </a:lvl4pPr>
            <a:lvl5pPr marL="182883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8" y="6491291"/>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3"/>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119841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4567869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3111651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51026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659D2F7D-FC5C-3F46-9C72-E18FC1D7FFE0}" type="slidenum">
              <a:rPr lang="en-GB"/>
              <a:pPr>
                <a:defRPr/>
              </a:pPr>
              <a:t>‹#›</a:t>
            </a:fld>
            <a:endParaRPr lang="en-GB"/>
          </a:p>
        </p:txBody>
      </p:sp>
    </p:spTree>
    <p:extLst>
      <p:ext uri="{BB962C8B-B14F-4D97-AF65-F5344CB8AC3E}">
        <p14:creationId xmlns:p14="http://schemas.microsoft.com/office/powerpoint/2010/main" val="37728593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5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12846534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8804"/>
            <a:ext cx="10515600" cy="4348163"/>
          </a:xfrm>
          <a:prstGeom prst="rect">
            <a:avLst/>
          </a:prstGeom>
        </p:spPr>
        <p:txBody>
          <a:bodyPr/>
          <a:lstStyle>
            <a:lvl1pPr>
              <a:buClr>
                <a:srgbClr val="7F358F"/>
              </a:buClr>
              <a:defRPr>
                <a:solidFill>
                  <a:schemeClr val="tx1"/>
                </a:solidFill>
              </a:defRPr>
            </a:lvl1pPr>
            <a:lvl2pPr>
              <a:buClr>
                <a:srgbClr val="7F358F"/>
              </a:buClr>
              <a:defRPr>
                <a:solidFill>
                  <a:schemeClr val="tx1"/>
                </a:solidFill>
              </a:defRPr>
            </a:lvl2pPr>
            <a:lvl3pPr>
              <a:buClr>
                <a:srgbClr val="7F358F"/>
              </a:buClr>
              <a:defRPr>
                <a:solidFill>
                  <a:schemeClr val="tx1"/>
                </a:solidFill>
              </a:defRPr>
            </a:lvl3pPr>
            <a:lvl4pPr>
              <a:buClr>
                <a:srgbClr val="7F358F"/>
              </a:buClr>
              <a:defRPr>
                <a:solidFill>
                  <a:schemeClr val="tx1"/>
                </a:solidFill>
              </a:defRPr>
            </a:lvl4pPr>
            <a:lvl5pPr>
              <a:buClr>
                <a:srgbClr val="7F358F"/>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838200" y="6356356"/>
            <a:ext cx="2743200" cy="365125"/>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7BFDD0E2-6CB1-432A-9358-86D9565BDBC4}" type="datetime1">
              <a:rPr kumimoji="0" lang="en-US" sz="2400" b="0" i="0" u="none" strike="noStrike" kern="1200" cap="none" spc="0" normalizeH="0" baseline="0" noProof="0" smtClean="0">
                <a:ln>
                  <a:noFill/>
                </a:ln>
                <a:solidFill>
                  <a:srgbClr val="FFFFFF"/>
                </a:solidFill>
                <a:effectLst/>
                <a:uLnTx/>
                <a:uFillTx/>
                <a:latin typeface="Arial"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3/11/22</a:t>
            </a:fld>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5" name="Footer Placeholder 4"/>
          <p:cNvSpPr>
            <a:spLocks noGrp="1"/>
          </p:cNvSpPr>
          <p:nvPr>
            <p:ph type="ftr" sz="quarter" idx="11"/>
          </p:nvPr>
        </p:nvSpPr>
        <p:spPr>
          <a:xfrm>
            <a:off x="4038600" y="6356356"/>
            <a:ext cx="4114800" cy="365125"/>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6" name="Slide Number Placeholder 5"/>
          <p:cNvSpPr>
            <a:spLocks noGrp="1"/>
          </p:cNvSpPr>
          <p:nvPr>
            <p:ph type="sldNum" sz="quarter" idx="12"/>
          </p:nvPr>
        </p:nvSpPr>
        <p:spPr>
          <a:xfrm>
            <a:off x="8610600" y="6356356"/>
            <a:ext cx="2743200" cy="365125"/>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AABA51E9-B33F-9D48-8D99-5D122A0A7D32}" type="slidenum">
              <a:rPr kumimoji="0" lang="en-US" sz="2400" b="0" i="0" u="none" strike="noStrike" kern="1200" cap="none" spc="0" normalizeH="0" baseline="0" noProof="0" smtClean="0">
                <a:ln>
                  <a:noFill/>
                </a:ln>
                <a:solidFill>
                  <a:srgbClr val="FFFFFF"/>
                </a:solidFill>
                <a:effectLst/>
                <a:uLnTx/>
                <a:uFillTx/>
                <a:latin typeface="Arial"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7" name="Title 1"/>
          <p:cNvSpPr>
            <a:spLocks noGrp="1"/>
          </p:cNvSpPr>
          <p:nvPr>
            <p:ph type="ctrTitle"/>
          </p:nvPr>
        </p:nvSpPr>
        <p:spPr>
          <a:xfrm>
            <a:off x="0" y="135512"/>
            <a:ext cx="12192000" cy="1000275"/>
          </a:xfrm>
          <a:prstGeom prst="rect">
            <a:avLst/>
          </a:prstGeom>
        </p:spPr>
        <p:txBody>
          <a:bodyPr anchor="b"/>
          <a:lstStyle>
            <a:lvl1pPr algn="ctr">
              <a:defRPr sz="3375">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9981696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8BFFF-BF81-4DB4-A4C3-86173F5B33E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B696CF6-F887-483F-BE95-786C4BB433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56AE8F6-2CAB-4ECF-B2FC-6730942701E4}"/>
              </a:ext>
            </a:extLst>
          </p:cNvPr>
          <p:cNvSpPr>
            <a:spLocks noGrp="1"/>
          </p:cNvSpPr>
          <p:nvPr>
            <p:ph type="dt" sz="half" idx="10"/>
          </p:nvPr>
        </p:nvSpPr>
        <p:spPr/>
        <p:txBody>
          <a:bodyPr/>
          <a:lstStyle/>
          <a:p>
            <a:fld id="{9F6DB34F-1BF1-4EE0-BE90-AF566EF55EC3}" type="datetimeFigureOut">
              <a:rPr lang="en-US" smtClean="0"/>
              <a:t>3/11/22</a:t>
            </a:fld>
            <a:endParaRPr lang="en-US"/>
          </a:p>
        </p:txBody>
      </p:sp>
      <p:sp>
        <p:nvSpPr>
          <p:cNvPr id="5" name="Footer Placeholder 4">
            <a:extLst>
              <a:ext uri="{FF2B5EF4-FFF2-40B4-BE49-F238E27FC236}">
                <a16:creationId xmlns:a16="http://schemas.microsoft.com/office/drawing/2014/main" id="{FA029D10-D1D0-4F38-A96D-E984413F9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896E3F-17D0-49CB-8AC8-186633A537EB}"/>
              </a:ext>
            </a:extLst>
          </p:cNvPr>
          <p:cNvSpPr>
            <a:spLocks noGrp="1"/>
          </p:cNvSpPr>
          <p:nvPr>
            <p:ph type="sldNum" sz="quarter" idx="12"/>
          </p:nvPr>
        </p:nvSpPr>
        <p:spPr/>
        <p:txBody>
          <a:bodyPr/>
          <a:lstStyle/>
          <a:p>
            <a:fld id="{B86D3530-00DC-41A3-B8F8-9FEF1118DCAB}" type="slidenum">
              <a:rPr lang="en-US" smtClean="0"/>
              <a:t>‹#›</a:t>
            </a:fld>
            <a:endParaRPr lang="en-US"/>
          </a:p>
        </p:txBody>
      </p:sp>
    </p:spTree>
    <p:extLst>
      <p:ext uri="{BB962C8B-B14F-4D97-AF65-F5344CB8AC3E}">
        <p14:creationId xmlns:p14="http://schemas.microsoft.com/office/powerpoint/2010/main" val="12817223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7025950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0B6F8-27CD-4396-BFBB-1A6177F3E2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34C351-3D7C-416A-A47C-7AB9EC28D3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DAA14E-10C8-47F2-9CEC-4DFED2D998F6}"/>
              </a:ext>
            </a:extLst>
          </p:cNvPr>
          <p:cNvSpPr>
            <a:spLocks noGrp="1"/>
          </p:cNvSpPr>
          <p:nvPr>
            <p:ph type="dt" sz="half" idx="10"/>
          </p:nvPr>
        </p:nvSpPr>
        <p:spPr/>
        <p:txBody>
          <a:bodyPr/>
          <a:lstStyle/>
          <a:p>
            <a:fld id="{9F6DB34F-1BF1-4EE0-BE90-AF566EF55EC3}" type="datetimeFigureOut">
              <a:rPr lang="en-US" smtClean="0"/>
              <a:t>3/11/22</a:t>
            </a:fld>
            <a:endParaRPr lang="en-US"/>
          </a:p>
        </p:txBody>
      </p:sp>
      <p:sp>
        <p:nvSpPr>
          <p:cNvPr id="5" name="Footer Placeholder 4">
            <a:extLst>
              <a:ext uri="{FF2B5EF4-FFF2-40B4-BE49-F238E27FC236}">
                <a16:creationId xmlns:a16="http://schemas.microsoft.com/office/drawing/2014/main" id="{443B3F4B-51C6-45A9-9AAB-F3C9FBE173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CD816B-1997-4635-A48D-54838F6217EE}"/>
              </a:ext>
            </a:extLst>
          </p:cNvPr>
          <p:cNvSpPr>
            <a:spLocks noGrp="1"/>
          </p:cNvSpPr>
          <p:nvPr>
            <p:ph type="sldNum" sz="quarter" idx="12"/>
          </p:nvPr>
        </p:nvSpPr>
        <p:spPr/>
        <p:txBody>
          <a:bodyPr/>
          <a:lstStyle/>
          <a:p>
            <a:fld id="{B86D3530-00DC-41A3-B8F8-9FEF1118DCAB}" type="slidenum">
              <a:rPr lang="en-US" smtClean="0"/>
              <a:t>‹#›</a:t>
            </a:fld>
            <a:endParaRPr lang="en-US"/>
          </a:p>
        </p:txBody>
      </p:sp>
    </p:spTree>
    <p:extLst>
      <p:ext uri="{BB962C8B-B14F-4D97-AF65-F5344CB8AC3E}">
        <p14:creationId xmlns:p14="http://schemas.microsoft.com/office/powerpoint/2010/main" val="15054142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2C91E-81EA-465E-A6A7-17962DA99C2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14754DB-BEEB-40AC-9E54-0C5B007F09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824EDB9-BD1D-41F8-9582-580D750943AE}"/>
              </a:ext>
            </a:extLst>
          </p:cNvPr>
          <p:cNvSpPr>
            <a:spLocks noGrp="1"/>
          </p:cNvSpPr>
          <p:nvPr>
            <p:ph type="dt" sz="half" idx="10"/>
          </p:nvPr>
        </p:nvSpPr>
        <p:spPr/>
        <p:txBody>
          <a:bodyPr/>
          <a:lstStyle/>
          <a:p>
            <a:fld id="{9F6DB34F-1BF1-4EE0-BE90-AF566EF55EC3}" type="datetimeFigureOut">
              <a:rPr lang="en-US" smtClean="0"/>
              <a:t>3/11/22</a:t>
            </a:fld>
            <a:endParaRPr lang="en-US"/>
          </a:p>
        </p:txBody>
      </p:sp>
      <p:sp>
        <p:nvSpPr>
          <p:cNvPr id="5" name="Footer Placeholder 4">
            <a:extLst>
              <a:ext uri="{FF2B5EF4-FFF2-40B4-BE49-F238E27FC236}">
                <a16:creationId xmlns:a16="http://schemas.microsoft.com/office/drawing/2014/main" id="{1ACD6F54-CB9B-4200-A512-DC4E8C4AD7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B4DCDD-BFFF-433D-BEBB-E9352EBD2B55}"/>
              </a:ext>
            </a:extLst>
          </p:cNvPr>
          <p:cNvSpPr>
            <a:spLocks noGrp="1"/>
          </p:cNvSpPr>
          <p:nvPr>
            <p:ph type="sldNum" sz="quarter" idx="12"/>
          </p:nvPr>
        </p:nvSpPr>
        <p:spPr/>
        <p:txBody>
          <a:bodyPr/>
          <a:lstStyle/>
          <a:p>
            <a:fld id="{B86D3530-00DC-41A3-B8F8-9FEF1118DCAB}" type="slidenum">
              <a:rPr lang="en-US" smtClean="0"/>
              <a:t>‹#›</a:t>
            </a:fld>
            <a:endParaRPr lang="en-US"/>
          </a:p>
        </p:txBody>
      </p:sp>
    </p:spTree>
    <p:extLst>
      <p:ext uri="{BB962C8B-B14F-4D97-AF65-F5344CB8AC3E}">
        <p14:creationId xmlns:p14="http://schemas.microsoft.com/office/powerpoint/2010/main" val="13484056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0D94D-A4AF-4203-BA5C-CFDA7CCC6B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E7C6A1-9F17-43C8-956A-6D7C324CA86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96EB7D1-E003-4330-8BE7-B766A2CB61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FDDA9E2-2DBB-4A50-BD95-FD8CE59790CC}"/>
              </a:ext>
            </a:extLst>
          </p:cNvPr>
          <p:cNvSpPr>
            <a:spLocks noGrp="1"/>
          </p:cNvSpPr>
          <p:nvPr>
            <p:ph type="dt" sz="half" idx="10"/>
          </p:nvPr>
        </p:nvSpPr>
        <p:spPr/>
        <p:txBody>
          <a:bodyPr/>
          <a:lstStyle/>
          <a:p>
            <a:fld id="{9F6DB34F-1BF1-4EE0-BE90-AF566EF55EC3}" type="datetimeFigureOut">
              <a:rPr lang="en-US" smtClean="0"/>
              <a:t>3/11/22</a:t>
            </a:fld>
            <a:endParaRPr lang="en-US"/>
          </a:p>
        </p:txBody>
      </p:sp>
      <p:sp>
        <p:nvSpPr>
          <p:cNvPr id="6" name="Footer Placeholder 5">
            <a:extLst>
              <a:ext uri="{FF2B5EF4-FFF2-40B4-BE49-F238E27FC236}">
                <a16:creationId xmlns:a16="http://schemas.microsoft.com/office/drawing/2014/main" id="{E780C6F6-D231-40D1-A1F5-C04A47B13B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FC5FF0-7D63-4EAD-B391-5847D1AFC497}"/>
              </a:ext>
            </a:extLst>
          </p:cNvPr>
          <p:cNvSpPr>
            <a:spLocks noGrp="1"/>
          </p:cNvSpPr>
          <p:nvPr>
            <p:ph type="sldNum" sz="quarter" idx="12"/>
          </p:nvPr>
        </p:nvSpPr>
        <p:spPr/>
        <p:txBody>
          <a:bodyPr/>
          <a:lstStyle/>
          <a:p>
            <a:fld id="{B86D3530-00DC-41A3-B8F8-9FEF1118DCAB}" type="slidenum">
              <a:rPr lang="en-US" smtClean="0"/>
              <a:t>‹#›</a:t>
            </a:fld>
            <a:endParaRPr lang="en-US"/>
          </a:p>
        </p:txBody>
      </p:sp>
    </p:spTree>
    <p:extLst>
      <p:ext uri="{BB962C8B-B14F-4D97-AF65-F5344CB8AC3E}">
        <p14:creationId xmlns:p14="http://schemas.microsoft.com/office/powerpoint/2010/main" val="20889338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5ABFA-11F3-4619-AED1-A522E765BD9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76B7C55-EE32-40A1-9C67-FB91ABF196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CB1087-163F-499B-97E4-0E16797C6BB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86B4769-2B3D-450E-ADB1-227DF9A147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A355E55-5659-4CEC-90AD-D592DB87769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4A58EA1-7CBE-4565-BD1B-33DD5B912EA7}"/>
              </a:ext>
            </a:extLst>
          </p:cNvPr>
          <p:cNvSpPr>
            <a:spLocks noGrp="1"/>
          </p:cNvSpPr>
          <p:nvPr>
            <p:ph type="dt" sz="half" idx="10"/>
          </p:nvPr>
        </p:nvSpPr>
        <p:spPr/>
        <p:txBody>
          <a:bodyPr/>
          <a:lstStyle/>
          <a:p>
            <a:fld id="{9F6DB34F-1BF1-4EE0-BE90-AF566EF55EC3}" type="datetimeFigureOut">
              <a:rPr lang="en-US" smtClean="0"/>
              <a:t>3/11/22</a:t>
            </a:fld>
            <a:endParaRPr lang="en-US"/>
          </a:p>
        </p:txBody>
      </p:sp>
      <p:sp>
        <p:nvSpPr>
          <p:cNvPr id="8" name="Footer Placeholder 7">
            <a:extLst>
              <a:ext uri="{FF2B5EF4-FFF2-40B4-BE49-F238E27FC236}">
                <a16:creationId xmlns:a16="http://schemas.microsoft.com/office/drawing/2014/main" id="{69631FFD-9721-4216-95F5-442F4D0CF8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F718B1D-71C5-467D-BD21-53D41CBCBA05}"/>
              </a:ext>
            </a:extLst>
          </p:cNvPr>
          <p:cNvSpPr>
            <a:spLocks noGrp="1"/>
          </p:cNvSpPr>
          <p:nvPr>
            <p:ph type="sldNum" sz="quarter" idx="12"/>
          </p:nvPr>
        </p:nvSpPr>
        <p:spPr/>
        <p:txBody>
          <a:bodyPr/>
          <a:lstStyle/>
          <a:p>
            <a:fld id="{B86D3530-00DC-41A3-B8F8-9FEF1118DCAB}" type="slidenum">
              <a:rPr lang="en-US" smtClean="0"/>
              <a:t>‹#›</a:t>
            </a:fld>
            <a:endParaRPr lang="en-US"/>
          </a:p>
        </p:txBody>
      </p:sp>
    </p:spTree>
    <p:extLst>
      <p:ext uri="{BB962C8B-B14F-4D97-AF65-F5344CB8AC3E}">
        <p14:creationId xmlns:p14="http://schemas.microsoft.com/office/powerpoint/2010/main" val="15128397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3364A-2FD4-41CE-BD31-901CA5DBE20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72EDD32-89AE-47FE-91FE-129EC3D08101}"/>
              </a:ext>
            </a:extLst>
          </p:cNvPr>
          <p:cNvSpPr>
            <a:spLocks noGrp="1"/>
          </p:cNvSpPr>
          <p:nvPr>
            <p:ph type="dt" sz="half" idx="10"/>
          </p:nvPr>
        </p:nvSpPr>
        <p:spPr/>
        <p:txBody>
          <a:bodyPr/>
          <a:lstStyle/>
          <a:p>
            <a:fld id="{9F6DB34F-1BF1-4EE0-BE90-AF566EF55EC3}" type="datetimeFigureOut">
              <a:rPr lang="en-US" smtClean="0"/>
              <a:t>3/11/22</a:t>
            </a:fld>
            <a:endParaRPr lang="en-US"/>
          </a:p>
        </p:txBody>
      </p:sp>
      <p:sp>
        <p:nvSpPr>
          <p:cNvPr id="4" name="Footer Placeholder 3">
            <a:extLst>
              <a:ext uri="{FF2B5EF4-FFF2-40B4-BE49-F238E27FC236}">
                <a16:creationId xmlns:a16="http://schemas.microsoft.com/office/drawing/2014/main" id="{80C64CF7-4527-4C7B-95D2-6D7FD7D739F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4D1EEB2-ABB0-4B50-A1A0-9F893E291B32}"/>
              </a:ext>
            </a:extLst>
          </p:cNvPr>
          <p:cNvSpPr>
            <a:spLocks noGrp="1"/>
          </p:cNvSpPr>
          <p:nvPr>
            <p:ph type="sldNum" sz="quarter" idx="12"/>
          </p:nvPr>
        </p:nvSpPr>
        <p:spPr/>
        <p:txBody>
          <a:bodyPr/>
          <a:lstStyle/>
          <a:p>
            <a:fld id="{B86D3530-00DC-41A3-B8F8-9FEF1118DCAB}" type="slidenum">
              <a:rPr lang="en-US" smtClean="0"/>
              <a:t>‹#›</a:t>
            </a:fld>
            <a:endParaRPr lang="en-US"/>
          </a:p>
        </p:txBody>
      </p:sp>
    </p:spTree>
    <p:extLst>
      <p:ext uri="{BB962C8B-B14F-4D97-AF65-F5344CB8AC3E}">
        <p14:creationId xmlns:p14="http://schemas.microsoft.com/office/powerpoint/2010/main" val="637119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AC2D21-8736-439B-9202-945607C40E98}"/>
              </a:ext>
            </a:extLst>
          </p:cNvPr>
          <p:cNvSpPr>
            <a:spLocks noGrp="1"/>
          </p:cNvSpPr>
          <p:nvPr>
            <p:ph type="dt" sz="half" idx="10"/>
          </p:nvPr>
        </p:nvSpPr>
        <p:spPr/>
        <p:txBody>
          <a:bodyPr/>
          <a:lstStyle/>
          <a:p>
            <a:fld id="{9F6DB34F-1BF1-4EE0-BE90-AF566EF55EC3}" type="datetimeFigureOut">
              <a:rPr lang="en-US" smtClean="0"/>
              <a:t>3/11/22</a:t>
            </a:fld>
            <a:endParaRPr lang="en-US"/>
          </a:p>
        </p:txBody>
      </p:sp>
      <p:sp>
        <p:nvSpPr>
          <p:cNvPr id="3" name="Footer Placeholder 2">
            <a:extLst>
              <a:ext uri="{FF2B5EF4-FFF2-40B4-BE49-F238E27FC236}">
                <a16:creationId xmlns:a16="http://schemas.microsoft.com/office/drawing/2014/main" id="{EB71E46B-E454-4105-8487-8200600C627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36DCD69-6D22-4F93-8621-68DB45C6CB65}"/>
              </a:ext>
            </a:extLst>
          </p:cNvPr>
          <p:cNvSpPr>
            <a:spLocks noGrp="1"/>
          </p:cNvSpPr>
          <p:nvPr>
            <p:ph type="sldNum" sz="quarter" idx="12"/>
          </p:nvPr>
        </p:nvSpPr>
        <p:spPr/>
        <p:txBody>
          <a:bodyPr/>
          <a:lstStyle/>
          <a:p>
            <a:fld id="{B86D3530-00DC-41A3-B8F8-9FEF1118DCAB}" type="slidenum">
              <a:rPr lang="en-US" smtClean="0"/>
              <a:t>‹#›</a:t>
            </a:fld>
            <a:endParaRPr lang="en-US"/>
          </a:p>
        </p:txBody>
      </p:sp>
    </p:spTree>
    <p:extLst>
      <p:ext uri="{BB962C8B-B14F-4D97-AF65-F5344CB8AC3E}">
        <p14:creationId xmlns:p14="http://schemas.microsoft.com/office/powerpoint/2010/main" val="14370337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6D338-539C-42A4-B422-2B34922331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C472FD5-1644-4884-B4F1-477091963B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F67F7E9-DA75-4339-9DB6-DEEF82FF89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B32895-D258-4992-9AA1-59AFFEA781ED}"/>
              </a:ext>
            </a:extLst>
          </p:cNvPr>
          <p:cNvSpPr>
            <a:spLocks noGrp="1"/>
          </p:cNvSpPr>
          <p:nvPr>
            <p:ph type="dt" sz="half" idx="10"/>
          </p:nvPr>
        </p:nvSpPr>
        <p:spPr/>
        <p:txBody>
          <a:bodyPr/>
          <a:lstStyle/>
          <a:p>
            <a:fld id="{9F6DB34F-1BF1-4EE0-BE90-AF566EF55EC3}" type="datetimeFigureOut">
              <a:rPr lang="en-US" smtClean="0"/>
              <a:t>3/11/22</a:t>
            </a:fld>
            <a:endParaRPr lang="en-US"/>
          </a:p>
        </p:txBody>
      </p:sp>
      <p:sp>
        <p:nvSpPr>
          <p:cNvPr id="6" name="Footer Placeholder 5">
            <a:extLst>
              <a:ext uri="{FF2B5EF4-FFF2-40B4-BE49-F238E27FC236}">
                <a16:creationId xmlns:a16="http://schemas.microsoft.com/office/drawing/2014/main" id="{AF315708-E9F4-457B-B347-89C74A4BB4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2329A8-F458-483F-8120-DCA24AA37B56}"/>
              </a:ext>
            </a:extLst>
          </p:cNvPr>
          <p:cNvSpPr>
            <a:spLocks noGrp="1"/>
          </p:cNvSpPr>
          <p:nvPr>
            <p:ph type="sldNum" sz="quarter" idx="12"/>
          </p:nvPr>
        </p:nvSpPr>
        <p:spPr/>
        <p:txBody>
          <a:bodyPr/>
          <a:lstStyle/>
          <a:p>
            <a:fld id="{B86D3530-00DC-41A3-B8F8-9FEF1118DCAB}" type="slidenum">
              <a:rPr lang="en-US" smtClean="0"/>
              <a:t>‹#›</a:t>
            </a:fld>
            <a:endParaRPr lang="en-US"/>
          </a:p>
        </p:txBody>
      </p:sp>
    </p:spTree>
    <p:extLst>
      <p:ext uri="{BB962C8B-B14F-4D97-AF65-F5344CB8AC3E}">
        <p14:creationId xmlns:p14="http://schemas.microsoft.com/office/powerpoint/2010/main" val="12598271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F6C72-1F74-49D9-8A09-8D1C109CEC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C9CB740-6AE7-40F5-88BB-2AF32BCCFD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A226A39-38A5-4D66-964D-25A046A396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CEA79D-11F3-4636-BAA3-CFE2163FF67D}"/>
              </a:ext>
            </a:extLst>
          </p:cNvPr>
          <p:cNvSpPr>
            <a:spLocks noGrp="1"/>
          </p:cNvSpPr>
          <p:nvPr>
            <p:ph type="dt" sz="half" idx="10"/>
          </p:nvPr>
        </p:nvSpPr>
        <p:spPr/>
        <p:txBody>
          <a:bodyPr/>
          <a:lstStyle/>
          <a:p>
            <a:fld id="{9F6DB34F-1BF1-4EE0-BE90-AF566EF55EC3}" type="datetimeFigureOut">
              <a:rPr lang="en-US" smtClean="0"/>
              <a:t>3/11/22</a:t>
            </a:fld>
            <a:endParaRPr lang="en-US"/>
          </a:p>
        </p:txBody>
      </p:sp>
      <p:sp>
        <p:nvSpPr>
          <p:cNvPr id="6" name="Footer Placeholder 5">
            <a:extLst>
              <a:ext uri="{FF2B5EF4-FFF2-40B4-BE49-F238E27FC236}">
                <a16:creationId xmlns:a16="http://schemas.microsoft.com/office/drawing/2014/main" id="{2276B9F4-0396-4F97-B78A-B2F43C51F3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1DE51D-20ED-4282-8976-1831B7B20831}"/>
              </a:ext>
            </a:extLst>
          </p:cNvPr>
          <p:cNvSpPr>
            <a:spLocks noGrp="1"/>
          </p:cNvSpPr>
          <p:nvPr>
            <p:ph type="sldNum" sz="quarter" idx="12"/>
          </p:nvPr>
        </p:nvSpPr>
        <p:spPr/>
        <p:txBody>
          <a:bodyPr/>
          <a:lstStyle/>
          <a:p>
            <a:fld id="{B86D3530-00DC-41A3-B8F8-9FEF1118DCAB}" type="slidenum">
              <a:rPr lang="en-US" smtClean="0"/>
              <a:t>‹#›</a:t>
            </a:fld>
            <a:endParaRPr lang="en-US"/>
          </a:p>
        </p:txBody>
      </p:sp>
    </p:spTree>
    <p:extLst>
      <p:ext uri="{BB962C8B-B14F-4D97-AF65-F5344CB8AC3E}">
        <p14:creationId xmlns:p14="http://schemas.microsoft.com/office/powerpoint/2010/main" val="28392885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42AD5-58FD-4656-A572-95ADD7D4ADB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A3B80BF-6A48-4756-8DFD-3739AD1142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971D6D-E72F-4498-9E4B-FA6C736E4C10}"/>
              </a:ext>
            </a:extLst>
          </p:cNvPr>
          <p:cNvSpPr>
            <a:spLocks noGrp="1"/>
          </p:cNvSpPr>
          <p:nvPr>
            <p:ph type="dt" sz="half" idx="10"/>
          </p:nvPr>
        </p:nvSpPr>
        <p:spPr/>
        <p:txBody>
          <a:bodyPr/>
          <a:lstStyle/>
          <a:p>
            <a:fld id="{9F6DB34F-1BF1-4EE0-BE90-AF566EF55EC3}" type="datetimeFigureOut">
              <a:rPr lang="en-US" smtClean="0"/>
              <a:t>3/11/22</a:t>
            </a:fld>
            <a:endParaRPr lang="en-US"/>
          </a:p>
        </p:txBody>
      </p:sp>
      <p:sp>
        <p:nvSpPr>
          <p:cNvPr id="5" name="Footer Placeholder 4">
            <a:extLst>
              <a:ext uri="{FF2B5EF4-FFF2-40B4-BE49-F238E27FC236}">
                <a16:creationId xmlns:a16="http://schemas.microsoft.com/office/drawing/2014/main" id="{BD59B408-238F-49AC-96B7-EDC124DF60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FE3F96-E9F8-4155-A699-7DBF90ABE19D}"/>
              </a:ext>
            </a:extLst>
          </p:cNvPr>
          <p:cNvSpPr>
            <a:spLocks noGrp="1"/>
          </p:cNvSpPr>
          <p:nvPr>
            <p:ph type="sldNum" sz="quarter" idx="12"/>
          </p:nvPr>
        </p:nvSpPr>
        <p:spPr/>
        <p:txBody>
          <a:bodyPr/>
          <a:lstStyle/>
          <a:p>
            <a:fld id="{B86D3530-00DC-41A3-B8F8-9FEF1118DCAB}" type="slidenum">
              <a:rPr lang="en-US" smtClean="0"/>
              <a:t>‹#›</a:t>
            </a:fld>
            <a:endParaRPr lang="en-US"/>
          </a:p>
        </p:txBody>
      </p:sp>
    </p:spTree>
    <p:extLst>
      <p:ext uri="{BB962C8B-B14F-4D97-AF65-F5344CB8AC3E}">
        <p14:creationId xmlns:p14="http://schemas.microsoft.com/office/powerpoint/2010/main" val="8938954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BEEE02-85F8-4178-924F-9810CEED142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52D471-1593-4F31-8544-D3EB5777E06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04DB31-478E-48A4-8D83-66388E7C5834}"/>
              </a:ext>
            </a:extLst>
          </p:cNvPr>
          <p:cNvSpPr>
            <a:spLocks noGrp="1"/>
          </p:cNvSpPr>
          <p:nvPr>
            <p:ph type="dt" sz="half" idx="10"/>
          </p:nvPr>
        </p:nvSpPr>
        <p:spPr/>
        <p:txBody>
          <a:bodyPr/>
          <a:lstStyle/>
          <a:p>
            <a:fld id="{9F6DB34F-1BF1-4EE0-BE90-AF566EF55EC3}" type="datetimeFigureOut">
              <a:rPr lang="en-US" smtClean="0"/>
              <a:t>3/11/22</a:t>
            </a:fld>
            <a:endParaRPr lang="en-US"/>
          </a:p>
        </p:txBody>
      </p:sp>
      <p:sp>
        <p:nvSpPr>
          <p:cNvPr id="5" name="Footer Placeholder 4">
            <a:extLst>
              <a:ext uri="{FF2B5EF4-FFF2-40B4-BE49-F238E27FC236}">
                <a16:creationId xmlns:a16="http://schemas.microsoft.com/office/drawing/2014/main" id="{9A36C700-7375-4156-9230-54756B32D0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04FD95-C84E-46B7-9BBC-6D4F46E0F137}"/>
              </a:ext>
            </a:extLst>
          </p:cNvPr>
          <p:cNvSpPr>
            <a:spLocks noGrp="1"/>
          </p:cNvSpPr>
          <p:nvPr>
            <p:ph type="sldNum" sz="quarter" idx="12"/>
          </p:nvPr>
        </p:nvSpPr>
        <p:spPr/>
        <p:txBody>
          <a:bodyPr/>
          <a:lstStyle/>
          <a:p>
            <a:fld id="{B86D3530-00DC-41A3-B8F8-9FEF1118DCAB}" type="slidenum">
              <a:rPr lang="en-US" smtClean="0"/>
              <a:t>‹#›</a:t>
            </a:fld>
            <a:endParaRPr lang="en-US"/>
          </a:p>
        </p:txBody>
      </p:sp>
    </p:spTree>
    <p:extLst>
      <p:ext uri="{BB962C8B-B14F-4D97-AF65-F5344CB8AC3E}">
        <p14:creationId xmlns:p14="http://schemas.microsoft.com/office/powerpoint/2010/main" val="31505329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9509476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4" name="Picture 6" descr="Macintosh HD:Users:marienl:Desktop:ƒ Lisa work:CC_PowerPoint:graphic_layers_grey.jpg"/>
          <p:cNvPicPr>
            <a:picLocks noChangeAspect="1" noChangeArrowheads="1"/>
          </p:cNvPicPr>
          <p:nvPr userDrawn="1"/>
        </p:nvPicPr>
        <p:blipFill>
          <a:blip r:embed="rId2">
            <a:extLst>
              <a:ext uri="{28A0092B-C50C-407E-A947-70E740481C1C}">
                <a14:useLocalDpi xmlns:a14="http://schemas.microsoft.com/office/drawing/2010/main" val="0"/>
              </a:ext>
            </a:extLst>
          </a:blip>
          <a:srcRect l="-256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Macintosh HD:Users:marienl:Desktop:ƒ Lisa work:CC_PowerPoint:CC_S.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17601" y="1136650"/>
            <a:ext cx="2863957"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Line 4"/>
          <p:cNvSpPr>
            <a:spLocks noChangeShapeType="1"/>
          </p:cNvSpPr>
          <p:nvPr/>
        </p:nvSpPr>
        <p:spPr bwMode="auto">
          <a:xfrm flipV="1">
            <a:off x="2245784" y="6815138"/>
            <a:ext cx="0" cy="42862"/>
          </a:xfrm>
          <a:prstGeom prst="line">
            <a:avLst/>
          </a:prstGeom>
          <a:noFill/>
          <a:ln w="31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FF"/>
              </a:solidFill>
            </a:endParaRPr>
          </a:p>
        </p:txBody>
      </p:sp>
      <p:sp>
        <p:nvSpPr>
          <p:cNvPr id="7" name="Line 5"/>
          <p:cNvSpPr>
            <a:spLocks noChangeShapeType="1"/>
          </p:cNvSpPr>
          <p:nvPr/>
        </p:nvSpPr>
        <p:spPr bwMode="auto">
          <a:xfrm flipV="1">
            <a:off x="11379200" y="6827838"/>
            <a:ext cx="0" cy="30162"/>
          </a:xfrm>
          <a:prstGeom prst="line">
            <a:avLst/>
          </a:prstGeom>
          <a:noFill/>
          <a:ln w="31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FF"/>
              </a:solidFill>
            </a:endParaRPr>
          </a:p>
        </p:txBody>
      </p:sp>
      <p:sp>
        <p:nvSpPr>
          <p:cNvPr id="8" name="Line 6"/>
          <p:cNvSpPr>
            <a:spLocks noChangeShapeType="1"/>
          </p:cNvSpPr>
          <p:nvPr/>
        </p:nvSpPr>
        <p:spPr bwMode="auto">
          <a:xfrm rot="16200000" flipV="1">
            <a:off x="19051" y="1581150"/>
            <a:ext cx="0" cy="38100"/>
          </a:xfrm>
          <a:prstGeom prst="line">
            <a:avLst/>
          </a:prstGeom>
          <a:noFill/>
          <a:ln w="31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FF"/>
              </a:solidFill>
            </a:endParaRPr>
          </a:p>
        </p:txBody>
      </p:sp>
      <p:sp>
        <p:nvSpPr>
          <p:cNvPr id="9" name="Line 7"/>
          <p:cNvSpPr>
            <a:spLocks noChangeShapeType="1"/>
          </p:cNvSpPr>
          <p:nvPr/>
        </p:nvSpPr>
        <p:spPr bwMode="auto">
          <a:xfrm rot="16200000" flipV="1">
            <a:off x="19051" y="5773738"/>
            <a:ext cx="0" cy="38100"/>
          </a:xfrm>
          <a:prstGeom prst="line">
            <a:avLst/>
          </a:prstGeom>
          <a:noFill/>
          <a:ln w="31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FF"/>
              </a:solidFill>
            </a:endParaRPr>
          </a:p>
        </p:txBody>
      </p:sp>
      <p:sp>
        <p:nvSpPr>
          <p:cNvPr id="6146" name="Rectangle 2"/>
          <p:cNvSpPr>
            <a:spLocks noGrp="1" noChangeArrowheads="1"/>
          </p:cNvSpPr>
          <p:nvPr>
            <p:ph type="title"/>
          </p:nvPr>
        </p:nvSpPr>
        <p:spPr>
          <a:xfrm>
            <a:off x="914400" y="2128838"/>
            <a:ext cx="10363200" cy="1473200"/>
          </a:xfrm>
          <a:extLst>
            <a:ext uri="{FAA26D3D-D897-4be2-8F04-BA451C77F1D7}"/>
          </a:extLst>
        </p:spPr>
        <p:txBody>
          <a:bodyPr/>
          <a:lstStyle>
            <a:lvl1pPr>
              <a:defRPr/>
            </a:lvl1pPr>
          </a:lstStyle>
          <a:p>
            <a:pPr lvl="0"/>
            <a:r>
              <a:rPr lang="en-US" noProof="0"/>
              <a:t>Click to edit Master title style</a:t>
            </a:r>
          </a:p>
        </p:txBody>
      </p:sp>
      <p:sp>
        <p:nvSpPr>
          <p:cNvPr id="6147" name="Rectangle 3"/>
          <p:cNvSpPr>
            <a:spLocks noGrp="1" noChangeArrowheads="1"/>
          </p:cNvSpPr>
          <p:nvPr>
            <p:ph type="body" idx="1"/>
          </p:nvPr>
        </p:nvSpPr>
        <p:spPr>
          <a:xfrm>
            <a:off x="1828800" y="3886201"/>
            <a:ext cx="8534400" cy="1751013"/>
          </a:xfrm>
          <a:extLst>
            <a:ext uri="{FAA26D3D-D897-4be2-8F04-BA451C77F1D7}"/>
          </a:extLst>
        </p:spPr>
        <p:txBody>
          <a:bodyPr/>
          <a:lstStyle>
            <a:lvl1pPr marL="0" indent="0" algn="ctr">
              <a:buFontTx/>
              <a:buNone/>
              <a:defRPr smtClean="0">
                <a:effectLst/>
              </a:defRPr>
            </a:lvl1pPr>
          </a:lstStyle>
          <a:p>
            <a:pPr lvl="0"/>
            <a:r>
              <a:rPr lang="en-US" noProof="0"/>
              <a:t>Click to edit Master text styles</a:t>
            </a:r>
          </a:p>
        </p:txBody>
      </p:sp>
    </p:spTree>
    <p:extLst>
      <p:ext uri="{BB962C8B-B14F-4D97-AF65-F5344CB8AC3E}">
        <p14:creationId xmlns:p14="http://schemas.microsoft.com/office/powerpoint/2010/main" val="1084530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descr="Macintosh HD:Users:marienl:Desktop:ƒ Lisa work:CC_PowerPoint:graphic_layers_grey.jpg"/>
          <p:cNvPicPr>
            <a:picLocks noChangeAspect="1" noChangeArrowheads="1"/>
          </p:cNvPicPr>
          <p:nvPr userDrawn="1"/>
        </p:nvPicPr>
        <p:blipFill>
          <a:blip r:embed="rId2">
            <a:extLst>
              <a:ext uri="{28A0092B-C50C-407E-A947-70E740481C1C}">
                <a14:useLocalDpi xmlns:a14="http://schemas.microsoft.com/office/drawing/2010/main" val="0"/>
              </a:ext>
            </a:extLst>
          </a:blip>
          <a:srcRect l="-256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03149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91944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5" name="Picture 6" descr="Macintosh HD:Users:marienl:Desktop:ƒ Lisa work:CC_PowerPoint:graphic_layers_grey.jpg"/>
          <p:cNvPicPr>
            <a:picLocks noChangeAspect="1" noChangeArrowheads="1"/>
          </p:cNvPicPr>
          <p:nvPr userDrawn="1"/>
        </p:nvPicPr>
        <p:blipFill>
          <a:blip r:embed="rId2">
            <a:extLst>
              <a:ext uri="{28A0092B-C50C-407E-A947-70E740481C1C}">
                <a14:useLocalDpi xmlns:a14="http://schemas.microsoft.com/office/drawing/2010/main" val="0"/>
              </a:ext>
            </a:extLst>
          </a:blip>
          <a:srcRect l="-256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5339339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78418" y="1962151"/>
            <a:ext cx="5115983" cy="4156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62151"/>
            <a:ext cx="5115984" cy="4156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4753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05636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557988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07337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400884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663563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image" Target="../media/image10.png"/><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0.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5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1.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theme" Target="../theme/theme12.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slideLayout" Target="../slideLayouts/slideLayout167.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75.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3.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86.xml"/><Relationship Id="rId13" Type="http://schemas.openxmlformats.org/officeDocument/2006/relationships/slideLayout" Target="../slideLayouts/slideLayout191.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slideLayout" Target="../slideLayouts/slideLayout190.xml"/><Relationship Id="rId2" Type="http://schemas.openxmlformats.org/officeDocument/2006/relationships/slideLayout" Target="../slideLayouts/slideLayout180.xml"/><Relationship Id="rId16" Type="http://schemas.openxmlformats.org/officeDocument/2006/relationships/theme" Target="../theme/theme14.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5" Type="http://schemas.openxmlformats.org/officeDocument/2006/relationships/slideLayout" Target="../slideLayouts/slideLayout19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 Id="rId14" Type="http://schemas.openxmlformats.org/officeDocument/2006/relationships/slideLayout" Target="../slideLayouts/slideLayout19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01.xml"/><Relationship Id="rId3" Type="http://schemas.openxmlformats.org/officeDocument/2006/relationships/slideLayout" Target="../slideLayouts/slideLayout196.xml"/><Relationship Id="rId7" Type="http://schemas.openxmlformats.org/officeDocument/2006/relationships/slideLayout" Target="../slideLayouts/slideLayout200.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image" Target="../media/image11.jpeg"/><Relationship Id="rId5" Type="http://schemas.openxmlformats.org/officeDocument/2006/relationships/slideLayout" Target="../slideLayouts/slideLayout198.xml"/><Relationship Id="rId10" Type="http://schemas.openxmlformats.org/officeDocument/2006/relationships/theme" Target="../theme/theme15.xml"/><Relationship Id="rId4" Type="http://schemas.openxmlformats.org/officeDocument/2006/relationships/slideLayout" Target="../slideLayouts/slideLayout197.xml"/><Relationship Id="rId9" Type="http://schemas.openxmlformats.org/officeDocument/2006/relationships/slideLayout" Target="../slideLayouts/slideLayout20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10.xml"/><Relationship Id="rId13" Type="http://schemas.openxmlformats.org/officeDocument/2006/relationships/theme" Target="../theme/theme16.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slideLayout" Target="../slideLayouts/slideLayout214.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217.xml"/><Relationship Id="rId2" Type="http://schemas.openxmlformats.org/officeDocument/2006/relationships/slideLayout" Target="../slideLayouts/slideLayout216.xml"/><Relationship Id="rId1" Type="http://schemas.openxmlformats.org/officeDocument/2006/relationships/slideLayout" Target="../slideLayouts/slideLayout215.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25.xml"/><Relationship Id="rId3" Type="http://schemas.openxmlformats.org/officeDocument/2006/relationships/slideLayout" Target="../slideLayouts/slideLayout220.xml"/><Relationship Id="rId7" Type="http://schemas.openxmlformats.org/officeDocument/2006/relationships/slideLayout" Target="../slideLayouts/slideLayout224.xml"/><Relationship Id="rId12" Type="http://schemas.openxmlformats.org/officeDocument/2006/relationships/theme" Target="../theme/theme18.xml"/><Relationship Id="rId2" Type="http://schemas.openxmlformats.org/officeDocument/2006/relationships/slideLayout" Target="../slideLayouts/slideLayout219.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5" Type="http://schemas.openxmlformats.org/officeDocument/2006/relationships/slideLayout" Target="../slideLayouts/slideLayout222.xml"/><Relationship Id="rId10" Type="http://schemas.openxmlformats.org/officeDocument/2006/relationships/slideLayout" Target="../slideLayouts/slideLayout227.xml"/><Relationship Id="rId4" Type="http://schemas.openxmlformats.org/officeDocument/2006/relationships/slideLayout" Target="../slideLayouts/slideLayout221.xml"/><Relationship Id="rId9" Type="http://schemas.openxmlformats.org/officeDocument/2006/relationships/slideLayout" Target="../slideLayouts/slideLayout226.xml"/></Relationships>
</file>

<file path=ppt/slideMasters/_rels/slideMaster19.xml.rels><?xml version="1.0" encoding="UTF-8" standalone="yes"?>
<Relationships xmlns="http://schemas.openxmlformats.org/package/2006/relationships"><Relationship Id="rId3" Type="http://schemas.openxmlformats.org/officeDocument/2006/relationships/slideLayout" Target="../slideLayouts/slideLayout231.xml"/><Relationship Id="rId7" Type="http://schemas.openxmlformats.org/officeDocument/2006/relationships/image" Target="../media/image17.png"/><Relationship Id="rId2" Type="http://schemas.openxmlformats.org/officeDocument/2006/relationships/slideLayout" Target="../slideLayouts/slideLayout230.xml"/><Relationship Id="rId1" Type="http://schemas.openxmlformats.org/officeDocument/2006/relationships/slideLayout" Target="../slideLayouts/slideLayout229.xml"/><Relationship Id="rId6" Type="http://schemas.openxmlformats.org/officeDocument/2006/relationships/image" Target="../media/image16.jpeg"/><Relationship Id="rId5" Type="http://schemas.openxmlformats.org/officeDocument/2006/relationships/theme" Target="../theme/theme19.xml"/><Relationship Id="rId4" Type="http://schemas.openxmlformats.org/officeDocument/2006/relationships/slideLayout" Target="../slideLayouts/slideLayout23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theme" Target="../theme/theme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19" Type="http://schemas.openxmlformats.org/officeDocument/2006/relationships/image" Target="../media/image1.png"/><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20.xml.rels><?xml version="1.0" encoding="UTF-8" standalone="yes"?>
<Relationships xmlns="http://schemas.openxmlformats.org/package/2006/relationships"><Relationship Id="rId13" Type="http://schemas.openxmlformats.org/officeDocument/2006/relationships/slideLayout" Target="../slideLayouts/slideLayout245.xml"/><Relationship Id="rId18" Type="http://schemas.openxmlformats.org/officeDocument/2006/relationships/slideLayout" Target="../slideLayouts/slideLayout250.xml"/><Relationship Id="rId26" Type="http://schemas.openxmlformats.org/officeDocument/2006/relationships/slideLayout" Target="../slideLayouts/slideLayout258.xml"/><Relationship Id="rId39" Type="http://schemas.openxmlformats.org/officeDocument/2006/relationships/slideLayout" Target="../slideLayouts/slideLayout271.xml"/><Relationship Id="rId21" Type="http://schemas.openxmlformats.org/officeDocument/2006/relationships/slideLayout" Target="../slideLayouts/slideLayout253.xml"/><Relationship Id="rId34" Type="http://schemas.openxmlformats.org/officeDocument/2006/relationships/slideLayout" Target="../slideLayouts/slideLayout266.xml"/><Relationship Id="rId42" Type="http://schemas.openxmlformats.org/officeDocument/2006/relationships/slideLayout" Target="../slideLayouts/slideLayout274.xml"/><Relationship Id="rId47" Type="http://schemas.openxmlformats.org/officeDocument/2006/relationships/slideLayout" Target="../slideLayouts/slideLayout279.xml"/><Relationship Id="rId7" Type="http://schemas.openxmlformats.org/officeDocument/2006/relationships/slideLayout" Target="../slideLayouts/slideLayout239.xml"/><Relationship Id="rId2" Type="http://schemas.openxmlformats.org/officeDocument/2006/relationships/slideLayout" Target="../slideLayouts/slideLayout234.xml"/><Relationship Id="rId16" Type="http://schemas.openxmlformats.org/officeDocument/2006/relationships/slideLayout" Target="../slideLayouts/slideLayout248.xml"/><Relationship Id="rId29" Type="http://schemas.openxmlformats.org/officeDocument/2006/relationships/slideLayout" Target="../slideLayouts/slideLayout261.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24" Type="http://schemas.openxmlformats.org/officeDocument/2006/relationships/slideLayout" Target="../slideLayouts/slideLayout256.xml"/><Relationship Id="rId32" Type="http://schemas.openxmlformats.org/officeDocument/2006/relationships/slideLayout" Target="../slideLayouts/slideLayout264.xml"/><Relationship Id="rId37" Type="http://schemas.openxmlformats.org/officeDocument/2006/relationships/slideLayout" Target="../slideLayouts/slideLayout269.xml"/><Relationship Id="rId40" Type="http://schemas.openxmlformats.org/officeDocument/2006/relationships/slideLayout" Target="../slideLayouts/slideLayout272.xml"/><Relationship Id="rId45" Type="http://schemas.openxmlformats.org/officeDocument/2006/relationships/slideLayout" Target="../slideLayouts/slideLayout277.xml"/><Relationship Id="rId5" Type="http://schemas.openxmlformats.org/officeDocument/2006/relationships/slideLayout" Target="../slideLayouts/slideLayout237.xml"/><Relationship Id="rId15" Type="http://schemas.openxmlformats.org/officeDocument/2006/relationships/slideLayout" Target="../slideLayouts/slideLayout247.xml"/><Relationship Id="rId23" Type="http://schemas.openxmlformats.org/officeDocument/2006/relationships/slideLayout" Target="../slideLayouts/slideLayout255.xml"/><Relationship Id="rId28" Type="http://schemas.openxmlformats.org/officeDocument/2006/relationships/slideLayout" Target="../slideLayouts/slideLayout260.xml"/><Relationship Id="rId36" Type="http://schemas.openxmlformats.org/officeDocument/2006/relationships/slideLayout" Target="../slideLayouts/slideLayout268.xml"/><Relationship Id="rId10" Type="http://schemas.openxmlformats.org/officeDocument/2006/relationships/slideLayout" Target="../slideLayouts/slideLayout242.xml"/><Relationship Id="rId19" Type="http://schemas.openxmlformats.org/officeDocument/2006/relationships/slideLayout" Target="../slideLayouts/slideLayout251.xml"/><Relationship Id="rId31" Type="http://schemas.openxmlformats.org/officeDocument/2006/relationships/slideLayout" Target="../slideLayouts/slideLayout263.xml"/><Relationship Id="rId44" Type="http://schemas.openxmlformats.org/officeDocument/2006/relationships/slideLayout" Target="../slideLayouts/slideLayout276.xml"/><Relationship Id="rId4" Type="http://schemas.openxmlformats.org/officeDocument/2006/relationships/slideLayout" Target="../slideLayouts/slideLayout236.xml"/><Relationship Id="rId9" Type="http://schemas.openxmlformats.org/officeDocument/2006/relationships/slideLayout" Target="../slideLayouts/slideLayout241.xml"/><Relationship Id="rId14" Type="http://schemas.openxmlformats.org/officeDocument/2006/relationships/slideLayout" Target="../slideLayouts/slideLayout246.xml"/><Relationship Id="rId22" Type="http://schemas.openxmlformats.org/officeDocument/2006/relationships/slideLayout" Target="../slideLayouts/slideLayout254.xml"/><Relationship Id="rId27" Type="http://schemas.openxmlformats.org/officeDocument/2006/relationships/slideLayout" Target="../slideLayouts/slideLayout259.xml"/><Relationship Id="rId30" Type="http://schemas.openxmlformats.org/officeDocument/2006/relationships/slideLayout" Target="../slideLayouts/slideLayout262.xml"/><Relationship Id="rId35" Type="http://schemas.openxmlformats.org/officeDocument/2006/relationships/slideLayout" Target="../slideLayouts/slideLayout267.xml"/><Relationship Id="rId43" Type="http://schemas.openxmlformats.org/officeDocument/2006/relationships/slideLayout" Target="../slideLayouts/slideLayout275.xml"/><Relationship Id="rId48" Type="http://schemas.openxmlformats.org/officeDocument/2006/relationships/theme" Target="../theme/theme20.xml"/><Relationship Id="rId8" Type="http://schemas.openxmlformats.org/officeDocument/2006/relationships/slideLayout" Target="../slideLayouts/slideLayout240.xml"/><Relationship Id="rId3" Type="http://schemas.openxmlformats.org/officeDocument/2006/relationships/slideLayout" Target="../slideLayouts/slideLayout235.xml"/><Relationship Id="rId12" Type="http://schemas.openxmlformats.org/officeDocument/2006/relationships/slideLayout" Target="../slideLayouts/slideLayout244.xml"/><Relationship Id="rId17" Type="http://schemas.openxmlformats.org/officeDocument/2006/relationships/slideLayout" Target="../slideLayouts/slideLayout249.xml"/><Relationship Id="rId25" Type="http://schemas.openxmlformats.org/officeDocument/2006/relationships/slideLayout" Target="../slideLayouts/slideLayout257.xml"/><Relationship Id="rId33" Type="http://schemas.openxmlformats.org/officeDocument/2006/relationships/slideLayout" Target="../slideLayouts/slideLayout265.xml"/><Relationship Id="rId38" Type="http://schemas.openxmlformats.org/officeDocument/2006/relationships/slideLayout" Target="../slideLayouts/slideLayout270.xml"/><Relationship Id="rId46" Type="http://schemas.openxmlformats.org/officeDocument/2006/relationships/slideLayout" Target="../slideLayouts/slideLayout278.xml"/><Relationship Id="rId20" Type="http://schemas.openxmlformats.org/officeDocument/2006/relationships/slideLayout" Target="../slideLayouts/slideLayout252.xml"/><Relationship Id="rId41" Type="http://schemas.openxmlformats.org/officeDocument/2006/relationships/slideLayout" Target="../slideLayouts/slideLayout273.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87.xml"/><Relationship Id="rId13" Type="http://schemas.openxmlformats.org/officeDocument/2006/relationships/theme" Target="../theme/theme21.xml"/><Relationship Id="rId3" Type="http://schemas.openxmlformats.org/officeDocument/2006/relationships/slideLayout" Target="../slideLayouts/slideLayout282.xml"/><Relationship Id="rId7" Type="http://schemas.openxmlformats.org/officeDocument/2006/relationships/slideLayout" Target="../slideLayouts/slideLayout286.xml"/><Relationship Id="rId12" Type="http://schemas.openxmlformats.org/officeDocument/2006/relationships/slideLayout" Target="../slideLayouts/slideLayout291.xml"/><Relationship Id="rId2" Type="http://schemas.openxmlformats.org/officeDocument/2006/relationships/slideLayout" Target="../slideLayouts/slideLayout281.xml"/><Relationship Id="rId1" Type="http://schemas.openxmlformats.org/officeDocument/2006/relationships/slideLayout" Target="../slideLayouts/slideLayout280.xml"/><Relationship Id="rId6" Type="http://schemas.openxmlformats.org/officeDocument/2006/relationships/slideLayout" Target="../slideLayouts/slideLayout285.xml"/><Relationship Id="rId11" Type="http://schemas.openxmlformats.org/officeDocument/2006/relationships/slideLayout" Target="../slideLayouts/slideLayout290.xml"/><Relationship Id="rId5" Type="http://schemas.openxmlformats.org/officeDocument/2006/relationships/slideLayout" Target="../slideLayouts/slideLayout284.xml"/><Relationship Id="rId10" Type="http://schemas.openxmlformats.org/officeDocument/2006/relationships/slideLayout" Target="../slideLayouts/slideLayout289.xml"/><Relationship Id="rId4" Type="http://schemas.openxmlformats.org/officeDocument/2006/relationships/slideLayout" Target="../slideLayouts/slideLayout283.xml"/><Relationship Id="rId9" Type="http://schemas.openxmlformats.org/officeDocument/2006/relationships/slideLayout" Target="../slideLayouts/slideLayout288.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99.xml"/><Relationship Id="rId13" Type="http://schemas.openxmlformats.org/officeDocument/2006/relationships/theme" Target="../theme/theme22.xml"/><Relationship Id="rId3" Type="http://schemas.openxmlformats.org/officeDocument/2006/relationships/slideLayout" Target="../slideLayouts/slideLayout294.xml"/><Relationship Id="rId7" Type="http://schemas.openxmlformats.org/officeDocument/2006/relationships/slideLayout" Target="../slideLayouts/slideLayout298.xml"/><Relationship Id="rId12" Type="http://schemas.openxmlformats.org/officeDocument/2006/relationships/slideLayout" Target="../slideLayouts/slideLayout303.xml"/><Relationship Id="rId2" Type="http://schemas.openxmlformats.org/officeDocument/2006/relationships/slideLayout" Target="../slideLayouts/slideLayout293.xml"/><Relationship Id="rId1" Type="http://schemas.openxmlformats.org/officeDocument/2006/relationships/slideLayout" Target="../slideLayouts/slideLayout292.xml"/><Relationship Id="rId6" Type="http://schemas.openxmlformats.org/officeDocument/2006/relationships/slideLayout" Target="../slideLayouts/slideLayout297.xml"/><Relationship Id="rId11" Type="http://schemas.openxmlformats.org/officeDocument/2006/relationships/slideLayout" Target="../slideLayouts/slideLayout302.xml"/><Relationship Id="rId5" Type="http://schemas.openxmlformats.org/officeDocument/2006/relationships/slideLayout" Target="../slideLayouts/slideLayout296.xml"/><Relationship Id="rId10" Type="http://schemas.openxmlformats.org/officeDocument/2006/relationships/slideLayout" Target="../slideLayouts/slideLayout301.xml"/><Relationship Id="rId4" Type="http://schemas.openxmlformats.org/officeDocument/2006/relationships/slideLayout" Target="../slideLayouts/slideLayout295.xml"/><Relationship Id="rId9" Type="http://schemas.openxmlformats.org/officeDocument/2006/relationships/slideLayout" Target="../slideLayouts/slideLayout300.xml"/><Relationship Id="rId14" Type="http://schemas.openxmlformats.org/officeDocument/2006/relationships/image" Target="../media/image9.pn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311.xml"/><Relationship Id="rId13" Type="http://schemas.openxmlformats.org/officeDocument/2006/relationships/image" Target="../media/image30.emf"/><Relationship Id="rId3" Type="http://schemas.openxmlformats.org/officeDocument/2006/relationships/slideLayout" Target="../slideLayouts/slideLayout306.xml"/><Relationship Id="rId7" Type="http://schemas.openxmlformats.org/officeDocument/2006/relationships/slideLayout" Target="../slideLayouts/slideLayout310.xml"/><Relationship Id="rId12" Type="http://schemas.openxmlformats.org/officeDocument/2006/relationships/theme" Target="../theme/theme23.xml"/><Relationship Id="rId2" Type="http://schemas.openxmlformats.org/officeDocument/2006/relationships/slideLayout" Target="../slideLayouts/slideLayout305.xml"/><Relationship Id="rId1" Type="http://schemas.openxmlformats.org/officeDocument/2006/relationships/slideLayout" Target="../slideLayouts/slideLayout304.xml"/><Relationship Id="rId6" Type="http://schemas.openxmlformats.org/officeDocument/2006/relationships/slideLayout" Target="../slideLayouts/slideLayout309.xml"/><Relationship Id="rId11" Type="http://schemas.openxmlformats.org/officeDocument/2006/relationships/slideLayout" Target="../slideLayouts/slideLayout314.xml"/><Relationship Id="rId5" Type="http://schemas.openxmlformats.org/officeDocument/2006/relationships/slideLayout" Target="../slideLayouts/slideLayout308.xml"/><Relationship Id="rId10" Type="http://schemas.openxmlformats.org/officeDocument/2006/relationships/slideLayout" Target="../slideLayouts/slideLayout313.xml"/><Relationship Id="rId4" Type="http://schemas.openxmlformats.org/officeDocument/2006/relationships/slideLayout" Target="../slideLayouts/slideLayout307.xml"/><Relationship Id="rId9" Type="http://schemas.openxmlformats.org/officeDocument/2006/relationships/slideLayout" Target="../slideLayouts/slideLayout312.xml"/><Relationship Id="rId14" Type="http://schemas.openxmlformats.org/officeDocument/2006/relationships/image" Target="../media/image3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image" Target="../media/image1.png"/><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19" Type="http://schemas.openxmlformats.org/officeDocument/2006/relationships/theme" Target="../theme/theme3.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3" Type="http://schemas.openxmlformats.org/officeDocument/2006/relationships/slideLayout" Target="../slideLayouts/slideLayout62.xml"/><Relationship Id="rId21" Type="http://schemas.openxmlformats.org/officeDocument/2006/relationships/image" Target="../media/image3.jpg"/><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theme" Target="../theme/theme4.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5.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5" Type="http://schemas.openxmlformats.org/officeDocument/2006/relationships/image" Target="../media/image5.jpeg"/><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5" Type="http://schemas.openxmlformats.org/officeDocument/2006/relationships/slideLayout" Target="../slideLayouts/slideLayout107.xml"/><Relationship Id="rId10" Type="http://schemas.openxmlformats.org/officeDocument/2006/relationships/image" Target="../media/image7.png"/><Relationship Id="rId4" Type="http://schemas.openxmlformats.org/officeDocument/2006/relationships/slideLayout" Target="../slideLayouts/slideLayout106.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8.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theme" Target="../theme/theme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6" name="Picture 5" descr="A close up of a sign&#10;&#10;Description automatically generated">
            <a:extLst>
              <a:ext uri="{FF2B5EF4-FFF2-40B4-BE49-F238E27FC236}">
                <a16:creationId xmlns:a16="http://schemas.microsoft.com/office/drawing/2014/main" id="{2F67A5B5-56CF-2E4D-879A-5209E9C2B90B}"/>
              </a:ext>
            </a:extLst>
          </p:cNvPr>
          <p:cNvPicPr>
            <a:picLocks noChangeAspect="1"/>
          </p:cNvPicPr>
          <p:nvPr userDrawn="1"/>
        </p:nvPicPr>
        <p:blipFill>
          <a:blip r:embed="rId26">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078555886"/>
      </p:ext>
    </p:extLst>
  </p:cSld>
  <p:clrMap bg1="lt1" tx1="dk1" bg2="lt2" tx2="dk2" accent1="accent1" accent2="accent2" accent3="accent3" accent4="accent4" accent5="accent5" accent6="accent6" hlink="hlink" folHlink="folHlink"/>
  <p:sldLayoutIdLst>
    <p:sldLayoutId id="2147484725" r:id="rId1"/>
    <p:sldLayoutId id="2147484726" r:id="rId2"/>
    <p:sldLayoutId id="2147484727" r:id="rId3"/>
    <p:sldLayoutId id="2147484728" r:id="rId4"/>
    <p:sldLayoutId id="2147484729" r:id="rId5"/>
    <p:sldLayoutId id="2147484730" r:id="rId6"/>
    <p:sldLayoutId id="2147484731" r:id="rId7"/>
    <p:sldLayoutId id="2147484732" r:id="rId8"/>
    <p:sldLayoutId id="2147484733" r:id="rId9"/>
    <p:sldLayoutId id="2147484734" r:id="rId10"/>
    <p:sldLayoutId id="2147484735" r:id="rId11"/>
    <p:sldLayoutId id="2147484736" r:id="rId12"/>
    <p:sldLayoutId id="2147484737" r:id="rId13"/>
    <p:sldLayoutId id="2147484738" r:id="rId14"/>
    <p:sldLayoutId id="2147484739" r:id="rId15"/>
    <p:sldLayoutId id="2147484740" r:id="rId16"/>
    <p:sldLayoutId id="2147484741" r:id="rId17"/>
    <p:sldLayoutId id="2147484742" r:id="rId18"/>
    <p:sldLayoutId id="2147484743" r:id="rId19"/>
    <p:sldLayoutId id="2147484744" r:id="rId20"/>
    <p:sldLayoutId id="2147484745" r:id="rId21"/>
    <p:sldLayoutId id="2147484747" r:id="rId22"/>
    <p:sldLayoutId id="2147484748" r:id="rId23"/>
    <p:sldLayoutId id="2147484749" r:id="rId2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122" name="Title Placeholder 1">
            <a:extLst>
              <a:ext uri="{FF2B5EF4-FFF2-40B4-BE49-F238E27FC236}">
                <a16:creationId xmlns:a16="http://schemas.microsoft.com/office/drawing/2014/main" id="{46592568-6DCE-7B4C-98CE-EDA4846EFA85}"/>
              </a:ext>
            </a:extLst>
          </p:cNvPr>
          <p:cNvSpPr>
            <a:spLocks noGrp="1"/>
          </p:cNvSpPr>
          <p:nvPr>
            <p:ph type="title"/>
          </p:nvPr>
        </p:nvSpPr>
        <p:spPr bwMode="auto">
          <a:xfrm>
            <a:off x="304800" y="288925"/>
            <a:ext cx="11480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Text Placeholder 2">
            <a:extLst>
              <a:ext uri="{FF2B5EF4-FFF2-40B4-BE49-F238E27FC236}">
                <a16:creationId xmlns:a16="http://schemas.microsoft.com/office/drawing/2014/main" id="{68D5D817-4308-3449-AE35-C231DF7DC756}"/>
              </a:ext>
            </a:extLst>
          </p:cNvPr>
          <p:cNvSpPr>
            <a:spLocks noGrp="1"/>
          </p:cNvSpPr>
          <p:nvPr>
            <p:ph type="body" idx="1"/>
          </p:nvPr>
        </p:nvSpPr>
        <p:spPr bwMode="auto">
          <a:xfrm>
            <a:off x="304800" y="1203326"/>
            <a:ext cx="11480800"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B162FC79-3CD5-5E4B-90B6-A293D2BF2B3D}"/>
              </a:ext>
            </a:extLst>
          </p:cNvPr>
          <p:cNvSpPr>
            <a:spLocks noGrp="1"/>
          </p:cNvSpPr>
          <p:nvPr>
            <p:ph type="dt" sz="half" idx="2"/>
          </p:nvPr>
        </p:nvSpPr>
        <p:spPr>
          <a:xfrm>
            <a:off x="9859433" y="6465888"/>
            <a:ext cx="1320800" cy="304800"/>
          </a:xfrm>
          <a:prstGeom prst="rect">
            <a:avLst/>
          </a:prstGeom>
        </p:spPr>
        <p:txBody>
          <a:bodyPr vert="horz" wrap="square" lIns="91440" tIns="45720" rIns="91440" bIns="45720" numCol="1" anchor="ctr" anchorCtr="0" compatLnSpc="1">
            <a:prstTxWarp prst="textNoShape">
              <a:avLst/>
            </a:prstTxWarp>
          </a:bodyPr>
          <a:lstStyle>
            <a:lvl1pPr>
              <a:defRPr sz="1000">
                <a:solidFill>
                  <a:schemeClr val="accent2">
                    <a:lumMod val="40000"/>
                    <a:lumOff val="60000"/>
                  </a:schemeClr>
                </a:solidFill>
                <a:ea typeface="ヒラギノ角ゴ Pro W3" pitchFamily="-110" charset="-128"/>
              </a:defRPr>
            </a:lvl1pPr>
          </a:lstStyle>
          <a:p>
            <a:pPr>
              <a:defRPr/>
            </a:pPr>
            <a:fld id="{C5BFEF97-30D8-DA4D-A304-36CE0115A930}" type="datetime1">
              <a:rPr lang="en-US"/>
              <a:pPr>
                <a:defRPr/>
              </a:pPr>
              <a:t>3/11/22</a:t>
            </a:fld>
            <a:endParaRPr lang="en-US" dirty="0"/>
          </a:p>
        </p:txBody>
      </p:sp>
      <p:sp>
        <p:nvSpPr>
          <p:cNvPr id="5" name="Footer Placeholder 4">
            <a:extLst>
              <a:ext uri="{FF2B5EF4-FFF2-40B4-BE49-F238E27FC236}">
                <a16:creationId xmlns:a16="http://schemas.microsoft.com/office/drawing/2014/main" id="{BB56B580-6B2F-C743-9FB9-A207B60F83E0}"/>
              </a:ext>
            </a:extLst>
          </p:cNvPr>
          <p:cNvSpPr>
            <a:spLocks noGrp="1"/>
          </p:cNvSpPr>
          <p:nvPr>
            <p:ph type="ftr" sz="quarter" idx="3"/>
          </p:nvPr>
        </p:nvSpPr>
        <p:spPr>
          <a:xfrm>
            <a:off x="5897033" y="6465888"/>
            <a:ext cx="3860800" cy="304800"/>
          </a:xfrm>
          <a:prstGeom prst="rect">
            <a:avLst/>
          </a:prstGeom>
        </p:spPr>
        <p:txBody>
          <a:bodyPr vert="horz" wrap="square" lIns="91440" tIns="45720" rIns="91440" bIns="45720" numCol="1" anchor="ctr" anchorCtr="0" compatLnSpc="1">
            <a:prstTxWarp prst="textNoShape">
              <a:avLst/>
            </a:prstTxWarp>
          </a:bodyPr>
          <a:lstStyle>
            <a:lvl1pPr algn="l">
              <a:defRPr sz="1000">
                <a:solidFill>
                  <a:schemeClr val="accent2">
                    <a:lumMod val="40000"/>
                    <a:lumOff val="60000"/>
                  </a:schemeClr>
                </a:solidFill>
                <a:latin typeface="Arial" charset="0"/>
                <a:ea typeface="ＭＳ Ｐゴシック" charset="-128"/>
                <a:cs typeface="ＭＳ Ｐゴシック" charset="-128"/>
              </a:defRPr>
            </a:lvl1pPr>
          </a:lstStyle>
          <a:p>
            <a:pPr>
              <a:defRPr/>
            </a:pPr>
            <a:r>
              <a:rPr lang="en-US"/>
              <a:t>Presented by:</a:t>
            </a:r>
          </a:p>
        </p:txBody>
      </p:sp>
      <p:sp>
        <p:nvSpPr>
          <p:cNvPr id="6" name="Slide Number Placeholder 5">
            <a:extLst>
              <a:ext uri="{FF2B5EF4-FFF2-40B4-BE49-F238E27FC236}">
                <a16:creationId xmlns:a16="http://schemas.microsoft.com/office/drawing/2014/main" id="{50E7A412-A34B-5A42-8B99-1AA22536984F}"/>
              </a:ext>
            </a:extLst>
          </p:cNvPr>
          <p:cNvSpPr>
            <a:spLocks noGrp="1"/>
          </p:cNvSpPr>
          <p:nvPr>
            <p:ph type="sldNum" sz="quarter" idx="4"/>
          </p:nvPr>
        </p:nvSpPr>
        <p:spPr>
          <a:xfrm>
            <a:off x="11281833" y="6465888"/>
            <a:ext cx="508000" cy="304800"/>
          </a:xfrm>
          <a:prstGeom prst="rect">
            <a:avLst/>
          </a:prstGeom>
        </p:spPr>
        <p:txBody>
          <a:bodyPr vert="horz" wrap="square" lIns="91440" tIns="45720" rIns="91440" bIns="45720" numCol="1" anchor="ctr" anchorCtr="0" compatLnSpc="1">
            <a:prstTxWarp prst="textNoShape">
              <a:avLst/>
            </a:prstTxWarp>
          </a:bodyPr>
          <a:lstStyle>
            <a:lvl1pPr algn="r">
              <a:defRPr sz="1000">
                <a:solidFill>
                  <a:srgbClr val="D1E8B2"/>
                </a:solidFill>
                <a:ea typeface="ヒラギノ角ゴ Pro W3" charset="-128"/>
              </a:defRPr>
            </a:lvl1pPr>
          </a:lstStyle>
          <a:p>
            <a:pPr>
              <a:defRPr/>
            </a:pPr>
            <a:fld id="{8DCE5691-140C-0C4D-BAB6-180A591C6D4A}" type="slidenum">
              <a:rPr lang="en-US" altLang="en-US"/>
              <a:pPr>
                <a:defRPr/>
              </a:pPr>
              <a:t>‹#›</a:t>
            </a:fld>
            <a:endParaRPr lang="en-US" altLang="en-US"/>
          </a:p>
        </p:txBody>
      </p:sp>
    </p:spTree>
    <p:extLst>
      <p:ext uri="{BB962C8B-B14F-4D97-AF65-F5344CB8AC3E}">
        <p14:creationId xmlns:p14="http://schemas.microsoft.com/office/powerpoint/2010/main" val="526251044"/>
      </p:ext>
    </p:extLst>
  </p:cSld>
  <p:clrMap bg1="lt1" tx1="dk1" bg2="lt2" tx2="dk2" accent1="accent1" accent2="accent2" accent3="accent3" accent4="accent4" accent5="accent5" accent6="accent6" hlink="hlink" folHlink="folHlink"/>
  <p:sldLayoutIdLst>
    <p:sldLayoutId id="2147484869" r:id="rId1"/>
    <p:sldLayoutId id="2147484870" r:id="rId2"/>
    <p:sldLayoutId id="2147484871" r:id="rId3"/>
    <p:sldLayoutId id="2147484872" r:id="rId4"/>
    <p:sldLayoutId id="2147484873" r:id="rId5"/>
    <p:sldLayoutId id="2147484874" r:id="rId6"/>
    <p:sldLayoutId id="2147484875" r:id="rId7"/>
    <p:sldLayoutId id="2147484876" r:id="rId8"/>
    <p:sldLayoutId id="2147484877" r:id="rId9"/>
    <p:sldLayoutId id="2147484878" r:id="rId10"/>
    <p:sldLayoutId id="2147484879"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dt="0"/>
  <p:txStyles>
    <p:titleStyle>
      <a:lvl1pPr algn="l" defTabSz="457200" rtl="0" eaLnBrk="0" fontAlgn="base" hangingPunct="0">
        <a:spcBef>
          <a:spcPct val="0"/>
        </a:spcBef>
        <a:spcAft>
          <a:spcPct val="0"/>
        </a:spcAft>
        <a:defRPr sz="4200" b="1" kern="1200">
          <a:solidFill>
            <a:schemeClr val="bg1"/>
          </a:solidFill>
          <a:latin typeface="Arial"/>
          <a:ea typeface="MS PGothic" panose="020B0600070205080204" pitchFamily="34" charset="-128"/>
          <a:cs typeface="ＭＳ Ｐゴシック" pitchFamily="80" charset="-128"/>
        </a:defRPr>
      </a:lvl1pPr>
      <a:lvl2pPr algn="l" defTabSz="457200" rtl="0" eaLnBrk="0" fontAlgn="base" hangingPunct="0">
        <a:spcBef>
          <a:spcPct val="0"/>
        </a:spcBef>
        <a:spcAft>
          <a:spcPct val="0"/>
        </a:spcAft>
        <a:defRPr sz="4200" b="1">
          <a:solidFill>
            <a:schemeClr val="bg1"/>
          </a:solidFill>
          <a:latin typeface="Arial" panose="020B0604020202020204" pitchFamily="34" charset="0"/>
          <a:ea typeface="MS PGothic" panose="020B0600070205080204" pitchFamily="34" charset="-128"/>
          <a:cs typeface="ＭＳ Ｐゴシック" pitchFamily="80" charset="-128"/>
        </a:defRPr>
      </a:lvl2pPr>
      <a:lvl3pPr algn="l" defTabSz="457200" rtl="0" eaLnBrk="0" fontAlgn="base" hangingPunct="0">
        <a:spcBef>
          <a:spcPct val="0"/>
        </a:spcBef>
        <a:spcAft>
          <a:spcPct val="0"/>
        </a:spcAft>
        <a:defRPr sz="4200" b="1">
          <a:solidFill>
            <a:schemeClr val="bg1"/>
          </a:solidFill>
          <a:latin typeface="Arial" panose="020B0604020202020204" pitchFamily="34" charset="0"/>
          <a:ea typeface="MS PGothic" panose="020B0600070205080204" pitchFamily="34" charset="-128"/>
          <a:cs typeface="ＭＳ Ｐゴシック" pitchFamily="80" charset="-128"/>
        </a:defRPr>
      </a:lvl3pPr>
      <a:lvl4pPr algn="l" defTabSz="457200" rtl="0" eaLnBrk="0" fontAlgn="base" hangingPunct="0">
        <a:spcBef>
          <a:spcPct val="0"/>
        </a:spcBef>
        <a:spcAft>
          <a:spcPct val="0"/>
        </a:spcAft>
        <a:defRPr sz="4200" b="1">
          <a:solidFill>
            <a:schemeClr val="bg1"/>
          </a:solidFill>
          <a:latin typeface="Arial" panose="020B0604020202020204" pitchFamily="34" charset="0"/>
          <a:ea typeface="MS PGothic" panose="020B0600070205080204" pitchFamily="34" charset="-128"/>
          <a:cs typeface="ＭＳ Ｐゴシック" pitchFamily="80" charset="-128"/>
        </a:defRPr>
      </a:lvl4pPr>
      <a:lvl5pPr algn="l" defTabSz="457200" rtl="0" eaLnBrk="0" fontAlgn="base" hangingPunct="0">
        <a:spcBef>
          <a:spcPct val="0"/>
        </a:spcBef>
        <a:spcAft>
          <a:spcPct val="0"/>
        </a:spcAft>
        <a:defRPr sz="4200" b="1">
          <a:solidFill>
            <a:schemeClr val="bg1"/>
          </a:solidFill>
          <a:latin typeface="Arial" panose="020B0604020202020204" pitchFamily="34" charset="0"/>
          <a:ea typeface="MS PGothic" panose="020B0600070205080204" pitchFamily="34" charset="-128"/>
          <a:cs typeface="ＭＳ Ｐゴシック" pitchFamily="80" charset="-128"/>
        </a:defRPr>
      </a:lvl5pPr>
      <a:lvl6pPr marL="457200" algn="l" defTabSz="457200" rtl="0" fontAlgn="base">
        <a:spcBef>
          <a:spcPct val="0"/>
        </a:spcBef>
        <a:spcAft>
          <a:spcPct val="0"/>
        </a:spcAft>
        <a:defRPr sz="4200" b="1">
          <a:solidFill>
            <a:srgbClr val="AAC9E6"/>
          </a:solidFill>
          <a:latin typeface="News Gothic MT" pitchFamily="80" charset="0"/>
          <a:ea typeface="ＭＳ Ｐゴシック" pitchFamily="80" charset="-128"/>
          <a:cs typeface="ＭＳ Ｐゴシック" pitchFamily="80" charset="-128"/>
        </a:defRPr>
      </a:lvl6pPr>
      <a:lvl7pPr marL="914400" algn="l" defTabSz="457200" rtl="0" fontAlgn="base">
        <a:spcBef>
          <a:spcPct val="0"/>
        </a:spcBef>
        <a:spcAft>
          <a:spcPct val="0"/>
        </a:spcAft>
        <a:defRPr sz="4200" b="1">
          <a:solidFill>
            <a:srgbClr val="AAC9E6"/>
          </a:solidFill>
          <a:latin typeface="News Gothic MT" pitchFamily="80" charset="0"/>
          <a:ea typeface="ＭＳ Ｐゴシック" pitchFamily="80" charset="-128"/>
          <a:cs typeface="ＭＳ Ｐゴシック" pitchFamily="80" charset="-128"/>
        </a:defRPr>
      </a:lvl7pPr>
      <a:lvl8pPr marL="1371600" algn="l" defTabSz="457200" rtl="0" fontAlgn="base">
        <a:spcBef>
          <a:spcPct val="0"/>
        </a:spcBef>
        <a:spcAft>
          <a:spcPct val="0"/>
        </a:spcAft>
        <a:defRPr sz="4200" b="1">
          <a:solidFill>
            <a:srgbClr val="AAC9E6"/>
          </a:solidFill>
          <a:latin typeface="News Gothic MT" pitchFamily="80" charset="0"/>
          <a:ea typeface="ＭＳ Ｐゴシック" pitchFamily="80" charset="-128"/>
          <a:cs typeface="ＭＳ Ｐゴシック" pitchFamily="80" charset="-128"/>
        </a:defRPr>
      </a:lvl8pPr>
      <a:lvl9pPr marL="1828800" algn="l" defTabSz="457200" rtl="0" fontAlgn="base">
        <a:spcBef>
          <a:spcPct val="0"/>
        </a:spcBef>
        <a:spcAft>
          <a:spcPct val="0"/>
        </a:spcAft>
        <a:defRPr sz="4200" b="1">
          <a:solidFill>
            <a:srgbClr val="AAC9E6"/>
          </a:solidFill>
          <a:latin typeface="News Gothic MT" pitchFamily="80" charset="0"/>
          <a:ea typeface="ＭＳ Ｐゴシック" pitchFamily="80" charset="-128"/>
          <a:cs typeface="ＭＳ Ｐゴシック" pitchFamily="80"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2800" kern="1200">
          <a:solidFill>
            <a:schemeClr val="bg1"/>
          </a:solidFill>
          <a:latin typeface="Arial"/>
          <a:ea typeface="MS PGothic" panose="020B0600070205080204" pitchFamily="34" charset="-128"/>
          <a:cs typeface="ＭＳ Ｐゴシック" pitchFamily="80"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400" kern="1200">
          <a:solidFill>
            <a:schemeClr val="bg1"/>
          </a:solidFill>
          <a:latin typeface="Arial"/>
          <a:ea typeface="MS PGothic" panose="020B0600070205080204" pitchFamily="34" charset="-128"/>
          <a:cs typeface="ＭＳ Ｐゴシック"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000" kern="1200">
          <a:solidFill>
            <a:schemeClr val="bg1"/>
          </a:solidFill>
          <a:latin typeface="Arial"/>
          <a:ea typeface="ヒラギノ角ゴ Pro W3" charset="-128"/>
          <a:cs typeface="ヒラギノ角ゴ Pro W3" charset="0"/>
        </a:defRPr>
      </a:lvl3pPr>
      <a:lvl4pPr marL="1600200" indent="-228600" algn="l" defTabSz="457200" rtl="0" eaLnBrk="0" fontAlgn="base" hangingPunct="0">
        <a:spcBef>
          <a:spcPct val="20000"/>
        </a:spcBef>
        <a:spcAft>
          <a:spcPct val="0"/>
        </a:spcAft>
        <a:buFont typeface="Arial" panose="020B0604020202020204" pitchFamily="34" charset="0"/>
        <a:buChar char="–"/>
        <a:defRPr kern="1200">
          <a:solidFill>
            <a:schemeClr val="bg1"/>
          </a:solidFill>
          <a:latin typeface="Arial"/>
          <a:ea typeface="ヒラギノ角ゴ Pro W3"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kern="1200">
          <a:solidFill>
            <a:schemeClr val="bg1"/>
          </a:solidFill>
          <a:latin typeface="Arial"/>
          <a:ea typeface="ヒラギノ角ゴ Pro W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684CC29F-8169-684B-B8E1-31FBAD40AFC8}" type="slidenum">
              <a:rPr lang="en-US" altLang="en-US" smtClean="0"/>
              <a:pPr>
                <a:defRPr/>
              </a:pPr>
              <a:t>‹#›</a:t>
            </a:fld>
            <a:endParaRPr lang="en-US" altLang="en-US"/>
          </a:p>
        </p:txBody>
      </p:sp>
      <p:sp>
        <p:nvSpPr>
          <p:cNvPr id="7" name="TextBox 3">
            <a:extLst>
              <a:ext uri="{FF2B5EF4-FFF2-40B4-BE49-F238E27FC236}">
                <a16:creationId xmlns:a16="http://schemas.microsoft.com/office/drawing/2014/main" id="{BEA0F535-E0E8-CA43-9C04-8452BE0DF8CB}"/>
              </a:ext>
            </a:extLst>
          </p:cNvPr>
          <p:cNvSpPr txBox="1">
            <a:spLocks noChangeArrowheads="1"/>
          </p:cNvSpPr>
          <p:nvPr userDrawn="1"/>
        </p:nvSpPr>
        <p:spPr bwMode="auto">
          <a:xfrm>
            <a:off x="10430934" y="6515100"/>
            <a:ext cx="184731" cy="369332"/>
          </a:xfrm>
          <a:prstGeom prst="rect">
            <a:avLst/>
          </a:prstGeom>
          <a:noFill/>
          <a:ln>
            <a:noFill/>
          </a:ln>
        </p:spPr>
        <p:txBody>
          <a:bodyPr wrap="none">
            <a:spAutoFit/>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defRPr/>
            </a:pPr>
            <a:endParaRPr lang="en-US" altLang="en-US" sz="1800"/>
          </a:p>
        </p:txBody>
      </p:sp>
    </p:spTree>
    <p:extLst>
      <p:ext uri="{BB962C8B-B14F-4D97-AF65-F5344CB8AC3E}">
        <p14:creationId xmlns:p14="http://schemas.microsoft.com/office/powerpoint/2010/main" val="2151023675"/>
      </p:ext>
    </p:extLst>
  </p:cSld>
  <p:clrMap bg1="lt1" tx1="dk1" bg2="lt2" tx2="dk2" accent1="accent1" accent2="accent2" accent3="accent3" accent4="accent4" accent5="accent5" accent6="accent6" hlink="hlink" folHlink="folHlink"/>
  <p:sldLayoutIdLst>
    <p:sldLayoutId id="2147484881" r:id="rId1"/>
    <p:sldLayoutId id="2147484882" r:id="rId2"/>
    <p:sldLayoutId id="2147484883" r:id="rId3"/>
    <p:sldLayoutId id="2147484884" r:id="rId4"/>
    <p:sldLayoutId id="2147484885" r:id="rId5"/>
    <p:sldLayoutId id="2147484886" r:id="rId6"/>
    <p:sldLayoutId id="2147484887" r:id="rId7"/>
    <p:sldLayoutId id="2147484888" r:id="rId8"/>
    <p:sldLayoutId id="2147484889" r:id="rId9"/>
    <p:sldLayoutId id="2147484890" r:id="rId10"/>
    <p:sldLayoutId id="2147484891"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684CC29F-8169-684B-B8E1-31FBAD40AFC8}" type="slidenum">
              <a:rPr lang="en-US" altLang="en-US" smtClean="0"/>
              <a:pPr>
                <a:defRPr/>
              </a:pPr>
              <a:t>‹#›</a:t>
            </a:fld>
            <a:endParaRPr lang="en-US" altLang="en-US"/>
          </a:p>
        </p:txBody>
      </p:sp>
      <p:sp>
        <p:nvSpPr>
          <p:cNvPr id="7" name="Rectangle 6">
            <a:extLst>
              <a:ext uri="{FF2B5EF4-FFF2-40B4-BE49-F238E27FC236}">
                <a16:creationId xmlns:a16="http://schemas.microsoft.com/office/drawing/2014/main" id="{E42F2587-914D-0B46-AAC1-75E87CA462BB}"/>
              </a:ext>
            </a:extLst>
          </p:cNvPr>
          <p:cNvSpPr/>
          <p:nvPr userDrawn="1"/>
        </p:nvSpPr>
        <p:spPr>
          <a:xfrm>
            <a:off x="0" y="1"/>
            <a:ext cx="12192000" cy="6257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Tree>
    <p:extLst>
      <p:ext uri="{BB962C8B-B14F-4D97-AF65-F5344CB8AC3E}">
        <p14:creationId xmlns:p14="http://schemas.microsoft.com/office/powerpoint/2010/main" val="2311882304"/>
      </p:ext>
    </p:extLst>
  </p:cSld>
  <p:clrMap bg1="lt1" tx1="dk1" bg2="lt2" tx2="dk2" accent1="accent1" accent2="accent2" accent3="accent3" accent4="accent4" accent5="accent5" accent6="accent6" hlink="hlink" folHlink="folHlink"/>
  <p:sldLayoutIdLst>
    <p:sldLayoutId id="2147484893" r:id="rId1"/>
    <p:sldLayoutId id="2147484894" r:id="rId2"/>
    <p:sldLayoutId id="2147484895" r:id="rId3"/>
    <p:sldLayoutId id="2147484896" r:id="rId4"/>
    <p:sldLayoutId id="2147484897" r:id="rId5"/>
    <p:sldLayoutId id="2147484898" r:id="rId6"/>
    <p:sldLayoutId id="2147484899" r:id="rId7"/>
    <p:sldLayoutId id="2147484900" r:id="rId8"/>
    <p:sldLayoutId id="2147484901" r:id="rId9"/>
    <p:sldLayoutId id="2147484902" r:id="rId10"/>
    <p:sldLayoutId id="2147484903" r:id="rId11"/>
    <p:sldLayoutId id="2147484904" r:id="rId12"/>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Title Placeholder 1">
            <a:extLst>
              <a:ext uri="{FF2B5EF4-FFF2-40B4-BE49-F238E27FC236}">
                <a16:creationId xmlns:a16="http://schemas.microsoft.com/office/drawing/2014/main" id="{159396B7-72DF-7D44-968E-6C4854B88CB0}"/>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Text Placeholder 2">
            <a:extLst>
              <a:ext uri="{FF2B5EF4-FFF2-40B4-BE49-F238E27FC236}">
                <a16:creationId xmlns:a16="http://schemas.microsoft.com/office/drawing/2014/main" id="{8D7F25A3-4EF4-694A-87F6-9F194809934D}"/>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781E6B67-CBBC-2E44-A485-1F0F05AE85C4}"/>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ea typeface="ヒラギノ角ゴ Pro W3" charset="-128"/>
              </a:defRPr>
            </a:lvl1pPr>
          </a:lstStyle>
          <a:p>
            <a:pPr>
              <a:defRPr/>
            </a:pPr>
            <a:fld id="{5A797AD9-02DD-B24B-B1F2-4955EFCC927E}" type="datetimeFigureOut">
              <a:rPr lang="en-US"/>
              <a:pPr>
                <a:defRPr/>
              </a:pPr>
              <a:t>3/11/22</a:t>
            </a:fld>
            <a:endParaRPr lang="en-US"/>
          </a:p>
        </p:txBody>
      </p:sp>
      <p:sp>
        <p:nvSpPr>
          <p:cNvPr id="5" name="Footer Placeholder 4">
            <a:extLst>
              <a:ext uri="{FF2B5EF4-FFF2-40B4-BE49-F238E27FC236}">
                <a16:creationId xmlns:a16="http://schemas.microsoft.com/office/drawing/2014/main" id="{8A9B8C6D-C102-6B41-B87D-FB785913E3B4}"/>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ea typeface="ヒラギノ角ゴ Pro W3" charset="-128"/>
              </a:defRPr>
            </a:lvl1pPr>
          </a:lstStyle>
          <a:p>
            <a:pPr>
              <a:defRPr/>
            </a:pPr>
            <a:endParaRPr lang="en-US"/>
          </a:p>
        </p:txBody>
      </p:sp>
      <p:sp>
        <p:nvSpPr>
          <p:cNvPr id="6" name="Slide Number Placeholder 5">
            <a:extLst>
              <a:ext uri="{FF2B5EF4-FFF2-40B4-BE49-F238E27FC236}">
                <a16:creationId xmlns:a16="http://schemas.microsoft.com/office/drawing/2014/main" id="{84E27D94-962A-604F-9DD4-14B500F0AF74}"/>
              </a:ext>
            </a:extLst>
          </p:cNvPr>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ea typeface="ヒラギノ角ゴ Pro W3" charset="-128"/>
              </a:defRPr>
            </a:lvl1pPr>
          </a:lstStyle>
          <a:p>
            <a:pPr>
              <a:defRPr/>
            </a:pPr>
            <a:fld id="{4939B607-0558-784B-BD5F-F9ED7803341B}" type="slidenum">
              <a:rPr lang="en-US"/>
              <a:pPr>
                <a:defRPr/>
              </a:pPr>
              <a:t>‹#›</a:t>
            </a:fld>
            <a:endParaRPr lang="en-US"/>
          </a:p>
        </p:txBody>
      </p:sp>
    </p:spTree>
    <p:extLst>
      <p:ext uri="{BB962C8B-B14F-4D97-AF65-F5344CB8AC3E}">
        <p14:creationId xmlns:p14="http://schemas.microsoft.com/office/powerpoint/2010/main" val="2726922440"/>
      </p:ext>
    </p:extLst>
  </p:cSld>
  <p:clrMap bg1="lt1" tx1="dk1" bg2="lt2" tx2="dk2" accent1="accent1" accent2="accent2" accent3="accent3" accent4="accent4" accent5="accent5" accent6="accent6" hlink="hlink" folHlink="folHlink"/>
  <p:sldLayoutIdLst>
    <p:sldLayoutId id="2147484906" r:id="rId1"/>
    <p:sldLayoutId id="2147484907" r:id="rId2"/>
    <p:sldLayoutId id="2147484908" r:id="rId3"/>
    <p:sldLayoutId id="2147484909" r:id="rId4"/>
    <p:sldLayoutId id="2147484910" r:id="rId5"/>
    <p:sldLayoutId id="2147484911" r:id="rId6"/>
    <p:sldLayoutId id="2147484912" r:id="rId7"/>
    <p:sldLayoutId id="2147484913" r:id="rId8"/>
    <p:sldLayoutId id="2147484914" r:id="rId9"/>
    <p:sldLayoutId id="2147484915" r:id="rId10"/>
    <p:sldLayoutId id="2147484916"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684CC29F-8169-684B-B8E1-31FBAD40AFC8}" type="slidenum">
              <a:rPr lang="en-US" altLang="en-US" smtClean="0"/>
              <a:pPr>
                <a:defRPr/>
              </a:pPr>
              <a:t>‹#›</a:t>
            </a:fld>
            <a:endParaRPr lang="en-US" altLang="en-US"/>
          </a:p>
        </p:txBody>
      </p:sp>
    </p:spTree>
    <p:extLst>
      <p:ext uri="{BB962C8B-B14F-4D97-AF65-F5344CB8AC3E}">
        <p14:creationId xmlns:p14="http://schemas.microsoft.com/office/powerpoint/2010/main" val="333592612"/>
      </p:ext>
    </p:extLst>
  </p:cSld>
  <p:clrMap bg1="lt1" tx1="dk1" bg2="lt2" tx2="dk2" accent1="accent1" accent2="accent2" accent3="accent3" accent4="accent4" accent5="accent5" accent6="accent6" hlink="hlink" folHlink="folHlink"/>
  <p:sldLayoutIdLst>
    <p:sldLayoutId id="2147484918" r:id="rId1"/>
    <p:sldLayoutId id="2147484919" r:id="rId2"/>
    <p:sldLayoutId id="2147484920" r:id="rId3"/>
    <p:sldLayoutId id="2147484921" r:id="rId4"/>
    <p:sldLayoutId id="2147484922" r:id="rId5"/>
    <p:sldLayoutId id="2147484923" r:id="rId6"/>
    <p:sldLayoutId id="2147484924" r:id="rId7"/>
    <p:sldLayoutId id="2147484925" r:id="rId8"/>
    <p:sldLayoutId id="2147484926" r:id="rId9"/>
    <p:sldLayoutId id="2147484927" r:id="rId10"/>
    <p:sldLayoutId id="2147484928" r:id="rId11"/>
    <p:sldLayoutId id="2147484929" r:id="rId12"/>
    <p:sldLayoutId id="2147484930" r:id="rId13"/>
    <p:sldLayoutId id="2147484931" r:id="rId14"/>
    <p:sldLayoutId id="2147484932" r:id="rId1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9458" name="Picture 2">
            <a:extLst>
              <a:ext uri="{FF2B5EF4-FFF2-40B4-BE49-F238E27FC236}">
                <a16:creationId xmlns:a16="http://schemas.microsoft.com/office/drawing/2014/main" id="{F7E47FB1-0466-F84B-AF27-0212724A39FE}"/>
              </a:ext>
            </a:extLst>
          </p:cNvPr>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0" y="3175"/>
            <a:ext cx="12192000"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2">
            <a:extLst>
              <a:ext uri="{FF2B5EF4-FFF2-40B4-BE49-F238E27FC236}">
                <a16:creationId xmlns:a16="http://schemas.microsoft.com/office/drawing/2014/main" id="{155D1DCE-E846-104F-903F-A264DDFF45DB}"/>
              </a:ext>
            </a:extLst>
          </p:cNvPr>
          <p:cNvSpPr>
            <a:spLocks noGrp="1" noChangeArrowheads="1"/>
          </p:cNvSpPr>
          <p:nvPr>
            <p:ph type="title"/>
          </p:nvPr>
        </p:nvSpPr>
        <p:spPr bwMode="auto">
          <a:xfrm>
            <a:off x="0" y="1"/>
            <a:ext cx="12192000" cy="1012825"/>
          </a:xfrm>
          <a:prstGeom prst="rect">
            <a:avLst/>
          </a:prstGeom>
          <a:solidFill>
            <a:srgbClr val="184B70">
              <a:alpha val="5803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9460" name="Rectangle 3">
            <a:extLst>
              <a:ext uri="{FF2B5EF4-FFF2-40B4-BE49-F238E27FC236}">
                <a16:creationId xmlns:a16="http://schemas.microsoft.com/office/drawing/2014/main" id="{6E4232AB-FD23-5F4F-BFD0-42EF3EBAF9CD}"/>
              </a:ext>
            </a:extLst>
          </p:cNvPr>
          <p:cNvSpPr>
            <a:spLocks noGrp="1" noChangeArrowheads="1"/>
          </p:cNvSpPr>
          <p:nvPr>
            <p:ph type="body" idx="1"/>
          </p:nvPr>
        </p:nvSpPr>
        <p:spPr bwMode="auto">
          <a:xfrm>
            <a:off x="914400" y="1146175"/>
            <a:ext cx="10363200" cy="471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 name="Footer Placeholder 1">
            <a:extLst>
              <a:ext uri="{FF2B5EF4-FFF2-40B4-BE49-F238E27FC236}">
                <a16:creationId xmlns:a16="http://schemas.microsoft.com/office/drawing/2014/main" id="{8F08B894-06C3-6C4F-AFB7-58AB1A91DFF8}"/>
              </a:ext>
            </a:extLst>
          </p:cNvPr>
          <p:cNvSpPr>
            <a:spLocks noGrp="1"/>
          </p:cNvSpPr>
          <p:nvPr>
            <p:ph type="ftr" sz="quarter" idx="3"/>
          </p:nvPr>
        </p:nvSpPr>
        <p:spPr>
          <a:xfrm>
            <a:off x="6769101" y="6165851"/>
            <a:ext cx="5204884" cy="555625"/>
          </a:xfrm>
          <a:prstGeom prst="rect">
            <a:avLst/>
          </a:prstGeom>
        </p:spPr>
        <p:txBody>
          <a:bodyPr vert="horz" lIns="91440" tIns="45720" rIns="91440" bIns="45720" rtlCol="0" anchor="ctr"/>
          <a:lstStyle>
            <a:lvl1pPr algn="ctr" defTabSz="914378" eaLnBrk="1" hangingPunct="1">
              <a:defRPr sz="1200">
                <a:solidFill>
                  <a:srgbClr val="002054"/>
                </a:solidFill>
                <a:latin typeface="Arial"/>
                <a:ea typeface="ＭＳ Ｐゴシック"/>
              </a:defRPr>
            </a:lvl1pPr>
          </a:lstStyle>
          <a:p>
            <a:pPr>
              <a:defRPr/>
            </a:pPr>
            <a:endParaRPr lang="en-US"/>
          </a:p>
        </p:txBody>
      </p:sp>
    </p:spTree>
    <p:extLst>
      <p:ext uri="{BB962C8B-B14F-4D97-AF65-F5344CB8AC3E}">
        <p14:creationId xmlns:p14="http://schemas.microsoft.com/office/powerpoint/2010/main" val="1601211139"/>
      </p:ext>
    </p:extLst>
  </p:cSld>
  <p:clrMap bg1="lt1" tx1="dk1" bg2="lt2" tx2="dk2" accent1="accent1" accent2="accent2" accent3="accent3" accent4="accent4" accent5="accent5" accent6="accent6" hlink="hlink" folHlink="folHlink"/>
  <p:sldLayoutIdLst>
    <p:sldLayoutId id="2147484934" r:id="rId1"/>
    <p:sldLayoutId id="2147484935" r:id="rId2"/>
    <p:sldLayoutId id="2147484936" r:id="rId3"/>
    <p:sldLayoutId id="2147484937" r:id="rId4"/>
    <p:sldLayoutId id="2147484938" r:id="rId5"/>
    <p:sldLayoutId id="2147484939" r:id="rId6"/>
    <p:sldLayoutId id="2147484940" r:id="rId7"/>
    <p:sldLayoutId id="2147484941" r:id="rId8"/>
    <p:sldLayoutId id="2147484942" r:id="rId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rtl="0" eaLnBrk="0" fontAlgn="base" hangingPunct="0">
        <a:spcBef>
          <a:spcPct val="0"/>
        </a:spcBef>
        <a:spcAft>
          <a:spcPct val="0"/>
        </a:spcAft>
        <a:defRPr sz="2400">
          <a:solidFill>
            <a:schemeClr val="bg1"/>
          </a:solidFill>
          <a:latin typeface="+mn-lt"/>
          <a:ea typeface="MS PGothic" panose="020B0600070205080204" pitchFamily="34" charset="-128"/>
          <a:cs typeface="+mj-cs"/>
        </a:defRPr>
      </a:lvl1pPr>
      <a:lvl2pPr algn="ctr" rtl="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cs typeface="ＭＳ Ｐゴシック" pitchFamily="-72" charset="-128"/>
        </a:defRPr>
      </a:lvl2pPr>
      <a:lvl3pPr algn="ctr" rtl="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cs typeface="ＭＳ Ｐゴシック" pitchFamily="-72" charset="-128"/>
        </a:defRPr>
      </a:lvl3pPr>
      <a:lvl4pPr algn="ctr" rtl="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cs typeface="ＭＳ Ｐゴシック" pitchFamily="-72" charset="-128"/>
        </a:defRPr>
      </a:lvl4pPr>
      <a:lvl5pPr algn="ctr" rtl="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cs typeface="ＭＳ Ｐゴシック" pitchFamily="-72" charset="-128"/>
        </a:defRPr>
      </a:lvl5pPr>
      <a:lvl6pPr marL="457189"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378"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566"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754"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p:titleStyle>
    <p:bodyStyle>
      <a:lvl1pPr marL="341313" indent="-341313" algn="l" rtl="0" eaLnBrk="0" fontAlgn="base" hangingPunct="0">
        <a:spcBef>
          <a:spcPct val="20000"/>
        </a:spcBef>
        <a:spcAft>
          <a:spcPct val="0"/>
        </a:spcAft>
        <a:buChar char="•"/>
        <a:defRPr sz="2400">
          <a:solidFill>
            <a:schemeClr val="tx1"/>
          </a:solidFill>
          <a:latin typeface="+mn-lt"/>
          <a:ea typeface="MS PGothic" panose="020B0600070205080204" pitchFamily="34" charset="-128"/>
          <a:cs typeface="+mn-cs"/>
        </a:defRPr>
      </a:lvl1pPr>
      <a:lvl2pPr marL="741363" indent="-284163" algn="l" rtl="0" eaLnBrk="0" fontAlgn="base" hangingPunct="0">
        <a:spcBef>
          <a:spcPct val="20000"/>
        </a:spcBef>
        <a:spcAft>
          <a:spcPct val="0"/>
        </a:spcAft>
        <a:buChar char="–"/>
        <a:defRPr>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Char char="•"/>
        <a:defRPr>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defRPr>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Char char="»"/>
        <a:defRPr>
          <a:solidFill>
            <a:schemeClr val="tx1"/>
          </a:solidFill>
          <a:latin typeface="+mn-lt"/>
          <a:ea typeface="MS PGothic" panose="020B0600070205080204" pitchFamily="34" charset="-128"/>
        </a:defRPr>
      </a:lvl5pPr>
      <a:lvl6pPr marL="2514537" indent="-228594" algn="l" rtl="0" eaLnBrk="1" fontAlgn="base" hangingPunct="1">
        <a:spcBef>
          <a:spcPct val="20000"/>
        </a:spcBef>
        <a:spcAft>
          <a:spcPct val="0"/>
        </a:spcAft>
        <a:buChar char="»"/>
        <a:defRPr sz="2000">
          <a:solidFill>
            <a:schemeClr val="tx1"/>
          </a:solidFill>
          <a:latin typeface="+mn-lt"/>
          <a:ea typeface="+mn-ea"/>
        </a:defRPr>
      </a:lvl6pPr>
      <a:lvl7pPr marL="2971726" indent="-228594" algn="l" rtl="0" eaLnBrk="1" fontAlgn="base" hangingPunct="1">
        <a:spcBef>
          <a:spcPct val="20000"/>
        </a:spcBef>
        <a:spcAft>
          <a:spcPct val="0"/>
        </a:spcAft>
        <a:buChar char="»"/>
        <a:defRPr sz="2000">
          <a:solidFill>
            <a:schemeClr val="tx1"/>
          </a:solidFill>
          <a:latin typeface="+mn-lt"/>
          <a:ea typeface="+mn-ea"/>
        </a:defRPr>
      </a:lvl7pPr>
      <a:lvl8pPr marL="3428915" indent="-228594" algn="l" rtl="0" eaLnBrk="1" fontAlgn="base" hangingPunct="1">
        <a:spcBef>
          <a:spcPct val="20000"/>
        </a:spcBef>
        <a:spcAft>
          <a:spcPct val="0"/>
        </a:spcAft>
        <a:buChar char="»"/>
        <a:defRPr sz="2000">
          <a:solidFill>
            <a:schemeClr val="tx1"/>
          </a:solidFill>
          <a:latin typeface="+mn-lt"/>
          <a:ea typeface="+mn-ea"/>
        </a:defRPr>
      </a:lvl8pPr>
      <a:lvl9pPr marL="3886103" indent="-228594"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684CC29F-8169-684B-B8E1-31FBAD40AFC8}" type="slidenum">
              <a:rPr lang="en-US" altLang="en-US" smtClean="0"/>
              <a:pPr>
                <a:defRPr/>
              </a:pPr>
              <a:t>‹#›</a:t>
            </a:fld>
            <a:endParaRPr lang="en-US" altLang="en-US"/>
          </a:p>
        </p:txBody>
      </p:sp>
      <p:sp>
        <p:nvSpPr>
          <p:cNvPr id="7" name="Rectangle 6">
            <a:extLst>
              <a:ext uri="{FF2B5EF4-FFF2-40B4-BE49-F238E27FC236}">
                <a16:creationId xmlns:a16="http://schemas.microsoft.com/office/drawing/2014/main" id="{F7E686A2-466C-4246-BD11-FC03F0E32C99}"/>
              </a:ext>
            </a:extLst>
          </p:cNvPr>
          <p:cNvSpPr/>
          <p:nvPr userDrawn="1"/>
        </p:nvSpPr>
        <p:spPr>
          <a:xfrm>
            <a:off x="0" y="0"/>
            <a:ext cx="12192000" cy="1085850"/>
          </a:xfrm>
          <a:prstGeom prst="rect">
            <a:avLst/>
          </a:prstGeom>
          <a:gradFill>
            <a:gsLst>
              <a:gs pos="16000">
                <a:srgbClr val="232C3D"/>
              </a:gs>
              <a:gs pos="100000">
                <a:srgbClr val="525F7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Tree>
    <p:extLst>
      <p:ext uri="{BB962C8B-B14F-4D97-AF65-F5344CB8AC3E}">
        <p14:creationId xmlns:p14="http://schemas.microsoft.com/office/powerpoint/2010/main" val="2865705457"/>
      </p:ext>
    </p:extLst>
  </p:cSld>
  <p:clrMap bg1="lt1" tx1="dk1" bg2="lt2" tx2="dk2" accent1="accent1" accent2="accent2" accent3="accent3" accent4="accent4" accent5="accent5" accent6="accent6" hlink="hlink" folHlink="folHlink"/>
  <p:sldLayoutIdLst>
    <p:sldLayoutId id="2147484944" r:id="rId1"/>
    <p:sldLayoutId id="2147484945" r:id="rId2"/>
    <p:sldLayoutId id="2147484946" r:id="rId3"/>
    <p:sldLayoutId id="2147484947" r:id="rId4"/>
    <p:sldLayoutId id="2147484948" r:id="rId5"/>
    <p:sldLayoutId id="2147484949" r:id="rId6"/>
    <p:sldLayoutId id="2147484950" r:id="rId7"/>
    <p:sldLayoutId id="2147484951" r:id="rId8"/>
    <p:sldLayoutId id="2147484952" r:id="rId9"/>
    <p:sldLayoutId id="2147484953" r:id="rId10"/>
    <p:sldLayoutId id="2147484954" r:id="rId11"/>
    <p:sldLayoutId id="2147484955" r:id="rId12"/>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CE7E04F-04A1-D14D-A71B-4BF488F354BB}"/>
              </a:ext>
            </a:extLst>
          </p:cNvPr>
          <p:cNvSpPr/>
          <p:nvPr userDrawn="1"/>
        </p:nvSpPr>
        <p:spPr>
          <a:xfrm>
            <a:off x="0" y="6273800"/>
            <a:ext cx="12192000" cy="584200"/>
          </a:xfrm>
          <a:prstGeom prst="rect">
            <a:avLst/>
          </a:prstGeom>
          <a:solidFill>
            <a:srgbClr val="0A558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latin typeface="Helvetica" charset="0"/>
              <a:ea typeface="Helvetica" charset="0"/>
              <a:cs typeface="Helvetica" charset="0"/>
            </a:endParaRPr>
          </a:p>
        </p:txBody>
      </p:sp>
      <p:sp>
        <p:nvSpPr>
          <p:cNvPr id="6147" name="Title Placeholder 1">
            <a:extLst>
              <a:ext uri="{FF2B5EF4-FFF2-40B4-BE49-F238E27FC236}">
                <a16:creationId xmlns:a16="http://schemas.microsoft.com/office/drawing/2014/main" id="{816BF112-DE34-0D4D-A10E-1C93F2557E0E}"/>
              </a:ext>
            </a:extLst>
          </p:cNvPr>
          <p:cNvSpPr>
            <a:spLocks noGrp="1"/>
          </p:cNvSpPr>
          <p:nvPr>
            <p:ph type="title"/>
          </p:nvPr>
        </p:nvSpPr>
        <p:spPr bwMode="auto">
          <a:xfrm>
            <a:off x="304800" y="274638"/>
            <a:ext cx="11582400"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8" name="Text Placeholder 2">
            <a:extLst>
              <a:ext uri="{FF2B5EF4-FFF2-40B4-BE49-F238E27FC236}">
                <a16:creationId xmlns:a16="http://schemas.microsoft.com/office/drawing/2014/main" id="{A93098A7-6E6A-C549-BC1E-0E12AEB2B269}"/>
              </a:ext>
            </a:extLst>
          </p:cNvPr>
          <p:cNvSpPr>
            <a:spLocks noGrp="1"/>
          </p:cNvSpPr>
          <p:nvPr>
            <p:ph type="body" idx="1"/>
          </p:nvPr>
        </p:nvSpPr>
        <p:spPr bwMode="auto">
          <a:xfrm>
            <a:off x="304800" y="1447800"/>
            <a:ext cx="115824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D76BCDF-1861-AC46-B83A-44533C1ED342}"/>
              </a:ext>
            </a:extLst>
          </p:cNvPr>
          <p:cNvSpPr>
            <a:spLocks noGrp="1"/>
          </p:cNvSpPr>
          <p:nvPr>
            <p:ph type="dt" sz="half" idx="2"/>
          </p:nvPr>
        </p:nvSpPr>
        <p:spPr>
          <a:xfrm>
            <a:off x="10363200" y="6416676"/>
            <a:ext cx="1016000" cy="365125"/>
          </a:xfrm>
          <a:prstGeom prst="rect">
            <a:avLst/>
          </a:prstGeom>
        </p:spPr>
        <p:txBody>
          <a:bodyPr vert="horz" wrap="square" lIns="91440" tIns="45720" rIns="91440" bIns="45720" numCol="1" anchor="ctr" anchorCtr="0" compatLnSpc="1">
            <a:prstTxWarp prst="textNoShape">
              <a:avLst/>
            </a:prstTxWarp>
          </a:bodyPr>
          <a:lstStyle>
            <a:lvl1pPr algn="r">
              <a:defRPr sz="1050">
                <a:solidFill>
                  <a:schemeClr val="bg1"/>
                </a:solidFill>
                <a:latin typeface="Helvetica" charset="0"/>
                <a:ea typeface="Helvetica" charset="0"/>
                <a:cs typeface="Helvetica" charset="0"/>
              </a:defRPr>
            </a:lvl1pPr>
          </a:lstStyle>
          <a:p>
            <a:pPr>
              <a:defRPr/>
            </a:pPr>
            <a:fld id="{EE470021-FD40-4F4A-A612-BDAA4BD45FAE}" type="datetime1">
              <a:rPr lang="en-US"/>
              <a:pPr>
                <a:defRPr/>
              </a:pPr>
              <a:t>3/11/22</a:t>
            </a:fld>
            <a:endParaRPr lang="en-US" dirty="0"/>
          </a:p>
        </p:txBody>
      </p:sp>
      <p:sp>
        <p:nvSpPr>
          <p:cNvPr id="5" name="Footer Placeholder 4">
            <a:extLst>
              <a:ext uri="{FF2B5EF4-FFF2-40B4-BE49-F238E27FC236}">
                <a16:creationId xmlns:a16="http://schemas.microsoft.com/office/drawing/2014/main" id="{87B1FE1A-9D21-E84C-8BF7-D331D63E4CBB}"/>
              </a:ext>
            </a:extLst>
          </p:cNvPr>
          <p:cNvSpPr>
            <a:spLocks noGrp="1"/>
          </p:cNvSpPr>
          <p:nvPr>
            <p:ph type="ftr" sz="quarter" idx="3"/>
          </p:nvPr>
        </p:nvSpPr>
        <p:spPr>
          <a:xfrm>
            <a:off x="6400800" y="6416676"/>
            <a:ext cx="3962400" cy="365125"/>
          </a:xfrm>
          <a:prstGeom prst="rect">
            <a:avLst/>
          </a:prstGeom>
        </p:spPr>
        <p:txBody>
          <a:bodyPr vert="horz" lIns="91440" tIns="45720" rIns="91440" bIns="45720" rtlCol="0" anchor="ctr"/>
          <a:lstStyle>
            <a:lvl1pPr algn="l" fontAlgn="auto">
              <a:spcBef>
                <a:spcPts val="0"/>
              </a:spcBef>
              <a:spcAft>
                <a:spcPts val="0"/>
              </a:spcAft>
              <a:defRPr sz="1050">
                <a:solidFill>
                  <a:srgbClr val="FFFFFF"/>
                </a:solidFill>
                <a:latin typeface="Helvetica" charset="0"/>
                <a:ea typeface="Helvetica" charset="0"/>
                <a:cs typeface="Helvetica" charset="0"/>
              </a:defRPr>
            </a:lvl1pPr>
          </a:lstStyle>
          <a:p>
            <a:pPr>
              <a:defRPr/>
            </a:pPr>
            <a:endParaRPr lang="en-US"/>
          </a:p>
        </p:txBody>
      </p:sp>
      <p:sp>
        <p:nvSpPr>
          <p:cNvPr id="6" name="Slide Number Placeholder 5">
            <a:extLst>
              <a:ext uri="{FF2B5EF4-FFF2-40B4-BE49-F238E27FC236}">
                <a16:creationId xmlns:a16="http://schemas.microsoft.com/office/drawing/2014/main" id="{27792E62-E8D6-394E-8C54-92C25B03E3EC}"/>
              </a:ext>
            </a:extLst>
          </p:cNvPr>
          <p:cNvSpPr>
            <a:spLocks noGrp="1"/>
          </p:cNvSpPr>
          <p:nvPr>
            <p:ph type="sldNum" sz="quarter" idx="4"/>
          </p:nvPr>
        </p:nvSpPr>
        <p:spPr>
          <a:xfrm>
            <a:off x="11379200" y="6416676"/>
            <a:ext cx="508000"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FFFFFF"/>
                </a:solidFill>
                <a:latin typeface="Helvetica" panose="020B0604020202020204" pitchFamily="34" charset="0"/>
                <a:ea typeface="ヒラギノ角ゴ Pro W3" charset="-128"/>
                <a:cs typeface="Helvetica" panose="020B0604020202020204" pitchFamily="34" charset="0"/>
              </a:defRPr>
            </a:lvl1pPr>
          </a:lstStyle>
          <a:p>
            <a:pPr>
              <a:defRPr/>
            </a:pPr>
            <a:fld id="{757E71CC-F71C-7347-BEB9-2B7721CC686A}" type="slidenum">
              <a:rPr lang="en-US" altLang="en-US"/>
              <a:pPr>
                <a:defRPr/>
              </a:pPr>
              <a:t>‹#›</a:t>
            </a:fld>
            <a:endParaRPr lang="en-US" altLang="en-US"/>
          </a:p>
        </p:txBody>
      </p:sp>
      <p:pic>
        <p:nvPicPr>
          <p:cNvPr id="6152" name="Picture 2">
            <a:extLst>
              <a:ext uri="{FF2B5EF4-FFF2-40B4-BE49-F238E27FC236}">
                <a16:creationId xmlns:a16="http://schemas.microsoft.com/office/drawing/2014/main" id="{3770C38F-412B-1646-B51E-CE3D8C25BA96}"/>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87867" y="6391276"/>
            <a:ext cx="590973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4429037"/>
      </p:ext>
    </p:extLst>
  </p:cSld>
  <p:clrMap bg1="lt1" tx1="dk1" bg2="lt2" tx2="dk2" accent1="accent1" accent2="accent2" accent3="accent3" accent4="accent4" accent5="accent5" accent6="accent6" hlink="hlink" folHlink="folHlink"/>
  <p:sldLayoutIdLst>
    <p:sldLayoutId id="2147484957" r:id="rId1"/>
    <p:sldLayoutId id="2147484958" r:id="rId2"/>
    <p:sldLayoutId id="2147484959" r:id="rId3"/>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l" rtl="0" eaLnBrk="0" fontAlgn="base" hangingPunct="0">
        <a:spcBef>
          <a:spcPct val="0"/>
        </a:spcBef>
        <a:spcAft>
          <a:spcPct val="0"/>
        </a:spcAft>
        <a:defRPr sz="2700" b="1" kern="1200">
          <a:solidFill>
            <a:schemeClr val="bg1"/>
          </a:solidFill>
          <a:latin typeface="Helvetica"/>
          <a:ea typeface="MS PGothic" panose="020B0600070205080204" pitchFamily="34" charset="-128"/>
          <a:cs typeface="Helvetica"/>
        </a:defRPr>
      </a:lvl1pPr>
      <a:lvl2pPr algn="l" rtl="0" eaLnBrk="0" fontAlgn="base" hangingPunct="0">
        <a:spcBef>
          <a:spcPct val="0"/>
        </a:spcBef>
        <a:spcAft>
          <a:spcPct val="0"/>
        </a:spcAft>
        <a:defRPr sz="2700" b="1">
          <a:solidFill>
            <a:schemeClr val="bg1"/>
          </a:solidFill>
          <a:latin typeface="Helvetica" panose="020B0604020202020204" pitchFamily="34" charset="0"/>
          <a:ea typeface="MS PGothic" panose="020B0600070205080204" pitchFamily="34" charset="-128"/>
          <a:cs typeface="Helvetica" panose="020B0604020202020204" pitchFamily="34" charset="0"/>
        </a:defRPr>
      </a:lvl2pPr>
      <a:lvl3pPr algn="l" rtl="0" eaLnBrk="0" fontAlgn="base" hangingPunct="0">
        <a:spcBef>
          <a:spcPct val="0"/>
        </a:spcBef>
        <a:spcAft>
          <a:spcPct val="0"/>
        </a:spcAft>
        <a:defRPr sz="2700" b="1">
          <a:solidFill>
            <a:schemeClr val="bg1"/>
          </a:solidFill>
          <a:latin typeface="Helvetica" panose="020B0604020202020204" pitchFamily="34" charset="0"/>
          <a:ea typeface="MS PGothic" panose="020B0600070205080204" pitchFamily="34" charset="-128"/>
          <a:cs typeface="Helvetica" panose="020B0604020202020204" pitchFamily="34" charset="0"/>
        </a:defRPr>
      </a:lvl3pPr>
      <a:lvl4pPr algn="l" rtl="0" eaLnBrk="0" fontAlgn="base" hangingPunct="0">
        <a:spcBef>
          <a:spcPct val="0"/>
        </a:spcBef>
        <a:spcAft>
          <a:spcPct val="0"/>
        </a:spcAft>
        <a:defRPr sz="2700" b="1">
          <a:solidFill>
            <a:schemeClr val="bg1"/>
          </a:solidFill>
          <a:latin typeface="Helvetica" panose="020B0604020202020204" pitchFamily="34" charset="0"/>
          <a:ea typeface="MS PGothic" panose="020B0600070205080204" pitchFamily="34" charset="-128"/>
          <a:cs typeface="Helvetica" panose="020B0604020202020204" pitchFamily="34" charset="0"/>
        </a:defRPr>
      </a:lvl4pPr>
      <a:lvl5pPr algn="l" rtl="0" eaLnBrk="0" fontAlgn="base" hangingPunct="0">
        <a:spcBef>
          <a:spcPct val="0"/>
        </a:spcBef>
        <a:spcAft>
          <a:spcPct val="0"/>
        </a:spcAft>
        <a:defRPr sz="2700" b="1">
          <a:solidFill>
            <a:schemeClr val="bg1"/>
          </a:solidFill>
          <a:latin typeface="Helvetica" panose="020B0604020202020204" pitchFamily="34" charset="0"/>
          <a:ea typeface="MS PGothic" panose="020B0600070205080204" pitchFamily="34" charset="-128"/>
          <a:cs typeface="Helvetica" panose="020B0604020202020204" pitchFamily="34" charset="0"/>
        </a:defRPr>
      </a:lvl5pPr>
      <a:lvl6pPr marL="457189" algn="l" rtl="0" fontAlgn="base">
        <a:spcBef>
          <a:spcPct val="0"/>
        </a:spcBef>
        <a:spcAft>
          <a:spcPct val="0"/>
        </a:spcAft>
        <a:defRPr sz="4400" b="1">
          <a:solidFill>
            <a:srgbClr val="80D044"/>
          </a:solidFill>
          <a:latin typeface="Arial" charset="0"/>
        </a:defRPr>
      </a:lvl6pPr>
      <a:lvl7pPr marL="914378" algn="l" rtl="0" fontAlgn="base">
        <a:spcBef>
          <a:spcPct val="0"/>
        </a:spcBef>
        <a:spcAft>
          <a:spcPct val="0"/>
        </a:spcAft>
        <a:defRPr sz="4400" b="1">
          <a:solidFill>
            <a:srgbClr val="80D044"/>
          </a:solidFill>
          <a:latin typeface="Arial" charset="0"/>
        </a:defRPr>
      </a:lvl7pPr>
      <a:lvl8pPr marL="1371566" algn="l" rtl="0" fontAlgn="base">
        <a:spcBef>
          <a:spcPct val="0"/>
        </a:spcBef>
        <a:spcAft>
          <a:spcPct val="0"/>
        </a:spcAft>
        <a:defRPr sz="4400" b="1">
          <a:solidFill>
            <a:srgbClr val="80D044"/>
          </a:solidFill>
          <a:latin typeface="Arial" charset="0"/>
        </a:defRPr>
      </a:lvl8pPr>
      <a:lvl9pPr marL="1828754" algn="l" rtl="0" fontAlgn="base">
        <a:spcBef>
          <a:spcPct val="0"/>
        </a:spcBef>
        <a:spcAft>
          <a:spcPct val="0"/>
        </a:spcAft>
        <a:defRPr sz="4400" b="1">
          <a:solidFill>
            <a:srgbClr val="80D044"/>
          </a:solidFill>
          <a:latin typeface="Arial" charset="0"/>
        </a:defRPr>
      </a:lvl9pPr>
    </p:titleStyle>
    <p:bodyStyle>
      <a:lvl1pPr marL="204788" indent="-204788" algn="l" rtl="0" eaLnBrk="0" fontAlgn="base" hangingPunct="0">
        <a:spcBef>
          <a:spcPct val="20000"/>
        </a:spcBef>
        <a:spcAft>
          <a:spcPct val="0"/>
        </a:spcAft>
        <a:buFont typeface="Arial" panose="020B0604020202020204" pitchFamily="34" charset="0"/>
        <a:buChar char="•"/>
        <a:defRPr kern="1200">
          <a:solidFill>
            <a:srgbClr val="FFFFFF"/>
          </a:solidFill>
          <a:latin typeface="Helvetica"/>
          <a:ea typeface="MS PGothic" panose="020B0600070205080204" pitchFamily="34" charset="-128"/>
          <a:cs typeface="Helvetica"/>
        </a:defRPr>
      </a:lvl1pPr>
      <a:lvl2pPr marL="741363" indent="-284163" algn="l" rtl="0" eaLnBrk="0" fontAlgn="base" hangingPunct="0">
        <a:spcBef>
          <a:spcPct val="20000"/>
        </a:spcBef>
        <a:spcAft>
          <a:spcPct val="0"/>
        </a:spcAft>
        <a:buFont typeface="Arial" panose="020B0604020202020204" pitchFamily="34" charset="0"/>
        <a:buChar char="–"/>
        <a:defRPr kern="1200">
          <a:solidFill>
            <a:srgbClr val="FFFFFF"/>
          </a:solidFill>
          <a:latin typeface="Helvetica"/>
          <a:ea typeface="MS PGothic" panose="020B0600070205080204" pitchFamily="34" charset="-128"/>
          <a:cs typeface="Helvetica"/>
        </a:defRPr>
      </a:lvl2pPr>
      <a:lvl3pPr marL="1141413" indent="-227013" algn="l" rtl="0" eaLnBrk="0" fontAlgn="base" hangingPunct="0">
        <a:spcBef>
          <a:spcPct val="20000"/>
        </a:spcBef>
        <a:spcAft>
          <a:spcPct val="0"/>
        </a:spcAft>
        <a:buFont typeface="Arial" panose="020B0604020202020204" pitchFamily="34" charset="0"/>
        <a:buChar char="•"/>
        <a:defRPr sz="1500" kern="1200">
          <a:solidFill>
            <a:srgbClr val="FFFFFF"/>
          </a:solidFill>
          <a:latin typeface="Helvetica"/>
          <a:ea typeface="MS PGothic" panose="020B0600070205080204" pitchFamily="34" charset="-128"/>
          <a:cs typeface="Helvetica"/>
        </a:defRPr>
      </a:lvl3pPr>
      <a:lvl4pPr marL="1598613" indent="-227013" algn="l" rtl="0" eaLnBrk="0" fontAlgn="base" hangingPunct="0">
        <a:spcBef>
          <a:spcPct val="20000"/>
        </a:spcBef>
        <a:spcAft>
          <a:spcPct val="0"/>
        </a:spcAft>
        <a:buFont typeface="Arial" panose="020B0604020202020204" pitchFamily="34" charset="0"/>
        <a:buChar char="–"/>
        <a:defRPr sz="1500" kern="1200">
          <a:solidFill>
            <a:srgbClr val="FFFFFF"/>
          </a:solidFill>
          <a:latin typeface="Helvetica"/>
          <a:ea typeface="MS PGothic" panose="020B0600070205080204" pitchFamily="34" charset="-128"/>
          <a:cs typeface="Helvetica"/>
        </a:defRPr>
      </a:lvl4pPr>
      <a:lvl5pPr marL="2055813" indent="-227013" algn="l" rtl="0" eaLnBrk="0" fontAlgn="base" hangingPunct="0">
        <a:spcBef>
          <a:spcPct val="20000"/>
        </a:spcBef>
        <a:spcAft>
          <a:spcPct val="0"/>
        </a:spcAft>
        <a:buFont typeface="Arial" panose="020B0604020202020204" pitchFamily="34" charset="0"/>
        <a:buChar char="»"/>
        <a:defRPr sz="1200" kern="1200">
          <a:solidFill>
            <a:srgbClr val="FFFFFF"/>
          </a:solidFill>
          <a:latin typeface="Helvetica"/>
          <a:ea typeface="MS PGothic" panose="020B0600070205080204" pitchFamily="34" charset="-128"/>
          <a:cs typeface="Helvetica"/>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684CC29F-8169-684B-B8E1-31FBAD40AFC8}" type="slidenum">
              <a:rPr lang="en-US" altLang="en-US" smtClean="0"/>
              <a:pPr>
                <a:defRPr/>
              </a:pPr>
              <a:t>‹#›</a:t>
            </a:fld>
            <a:endParaRPr lang="en-US" altLang="en-US"/>
          </a:p>
        </p:txBody>
      </p:sp>
      <p:sp>
        <p:nvSpPr>
          <p:cNvPr id="7" name="TextBox 3">
            <a:extLst>
              <a:ext uri="{FF2B5EF4-FFF2-40B4-BE49-F238E27FC236}">
                <a16:creationId xmlns:a16="http://schemas.microsoft.com/office/drawing/2014/main" id="{E031D908-841E-6444-ACB1-B9078E54DBEB}"/>
              </a:ext>
            </a:extLst>
          </p:cNvPr>
          <p:cNvSpPr txBox="1">
            <a:spLocks noChangeArrowheads="1"/>
          </p:cNvSpPr>
          <p:nvPr userDrawn="1"/>
        </p:nvSpPr>
        <p:spPr bwMode="auto">
          <a:xfrm>
            <a:off x="0" y="6446839"/>
            <a:ext cx="121920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algn="ctr"/>
            <a:r>
              <a:rPr lang="en-US" altLang="en-US" sz="800"/>
              <a:t>CONFIDENTIAL AND PROPRIETARY.</a:t>
            </a:r>
          </a:p>
          <a:p>
            <a:pPr algn="ctr"/>
            <a:r>
              <a:rPr lang="en-US" altLang="en-US" sz="800"/>
              <a:t>© 2021 Gilead Sciences, Inc.</a:t>
            </a:r>
          </a:p>
        </p:txBody>
      </p:sp>
    </p:spTree>
    <p:extLst>
      <p:ext uri="{BB962C8B-B14F-4D97-AF65-F5344CB8AC3E}">
        <p14:creationId xmlns:p14="http://schemas.microsoft.com/office/powerpoint/2010/main" val="3701597538"/>
      </p:ext>
    </p:extLst>
  </p:cSld>
  <p:clrMap bg1="lt1" tx1="dk1" bg2="lt2" tx2="dk2" accent1="accent1" accent2="accent2" accent3="accent3" accent4="accent4" accent5="accent5" accent6="accent6" hlink="hlink" folHlink="folHlink"/>
  <p:sldLayoutIdLst>
    <p:sldLayoutId id="2147484961" r:id="rId1"/>
    <p:sldLayoutId id="2147484962" r:id="rId2"/>
    <p:sldLayoutId id="2147484963" r:id="rId3"/>
    <p:sldLayoutId id="2147484964" r:id="rId4"/>
    <p:sldLayoutId id="2147484965" r:id="rId5"/>
    <p:sldLayoutId id="2147484966" r:id="rId6"/>
    <p:sldLayoutId id="2147484967" r:id="rId7"/>
    <p:sldLayoutId id="2147484968" r:id="rId8"/>
    <p:sldLayoutId id="2147484969" r:id="rId9"/>
    <p:sldLayoutId id="2147484970" r:id="rId10"/>
    <p:sldLayoutId id="2147484971"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2" name="Picture 8">
            <a:extLst>
              <a:ext uri="{FF2B5EF4-FFF2-40B4-BE49-F238E27FC236}">
                <a16:creationId xmlns:a16="http://schemas.microsoft.com/office/drawing/2014/main" id="{7A105CA5-10BD-C440-9EDC-989F953105AE}"/>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b="78889"/>
          <a:stretch>
            <a:fillRect/>
          </a:stretch>
        </p:blipFill>
        <p:spPr bwMode="auto">
          <a:xfrm>
            <a:off x="0" y="0"/>
            <a:ext cx="121920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itle Placeholder 1">
            <a:extLst>
              <a:ext uri="{FF2B5EF4-FFF2-40B4-BE49-F238E27FC236}">
                <a16:creationId xmlns:a16="http://schemas.microsoft.com/office/drawing/2014/main" id="{285772EA-577A-B742-BD30-0B690B5EAB4D}"/>
              </a:ext>
            </a:extLst>
          </p:cNvPr>
          <p:cNvSpPr>
            <a:spLocks noGrp="1"/>
          </p:cNvSpPr>
          <p:nvPr>
            <p:ph type="title"/>
          </p:nvPr>
        </p:nvSpPr>
        <p:spPr bwMode="auto">
          <a:xfrm>
            <a:off x="304800" y="274638"/>
            <a:ext cx="11582400"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44" name="Text Placeholder 2">
            <a:extLst>
              <a:ext uri="{FF2B5EF4-FFF2-40B4-BE49-F238E27FC236}">
                <a16:creationId xmlns:a16="http://schemas.microsoft.com/office/drawing/2014/main" id="{181C85DF-8C76-4048-80E0-CF14459817F0}"/>
              </a:ext>
            </a:extLst>
          </p:cNvPr>
          <p:cNvSpPr>
            <a:spLocks noGrp="1"/>
          </p:cNvSpPr>
          <p:nvPr>
            <p:ph type="body" idx="1"/>
          </p:nvPr>
        </p:nvSpPr>
        <p:spPr bwMode="auto">
          <a:xfrm>
            <a:off x="304800" y="1447800"/>
            <a:ext cx="11582400"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 name="Slide Number Placeholder 1">
            <a:extLst>
              <a:ext uri="{FF2B5EF4-FFF2-40B4-BE49-F238E27FC236}">
                <a16:creationId xmlns:a16="http://schemas.microsoft.com/office/drawing/2014/main" id="{73DDF149-36B5-5A4B-A223-985EAF93F313}"/>
              </a:ext>
            </a:extLst>
          </p:cNvPr>
          <p:cNvSpPr>
            <a:spLocks noGrp="1"/>
          </p:cNvSpPr>
          <p:nvPr>
            <p:ph type="sldNum" sz="quarter" idx="4"/>
          </p:nvPr>
        </p:nvSpPr>
        <p:spPr>
          <a:xfrm>
            <a:off x="9158817" y="6454776"/>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600">
                <a:solidFill>
                  <a:srgbClr val="000000"/>
                </a:solidFill>
                <a:ea typeface="ヒラギノ角ゴ Pro W3" charset="-128"/>
              </a:defRPr>
            </a:lvl1pPr>
          </a:lstStyle>
          <a:p>
            <a:pPr>
              <a:defRPr/>
            </a:pPr>
            <a:fld id="{37D739D2-73C1-C843-BBCA-D5400F565815}" type="slidenum">
              <a:rPr lang="en-US" altLang="en-US"/>
              <a:pPr>
                <a:defRPr/>
              </a:pPr>
              <a:t>‹#›</a:t>
            </a:fld>
            <a:endParaRPr lang="en-US" altLang="en-US"/>
          </a:p>
        </p:txBody>
      </p:sp>
      <p:pic>
        <p:nvPicPr>
          <p:cNvPr id="10246" name="Picture 2">
            <a:extLst>
              <a:ext uri="{FF2B5EF4-FFF2-40B4-BE49-F238E27FC236}">
                <a16:creationId xmlns:a16="http://schemas.microsoft.com/office/drawing/2014/main" id="{69E44C90-9804-D045-A6AA-0AEB47E518EC}"/>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8968318" y="6305550"/>
            <a:ext cx="2525183" cy="552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Footer Placeholder 4">
            <a:extLst>
              <a:ext uri="{FF2B5EF4-FFF2-40B4-BE49-F238E27FC236}">
                <a16:creationId xmlns:a16="http://schemas.microsoft.com/office/drawing/2014/main" id="{816E3A0C-1318-5842-A57D-D384CAE17B70}"/>
              </a:ext>
            </a:extLst>
          </p:cNvPr>
          <p:cNvSpPr>
            <a:spLocks noGrp="1"/>
          </p:cNvSpPr>
          <p:nvPr>
            <p:ph type="ftr" sz="quarter" idx="3"/>
          </p:nvPr>
        </p:nvSpPr>
        <p:spPr>
          <a:xfrm>
            <a:off x="304800" y="6110289"/>
            <a:ext cx="4114800" cy="365125"/>
          </a:xfrm>
          <a:prstGeom prst="rect">
            <a:avLst/>
          </a:prstGeom>
        </p:spPr>
        <p:txBody>
          <a:bodyPr vert="horz" lIns="91440" tIns="45720" rIns="91440" bIns="45720" rtlCol="0" anchor="b"/>
          <a:lstStyle>
            <a:lvl1pPr algn="l">
              <a:defRPr sz="750">
                <a:solidFill>
                  <a:srgbClr val="000000"/>
                </a:solidFill>
                <a:ea typeface="ヒラギノ角ゴ Pro W3" charset="-128"/>
              </a:defRPr>
            </a:lvl1pPr>
          </a:lstStyle>
          <a:p>
            <a:pPr>
              <a:defRPr/>
            </a:pPr>
            <a:endParaRPr lang="en-US"/>
          </a:p>
        </p:txBody>
      </p:sp>
      <p:sp>
        <p:nvSpPr>
          <p:cNvPr id="3" name="Rectangle 2">
            <a:extLst>
              <a:ext uri="{FF2B5EF4-FFF2-40B4-BE49-F238E27FC236}">
                <a16:creationId xmlns:a16="http://schemas.microsoft.com/office/drawing/2014/main" id="{BA053687-7355-BB49-9FAD-17EFC89B1A1B}"/>
              </a:ext>
            </a:extLst>
          </p:cNvPr>
          <p:cNvSpPr/>
          <p:nvPr userDrawn="1"/>
        </p:nvSpPr>
        <p:spPr>
          <a:xfrm>
            <a:off x="0" y="14288"/>
            <a:ext cx="1638590" cy="253916"/>
          </a:xfrm>
          <a:prstGeom prst="rect">
            <a:avLst/>
          </a:prstGeom>
        </p:spPr>
        <p:txBody>
          <a:bodyPr wrap="none">
            <a:spAutoFit/>
          </a:bodyPr>
          <a:lstStyle/>
          <a:p>
            <a:pPr>
              <a:defRPr/>
            </a:pPr>
            <a:r>
              <a:rPr lang="en-US" sz="1050" dirty="0">
                <a:solidFill>
                  <a:schemeClr val="bg1">
                    <a:lumMod val="65000"/>
                  </a:schemeClr>
                </a:solidFill>
                <a:ea typeface="ヒラギノ角ゴ Pro W3" charset="-128"/>
              </a:rPr>
              <a:t>TROPHY-U-01 Cohort 1</a:t>
            </a:r>
          </a:p>
        </p:txBody>
      </p:sp>
    </p:spTree>
    <p:extLst>
      <p:ext uri="{BB962C8B-B14F-4D97-AF65-F5344CB8AC3E}">
        <p14:creationId xmlns:p14="http://schemas.microsoft.com/office/powerpoint/2010/main" val="3770645200"/>
      </p:ext>
    </p:extLst>
  </p:cSld>
  <p:clrMap bg1="lt1" tx1="dk1" bg2="lt2" tx2="dk2" accent1="accent1" accent2="accent2" accent3="accent3" accent4="accent4" accent5="accent5" accent6="accent6" hlink="hlink" folHlink="folHlink"/>
  <p:sldLayoutIdLst>
    <p:sldLayoutId id="2147484973" r:id="rId1"/>
    <p:sldLayoutId id="2147484974" r:id="rId2"/>
    <p:sldLayoutId id="2147484975" r:id="rId3"/>
    <p:sldLayoutId id="2147484976" r:id="rId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dt="0"/>
  <p:txStyles>
    <p:titleStyle>
      <a:lvl1pPr algn="l" rtl="0" eaLnBrk="0" fontAlgn="base" hangingPunct="0">
        <a:spcBef>
          <a:spcPct val="0"/>
        </a:spcBef>
        <a:spcAft>
          <a:spcPct val="0"/>
        </a:spcAft>
        <a:defRPr sz="2700" b="1" kern="1200">
          <a:solidFill>
            <a:schemeClr val="bg1"/>
          </a:solidFill>
          <a:latin typeface="Arial" panose="020B0604020202020204" pitchFamily="34" charset="0"/>
          <a:ea typeface="MS PGothic" panose="020B0600070205080204" pitchFamily="34" charset="-128"/>
          <a:cs typeface="Arial" panose="020B0604020202020204" pitchFamily="34" charset="0"/>
        </a:defRPr>
      </a:lvl1pPr>
      <a:lvl2pPr algn="l" rtl="0" eaLnBrk="0" fontAlgn="base" hangingPunct="0">
        <a:spcBef>
          <a:spcPct val="0"/>
        </a:spcBef>
        <a:spcAft>
          <a:spcPct val="0"/>
        </a:spcAft>
        <a:defRPr sz="2700" b="1">
          <a:solidFill>
            <a:schemeClr val="bg1"/>
          </a:solidFill>
          <a:latin typeface="Arial" charset="0"/>
          <a:ea typeface="MS PGothic" panose="020B0600070205080204" pitchFamily="34" charset="-128"/>
          <a:cs typeface="Arial" panose="020B0604020202020204" pitchFamily="34" charset="0"/>
        </a:defRPr>
      </a:lvl2pPr>
      <a:lvl3pPr algn="l" rtl="0" eaLnBrk="0" fontAlgn="base" hangingPunct="0">
        <a:spcBef>
          <a:spcPct val="0"/>
        </a:spcBef>
        <a:spcAft>
          <a:spcPct val="0"/>
        </a:spcAft>
        <a:defRPr sz="2700" b="1">
          <a:solidFill>
            <a:schemeClr val="bg1"/>
          </a:solidFill>
          <a:latin typeface="Arial" charset="0"/>
          <a:ea typeface="MS PGothic" panose="020B0600070205080204" pitchFamily="34" charset="-128"/>
          <a:cs typeface="Arial" panose="020B0604020202020204" pitchFamily="34" charset="0"/>
        </a:defRPr>
      </a:lvl3pPr>
      <a:lvl4pPr algn="l" rtl="0" eaLnBrk="0" fontAlgn="base" hangingPunct="0">
        <a:spcBef>
          <a:spcPct val="0"/>
        </a:spcBef>
        <a:spcAft>
          <a:spcPct val="0"/>
        </a:spcAft>
        <a:defRPr sz="2700" b="1">
          <a:solidFill>
            <a:schemeClr val="bg1"/>
          </a:solidFill>
          <a:latin typeface="Arial" charset="0"/>
          <a:ea typeface="MS PGothic" panose="020B0600070205080204" pitchFamily="34" charset="-128"/>
          <a:cs typeface="Arial" panose="020B0604020202020204" pitchFamily="34" charset="0"/>
        </a:defRPr>
      </a:lvl4pPr>
      <a:lvl5pPr algn="l" rtl="0" eaLnBrk="0" fontAlgn="base" hangingPunct="0">
        <a:spcBef>
          <a:spcPct val="0"/>
        </a:spcBef>
        <a:spcAft>
          <a:spcPct val="0"/>
        </a:spcAft>
        <a:defRPr sz="2700" b="1">
          <a:solidFill>
            <a:schemeClr val="bg1"/>
          </a:solidFill>
          <a:latin typeface="Arial" charset="0"/>
          <a:ea typeface="MS PGothic" panose="020B0600070205080204" pitchFamily="34" charset="-128"/>
          <a:cs typeface="Arial" panose="020B0604020202020204" pitchFamily="34" charset="0"/>
        </a:defRPr>
      </a:lvl5pPr>
      <a:lvl6pPr marL="457189" algn="l" rtl="0" fontAlgn="base">
        <a:spcBef>
          <a:spcPct val="0"/>
        </a:spcBef>
        <a:spcAft>
          <a:spcPct val="0"/>
        </a:spcAft>
        <a:defRPr sz="4400" b="1">
          <a:solidFill>
            <a:srgbClr val="80D044"/>
          </a:solidFill>
          <a:latin typeface="Arial" charset="0"/>
        </a:defRPr>
      </a:lvl6pPr>
      <a:lvl7pPr marL="914378" algn="l" rtl="0" fontAlgn="base">
        <a:spcBef>
          <a:spcPct val="0"/>
        </a:spcBef>
        <a:spcAft>
          <a:spcPct val="0"/>
        </a:spcAft>
        <a:defRPr sz="4400" b="1">
          <a:solidFill>
            <a:srgbClr val="80D044"/>
          </a:solidFill>
          <a:latin typeface="Arial" charset="0"/>
        </a:defRPr>
      </a:lvl7pPr>
      <a:lvl8pPr marL="1371566" algn="l" rtl="0" fontAlgn="base">
        <a:spcBef>
          <a:spcPct val="0"/>
        </a:spcBef>
        <a:spcAft>
          <a:spcPct val="0"/>
        </a:spcAft>
        <a:defRPr sz="4400" b="1">
          <a:solidFill>
            <a:srgbClr val="80D044"/>
          </a:solidFill>
          <a:latin typeface="Arial" charset="0"/>
        </a:defRPr>
      </a:lvl8pPr>
      <a:lvl9pPr marL="1828754" algn="l" rtl="0" fontAlgn="base">
        <a:spcBef>
          <a:spcPct val="0"/>
        </a:spcBef>
        <a:spcAft>
          <a:spcPct val="0"/>
        </a:spcAft>
        <a:defRPr sz="4400" b="1">
          <a:solidFill>
            <a:srgbClr val="80D044"/>
          </a:solidFill>
          <a:latin typeface="Arial" charset="0"/>
        </a:defRPr>
      </a:lvl9pPr>
    </p:titleStyle>
    <p:bodyStyle>
      <a:lvl1pPr marL="204788" indent="-204788" algn="l" rtl="0" eaLnBrk="0" fontAlgn="base" hangingPunct="0">
        <a:spcBef>
          <a:spcPct val="20000"/>
        </a:spcBef>
        <a:spcAft>
          <a:spcPct val="0"/>
        </a:spcAft>
        <a:buFont typeface="Arial" panose="020B0604020202020204" pitchFamily="34" charset="0"/>
        <a:buChar char="•"/>
        <a:defRPr kern="1200">
          <a:solidFill>
            <a:srgbClr val="000000"/>
          </a:solidFill>
          <a:latin typeface="Arial" panose="020B0604020202020204" pitchFamily="34" charset="0"/>
          <a:ea typeface="MS PGothic" panose="020B0600070205080204" pitchFamily="34" charset="-128"/>
          <a:cs typeface="Arial" panose="020B0604020202020204" pitchFamily="34" charset="0"/>
        </a:defRPr>
      </a:lvl1pPr>
      <a:lvl2pPr marL="741363" indent="-284163" algn="l" rtl="0" eaLnBrk="0" fontAlgn="base" hangingPunct="0">
        <a:spcBef>
          <a:spcPct val="20000"/>
        </a:spcBef>
        <a:spcAft>
          <a:spcPct val="0"/>
        </a:spcAft>
        <a:buFont typeface="Arial" panose="020B0604020202020204" pitchFamily="34" charset="0"/>
        <a:buChar char="–"/>
        <a:defRPr kern="1200">
          <a:solidFill>
            <a:srgbClr val="000000"/>
          </a:solidFill>
          <a:latin typeface="Arial" panose="020B0604020202020204" pitchFamily="34" charset="0"/>
          <a:ea typeface="MS PGothic" panose="020B0600070205080204" pitchFamily="34" charset="-128"/>
          <a:cs typeface="Arial" panose="020B0604020202020204" pitchFamily="34" charset="0"/>
        </a:defRPr>
      </a:lvl2pPr>
      <a:lvl3pPr marL="1141413" indent="-227013" algn="l" rtl="0" eaLnBrk="0" fontAlgn="base" hangingPunct="0">
        <a:spcBef>
          <a:spcPct val="20000"/>
        </a:spcBef>
        <a:spcAft>
          <a:spcPct val="0"/>
        </a:spcAft>
        <a:buFont typeface="Arial" panose="020B0604020202020204" pitchFamily="34" charset="0"/>
        <a:buChar char="•"/>
        <a:defRPr sz="1500" kern="1200">
          <a:solidFill>
            <a:srgbClr val="000000"/>
          </a:solidFill>
          <a:latin typeface="Arial" panose="020B0604020202020204" pitchFamily="34" charset="0"/>
          <a:ea typeface="MS PGothic" panose="020B0600070205080204" pitchFamily="34" charset="-128"/>
          <a:cs typeface="Arial" panose="020B0604020202020204" pitchFamily="34" charset="0"/>
        </a:defRPr>
      </a:lvl3pPr>
      <a:lvl4pPr marL="1598613" indent="-227013" algn="l" rtl="0" eaLnBrk="0" fontAlgn="base" hangingPunct="0">
        <a:spcBef>
          <a:spcPct val="20000"/>
        </a:spcBef>
        <a:spcAft>
          <a:spcPct val="0"/>
        </a:spcAft>
        <a:buFont typeface="Arial" panose="020B0604020202020204" pitchFamily="34" charset="0"/>
        <a:buChar char="–"/>
        <a:defRPr sz="1500" kern="1200">
          <a:solidFill>
            <a:srgbClr val="000000"/>
          </a:solidFill>
          <a:latin typeface="Arial" panose="020B0604020202020204" pitchFamily="34" charset="0"/>
          <a:ea typeface="MS PGothic" panose="020B0600070205080204" pitchFamily="34" charset="-128"/>
          <a:cs typeface="Arial" panose="020B0604020202020204" pitchFamily="34" charset="0"/>
        </a:defRPr>
      </a:lvl4pPr>
      <a:lvl5pPr marL="2055813" indent="-227013" algn="l" rtl="0" eaLnBrk="0" fontAlgn="base" hangingPunct="0">
        <a:spcBef>
          <a:spcPct val="20000"/>
        </a:spcBef>
        <a:spcAft>
          <a:spcPct val="0"/>
        </a:spcAft>
        <a:buFont typeface="Arial" panose="020B0604020202020204" pitchFamily="34" charset="0"/>
        <a:buChar char="»"/>
        <a:defRPr sz="1200" kern="1200">
          <a:solidFill>
            <a:srgbClr val="000000"/>
          </a:solidFill>
          <a:latin typeface="Arial" panose="020B0604020202020204" pitchFamily="34" charset="0"/>
          <a:ea typeface="MS PGothic" panose="020B0600070205080204" pitchFamily="34" charset="-128"/>
          <a:cs typeface="Arial" panose="020B0604020202020204" pitchFamily="34" charset="0"/>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3508182810"/>
      </p:ext>
    </p:extLst>
  </p:cSld>
  <p:clrMap bg1="lt1" tx1="dk1" bg2="lt2" tx2="dk2" accent1="accent1" accent2="accent2" accent3="accent3" accent4="accent4" accent5="accent5" accent6="accent6" hlink="hlink" folHlink="folHlink"/>
  <p:sldLayoutIdLst>
    <p:sldLayoutId id="2147484751" r:id="rId1"/>
    <p:sldLayoutId id="2147484752" r:id="rId2"/>
    <p:sldLayoutId id="2147484753" r:id="rId3"/>
    <p:sldLayoutId id="2147484754" r:id="rId4"/>
    <p:sldLayoutId id="2147484755" r:id="rId5"/>
    <p:sldLayoutId id="2147484756" r:id="rId6"/>
    <p:sldLayoutId id="2147484757" r:id="rId7"/>
    <p:sldLayoutId id="2147484758" r:id="rId8"/>
    <p:sldLayoutId id="2147484759" r:id="rId9"/>
    <p:sldLayoutId id="2147484760" r:id="rId10"/>
    <p:sldLayoutId id="2147484761" r:id="rId11"/>
    <p:sldLayoutId id="2147484762" r:id="rId12"/>
    <p:sldLayoutId id="2147484763" r:id="rId13"/>
    <p:sldLayoutId id="2147484764" r:id="rId14"/>
    <p:sldLayoutId id="2147484765" r:id="rId15"/>
    <p:sldLayoutId id="2147484766" r:id="rId16"/>
    <p:sldLayoutId id="2147484767"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684CC29F-8169-684B-B8E1-31FBAD40AFC8}" type="slidenum">
              <a:rPr lang="en-US" altLang="en-US" smtClean="0"/>
              <a:pPr>
                <a:defRPr/>
              </a:pPr>
              <a:t>‹#›</a:t>
            </a:fld>
            <a:endParaRPr lang="en-US" altLang="en-US"/>
          </a:p>
        </p:txBody>
      </p:sp>
    </p:spTree>
    <p:extLst>
      <p:ext uri="{BB962C8B-B14F-4D97-AF65-F5344CB8AC3E}">
        <p14:creationId xmlns:p14="http://schemas.microsoft.com/office/powerpoint/2010/main" val="684831934"/>
      </p:ext>
    </p:extLst>
  </p:cSld>
  <p:clrMap bg1="lt1" tx1="dk1" bg2="lt2" tx2="dk2" accent1="accent1" accent2="accent2" accent3="accent3" accent4="accent4" accent5="accent5" accent6="accent6" hlink="hlink" folHlink="folHlink"/>
  <p:sldLayoutIdLst>
    <p:sldLayoutId id="2147484978" r:id="rId1"/>
    <p:sldLayoutId id="2147484979" r:id="rId2"/>
    <p:sldLayoutId id="2147484980" r:id="rId3"/>
    <p:sldLayoutId id="2147484981" r:id="rId4"/>
    <p:sldLayoutId id="2147484982" r:id="rId5"/>
    <p:sldLayoutId id="2147484983" r:id="rId6"/>
    <p:sldLayoutId id="2147484984" r:id="rId7"/>
    <p:sldLayoutId id="2147484985" r:id="rId8"/>
    <p:sldLayoutId id="2147484986" r:id="rId9"/>
    <p:sldLayoutId id="2147484987" r:id="rId10"/>
    <p:sldLayoutId id="2147484988" r:id="rId11"/>
    <p:sldLayoutId id="2147484989" r:id="rId12"/>
    <p:sldLayoutId id="2147484990" r:id="rId13"/>
    <p:sldLayoutId id="2147484991" r:id="rId14"/>
    <p:sldLayoutId id="2147484992" r:id="rId15"/>
    <p:sldLayoutId id="2147484993" r:id="rId16"/>
    <p:sldLayoutId id="2147484994" r:id="rId17"/>
    <p:sldLayoutId id="2147484995" r:id="rId18"/>
    <p:sldLayoutId id="2147484996" r:id="rId19"/>
    <p:sldLayoutId id="2147484997" r:id="rId20"/>
    <p:sldLayoutId id="2147484998" r:id="rId21"/>
    <p:sldLayoutId id="2147484999" r:id="rId22"/>
    <p:sldLayoutId id="2147485000" r:id="rId23"/>
    <p:sldLayoutId id="2147485001" r:id="rId24"/>
    <p:sldLayoutId id="2147485002" r:id="rId25"/>
    <p:sldLayoutId id="2147485003" r:id="rId26"/>
    <p:sldLayoutId id="2147485004" r:id="rId27"/>
    <p:sldLayoutId id="2147485005" r:id="rId28"/>
    <p:sldLayoutId id="2147485006" r:id="rId29"/>
    <p:sldLayoutId id="2147485007" r:id="rId30"/>
    <p:sldLayoutId id="2147485008" r:id="rId31"/>
    <p:sldLayoutId id="2147485009" r:id="rId32"/>
    <p:sldLayoutId id="2147485010" r:id="rId33"/>
    <p:sldLayoutId id="2147485011" r:id="rId34"/>
    <p:sldLayoutId id="2147485012" r:id="rId35"/>
    <p:sldLayoutId id="2147485013" r:id="rId36"/>
    <p:sldLayoutId id="2147485014" r:id="rId37"/>
    <p:sldLayoutId id="2147485015" r:id="rId38"/>
    <p:sldLayoutId id="2147485016" r:id="rId39"/>
    <p:sldLayoutId id="2147485017" r:id="rId40"/>
    <p:sldLayoutId id="2147485018" r:id="rId41"/>
    <p:sldLayoutId id="2147485019" r:id="rId42"/>
    <p:sldLayoutId id="2147485020" r:id="rId43"/>
    <p:sldLayoutId id="2147485021" r:id="rId44"/>
    <p:sldLayoutId id="2147485022" r:id="rId45"/>
    <p:sldLayoutId id="2147485023" r:id="rId46"/>
    <p:sldLayoutId id="2147485024" r:id="rId4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684CC29F-8169-684B-B8E1-31FBAD40AFC8}" type="slidenum">
              <a:rPr lang="en-US" altLang="en-US" smtClean="0"/>
              <a:pPr>
                <a:defRPr/>
              </a:pPr>
              <a:t>‹#›</a:t>
            </a:fld>
            <a:endParaRPr lang="en-US" altLang="en-US"/>
          </a:p>
        </p:txBody>
      </p:sp>
    </p:spTree>
    <p:extLst>
      <p:ext uri="{BB962C8B-B14F-4D97-AF65-F5344CB8AC3E}">
        <p14:creationId xmlns:p14="http://schemas.microsoft.com/office/powerpoint/2010/main" val="319943831"/>
      </p:ext>
    </p:extLst>
  </p:cSld>
  <p:clrMap bg1="lt1" tx1="dk1" bg2="lt2" tx2="dk2" accent1="accent1" accent2="accent2" accent3="accent3" accent4="accent4" accent5="accent5" accent6="accent6" hlink="hlink" folHlink="folHlink"/>
  <p:sldLayoutIdLst>
    <p:sldLayoutId id="2147485026" r:id="rId1"/>
    <p:sldLayoutId id="2147485027" r:id="rId2"/>
    <p:sldLayoutId id="2147485028" r:id="rId3"/>
    <p:sldLayoutId id="2147485029" r:id="rId4"/>
    <p:sldLayoutId id="2147485030" r:id="rId5"/>
    <p:sldLayoutId id="2147485031" r:id="rId6"/>
    <p:sldLayoutId id="2147485032" r:id="rId7"/>
    <p:sldLayoutId id="2147485033" r:id="rId8"/>
    <p:sldLayoutId id="2147485034" r:id="rId9"/>
    <p:sldLayoutId id="2147485035" r:id="rId10"/>
    <p:sldLayoutId id="2147485036" r:id="rId11"/>
    <p:sldLayoutId id="2147485037" r:id="rId12"/>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8" name="Rectangle 4">
            <a:extLst>
              <a:ext uri="{FF2B5EF4-FFF2-40B4-BE49-F238E27FC236}">
                <a16:creationId xmlns:a16="http://schemas.microsoft.com/office/drawing/2014/main" id="{080FBF7F-7788-7845-9BB5-318C42D57107}"/>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111" charset="0"/>
                <a:ea typeface="ヒラギノ角ゴ Pro W3" pitchFamily="-111" charset="-128"/>
                <a:cs typeface="ヒラギノ角ゴ Pro W3" pitchFamily="-111" charset="-128"/>
              </a:defRPr>
            </a:lvl1pPr>
          </a:lstStyle>
          <a:p>
            <a:pPr>
              <a:defRPr/>
            </a:pPr>
            <a:endParaRPr lang="en-US"/>
          </a:p>
        </p:txBody>
      </p:sp>
      <p:sp>
        <p:nvSpPr>
          <p:cNvPr id="1029" name="Rectangle 5">
            <a:extLst>
              <a:ext uri="{FF2B5EF4-FFF2-40B4-BE49-F238E27FC236}">
                <a16:creationId xmlns:a16="http://schemas.microsoft.com/office/drawing/2014/main" id="{346633DF-4D0F-B047-B9CD-A245286A8594}"/>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111" charset="0"/>
                <a:ea typeface="ヒラギノ角ゴ Pro W3" pitchFamily="-111" charset="-128"/>
                <a:cs typeface="ヒラギノ角ゴ Pro W3" pitchFamily="-111" charset="-128"/>
              </a:defRPr>
            </a:lvl1pPr>
          </a:lstStyle>
          <a:p>
            <a:pPr>
              <a:defRPr/>
            </a:pPr>
            <a:endParaRPr lang="en-US"/>
          </a:p>
        </p:txBody>
      </p:sp>
      <p:sp>
        <p:nvSpPr>
          <p:cNvPr id="1030" name="Rectangle 6">
            <a:extLst>
              <a:ext uri="{FF2B5EF4-FFF2-40B4-BE49-F238E27FC236}">
                <a16:creationId xmlns:a16="http://schemas.microsoft.com/office/drawing/2014/main" id="{BEB62305-33DB-B940-94BA-9A3C869FFC3B}"/>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ea typeface="ヒラギノ角ゴ Pro W3" charset="-128"/>
              </a:defRPr>
            </a:lvl1pPr>
          </a:lstStyle>
          <a:p>
            <a:pPr>
              <a:defRPr/>
            </a:pPr>
            <a:fld id="{684CC29F-8169-684B-B8E1-31FBAD40AFC8}" type="slidenum">
              <a:rPr lang="en-US" altLang="en-US"/>
              <a:pPr>
                <a:defRPr/>
              </a:pPr>
              <a:t>‹#›</a:t>
            </a:fld>
            <a:endParaRPr lang="en-US" altLang="en-US"/>
          </a:p>
        </p:txBody>
      </p:sp>
      <p:pic>
        <p:nvPicPr>
          <p:cNvPr id="2" name="Picture 12" descr="yccsmilowbackgrndwhite">
            <a:extLst>
              <a:ext uri="{FF2B5EF4-FFF2-40B4-BE49-F238E27FC236}">
                <a16:creationId xmlns:a16="http://schemas.microsoft.com/office/drawing/2014/main" id="{4C8FBBA0-D821-0243-A67B-72D56FAC44B7}"/>
              </a:ext>
            </a:extLst>
          </p:cNvPr>
          <p:cNvPicPr>
            <a:picLocks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9525"/>
            <a:ext cx="1244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Placeholder 2">
            <a:extLst>
              <a:ext uri="{FF2B5EF4-FFF2-40B4-BE49-F238E27FC236}">
                <a16:creationId xmlns:a16="http://schemas.microsoft.com/office/drawing/2014/main" id="{DE8E2EAF-8020-414D-8C39-87E7D8778DC8}"/>
              </a:ext>
            </a:extLst>
          </p:cNvPr>
          <p:cNvSpPr>
            <a:spLocks noGrp="1" noChangeArrowheads="1"/>
          </p:cNvSpPr>
          <p:nvPr>
            <p:ph type="title"/>
          </p:nvPr>
        </p:nvSpPr>
        <p:spPr bwMode="auto">
          <a:xfrm>
            <a:off x="914400" y="685800"/>
            <a:ext cx="10363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31" name="Rectangle 3">
            <a:extLst>
              <a:ext uri="{FF2B5EF4-FFF2-40B4-BE49-F238E27FC236}">
                <a16:creationId xmlns:a16="http://schemas.microsoft.com/office/drawing/2014/main" id="{BF62675B-1131-1049-AC2E-7B052741C528}"/>
              </a:ext>
            </a:extLst>
          </p:cNvPr>
          <p:cNvSpPr>
            <a:spLocks noGrp="1" noChangeArrowheads="1"/>
          </p:cNvSpPr>
          <p:nvPr>
            <p:ph type="body" idx="1"/>
          </p:nvPr>
        </p:nvSpPr>
        <p:spPr bwMode="auto">
          <a:xfrm>
            <a:off x="914400" y="1981200"/>
            <a:ext cx="103632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494971097"/>
      </p:ext>
    </p:extLst>
  </p:cSld>
  <p:clrMap bg1="dk2" tx1="lt1" bg2="dk1" tx2="lt2" accent1="accent1" accent2="accent2" accent3="accent3" accent4="accent4" accent5="accent5" accent6="accent6" hlink="hlink" folHlink="folHlink"/>
  <p:sldLayoutIdLst>
    <p:sldLayoutId id="2147485039" r:id="rId1"/>
    <p:sldLayoutId id="2147485040" r:id="rId2"/>
    <p:sldLayoutId id="2147485041" r:id="rId3"/>
    <p:sldLayoutId id="2147485042" r:id="rId4"/>
    <p:sldLayoutId id="2147485043" r:id="rId5"/>
    <p:sldLayoutId id="2147485044" r:id="rId6"/>
    <p:sldLayoutId id="2147485045" r:id="rId7"/>
    <p:sldLayoutId id="2147485046" r:id="rId8"/>
    <p:sldLayoutId id="2147485047" r:id="rId9"/>
    <p:sldLayoutId id="2147485048" r:id="rId10"/>
    <p:sldLayoutId id="2147485049" r:id="rId11"/>
    <p:sldLayoutId id="2147485050" r:id="rId12"/>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rtl="0" eaLnBrk="0" fontAlgn="base" hangingPunct="0">
        <a:spcBef>
          <a:spcPct val="0"/>
        </a:spcBef>
        <a:spcAft>
          <a:spcPct val="0"/>
        </a:spcAft>
        <a:defRPr sz="3600">
          <a:solidFill>
            <a:schemeClr val="bg1"/>
          </a:solidFill>
          <a:latin typeface="+mj-lt"/>
          <a:ea typeface="+mj-ea"/>
          <a:cs typeface="+mj-cs"/>
        </a:defRPr>
      </a:lvl1pPr>
      <a:lvl2pPr algn="ctr" rtl="0" eaLnBrk="0" fontAlgn="base" hangingPunct="0">
        <a:spcBef>
          <a:spcPct val="0"/>
        </a:spcBef>
        <a:spcAft>
          <a:spcPct val="0"/>
        </a:spcAft>
        <a:defRPr sz="3600">
          <a:solidFill>
            <a:schemeClr val="bg1"/>
          </a:solidFill>
          <a:latin typeface="Arial Bold" pitchFamily="-107" charset="0"/>
          <a:ea typeface="ヒラギノ角ゴ Pro W3" pitchFamily="-107" charset="-128"/>
          <a:cs typeface="ヒラギノ角ゴ Pro W3" pitchFamily="-107" charset="-128"/>
        </a:defRPr>
      </a:lvl2pPr>
      <a:lvl3pPr algn="ctr" rtl="0" eaLnBrk="0" fontAlgn="base" hangingPunct="0">
        <a:spcBef>
          <a:spcPct val="0"/>
        </a:spcBef>
        <a:spcAft>
          <a:spcPct val="0"/>
        </a:spcAft>
        <a:defRPr sz="3600">
          <a:solidFill>
            <a:schemeClr val="bg1"/>
          </a:solidFill>
          <a:latin typeface="Arial Bold" pitchFamily="-107" charset="0"/>
          <a:ea typeface="ヒラギノ角ゴ Pro W3" pitchFamily="-107" charset="-128"/>
          <a:cs typeface="ヒラギノ角ゴ Pro W3" pitchFamily="-107" charset="-128"/>
        </a:defRPr>
      </a:lvl3pPr>
      <a:lvl4pPr algn="ctr" rtl="0" eaLnBrk="0" fontAlgn="base" hangingPunct="0">
        <a:spcBef>
          <a:spcPct val="0"/>
        </a:spcBef>
        <a:spcAft>
          <a:spcPct val="0"/>
        </a:spcAft>
        <a:defRPr sz="3600">
          <a:solidFill>
            <a:schemeClr val="bg1"/>
          </a:solidFill>
          <a:latin typeface="Arial Bold" pitchFamily="-107" charset="0"/>
          <a:ea typeface="ヒラギノ角ゴ Pro W3" pitchFamily="-107" charset="-128"/>
          <a:cs typeface="ヒラギノ角ゴ Pro W3" pitchFamily="-107" charset="-128"/>
        </a:defRPr>
      </a:lvl4pPr>
      <a:lvl5pPr algn="ctr" rtl="0" eaLnBrk="0" fontAlgn="base" hangingPunct="0">
        <a:spcBef>
          <a:spcPct val="0"/>
        </a:spcBef>
        <a:spcAft>
          <a:spcPct val="0"/>
        </a:spcAft>
        <a:defRPr sz="3600">
          <a:solidFill>
            <a:schemeClr val="bg1"/>
          </a:solidFill>
          <a:latin typeface="Arial Bold" pitchFamily="-107" charset="0"/>
          <a:ea typeface="ヒラギノ角ゴ Pro W3" pitchFamily="-107" charset="-128"/>
          <a:cs typeface="ヒラギノ角ゴ Pro W3" pitchFamily="-107" charset="-128"/>
        </a:defRPr>
      </a:lvl5pPr>
      <a:lvl6pPr marL="457200" algn="ctr" rtl="0" fontAlgn="base">
        <a:spcBef>
          <a:spcPct val="0"/>
        </a:spcBef>
        <a:spcAft>
          <a:spcPct val="0"/>
        </a:spcAft>
        <a:defRPr sz="3600">
          <a:solidFill>
            <a:schemeClr val="bg1"/>
          </a:solidFill>
          <a:latin typeface="Arial Bold" pitchFamily="-107" charset="0"/>
          <a:ea typeface="ヒラギノ角ゴ Pro W3" pitchFamily="-107" charset="-128"/>
          <a:cs typeface="ヒラギノ角ゴ Pro W3" pitchFamily="-107" charset="-128"/>
        </a:defRPr>
      </a:lvl6pPr>
      <a:lvl7pPr marL="914400" algn="ctr" rtl="0" fontAlgn="base">
        <a:spcBef>
          <a:spcPct val="0"/>
        </a:spcBef>
        <a:spcAft>
          <a:spcPct val="0"/>
        </a:spcAft>
        <a:defRPr sz="3600">
          <a:solidFill>
            <a:schemeClr val="bg1"/>
          </a:solidFill>
          <a:latin typeface="Arial Bold" pitchFamily="-107" charset="0"/>
          <a:ea typeface="ヒラギノ角ゴ Pro W3" pitchFamily="-107" charset="-128"/>
          <a:cs typeface="ヒラギノ角ゴ Pro W3" pitchFamily="-107" charset="-128"/>
        </a:defRPr>
      </a:lvl7pPr>
      <a:lvl8pPr marL="1371600" algn="ctr" rtl="0" fontAlgn="base">
        <a:spcBef>
          <a:spcPct val="0"/>
        </a:spcBef>
        <a:spcAft>
          <a:spcPct val="0"/>
        </a:spcAft>
        <a:defRPr sz="3600">
          <a:solidFill>
            <a:schemeClr val="bg1"/>
          </a:solidFill>
          <a:latin typeface="Arial Bold" pitchFamily="-107" charset="0"/>
          <a:ea typeface="ヒラギノ角ゴ Pro W3" pitchFamily="-107" charset="-128"/>
          <a:cs typeface="ヒラギノ角ゴ Pro W3" pitchFamily="-107" charset="-128"/>
        </a:defRPr>
      </a:lvl8pPr>
      <a:lvl9pPr marL="1828800" algn="ctr" rtl="0" fontAlgn="base">
        <a:spcBef>
          <a:spcPct val="0"/>
        </a:spcBef>
        <a:spcAft>
          <a:spcPct val="0"/>
        </a:spcAft>
        <a:defRPr sz="3600">
          <a:solidFill>
            <a:schemeClr val="bg1"/>
          </a:solidFill>
          <a:latin typeface="Arial Bold" pitchFamily="-107" charset="0"/>
          <a:ea typeface="ヒラギノ角ゴ Pro W3" pitchFamily="-107" charset="-128"/>
          <a:cs typeface="ヒラギノ角ゴ Pro W3" pitchFamily="-107" charset="-128"/>
        </a:defRPr>
      </a:lvl9pPr>
    </p:titleStyle>
    <p:bodyStyle>
      <a:lvl1pPr marL="342900" indent="-342900" algn="l" rtl="0" eaLnBrk="0" fontAlgn="base" hangingPunct="0">
        <a:spcBef>
          <a:spcPct val="20000"/>
        </a:spcBef>
        <a:spcAft>
          <a:spcPct val="0"/>
        </a:spcAft>
        <a:buChar char="•"/>
        <a:defRPr sz="28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ea typeface="+mn-ea"/>
          <a:cs typeface="+mn-cs"/>
        </a:defRPr>
      </a:lvl2pPr>
      <a:lvl3pPr marL="1143000" indent="-228600" algn="l" rtl="0" eaLnBrk="0" fontAlgn="base" hangingPunct="0">
        <a:spcBef>
          <a:spcPct val="20000"/>
        </a:spcBef>
        <a:spcAft>
          <a:spcPct val="0"/>
        </a:spcAft>
        <a:buChar char="•"/>
        <a:defRPr sz="2000">
          <a:solidFill>
            <a:schemeClr val="bg1"/>
          </a:solidFill>
          <a:latin typeface="+mn-lt"/>
          <a:ea typeface="+mn-ea"/>
          <a:cs typeface="+mn-cs"/>
        </a:defRPr>
      </a:lvl3pPr>
      <a:lvl4pPr marL="1600200" indent="-228600" algn="l" rtl="0" eaLnBrk="0" fontAlgn="base" hangingPunct="0">
        <a:spcBef>
          <a:spcPct val="20000"/>
        </a:spcBef>
        <a:spcAft>
          <a:spcPct val="0"/>
        </a:spcAft>
        <a:buChar char="–"/>
        <a:defRPr>
          <a:solidFill>
            <a:schemeClr val="bg1"/>
          </a:solidFill>
          <a:latin typeface="+mn-lt"/>
          <a:ea typeface="+mn-ea"/>
          <a:cs typeface="+mn-cs"/>
        </a:defRPr>
      </a:lvl4pPr>
      <a:lvl5pPr marL="2057400" indent="-228600" algn="l" rtl="0" eaLnBrk="0" fontAlgn="base" hangingPunct="0">
        <a:spcBef>
          <a:spcPct val="20000"/>
        </a:spcBef>
        <a:spcAft>
          <a:spcPct val="0"/>
        </a:spcAft>
        <a:buChar char="»"/>
        <a:defRPr sz="1600">
          <a:solidFill>
            <a:schemeClr val="bg1"/>
          </a:solidFill>
          <a:latin typeface="+mn-lt"/>
          <a:ea typeface="+mn-ea"/>
          <a:cs typeface="+mn-cs"/>
        </a:defRPr>
      </a:lvl5pPr>
      <a:lvl6pPr marL="2514600" indent="-228600" algn="l" rtl="0" fontAlgn="base">
        <a:spcBef>
          <a:spcPct val="20000"/>
        </a:spcBef>
        <a:spcAft>
          <a:spcPct val="0"/>
        </a:spcAft>
        <a:buChar char="»"/>
        <a:defRPr sz="1600">
          <a:solidFill>
            <a:schemeClr val="bg1"/>
          </a:solidFill>
          <a:latin typeface="+mn-lt"/>
          <a:ea typeface="+mn-ea"/>
          <a:cs typeface="+mn-cs"/>
        </a:defRPr>
      </a:lvl6pPr>
      <a:lvl7pPr marL="2971800" indent="-228600" algn="l" rtl="0" fontAlgn="base">
        <a:spcBef>
          <a:spcPct val="20000"/>
        </a:spcBef>
        <a:spcAft>
          <a:spcPct val="0"/>
        </a:spcAft>
        <a:buChar char="»"/>
        <a:defRPr sz="1600">
          <a:solidFill>
            <a:schemeClr val="bg1"/>
          </a:solidFill>
          <a:latin typeface="+mn-lt"/>
          <a:ea typeface="+mn-ea"/>
          <a:cs typeface="+mn-cs"/>
        </a:defRPr>
      </a:lvl7pPr>
      <a:lvl8pPr marL="3429000" indent="-228600" algn="l" rtl="0" fontAlgn="base">
        <a:spcBef>
          <a:spcPct val="20000"/>
        </a:spcBef>
        <a:spcAft>
          <a:spcPct val="0"/>
        </a:spcAft>
        <a:buChar char="»"/>
        <a:defRPr sz="1600">
          <a:solidFill>
            <a:schemeClr val="bg1"/>
          </a:solidFill>
          <a:latin typeface="+mn-lt"/>
          <a:ea typeface="+mn-ea"/>
          <a:cs typeface="+mn-cs"/>
        </a:defRPr>
      </a:lvl8pPr>
      <a:lvl9pPr marL="3886200" indent="-228600" algn="l" rtl="0" fontAlgn="base">
        <a:spcBef>
          <a:spcPct val="20000"/>
        </a:spcBef>
        <a:spcAft>
          <a:spcPct val="0"/>
        </a:spcAft>
        <a:buChar char="»"/>
        <a:defRPr sz="1600">
          <a:solidFill>
            <a:schemeClr val="bg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8" name="Rectangle 3"/>
          <p:cNvSpPr>
            <a:spLocks noGrp="1" noChangeArrowheads="1"/>
          </p:cNvSpPr>
          <p:nvPr>
            <p:ph type="body" idx="1"/>
          </p:nvPr>
        </p:nvSpPr>
        <p:spPr bwMode="auto">
          <a:xfrm>
            <a:off x="914400" y="1828800"/>
            <a:ext cx="10363200" cy="3653134"/>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p:cNvSpPr>
            <a:spLocks noGrp="1"/>
          </p:cNvSpPr>
          <p:nvPr>
            <p:ph type="ftr" sz="quarter" idx="3"/>
          </p:nvPr>
        </p:nvSpPr>
        <p:spPr>
          <a:xfrm>
            <a:off x="3863510" y="6119510"/>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
        <p:nvSpPr>
          <p:cNvPr id="5" name="TextBox 4"/>
          <p:cNvSpPr txBox="1"/>
          <p:nvPr userDrawn="1"/>
        </p:nvSpPr>
        <p:spPr>
          <a:xfrm>
            <a:off x="9163051" y="7917469"/>
            <a:ext cx="336952" cy="748025"/>
          </a:xfrm>
          <a:prstGeom prst="rect">
            <a:avLst/>
          </a:prstGeom>
          <a:noFill/>
        </p:spPr>
        <p:txBody>
          <a:bodyPr wrap="none" rtlCol="0">
            <a:spAutoFit/>
          </a:bodyPr>
          <a:lstStyle/>
          <a:p>
            <a:r>
              <a:rPr lang="en-US" sz="4261" dirty="0"/>
              <a:t> </a:t>
            </a:r>
          </a:p>
        </p:txBody>
      </p:sp>
      <p:pic>
        <p:nvPicPr>
          <p:cNvPr id="6" name="Picture 5">
            <a:extLst>
              <a:ext uri="{FF2B5EF4-FFF2-40B4-BE49-F238E27FC236}">
                <a16:creationId xmlns:a16="http://schemas.microsoft.com/office/drawing/2014/main" id="{953D009E-6153-234E-A3F7-30E2F33789AD}"/>
              </a:ext>
            </a:extLst>
          </p:cNvPr>
          <p:cNvPicPr>
            <a:picLocks noChangeAspect="1"/>
          </p:cNvPicPr>
          <p:nvPr userDrawn="1"/>
        </p:nvPicPr>
        <p:blipFill>
          <a:blip r:embed="rId13"/>
          <a:stretch>
            <a:fillRect/>
          </a:stretch>
        </p:blipFill>
        <p:spPr>
          <a:xfrm>
            <a:off x="356355" y="5941982"/>
            <a:ext cx="1709323" cy="649249"/>
          </a:xfrm>
          <a:prstGeom prst="rect">
            <a:avLst/>
          </a:prstGeom>
        </p:spPr>
      </p:pic>
      <p:cxnSp>
        <p:nvCxnSpPr>
          <p:cNvPr id="8" name="Straight Connector 7">
            <a:extLst>
              <a:ext uri="{FF2B5EF4-FFF2-40B4-BE49-F238E27FC236}">
                <a16:creationId xmlns:a16="http://schemas.microsoft.com/office/drawing/2014/main" id="{5F391403-AA08-384C-BF6A-9AE5185F6540}"/>
              </a:ext>
            </a:extLst>
          </p:cNvPr>
          <p:cNvCxnSpPr/>
          <p:nvPr userDrawn="1"/>
        </p:nvCxnSpPr>
        <p:spPr>
          <a:xfrm>
            <a:off x="0" y="5740827"/>
            <a:ext cx="12192000" cy="0"/>
          </a:xfrm>
          <a:prstGeom prst="line">
            <a:avLst/>
          </a:prstGeom>
          <a:ln w="28575">
            <a:solidFill>
              <a:srgbClr val="003767"/>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534562B-2B03-9147-82B7-0AEE8B619A26}"/>
              </a:ext>
            </a:extLst>
          </p:cNvPr>
          <p:cNvCxnSpPr/>
          <p:nvPr userDrawn="1"/>
        </p:nvCxnSpPr>
        <p:spPr>
          <a:xfrm>
            <a:off x="0" y="6850121"/>
            <a:ext cx="12192000" cy="0"/>
          </a:xfrm>
          <a:prstGeom prst="line">
            <a:avLst/>
          </a:prstGeom>
          <a:ln w="28575">
            <a:solidFill>
              <a:srgbClr val="003767"/>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5E062017-9353-F444-9B5C-7A41DA61AFB2}"/>
              </a:ext>
            </a:extLst>
          </p:cNvPr>
          <p:cNvPicPr>
            <a:picLocks noChangeAspect="1"/>
          </p:cNvPicPr>
          <p:nvPr userDrawn="1"/>
        </p:nvPicPr>
        <p:blipFill>
          <a:blip r:embed="rId14"/>
          <a:srcRect/>
          <a:stretch/>
        </p:blipFill>
        <p:spPr>
          <a:xfrm>
            <a:off x="10443669" y="5927387"/>
            <a:ext cx="1391977" cy="688405"/>
          </a:xfrm>
          <a:prstGeom prst="rect">
            <a:avLst/>
          </a:prstGeom>
        </p:spPr>
      </p:pic>
    </p:spTree>
    <p:extLst>
      <p:ext uri="{BB962C8B-B14F-4D97-AF65-F5344CB8AC3E}">
        <p14:creationId xmlns:p14="http://schemas.microsoft.com/office/powerpoint/2010/main" val="2943126604"/>
      </p:ext>
    </p:extLst>
  </p:cSld>
  <p:clrMap bg1="lt1" tx1="dk1" bg2="lt2" tx2="dk2" accent1="accent1" accent2="accent2" accent3="accent3" accent4="accent4" accent5="accent5" accent6="accent6" hlink="hlink" folHlink="folHlink"/>
  <p:sldLayoutIdLst>
    <p:sldLayoutId id="2147485052" r:id="rId1"/>
    <p:sldLayoutId id="2147485053" r:id="rId2"/>
    <p:sldLayoutId id="2147485054" r:id="rId3"/>
    <p:sldLayoutId id="2147485055" r:id="rId4"/>
    <p:sldLayoutId id="2147485056" r:id="rId5"/>
    <p:sldLayoutId id="2147485057" r:id="rId6"/>
    <p:sldLayoutId id="2147485058" r:id="rId7"/>
    <p:sldLayoutId id="2147485059" r:id="rId8"/>
    <p:sldLayoutId id="2147485060" r:id="rId9"/>
    <p:sldLayoutId id="2147485061" r:id="rId10"/>
    <p:sldLayoutId id="2147485062"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rtl="0" eaLnBrk="1" fontAlgn="base" hangingPunct="1">
        <a:spcBef>
          <a:spcPct val="0"/>
        </a:spcBef>
        <a:spcAft>
          <a:spcPct val="0"/>
        </a:spcAft>
        <a:defRPr sz="4796" i="0">
          <a:solidFill>
            <a:schemeClr val="bg1"/>
          </a:solidFill>
          <a:latin typeface="+mn-lt"/>
          <a:ea typeface="+mj-ea"/>
          <a:cs typeface="+mj-cs"/>
        </a:defRPr>
      </a:lvl1pPr>
      <a:lvl2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5pPr>
      <a:lvl6pPr marL="609036"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6pPr>
      <a:lvl7pPr marL="1218072"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7pPr>
      <a:lvl8pPr marL="1827108"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8pPr>
      <a:lvl9pPr marL="2436144"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9pPr>
    </p:titleStyle>
    <p:bodyStyle>
      <a:lvl1pPr marL="456777" indent="-456777" algn="l" rtl="0" eaLnBrk="1" fontAlgn="base" hangingPunct="1">
        <a:spcBef>
          <a:spcPct val="20000"/>
        </a:spcBef>
        <a:spcAft>
          <a:spcPct val="0"/>
        </a:spcAft>
        <a:buChar char="•"/>
        <a:defRPr sz="3197">
          <a:solidFill>
            <a:schemeClr val="tx1"/>
          </a:solidFill>
          <a:latin typeface="+mn-lt"/>
          <a:ea typeface="+mn-ea"/>
          <a:cs typeface="+mn-cs"/>
        </a:defRPr>
      </a:lvl1pPr>
      <a:lvl2pPr marL="989684" indent="-380648" algn="l" rtl="0" eaLnBrk="1" fontAlgn="base" hangingPunct="1">
        <a:spcBef>
          <a:spcPct val="20000"/>
        </a:spcBef>
        <a:spcAft>
          <a:spcPct val="0"/>
        </a:spcAft>
        <a:buChar char="–"/>
        <a:defRPr sz="2664">
          <a:solidFill>
            <a:schemeClr val="tx1"/>
          </a:solidFill>
          <a:latin typeface="+mn-lt"/>
          <a:ea typeface="+mn-ea"/>
        </a:defRPr>
      </a:lvl2pPr>
      <a:lvl3pPr marL="1522590" indent="-304518" algn="l" rtl="0" eaLnBrk="1" fontAlgn="base" hangingPunct="1">
        <a:spcBef>
          <a:spcPct val="20000"/>
        </a:spcBef>
        <a:spcAft>
          <a:spcPct val="0"/>
        </a:spcAft>
        <a:buChar char="•"/>
        <a:defRPr>
          <a:solidFill>
            <a:schemeClr val="tx1"/>
          </a:solidFill>
          <a:latin typeface="+mn-lt"/>
          <a:ea typeface="+mn-ea"/>
        </a:defRPr>
      </a:lvl3pPr>
      <a:lvl4pPr marL="2131626" indent="-304518" algn="l" rtl="0" eaLnBrk="1" fontAlgn="base" hangingPunct="1">
        <a:spcBef>
          <a:spcPct val="20000"/>
        </a:spcBef>
        <a:spcAft>
          <a:spcPct val="0"/>
        </a:spcAft>
        <a:defRPr sz="2664">
          <a:solidFill>
            <a:schemeClr val="tx1"/>
          </a:solidFill>
          <a:latin typeface="+mn-lt"/>
          <a:ea typeface="+mn-ea"/>
        </a:defRPr>
      </a:lvl4pPr>
      <a:lvl5pPr marL="2740663" indent="-304518" algn="l" rtl="0" eaLnBrk="1" fontAlgn="base" hangingPunct="1">
        <a:spcBef>
          <a:spcPct val="20000"/>
        </a:spcBef>
        <a:spcAft>
          <a:spcPct val="0"/>
        </a:spcAft>
        <a:buChar char="»"/>
        <a:defRPr sz="2664">
          <a:solidFill>
            <a:schemeClr val="tx1"/>
          </a:solidFill>
          <a:latin typeface="+mn-lt"/>
          <a:ea typeface="+mn-ea"/>
        </a:defRPr>
      </a:lvl5pPr>
      <a:lvl6pPr marL="3349699" indent="-304518" algn="l" rtl="0" eaLnBrk="1" fontAlgn="base" hangingPunct="1">
        <a:spcBef>
          <a:spcPct val="20000"/>
        </a:spcBef>
        <a:spcAft>
          <a:spcPct val="0"/>
        </a:spcAft>
        <a:buChar char="»"/>
        <a:defRPr sz="2664">
          <a:solidFill>
            <a:schemeClr val="tx1"/>
          </a:solidFill>
          <a:latin typeface="+mn-lt"/>
          <a:ea typeface="+mn-ea"/>
        </a:defRPr>
      </a:lvl6pPr>
      <a:lvl7pPr marL="3958735" indent="-304518" algn="l" rtl="0" eaLnBrk="1" fontAlgn="base" hangingPunct="1">
        <a:spcBef>
          <a:spcPct val="20000"/>
        </a:spcBef>
        <a:spcAft>
          <a:spcPct val="0"/>
        </a:spcAft>
        <a:buChar char="»"/>
        <a:defRPr sz="2664">
          <a:solidFill>
            <a:schemeClr val="tx1"/>
          </a:solidFill>
          <a:latin typeface="+mn-lt"/>
          <a:ea typeface="+mn-ea"/>
        </a:defRPr>
      </a:lvl7pPr>
      <a:lvl8pPr marL="4567771" indent="-304518" algn="l" rtl="0" eaLnBrk="1" fontAlgn="base" hangingPunct="1">
        <a:spcBef>
          <a:spcPct val="20000"/>
        </a:spcBef>
        <a:spcAft>
          <a:spcPct val="0"/>
        </a:spcAft>
        <a:buChar char="»"/>
        <a:defRPr sz="2664">
          <a:solidFill>
            <a:schemeClr val="tx1"/>
          </a:solidFill>
          <a:latin typeface="+mn-lt"/>
          <a:ea typeface="+mn-ea"/>
        </a:defRPr>
      </a:lvl8pPr>
      <a:lvl9pPr marL="5176807" indent="-304518" algn="l" rtl="0" eaLnBrk="1" fontAlgn="base" hangingPunct="1">
        <a:spcBef>
          <a:spcPct val="20000"/>
        </a:spcBef>
        <a:spcAft>
          <a:spcPct val="0"/>
        </a:spcAft>
        <a:buChar char="»"/>
        <a:defRPr sz="2664">
          <a:solidFill>
            <a:schemeClr val="tx1"/>
          </a:solidFill>
          <a:latin typeface="+mn-lt"/>
          <a:ea typeface="+mn-ea"/>
        </a:defRPr>
      </a:lvl9pPr>
    </p:bodyStyle>
    <p:otherStyle>
      <a:defPPr>
        <a:defRPr lang="en-US"/>
      </a:defPPr>
      <a:lvl1pPr marL="0" algn="l" defTabSz="609036" rtl="0" eaLnBrk="1" latinLnBrk="0" hangingPunct="1">
        <a:defRPr sz="2398" kern="1200">
          <a:solidFill>
            <a:schemeClr val="tx1"/>
          </a:solidFill>
          <a:latin typeface="+mn-lt"/>
          <a:ea typeface="+mn-ea"/>
          <a:cs typeface="+mn-cs"/>
        </a:defRPr>
      </a:lvl1pPr>
      <a:lvl2pPr marL="609036" algn="l" defTabSz="609036" rtl="0" eaLnBrk="1" latinLnBrk="0" hangingPunct="1">
        <a:defRPr sz="2398" kern="1200">
          <a:solidFill>
            <a:schemeClr val="tx1"/>
          </a:solidFill>
          <a:latin typeface="+mn-lt"/>
          <a:ea typeface="+mn-ea"/>
          <a:cs typeface="+mn-cs"/>
        </a:defRPr>
      </a:lvl2pPr>
      <a:lvl3pPr marL="1218072" algn="l" defTabSz="609036" rtl="0" eaLnBrk="1" latinLnBrk="0" hangingPunct="1">
        <a:defRPr sz="2398" kern="1200">
          <a:solidFill>
            <a:schemeClr val="tx1"/>
          </a:solidFill>
          <a:latin typeface="+mn-lt"/>
          <a:ea typeface="+mn-ea"/>
          <a:cs typeface="+mn-cs"/>
        </a:defRPr>
      </a:lvl3pPr>
      <a:lvl4pPr marL="1827108" algn="l" defTabSz="609036" rtl="0" eaLnBrk="1" latinLnBrk="0" hangingPunct="1">
        <a:defRPr sz="2398" kern="1200">
          <a:solidFill>
            <a:schemeClr val="tx1"/>
          </a:solidFill>
          <a:latin typeface="+mn-lt"/>
          <a:ea typeface="+mn-ea"/>
          <a:cs typeface="+mn-cs"/>
        </a:defRPr>
      </a:lvl4pPr>
      <a:lvl5pPr marL="2436144" algn="l" defTabSz="609036" rtl="0" eaLnBrk="1" latinLnBrk="0" hangingPunct="1">
        <a:defRPr sz="2398" kern="1200">
          <a:solidFill>
            <a:schemeClr val="tx1"/>
          </a:solidFill>
          <a:latin typeface="+mn-lt"/>
          <a:ea typeface="+mn-ea"/>
          <a:cs typeface="+mn-cs"/>
        </a:defRPr>
      </a:lvl5pPr>
      <a:lvl6pPr marL="3045181" algn="l" defTabSz="609036" rtl="0" eaLnBrk="1" latinLnBrk="0" hangingPunct="1">
        <a:defRPr sz="2398" kern="1200">
          <a:solidFill>
            <a:schemeClr val="tx1"/>
          </a:solidFill>
          <a:latin typeface="+mn-lt"/>
          <a:ea typeface="+mn-ea"/>
          <a:cs typeface="+mn-cs"/>
        </a:defRPr>
      </a:lvl6pPr>
      <a:lvl7pPr marL="3654217" algn="l" defTabSz="609036" rtl="0" eaLnBrk="1" latinLnBrk="0" hangingPunct="1">
        <a:defRPr sz="2398" kern="1200">
          <a:solidFill>
            <a:schemeClr val="tx1"/>
          </a:solidFill>
          <a:latin typeface="+mn-lt"/>
          <a:ea typeface="+mn-ea"/>
          <a:cs typeface="+mn-cs"/>
        </a:defRPr>
      </a:lvl7pPr>
      <a:lvl8pPr marL="4263253" algn="l" defTabSz="609036" rtl="0" eaLnBrk="1" latinLnBrk="0" hangingPunct="1">
        <a:defRPr sz="2398" kern="1200">
          <a:solidFill>
            <a:schemeClr val="tx1"/>
          </a:solidFill>
          <a:latin typeface="+mn-lt"/>
          <a:ea typeface="+mn-ea"/>
          <a:cs typeface="+mn-cs"/>
        </a:defRPr>
      </a:lvl8pPr>
      <a:lvl9pPr marL="4872289" algn="l" defTabSz="609036" rtl="0" eaLnBrk="1" latinLnBrk="0" hangingPunct="1">
        <a:defRPr sz="2398"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7" name="Picture 6" descr="A close up of a sign&#10;&#10;Description automatically generated">
            <a:extLst>
              <a:ext uri="{FF2B5EF4-FFF2-40B4-BE49-F238E27FC236}">
                <a16:creationId xmlns:a16="http://schemas.microsoft.com/office/drawing/2014/main" id="{E06C9A48-DB48-4242-80F2-CB8C550D8B4D}"/>
              </a:ext>
            </a:extLst>
          </p:cNvPr>
          <p:cNvPicPr>
            <a:picLocks noChangeAspect="1"/>
          </p:cNvPicPr>
          <p:nvPr userDrawn="1"/>
        </p:nvPicPr>
        <p:blipFill>
          <a:blip r:embed="rId20">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825254869"/>
      </p:ext>
    </p:extLst>
  </p:cSld>
  <p:clrMap bg1="lt1" tx1="dk1" bg2="lt2" tx2="dk2" accent1="accent1" accent2="accent2" accent3="accent3" accent4="accent4" accent5="accent5" accent6="accent6" hlink="hlink" folHlink="folHlink"/>
  <p:sldLayoutIdLst>
    <p:sldLayoutId id="2147484769" r:id="rId1"/>
    <p:sldLayoutId id="2147484770" r:id="rId2"/>
    <p:sldLayoutId id="2147484771" r:id="rId3"/>
    <p:sldLayoutId id="2147484772" r:id="rId4"/>
    <p:sldLayoutId id="2147484773" r:id="rId5"/>
    <p:sldLayoutId id="2147484774" r:id="rId6"/>
    <p:sldLayoutId id="2147484775" r:id="rId7"/>
    <p:sldLayoutId id="2147484776" r:id="rId8"/>
    <p:sldLayoutId id="2147484777" r:id="rId9"/>
    <p:sldLayoutId id="2147484778" r:id="rId10"/>
    <p:sldLayoutId id="2147484779" r:id="rId11"/>
    <p:sldLayoutId id="2147484780" r:id="rId12"/>
    <p:sldLayoutId id="2147484781" r:id="rId13"/>
    <p:sldLayoutId id="2147484782" r:id="rId14"/>
    <p:sldLayoutId id="2147484783" r:id="rId15"/>
    <p:sldLayoutId id="2147484784" r:id="rId16"/>
    <p:sldLayoutId id="2147484785" r:id="rId17"/>
    <p:sldLayoutId id="2147484786" r:id="rId1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FAB0FB4E-0B98-D14C-8FFE-6B84020301A7}"/>
              </a:ext>
            </a:extLst>
          </p:cNvPr>
          <p:cNvPicPr>
            <a:picLocks noChangeAspect="1"/>
          </p:cNvPicPr>
          <p:nvPr userDrawn="1"/>
        </p:nvPicPr>
        <p:blipFill>
          <a:blip r:embed="rId21"/>
          <a:stretch>
            <a:fillRect/>
          </a:stretch>
        </p:blipFill>
        <p:spPr>
          <a:xfrm>
            <a:off x="0" y="0"/>
            <a:ext cx="12192000" cy="6858000"/>
          </a:xfrm>
          <a:prstGeom prst="rect">
            <a:avLst/>
          </a:prstGeom>
        </p:spPr>
      </p:pic>
      <p:sp>
        <p:nvSpPr>
          <p:cNvPr id="1027" name="Rectangle 2"/>
          <p:cNvSpPr>
            <a:spLocks noGrp="1" noChangeArrowheads="1"/>
          </p:cNvSpPr>
          <p:nvPr>
            <p:ph type="title"/>
          </p:nvPr>
        </p:nvSpPr>
        <p:spPr bwMode="auto">
          <a:xfrm>
            <a:off x="609600" y="0"/>
            <a:ext cx="109728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3"/>
          <p:cNvSpPr>
            <a:spLocks noGrp="1" noChangeArrowheads="1"/>
          </p:cNvSpPr>
          <p:nvPr>
            <p:ph type="body" idx="1"/>
          </p:nvPr>
        </p:nvSpPr>
        <p:spPr bwMode="auto">
          <a:xfrm>
            <a:off x="609600" y="1371600"/>
            <a:ext cx="10972800" cy="50292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79049613"/>
      </p:ext>
    </p:extLst>
  </p:cSld>
  <p:clrMap bg1="lt1" tx1="dk1" bg2="lt2" tx2="dk2" accent1="accent1" accent2="accent2" accent3="accent3" accent4="accent4" accent5="accent5" accent6="accent6" hlink="hlink" folHlink="folHlink"/>
  <p:sldLayoutIdLst>
    <p:sldLayoutId id="2147484788" r:id="rId1"/>
    <p:sldLayoutId id="2147484789" r:id="rId2"/>
    <p:sldLayoutId id="2147484790" r:id="rId3"/>
    <p:sldLayoutId id="2147484791" r:id="rId4"/>
    <p:sldLayoutId id="2147484792" r:id="rId5"/>
    <p:sldLayoutId id="2147484793" r:id="rId6"/>
    <p:sldLayoutId id="2147484794" r:id="rId7"/>
    <p:sldLayoutId id="2147484795" r:id="rId8"/>
    <p:sldLayoutId id="2147484796" r:id="rId9"/>
    <p:sldLayoutId id="2147484797" r:id="rId10"/>
    <p:sldLayoutId id="2147484798" r:id="rId11"/>
    <p:sldLayoutId id="2147484799" r:id="rId12"/>
    <p:sldLayoutId id="2147484800" r:id="rId13"/>
    <p:sldLayoutId id="2147484801" r:id="rId14"/>
    <p:sldLayoutId id="2147484802" r:id="rId15"/>
    <p:sldLayoutId id="2147484803" r:id="rId16"/>
    <p:sldLayoutId id="2147484804" r:id="rId17"/>
    <p:sldLayoutId id="2147484805" r:id="rId18"/>
    <p:sldLayoutId id="2147484806" r:id="rId1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rtl="0" eaLnBrk="0" fontAlgn="base" hangingPunct="0">
        <a:spcBef>
          <a:spcPct val="0"/>
        </a:spcBef>
        <a:spcAft>
          <a:spcPct val="0"/>
        </a:spcAft>
        <a:defRPr sz="2600" b="1">
          <a:solidFill>
            <a:srgbClr val="0432FF"/>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p:titleStyle>
    <p:bodyStyle>
      <a:lvl1pPr marL="342906" indent="-342906" algn="l" rtl="0" eaLnBrk="0" fontAlgn="base" hangingPunct="0">
        <a:spcBef>
          <a:spcPct val="20000"/>
        </a:spcBef>
        <a:spcAft>
          <a:spcPct val="0"/>
        </a:spcAft>
        <a:buChar char="•"/>
        <a:defRPr sz="2500">
          <a:solidFill>
            <a:srgbClr val="002060"/>
          </a:solidFill>
          <a:latin typeface="+mn-lt"/>
          <a:ea typeface="+mn-ea"/>
          <a:cs typeface="+mn-cs"/>
        </a:defRPr>
      </a:lvl1pPr>
      <a:lvl2pPr marL="742962" indent="-285755" algn="l" rtl="0" eaLnBrk="0" fontAlgn="base" hangingPunct="0">
        <a:spcBef>
          <a:spcPct val="20000"/>
        </a:spcBef>
        <a:spcAft>
          <a:spcPct val="0"/>
        </a:spcAft>
        <a:buChar char="–"/>
        <a:defRPr sz="2500">
          <a:solidFill>
            <a:srgbClr val="002060"/>
          </a:solidFill>
          <a:latin typeface="+mn-lt"/>
          <a:ea typeface="+mn-ea"/>
        </a:defRPr>
      </a:lvl2pPr>
      <a:lvl3pPr marL="1143019" indent="-228604" algn="l" rtl="0" eaLnBrk="0" fontAlgn="base" hangingPunct="0">
        <a:spcBef>
          <a:spcPct val="20000"/>
        </a:spcBef>
        <a:spcAft>
          <a:spcPct val="0"/>
        </a:spcAft>
        <a:buChar char="•"/>
        <a:defRPr sz="2500">
          <a:solidFill>
            <a:srgbClr val="002060"/>
          </a:solidFill>
          <a:latin typeface="+mn-lt"/>
          <a:ea typeface="+mn-ea"/>
        </a:defRPr>
      </a:lvl3pPr>
      <a:lvl4pPr marL="1600227" indent="-228604" algn="l" rtl="0" eaLnBrk="0" fontAlgn="base" hangingPunct="0">
        <a:spcBef>
          <a:spcPct val="20000"/>
        </a:spcBef>
        <a:spcAft>
          <a:spcPct val="0"/>
        </a:spcAft>
        <a:buChar char="–"/>
        <a:defRPr sz="2500">
          <a:solidFill>
            <a:srgbClr val="002060"/>
          </a:solidFill>
          <a:latin typeface="+mn-lt"/>
          <a:ea typeface="+mn-ea"/>
        </a:defRPr>
      </a:lvl4pPr>
      <a:lvl5pPr marL="2057434" indent="-228604" algn="l" rtl="0" eaLnBrk="0" fontAlgn="base" hangingPunct="0">
        <a:spcBef>
          <a:spcPct val="20000"/>
        </a:spcBef>
        <a:spcAft>
          <a:spcPct val="0"/>
        </a:spcAft>
        <a:buChar char="»"/>
        <a:defRPr sz="2500">
          <a:solidFill>
            <a:srgbClr val="002060"/>
          </a:solidFill>
          <a:latin typeface="+mn-lt"/>
          <a:ea typeface="+mn-ea"/>
        </a:defRPr>
      </a:lvl5pPr>
      <a:lvl6pPr marL="2514642" indent="-228604" algn="l" rtl="0" fontAlgn="base">
        <a:spcBef>
          <a:spcPct val="20000"/>
        </a:spcBef>
        <a:spcAft>
          <a:spcPct val="0"/>
        </a:spcAft>
        <a:buChar char="»"/>
        <a:defRPr sz="2500">
          <a:solidFill>
            <a:schemeClr val="bg1"/>
          </a:solidFill>
          <a:latin typeface="+mn-lt"/>
          <a:ea typeface="+mn-ea"/>
        </a:defRPr>
      </a:lvl6pPr>
      <a:lvl7pPr marL="2971849" indent="-228604" algn="l" rtl="0" fontAlgn="base">
        <a:spcBef>
          <a:spcPct val="20000"/>
        </a:spcBef>
        <a:spcAft>
          <a:spcPct val="0"/>
        </a:spcAft>
        <a:buChar char="»"/>
        <a:defRPr sz="2500">
          <a:solidFill>
            <a:schemeClr val="bg1"/>
          </a:solidFill>
          <a:latin typeface="+mn-lt"/>
          <a:ea typeface="+mn-ea"/>
        </a:defRPr>
      </a:lvl7pPr>
      <a:lvl8pPr marL="3429057" indent="-228604" algn="l" rtl="0" fontAlgn="base">
        <a:spcBef>
          <a:spcPct val="20000"/>
        </a:spcBef>
        <a:spcAft>
          <a:spcPct val="0"/>
        </a:spcAft>
        <a:buChar char="»"/>
        <a:defRPr sz="2500">
          <a:solidFill>
            <a:schemeClr val="bg1"/>
          </a:solidFill>
          <a:latin typeface="+mn-lt"/>
          <a:ea typeface="+mn-ea"/>
        </a:defRPr>
      </a:lvl8pPr>
      <a:lvl9pPr marL="3886265" indent="-228604" algn="l" rtl="0" fontAlgn="base">
        <a:spcBef>
          <a:spcPct val="20000"/>
        </a:spcBef>
        <a:spcAft>
          <a:spcPct val="0"/>
        </a:spcAft>
        <a:buChar char="»"/>
        <a:defRPr sz="2500">
          <a:solidFill>
            <a:schemeClr val="bg1"/>
          </a:solidFill>
          <a:latin typeface="+mn-lt"/>
          <a:ea typeface="+mn-ea"/>
        </a:defRPr>
      </a:lvl9pPr>
    </p:bodyStyle>
    <p:otherStyle>
      <a:defPPr>
        <a:defRPr lang="en-US"/>
      </a:defPPr>
      <a:lvl1pPr marL="0" algn="l" defTabSz="457208" rtl="0" eaLnBrk="1" latinLnBrk="0" hangingPunct="1">
        <a:defRPr sz="1800" kern="1200">
          <a:solidFill>
            <a:schemeClr val="tx1"/>
          </a:solidFill>
          <a:latin typeface="+mn-lt"/>
          <a:ea typeface="+mn-ea"/>
          <a:cs typeface="+mn-cs"/>
        </a:defRPr>
      </a:lvl1pPr>
      <a:lvl2pPr marL="457208" algn="l" defTabSz="457208" rtl="0" eaLnBrk="1" latinLnBrk="0" hangingPunct="1">
        <a:defRPr sz="1800" kern="1200">
          <a:solidFill>
            <a:schemeClr val="tx1"/>
          </a:solidFill>
          <a:latin typeface="+mn-lt"/>
          <a:ea typeface="+mn-ea"/>
          <a:cs typeface="+mn-cs"/>
        </a:defRPr>
      </a:lvl2pPr>
      <a:lvl3pPr marL="914415" algn="l" defTabSz="457208" rtl="0" eaLnBrk="1" latinLnBrk="0" hangingPunct="1">
        <a:defRPr sz="1800" kern="1200">
          <a:solidFill>
            <a:schemeClr val="tx1"/>
          </a:solidFill>
          <a:latin typeface="+mn-lt"/>
          <a:ea typeface="+mn-ea"/>
          <a:cs typeface="+mn-cs"/>
        </a:defRPr>
      </a:lvl3pPr>
      <a:lvl4pPr marL="1371623" algn="l" defTabSz="457208" rtl="0" eaLnBrk="1" latinLnBrk="0" hangingPunct="1">
        <a:defRPr sz="1800" kern="1200">
          <a:solidFill>
            <a:schemeClr val="tx1"/>
          </a:solidFill>
          <a:latin typeface="+mn-lt"/>
          <a:ea typeface="+mn-ea"/>
          <a:cs typeface="+mn-cs"/>
        </a:defRPr>
      </a:lvl4pPr>
      <a:lvl5pPr marL="1828830" algn="l" defTabSz="457208" rtl="0" eaLnBrk="1" latinLnBrk="0" hangingPunct="1">
        <a:defRPr sz="1800" kern="1200">
          <a:solidFill>
            <a:schemeClr val="tx1"/>
          </a:solidFill>
          <a:latin typeface="+mn-lt"/>
          <a:ea typeface="+mn-ea"/>
          <a:cs typeface="+mn-cs"/>
        </a:defRPr>
      </a:lvl5pPr>
      <a:lvl6pPr marL="2286038" algn="l" defTabSz="457208" rtl="0" eaLnBrk="1" latinLnBrk="0" hangingPunct="1">
        <a:defRPr sz="1800" kern="1200">
          <a:solidFill>
            <a:schemeClr val="tx1"/>
          </a:solidFill>
          <a:latin typeface="+mn-lt"/>
          <a:ea typeface="+mn-ea"/>
          <a:cs typeface="+mn-cs"/>
        </a:defRPr>
      </a:lvl6pPr>
      <a:lvl7pPr marL="2743246" algn="l" defTabSz="457208" rtl="0" eaLnBrk="1" latinLnBrk="0" hangingPunct="1">
        <a:defRPr sz="1800" kern="1200">
          <a:solidFill>
            <a:schemeClr val="tx1"/>
          </a:solidFill>
          <a:latin typeface="+mn-lt"/>
          <a:ea typeface="+mn-ea"/>
          <a:cs typeface="+mn-cs"/>
        </a:defRPr>
      </a:lvl7pPr>
      <a:lvl8pPr marL="3200453" algn="l" defTabSz="457208" rtl="0" eaLnBrk="1" latinLnBrk="0" hangingPunct="1">
        <a:defRPr sz="1800" kern="1200">
          <a:solidFill>
            <a:schemeClr val="tx1"/>
          </a:solidFill>
          <a:latin typeface="+mn-lt"/>
          <a:ea typeface="+mn-ea"/>
          <a:cs typeface="+mn-cs"/>
        </a:defRPr>
      </a:lvl8pPr>
      <a:lvl9pPr marL="3657661" algn="l" defTabSz="457208"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CDEE9E-9B8D-4CB4-8770-18397A0AFE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2B9F4EF-EEF6-41B8-9C2A-CD08B7F0BF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936DBE-3BB4-4B9A-8198-6D0829E659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6DB34F-1BF1-4EE0-BE90-AF566EF55EC3}" type="datetimeFigureOut">
              <a:rPr lang="en-US" smtClean="0"/>
              <a:t>3/11/22</a:t>
            </a:fld>
            <a:endParaRPr lang="en-US"/>
          </a:p>
        </p:txBody>
      </p:sp>
      <p:sp>
        <p:nvSpPr>
          <p:cNvPr id="5" name="Footer Placeholder 4">
            <a:extLst>
              <a:ext uri="{FF2B5EF4-FFF2-40B4-BE49-F238E27FC236}">
                <a16:creationId xmlns:a16="http://schemas.microsoft.com/office/drawing/2014/main" id="{6C5C8BAE-580B-4A67-BD97-14EED184D0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8566B74-12AA-47BB-BEDB-858F885D97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6D3530-00DC-41A3-B8F8-9FEF1118DCAB}" type="slidenum">
              <a:rPr lang="en-US" smtClean="0"/>
              <a:t>‹#›</a:t>
            </a:fld>
            <a:endParaRPr lang="en-US"/>
          </a:p>
        </p:txBody>
      </p:sp>
    </p:spTree>
    <p:extLst>
      <p:ext uri="{BB962C8B-B14F-4D97-AF65-F5344CB8AC3E}">
        <p14:creationId xmlns:p14="http://schemas.microsoft.com/office/powerpoint/2010/main" val="4028421764"/>
      </p:ext>
    </p:extLst>
  </p:cSld>
  <p:clrMap bg1="lt1" tx1="dk1" bg2="lt2" tx2="dk2" accent1="accent1" accent2="accent2" accent3="accent3" accent4="accent4" accent5="accent5" accent6="accent6" hlink="hlink" folHlink="folHlink"/>
  <p:sldLayoutIdLst>
    <p:sldLayoutId id="2147484808" r:id="rId1"/>
    <p:sldLayoutId id="2147484809" r:id="rId2"/>
    <p:sldLayoutId id="2147484810" r:id="rId3"/>
    <p:sldLayoutId id="2147484811" r:id="rId4"/>
    <p:sldLayoutId id="2147484812" r:id="rId5"/>
    <p:sldLayoutId id="2147484813" r:id="rId6"/>
    <p:sldLayoutId id="2147484814" r:id="rId7"/>
    <p:sldLayoutId id="2147484815" r:id="rId8"/>
    <p:sldLayoutId id="2147484816" r:id="rId9"/>
    <p:sldLayoutId id="2147484817" r:id="rId10"/>
    <p:sldLayoutId id="2147484818"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78418" y="228601"/>
            <a:ext cx="10435167" cy="1139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vert="horz" wrap="square" lIns="98425" tIns="49212" rIns="98425" bIns="49212"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878418" y="1962151"/>
            <a:ext cx="10435167" cy="415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53882" dir="2700000" algn="ctr" rotWithShape="0">
                    <a:schemeClr val="bg1">
                      <a:alpha val="74998"/>
                    </a:schemeClr>
                  </a:outerShdw>
                </a:effectLst>
              </a14:hiddenEffects>
            </a:ext>
            <a:ext uri="{FAA26D3D-D897-4be2-8F04-BA451C77F1D7}"/>
          </a:extLst>
        </p:spPr>
        <p:txBody>
          <a:bodyPr vert="horz" wrap="square" lIns="98425" tIns="49212" rIns="98425" bIns="4921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7" descr="Macintosh HD:Users:marienl:Desktop:ƒ Lisa work:CC_PowerPoint:CC_S.jpg"/>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812802" y="6450179"/>
            <a:ext cx="1752743" cy="261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8323595"/>
      </p:ext>
    </p:extLst>
  </p:cSld>
  <p:clrMap bg1="lt1" tx1="dk1" bg2="lt2" tx2="dk2" accent1="accent1" accent2="accent2" accent3="accent3" accent4="accent4" accent5="accent5" accent6="accent6" hlink="hlink" folHlink="folHlink"/>
  <p:sldLayoutIdLst>
    <p:sldLayoutId id="2147484820" r:id="rId1"/>
    <p:sldLayoutId id="2147484821" r:id="rId2"/>
    <p:sldLayoutId id="2147484822" r:id="rId3"/>
    <p:sldLayoutId id="2147484823" r:id="rId4"/>
    <p:sldLayoutId id="2147484824" r:id="rId5"/>
    <p:sldLayoutId id="2147484825" r:id="rId6"/>
    <p:sldLayoutId id="2147484826" r:id="rId7"/>
    <p:sldLayoutId id="2147484827" r:id="rId8"/>
    <p:sldLayoutId id="2147484828" r:id="rId9"/>
    <p:sldLayoutId id="2147484829" r:id="rId10"/>
    <p:sldLayoutId id="2147484830" r:id="rId11"/>
    <p:sldLayoutId id="2147484831" r:id="rId12"/>
    <p:sldLayoutId id="2147484832" r:id="rId13"/>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977900" rtl="0" eaLnBrk="1" fontAlgn="base" hangingPunct="1">
        <a:spcBef>
          <a:spcPct val="0"/>
        </a:spcBef>
        <a:spcAft>
          <a:spcPct val="0"/>
        </a:spcAft>
        <a:defRPr sz="4200" b="1">
          <a:solidFill>
            <a:srgbClr val="000000"/>
          </a:solidFill>
          <a:latin typeface="+mj-lt"/>
          <a:ea typeface="+mj-ea"/>
          <a:cs typeface="+mj-cs"/>
        </a:defRPr>
      </a:lvl1pPr>
      <a:lvl2pPr algn="ctr" defTabSz="977900" rtl="0" eaLnBrk="1" fontAlgn="base" hangingPunct="1">
        <a:spcBef>
          <a:spcPct val="0"/>
        </a:spcBef>
        <a:spcAft>
          <a:spcPct val="0"/>
        </a:spcAft>
        <a:defRPr sz="4200" b="1">
          <a:solidFill>
            <a:srgbClr val="000000"/>
          </a:solidFill>
          <a:effectLst>
            <a:outerShdw blurRad="38100" dist="38100" dir="2700000" algn="tl">
              <a:srgbClr val="000000"/>
            </a:outerShdw>
          </a:effectLst>
          <a:latin typeface="Arial" charset="0"/>
          <a:ea typeface="Geneva" charset="0"/>
          <a:cs typeface="Arial" charset="0"/>
        </a:defRPr>
      </a:lvl2pPr>
      <a:lvl3pPr algn="ctr" defTabSz="977900" rtl="0" eaLnBrk="1" fontAlgn="base" hangingPunct="1">
        <a:spcBef>
          <a:spcPct val="0"/>
        </a:spcBef>
        <a:spcAft>
          <a:spcPct val="0"/>
        </a:spcAft>
        <a:defRPr sz="4200" b="1">
          <a:solidFill>
            <a:srgbClr val="000000"/>
          </a:solidFill>
          <a:effectLst>
            <a:outerShdw blurRad="38100" dist="38100" dir="2700000" algn="tl">
              <a:srgbClr val="000000"/>
            </a:outerShdw>
          </a:effectLst>
          <a:latin typeface="Arial" charset="0"/>
          <a:ea typeface="Geneva" charset="0"/>
          <a:cs typeface="Arial" charset="0"/>
        </a:defRPr>
      </a:lvl3pPr>
      <a:lvl4pPr algn="ctr" defTabSz="977900" rtl="0" eaLnBrk="1" fontAlgn="base" hangingPunct="1">
        <a:spcBef>
          <a:spcPct val="0"/>
        </a:spcBef>
        <a:spcAft>
          <a:spcPct val="0"/>
        </a:spcAft>
        <a:defRPr sz="4200" b="1">
          <a:solidFill>
            <a:srgbClr val="000000"/>
          </a:solidFill>
          <a:effectLst>
            <a:outerShdw blurRad="38100" dist="38100" dir="2700000" algn="tl">
              <a:srgbClr val="000000"/>
            </a:outerShdw>
          </a:effectLst>
          <a:latin typeface="Arial" charset="0"/>
          <a:ea typeface="Geneva" charset="0"/>
          <a:cs typeface="Arial" charset="0"/>
        </a:defRPr>
      </a:lvl4pPr>
      <a:lvl5pPr algn="ctr" defTabSz="977900" rtl="0" eaLnBrk="1" fontAlgn="base" hangingPunct="1">
        <a:spcBef>
          <a:spcPct val="0"/>
        </a:spcBef>
        <a:spcAft>
          <a:spcPct val="0"/>
        </a:spcAft>
        <a:defRPr sz="4200" b="1">
          <a:solidFill>
            <a:srgbClr val="000000"/>
          </a:solidFill>
          <a:effectLst>
            <a:outerShdw blurRad="38100" dist="38100" dir="2700000" algn="tl">
              <a:srgbClr val="000000"/>
            </a:outerShdw>
          </a:effectLst>
          <a:latin typeface="Arial" charset="0"/>
          <a:ea typeface="Geneva" charset="0"/>
          <a:cs typeface="Arial" charset="0"/>
        </a:defRPr>
      </a:lvl5pPr>
      <a:lvl6pPr marL="457200" algn="ctr" defTabSz="977900" rtl="0" eaLnBrk="1" fontAlgn="base" hangingPunct="1">
        <a:spcBef>
          <a:spcPct val="0"/>
        </a:spcBef>
        <a:spcAft>
          <a:spcPct val="0"/>
        </a:spcAft>
        <a:defRPr sz="4200" b="1">
          <a:solidFill>
            <a:schemeClr val="tx1"/>
          </a:solidFill>
          <a:effectLst>
            <a:outerShdw blurRad="38100" dist="38100" dir="2700000" algn="tl">
              <a:srgbClr val="000000"/>
            </a:outerShdw>
          </a:effectLst>
          <a:latin typeface="Arial" charset="0"/>
          <a:ea typeface="Geneva" charset="0"/>
          <a:cs typeface="Arial" charset="0"/>
        </a:defRPr>
      </a:lvl6pPr>
      <a:lvl7pPr marL="914400" algn="ctr" defTabSz="977900" rtl="0" eaLnBrk="1" fontAlgn="base" hangingPunct="1">
        <a:spcBef>
          <a:spcPct val="0"/>
        </a:spcBef>
        <a:spcAft>
          <a:spcPct val="0"/>
        </a:spcAft>
        <a:defRPr sz="4200" b="1">
          <a:solidFill>
            <a:schemeClr val="tx1"/>
          </a:solidFill>
          <a:effectLst>
            <a:outerShdw blurRad="38100" dist="38100" dir="2700000" algn="tl">
              <a:srgbClr val="000000"/>
            </a:outerShdw>
          </a:effectLst>
          <a:latin typeface="Arial" charset="0"/>
          <a:ea typeface="Geneva" charset="0"/>
          <a:cs typeface="Arial" charset="0"/>
        </a:defRPr>
      </a:lvl7pPr>
      <a:lvl8pPr marL="1371600" algn="ctr" defTabSz="977900" rtl="0" eaLnBrk="1" fontAlgn="base" hangingPunct="1">
        <a:spcBef>
          <a:spcPct val="0"/>
        </a:spcBef>
        <a:spcAft>
          <a:spcPct val="0"/>
        </a:spcAft>
        <a:defRPr sz="4200" b="1">
          <a:solidFill>
            <a:schemeClr val="tx1"/>
          </a:solidFill>
          <a:effectLst>
            <a:outerShdw blurRad="38100" dist="38100" dir="2700000" algn="tl">
              <a:srgbClr val="000000"/>
            </a:outerShdw>
          </a:effectLst>
          <a:latin typeface="Arial" charset="0"/>
          <a:ea typeface="Geneva" charset="0"/>
          <a:cs typeface="Arial" charset="0"/>
        </a:defRPr>
      </a:lvl8pPr>
      <a:lvl9pPr marL="1828800" algn="ctr" defTabSz="977900" rtl="0" eaLnBrk="1" fontAlgn="base" hangingPunct="1">
        <a:spcBef>
          <a:spcPct val="0"/>
        </a:spcBef>
        <a:spcAft>
          <a:spcPct val="0"/>
        </a:spcAft>
        <a:defRPr sz="4200" b="1">
          <a:solidFill>
            <a:schemeClr val="tx1"/>
          </a:solidFill>
          <a:effectLst>
            <a:outerShdw blurRad="38100" dist="38100" dir="2700000" algn="tl">
              <a:srgbClr val="000000"/>
            </a:outerShdw>
          </a:effectLst>
          <a:latin typeface="Arial" charset="0"/>
          <a:ea typeface="Geneva" charset="0"/>
          <a:cs typeface="Arial" charset="0"/>
        </a:defRPr>
      </a:lvl9pPr>
    </p:titleStyle>
    <p:bodyStyle>
      <a:lvl1pPr marL="366713" indent="-366713" algn="l" defTabSz="977900" rtl="0" eaLnBrk="1" fontAlgn="base" hangingPunct="1">
        <a:spcBef>
          <a:spcPct val="20000"/>
        </a:spcBef>
        <a:spcAft>
          <a:spcPct val="0"/>
        </a:spcAft>
        <a:buClr>
          <a:schemeClr val="accent2"/>
        </a:buClr>
        <a:buChar char="•"/>
        <a:defRPr sz="3000" b="1">
          <a:solidFill>
            <a:srgbClr val="000000"/>
          </a:solidFill>
          <a:latin typeface="+mn-lt"/>
          <a:ea typeface="+mn-ea"/>
          <a:cs typeface="+mn-cs"/>
        </a:defRPr>
      </a:lvl1pPr>
      <a:lvl2pPr marL="795338" indent="-306388" algn="l" defTabSz="977900" rtl="0" eaLnBrk="1" fontAlgn="base" hangingPunct="1">
        <a:spcBef>
          <a:spcPct val="20000"/>
        </a:spcBef>
        <a:spcAft>
          <a:spcPct val="0"/>
        </a:spcAft>
        <a:buClr>
          <a:schemeClr val="accent2"/>
        </a:buClr>
        <a:buFont typeface="Arial" pitchFamily="34" charset="0"/>
        <a:buChar char="-"/>
        <a:defRPr sz="3000" b="1">
          <a:solidFill>
            <a:srgbClr val="000000"/>
          </a:solidFill>
          <a:latin typeface="+mn-lt"/>
          <a:ea typeface="Geneva" pitchFamily="-84" charset="-128"/>
          <a:cs typeface="+mn-cs"/>
        </a:defRPr>
      </a:lvl2pPr>
      <a:lvl3pPr marL="1222375" indent="-244475" algn="l" defTabSz="977900" rtl="0" eaLnBrk="1" fontAlgn="base" hangingPunct="1">
        <a:spcBef>
          <a:spcPct val="20000"/>
        </a:spcBef>
        <a:spcAft>
          <a:spcPct val="0"/>
        </a:spcAft>
        <a:buClr>
          <a:schemeClr val="accent2"/>
        </a:buClr>
        <a:buChar char="•"/>
        <a:defRPr sz="3000" b="1">
          <a:solidFill>
            <a:srgbClr val="000000"/>
          </a:solidFill>
          <a:latin typeface="+mn-lt"/>
          <a:ea typeface="Geneva" pitchFamily="-84" charset="-128"/>
          <a:cs typeface="+mn-cs"/>
        </a:defRPr>
      </a:lvl3pPr>
      <a:lvl4pPr marL="1712913" indent="-246063" algn="l" defTabSz="977900" rtl="0" eaLnBrk="1" fontAlgn="base" hangingPunct="1">
        <a:spcBef>
          <a:spcPct val="20000"/>
        </a:spcBef>
        <a:spcAft>
          <a:spcPct val="0"/>
        </a:spcAft>
        <a:buClr>
          <a:schemeClr val="accent2"/>
        </a:buClr>
        <a:buChar char="•"/>
        <a:defRPr sz="3000" b="1">
          <a:solidFill>
            <a:srgbClr val="000000"/>
          </a:solidFill>
          <a:latin typeface="+mn-lt"/>
          <a:ea typeface="Geneva" pitchFamily="-84" charset="-128"/>
          <a:cs typeface="+mn-cs"/>
        </a:defRPr>
      </a:lvl4pPr>
      <a:lvl5pPr marL="2201863" indent="-244475" algn="l" defTabSz="977900" rtl="0" eaLnBrk="1" fontAlgn="base" hangingPunct="1">
        <a:spcBef>
          <a:spcPct val="20000"/>
        </a:spcBef>
        <a:spcAft>
          <a:spcPct val="0"/>
        </a:spcAft>
        <a:buClr>
          <a:schemeClr val="accent2"/>
        </a:buClr>
        <a:buChar char="•"/>
        <a:defRPr sz="3000" b="1">
          <a:solidFill>
            <a:srgbClr val="000000"/>
          </a:solidFill>
          <a:latin typeface="+mn-lt"/>
          <a:ea typeface="Geneva" pitchFamily="-84" charset="-128"/>
          <a:cs typeface="+mn-cs"/>
        </a:defRPr>
      </a:lvl5pPr>
      <a:lvl6pPr marL="2659063" indent="-244475" algn="l" defTabSz="977900" rtl="0" eaLnBrk="1" fontAlgn="base" hangingPunct="1">
        <a:spcBef>
          <a:spcPct val="20000"/>
        </a:spcBef>
        <a:spcAft>
          <a:spcPct val="0"/>
        </a:spcAft>
        <a:buClr>
          <a:schemeClr val="accent2"/>
        </a:buClr>
        <a:buChar char="•"/>
        <a:defRPr sz="3000" b="1">
          <a:solidFill>
            <a:srgbClr val="FFFFFF"/>
          </a:solidFill>
          <a:effectLst>
            <a:outerShdw blurRad="38100" dist="38100" dir="2700000" algn="tl">
              <a:srgbClr val="000000"/>
            </a:outerShdw>
          </a:effectLst>
          <a:latin typeface="+mn-lt"/>
          <a:ea typeface="Arial" charset="0"/>
          <a:cs typeface="+mn-cs"/>
        </a:defRPr>
      </a:lvl6pPr>
      <a:lvl7pPr marL="3116263" indent="-244475" algn="l" defTabSz="977900" rtl="0" eaLnBrk="1" fontAlgn="base" hangingPunct="1">
        <a:spcBef>
          <a:spcPct val="20000"/>
        </a:spcBef>
        <a:spcAft>
          <a:spcPct val="0"/>
        </a:spcAft>
        <a:buClr>
          <a:schemeClr val="accent2"/>
        </a:buClr>
        <a:buChar char="•"/>
        <a:defRPr sz="3000" b="1">
          <a:solidFill>
            <a:srgbClr val="FFFFFF"/>
          </a:solidFill>
          <a:effectLst>
            <a:outerShdw blurRad="38100" dist="38100" dir="2700000" algn="tl">
              <a:srgbClr val="000000"/>
            </a:outerShdw>
          </a:effectLst>
          <a:latin typeface="+mn-lt"/>
          <a:ea typeface="Arial" charset="0"/>
          <a:cs typeface="+mn-cs"/>
        </a:defRPr>
      </a:lvl7pPr>
      <a:lvl8pPr marL="3573463" indent="-244475" algn="l" defTabSz="977900" rtl="0" eaLnBrk="1" fontAlgn="base" hangingPunct="1">
        <a:spcBef>
          <a:spcPct val="20000"/>
        </a:spcBef>
        <a:spcAft>
          <a:spcPct val="0"/>
        </a:spcAft>
        <a:buClr>
          <a:schemeClr val="accent2"/>
        </a:buClr>
        <a:buChar char="•"/>
        <a:defRPr sz="3000" b="1">
          <a:solidFill>
            <a:srgbClr val="FFFFFF"/>
          </a:solidFill>
          <a:effectLst>
            <a:outerShdw blurRad="38100" dist="38100" dir="2700000" algn="tl">
              <a:srgbClr val="000000"/>
            </a:outerShdw>
          </a:effectLst>
          <a:latin typeface="+mn-lt"/>
          <a:ea typeface="Arial" charset="0"/>
          <a:cs typeface="+mn-cs"/>
        </a:defRPr>
      </a:lvl8pPr>
      <a:lvl9pPr marL="4030663" indent="-244475" algn="l" defTabSz="977900" rtl="0" eaLnBrk="1" fontAlgn="base" hangingPunct="1">
        <a:spcBef>
          <a:spcPct val="20000"/>
        </a:spcBef>
        <a:spcAft>
          <a:spcPct val="0"/>
        </a:spcAft>
        <a:buClr>
          <a:schemeClr val="accent2"/>
        </a:buClr>
        <a:buChar char="•"/>
        <a:defRPr sz="3000" b="1">
          <a:solidFill>
            <a:srgbClr val="FFFFFF"/>
          </a:solidFill>
          <a:effectLst>
            <a:outerShdw blurRad="38100" dist="38100" dir="2700000" algn="tl">
              <a:srgbClr val="000000"/>
            </a:outerShdw>
          </a:effectLst>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5555" y="215900"/>
            <a:ext cx="10124323" cy="1208278"/>
          </a:xfrm>
          <a:prstGeom prst="rect">
            <a:avLst/>
          </a:prstGeom>
          <a:noFill/>
        </p:spPr>
        <p:txBody>
          <a:bodyPr vert="horz" lIns="0" tIns="0" rIns="0" bIns="0" rtlCol="0" anchor="ctr">
            <a:normAutofit/>
          </a:bodyPr>
          <a:lstStyle/>
          <a:p>
            <a:endParaRPr lang="en-US" dirty="0"/>
          </a:p>
        </p:txBody>
      </p:sp>
      <p:sp>
        <p:nvSpPr>
          <p:cNvPr id="3" name="Text Placeholder 2"/>
          <p:cNvSpPr>
            <a:spLocks noGrp="1"/>
          </p:cNvSpPr>
          <p:nvPr>
            <p:ph type="body" idx="1"/>
          </p:nvPr>
        </p:nvSpPr>
        <p:spPr>
          <a:xfrm>
            <a:off x="305555" y="1603565"/>
            <a:ext cx="10124323" cy="3501836"/>
          </a:xfrm>
          <a:prstGeom prst="rect">
            <a:avLst/>
          </a:prstGeom>
          <a:noFill/>
        </p:spPr>
        <p:txBody>
          <a:bodyPr vert="horz" lIns="91440" tIns="45720" rIns="91440" bIns="45720" numCol="1"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1230537" y="6380810"/>
            <a:ext cx="3245697" cy="365125"/>
          </a:xfrm>
          <a:prstGeom prst="rect">
            <a:avLst/>
          </a:prstGeom>
        </p:spPr>
        <p:txBody>
          <a:bodyPr vert="horz" lIns="0" tIns="0" rIns="0" bIns="0" rtlCol="0" anchor="ctr"/>
          <a:lstStyle>
            <a:lvl1pPr algn="l">
              <a:defRPr sz="1100" b="1" i="0" baseline="0">
                <a:solidFill>
                  <a:schemeClr val="tx1"/>
                </a:solidFill>
              </a:defRPr>
            </a:lvl1pPr>
          </a:lstStyle>
          <a:p>
            <a:r>
              <a:rPr lang="en-US"/>
              <a:t>Shilpa Gupta, MD</a:t>
            </a:r>
            <a:endParaRPr lang="en-US" dirty="0"/>
          </a:p>
        </p:txBody>
      </p:sp>
      <p:sp>
        <p:nvSpPr>
          <p:cNvPr id="6" name="Slide Number Placeholder 5"/>
          <p:cNvSpPr>
            <a:spLocks noGrp="1"/>
          </p:cNvSpPr>
          <p:nvPr>
            <p:ph type="sldNum" sz="quarter" idx="4"/>
          </p:nvPr>
        </p:nvSpPr>
        <p:spPr>
          <a:xfrm>
            <a:off x="9296419" y="122029"/>
            <a:ext cx="2743200" cy="365125"/>
          </a:xfrm>
          <a:prstGeom prst="rect">
            <a:avLst/>
          </a:prstGeom>
        </p:spPr>
        <p:txBody>
          <a:bodyPr vert="horz" lIns="0" tIns="0" rIns="0" bIns="0" rtlCol="0" anchor="t" anchorCtr="0"/>
          <a:lstStyle>
            <a:lvl1pPr algn="r">
              <a:defRPr sz="1000" b="1" i="0" baseline="0">
                <a:solidFill>
                  <a:schemeClr val="tx2"/>
                </a:solidFill>
              </a:defRPr>
            </a:lvl1pPr>
          </a:lstStyle>
          <a:p>
            <a:fld id="{48F63A3B-78C7-47BE-AE5E-E10140E04643}" type="slidenum">
              <a:rPr lang="en-US" smtClean="0"/>
              <a:pPr/>
              <a:t>‹#›</a:t>
            </a:fld>
            <a:endParaRPr lang="en-US" dirty="0"/>
          </a:p>
        </p:txBody>
      </p:sp>
      <p:sp>
        <p:nvSpPr>
          <p:cNvPr id="7" name="TextBox 6">
            <a:extLst>
              <a:ext uri="{FF2B5EF4-FFF2-40B4-BE49-F238E27FC236}">
                <a16:creationId xmlns:a16="http://schemas.microsoft.com/office/drawing/2014/main" id="{4E3B862E-C070-C64F-87F7-901CFF621B33}"/>
              </a:ext>
            </a:extLst>
          </p:cNvPr>
          <p:cNvSpPr txBox="1"/>
          <p:nvPr userDrawn="1"/>
        </p:nvSpPr>
        <p:spPr>
          <a:xfrm>
            <a:off x="10429878" y="6515103"/>
            <a:ext cx="184731" cy="507703"/>
          </a:xfrm>
          <a:prstGeom prst="rect">
            <a:avLst/>
          </a:prstGeom>
          <a:noFill/>
        </p:spPr>
        <p:txBody>
          <a:bodyPr wrap="none" rtlCol="0">
            <a:spAutoFit/>
          </a:bodyPr>
          <a:lstStyle/>
          <a:p>
            <a:endParaRPr lang="en-US" sz="2699" dirty="0">
              <a:solidFill>
                <a:schemeClr val="bg1"/>
              </a:solidFill>
            </a:endParaRPr>
          </a:p>
        </p:txBody>
      </p:sp>
    </p:spTree>
    <p:extLst>
      <p:ext uri="{BB962C8B-B14F-4D97-AF65-F5344CB8AC3E}">
        <p14:creationId xmlns:p14="http://schemas.microsoft.com/office/powerpoint/2010/main" val="1504398568"/>
      </p:ext>
    </p:extLst>
  </p:cSld>
  <p:clrMap bg1="lt1" tx1="dk1" bg2="lt2" tx2="dk2" accent1="accent1" accent2="accent2" accent3="accent3" accent4="accent4" accent5="accent5" accent6="accent6" hlink="hlink" folHlink="folHlink"/>
  <p:sldLayoutIdLst>
    <p:sldLayoutId id="2147484834" r:id="rId1"/>
    <p:sldLayoutId id="2147484835" r:id="rId2"/>
    <p:sldLayoutId id="2147484836" r:id="rId3"/>
    <p:sldLayoutId id="2147484837" r:id="rId4"/>
    <p:sldLayoutId id="2147484838" r:id="rId5"/>
    <p:sldLayoutId id="2147484839" r:id="rId6"/>
    <p:sldLayoutId id="2147484840" r:id="rId7"/>
    <p:sldLayoutId id="2147484842" r:id="rId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dt="0"/>
  <p:txStyles>
    <p:titleStyle>
      <a:lvl1pPr algn="l" defTabSz="914217" rtl="0" eaLnBrk="1" latinLnBrk="0" hangingPunct="1">
        <a:lnSpc>
          <a:spcPct val="90000"/>
        </a:lnSpc>
        <a:spcBef>
          <a:spcPct val="0"/>
        </a:spcBef>
        <a:buNone/>
        <a:defRPr sz="3599" b="1" i="0" kern="1200" baseline="0">
          <a:solidFill>
            <a:schemeClr val="tx1"/>
          </a:solidFill>
          <a:latin typeface="+mj-lt"/>
          <a:ea typeface="+mj-ea"/>
          <a:cs typeface="+mj-cs"/>
        </a:defRPr>
      </a:lvl1pPr>
    </p:titleStyle>
    <p:bodyStyle>
      <a:lvl1pPr marL="0" indent="0" algn="l" defTabSz="914217" rtl="0" eaLnBrk="1" latinLnBrk="0" hangingPunct="1">
        <a:lnSpc>
          <a:spcPct val="90000"/>
        </a:lnSpc>
        <a:spcBef>
          <a:spcPts val="1000"/>
        </a:spcBef>
        <a:spcAft>
          <a:spcPts val="300"/>
        </a:spcAft>
        <a:buFont typeface="Arial" panose="020B0604020202020204" pitchFamily="34" charset="0"/>
        <a:buNone/>
        <a:defRPr sz="2699" b="1" i="0" kern="1200">
          <a:solidFill>
            <a:schemeClr val="tx2"/>
          </a:solidFill>
          <a:latin typeface="Georgia" panose="02040502050405020303" pitchFamily="18" charset="0"/>
          <a:ea typeface="+mn-ea"/>
          <a:cs typeface="+mn-cs"/>
        </a:defRPr>
      </a:lvl1pPr>
      <a:lvl2pPr marL="0" indent="0" algn="l" defTabSz="914217" rtl="0" eaLnBrk="1" latinLnBrk="0" hangingPunct="1">
        <a:lnSpc>
          <a:spcPct val="90000"/>
        </a:lnSpc>
        <a:spcBef>
          <a:spcPts val="500"/>
        </a:spcBef>
        <a:buFont typeface="Arial" panose="020B0604020202020204" pitchFamily="34" charset="0"/>
        <a:buNone/>
        <a:defRPr sz="2200" kern="1200">
          <a:solidFill>
            <a:schemeClr val="tx1"/>
          </a:solidFill>
          <a:latin typeface="+mn-lt"/>
          <a:ea typeface="+mn-ea"/>
          <a:cs typeface="+mn-cs"/>
        </a:defRPr>
      </a:lvl2pPr>
      <a:lvl3pPr marL="68566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142771" indent="-228554" algn="l" defTabSz="91421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599880" indent="-228554" algn="l" defTabSz="914217"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5">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399AD6-6172-48B9-83AB-F4D7CFFFD2C7}" type="datetimeFigureOut">
              <a:rPr lang="en-US" smtClean="0"/>
              <a:t>3/11/22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B4187-CF2B-487D-B01F-651E67199261}" type="slidenum">
              <a:rPr lang="en-US" smtClean="0"/>
              <a:t>‹#›</a:t>
            </a:fld>
            <a:endParaRPr lang="en-US" dirty="0"/>
          </a:p>
        </p:txBody>
      </p:sp>
    </p:spTree>
    <p:extLst>
      <p:ext uri="{BB962C8B-B14F-4D97-AF65-F5344CB8AC3E}">
        <p14:creationId xmlns:p14="http://schemas.microsoft.com/office/powerpoint/2010/main" val="1386822366"/>
      </p:ext>
    </p:extLst>
  </p:cSld>
  <p:clrMap bg1="lt1" tx1="dk1" bg2="lt2" tx2="dk2" accent1="accent1" accent2="accent2" accent3="accent3" accent4="accent4" accent5="accent5" accent6="accent6" hlink="hlink" folHlink="folHlink"/>
  <p:sldLayoutIdLst>
    <p:sldLayoutId id="2147484844" r:id="rId1"/>
    <p:sldLayoutId id="2147484845" r:id="rId2"/>
    <p:sldLayoutId id="2147484846" r:id="rId3"/>
    <p:sldLayoutId id="2147484847" r:id="rId4"/>
    <p:sldLayoutId id="2147484848" r:id="rId5"/>
    <p:sldLayoutId id="2147484849" r:id="rId6"/>
    <p:sldLayoutId id="2147484850" r:id="rId7"/>
    <p:sldLayoutId id="2147484851" r:id="rId8"/>
    <p:sldLayoutId id="2147484852" r:id="rId9"/>
    <p:sldLayoutId id="2147484853" r:id="rId10"/>
    <p:sldLayoutId id="2147484854"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8" name="Rectangle 4">
            <a:extLst>
              <a:ext uri="{FF2B5EF4-FFF2-40B4-BE49-F238E27FC236}">
                <a16:creationId xmlns:a16="http://schemas.microsoft.com/office/drawing/2014/main" id="{122E4EB2-5D1C-A049-A984-ADFA1152297D}"/>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050">
                <a:latin typeface="Arial" pitchFamily="-111" charset="0"/>
                <a:ea typeface="ヒラギノ角ゴ Pro W3" pitchFamily="-111" charset="-128"/>
                <a:cs typeface="ヒラギノ角ゴ Pro W3" pitchFamily="-111" charset="-128"/>
              </a:defRPr>
            </a:lvl1pPr>
          </a:lstStyle>
          <a:p>
            <a:pPr>
              <a:defRPr/>
            </a:pPr>
            <a:endParaRPr lang="en-US"/>
          </a:p>
        </p:txBody>
      </p:sp>
      <p:sp>
        <p:nvSpPr>
          <p:cNvPr id="1029" name="Rectangle 5">
            <a:extLst>
              <a:ext uri="{FF2B5EF4-FFF2-40B4-BE49-F238E27FC236}">
                <a16:creationId xmlns:a16="http://schemas.microsoft.com/office/drawing/2014/main" id="{5317864B-7F9B-8943-B756-F33B2BF1DAB5}"/>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050">
                <a:latin typeface="Arial" pitchFamily="-111" charset="0"/>
                <a:ea typeface="ヒラギノ角ゴ Pro W3" pitchFamily="-111" charset="-128"/>
                <a:cs typeface="ヒラギノ角ゴ Pro W3" pitchFamily="-111" charset="-128"/>
              </a:defRPr>
            </a:lvl1pPr>
          </a:lstStyle>
          <a:p>
            <a:pPr>
              <a:defRPr/>
            </a:pPr>
            <a:endParaRPr lang="en-US"/>
          </a:p>
        </p:txBody>
      </p:sp>
      <p:sp>
        <p:nvSpPr>
          <p:cNvPr id="1030" name="Rectangle 6">
            <a:extLst>
              <a:ext uri="{FF2B5EF4-FFF2-40B4-BE49-F238E27FC236}">
                <a16:creationId xmlns:a16="http://schemas.microsoft.com/office/drawing/2014/main" id="{75AFB6CC-DA94-D34E-93E1-4A09C2A9CBD6}"/>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050">
                <a:ea typeface="ヒラギノ角ゴ Pro W3" charset="-128"/>
              </a:defRPr>
            </a:lvl1pPr>
          </a:lstStyle>
          <a:p>
            <a:pPr>
              <a:defRPr/>
            </a:pPr>
            <a:fld id="{B2BE1A11-A4C6-F245-8CB4-AA8A416CCB10}" type="slidenum">
              <a:rPr lang="en-US" altLang="en-US"/>
              <a:pPr>
                <a:defRPr/>
              </a:pPr>
              <a:t>‹#›</a:t>
            </a:fld>
            <a:endParaRPr lang="en-US" altLang="en-US"/>
          </a:p>
        </p:txBody>
      </p:sp>
      <p:pic>
        <p:nvPicPr>
          <p:cNvPr id="17413" name="Picture 12" descr="yccsmilowbackgrndwhite">
            <a:extLst>
              <a:ext uri="{FF2B5EF4-FFF2-40B4-BE49-F238E27FC236}">
                <a16:creationId xmlns:a16="http://schemas.microsoft.com/office/drawing/2014/main" id="{2736006A-D2CA-6E45-8BA5-89174F1FB6FF}"/>
              </a:ext>
            </a:extLst>
          </p:cNvPr>
          <p:cNvPicPr>
            <a:picLocks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9525"/>
            <a:ext cx="1244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Title Placeholder 2">
            <a:extLst>
              <a:ext uri="{FF2B5EF4-FFF2-40B4-BE49-F238E27FC236}">
                <a16:creationId xmlns:a16="http://schemas.microsoft.com/office/drawing/2014/main" id="{26D964E0-CF6A-E641-853B-96870CE2D7A0}"/>
              </a:ext>
            </a:extLst>
          </p:cNvPr>
          <p:cNvSpPr>
            <a:spLocks noGrp="1" noChangeArrowheads="1"/>
          </p:cNvSpPr>
          <p:nvPr>
            <p:ph type="title"/>
          </p:nvPr>
        </p:nvSpPr>
        <p:spPr bwMode="auto">
          <a:xfrm>
            <a:off x="914400" y="685800"/>
            <a:ext cx="10363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7415" name="Rectangle 3">
            <a:extLst>
              <a:ext uri="{FF2B5EF4-FFF2-40B4-BE49-F238E27FC236}">
                <a16:creationId xmlns:a16="http://schemas.microsoft.com/office/drawing/2014/main" id="{96E6D35A-43AA-1441-A069-0FE27DDA6874}"/>
              </a:ext>
            </a:extLst>
          </p:cNvPr>
          <p:cNvSpPr>
            <a:spLocks noGrp="1" noChangeArrowheads="1"/>
          </p:cNvSpPr>
          <p:nvPr>
            <p:ph type="body" idx="1"/>
          </p:nvPr>
        </p:nvSpPr>
        <p:spPr bwMode="auto">
          <a:xfrm>
            <a:off x="914400" y="1981200"/>
            <a:ext cx="103632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11851650"/>
      </p:ext>
    </p:extLst>
  </p:cSld>
  <p:clrMap bg1="dk2" tx1="lt1" bg2="dk1" tx2="lt2" accent1="accent1" accent2="accent2" accent3="accent3" accent4="accent4" accent5="accent5" accent6="accent6" hlink="hlink" folHlink="folHlink"/>
  <p:sldLayoutIdLst>
    <p:sldLayoutId id="2147484856" r:id="rId1"/>
    <p:sldLayoutId id="2147484857" r:id="rId2"/>
    <p:sldLayoutId id="2147484858" r:id="rId3"/>
    <p:sldLayoutId id="2147484859" r:id="rId4"/>
    <p:sldLayoutId id="2147484860" r:id="rId5"/>
    <p:sldLayoutId id="2147484861" r:id="rId6"/>
    <p:sldLayoutId id="2147484862" r:id="rId7"/>
    <p:sldLayoutId id="2147484863" r:id="rId8"/>
    <p:sldLayoutId id="2147484864" r:id="rId9"/>
    <p:sldLayoutId id="2147484865" r:id="rId10"/>
    <p:sldLayoutId id="2147484866" r:id="rId11"/>
    <p:sldLayoutId id="2147484867" r:id="rId12"/>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rtl="0" eaLnBrk="0" fontAlgn="base" hangingPunct="0">
        <a:spcBef>
          <a:spcPct val="0"/>
        </a:spcBef>
        <a:spcAft>
          <a:spcPct val="0"/>
        </a:spcAft>
        <a:defRPr sz="2700">
          <a:solidFill>
            <a:schemeClr val="bg1"/>
          </a:solidFill>
          <a:latin typeface="+mj-lt"/>
          <a:ea typeface="+mj-ea"/>
          <a:cs typeface="+mj-cs"/>
        </a:defRPr>
      </a:lvl1pPr>
      <a:lvl2pPr algn="ctr" rtl="0" eaLnBrk="0" fontAlgn="base" hangingPunct="0">
        <a:spcBef>
          <a:spcPct val="0"/>
        </a:spcBef>
        <a:spcAft>
          <a:spcPct val="0"/>
        </a:spcAft>
        <a:defRPr sz="2700">
          <a:solidFill>
            <a:schemeClr val="bg1"/>
          </a:solidFill>
          <a:latin typeface="Arial Bold" pitchFamily="-107" charset="0"/>
          <a:ea typeface="ヒラギノ角ゴ Pro W3" pitchFamily="-107" charset="-128"/>
          <a:cs typeface="ヒラギノ角ゴ Pro W3" pitchFamily="-107" charset="-128"/>
        </a:defRPr>
      </a:lvl2pPr>
      <a:lvl3pPr algn="ctr" rtl="0" eaLnBrk="0" fontAlgn="base" hangingPunct="0">
        <a:spcBef>
          <a:spcPct val="0"/>
        </a:spcBef>
        <a:spcAft>
          <a:spcPct val="0"/>
        </a:spcAft>
        <a:defRPr sz="2700">
          <a:solidFill>
            <a:schemeClr val="bg1"/>
          </a:solidFill>
          <a:latin typeface="Arial Bold" pitchFamily="-107" charset="0"/>
          <a:ea typeface="ヒラギノ角ゴ Pro W3" pitchFamily="-107" charset="-128"/>
          <a:cs typeface="ヒラギノ角ゴ Pro W3" pitchFamily="-107" charset="-128"/>
        </a:defRPr>
      </a:lvl3pPr>
      <a:lvl4pPr algn="ctr" rtl="0" eaLnBrk="0" fontAlgn="base" hangingPunct="0">
        <a:spcBef>
          <a:spcPct val="0"/>
        </a:spcBef>
        <a:spcAft>
          <a:spcPct val="0"/>
        </a:spcAft>
        <a:defRPr sz="2700">
          <a:solidFill>
            <a:schemeClr val="bg1"/>
          </a:solidFill>
          <a:latin typeface="Arial Bold" pitchFamily="-107" charset="0"/>
          <a:ea typeface="ヒラギノ角ゴ Pro W3" pitchFamily="-107" charset="-128"/>
          <a:cs typeface="ヒラギノ角ゴ Pro W3" pitchFamily="-107" charset="-128"/>
        </a:defRPr>
      </a:lvl4pPr>
      <a:lvl5pPr algn="ctr" rtl="0" eaLnBrk="0" fontAlgn="base" hangingPunct="0">
        <a:spcBef>
          <a:spcPct val="0"/>
        </a:spcBef>
        <a:spcAft>
          <a:spcPct val="0"/>
        </a:spcAft>
        <a:defRPr sz="2700">
          <a:solidFill>
            <a:schemeClr val="bg1"/>
          </a:solidFill>
          <a:latin typeface="Arial Bold" pitchFamily="-107" charset="0"/>
          <a:ea typeface="ヒラギノ角ゴ Pro W3" pitchFamily="-107" charset="-128"/>
          <a:cs typeface="ヒラギノ角ゴ Pro W3" pitchFamily="-107" charset="-128"/>
        </a:defRPr>
      </a:lvl5pPr>
      <a:lvl6pPr marL="342900" algn="ctr" rtl="0" fontAlgn="base">
        <a:spcBef>
          <a:spcPct val="0"/>
        </a:spcBef>
        <a:spcAft>
          <a:spcPct val="0"/>
        </a:spcAft>
        <a:defRPr sz="2700">
          <a:solidFill>
            <a:schemeClr val="bg1"/>
          </a:solidFill>
          <a:latin typeface="Arial Bold" pitchFamily="-107" charset="0"/>
          <a:ea typeface="ヒラギノ角ゴ Pro W3" pitchFamily="-107" charset="-128"/>
          <a:cs typeface="ヒラギノ角ゴ Pro W3" pitchFamily="-107" charset="-128"/>
        </a:defRPr>
      </a:lvl6pPr>
      <a:lvl7pPr marL="685800" algn="ctr" rtl="0" fontAlgn="base">
        <a:spcBef>
          <a:spcPct val="0"/>
        </a:spcBef>
        <a:spcAft>
          <a:spcPct val="0"/>
        </a:spcAft>
        <a:defRPr sz="2700">
          <a:solidFill>
            <a:schemeClr val="bg1"/>
          </a:solidFill>
          <a:latin typeface="Arial Bold" pitchFamily="-107" charset="0"/>
          <a:ea typeface="ヒラギノ角ゴ Pro W3" pitchFamily="-107" charset="-128"/>
          <a:cs typeface="ヒラギノ角ゴ Pro W3" pitchFamily="-107" charset="-128"/>
        </a:defRPr>
      </a:lvl7pPr>
      <a:lvl8pPr marL="1028700" algn="ctr" rtl="0" fontAlgn="base">
        <a:spcBef>
          <a:spcPct val="0"/>
        </a:spcBef>
        <a:spcAft>
          <a:spcPct val="0"/>
        </a:spcAft>
        <a:defRPr sz="2700">
          <a:solidFill>
            <a:schemeClr val="bg1"/>
          </a:solidFill>
          <a:latin typeface="Arial Bold" pitchFamily="-107" charset="0"/>
          <a:ea typeface="ヒラギノ角ゴ Pro W3" pitchFamily="-107" charset="-128"/>
          <a:cs typeface="ヒラギノ角ゴ Pro W3" pitchFamily="-107" charset="-128"/>
        </a:defRPr>
      </a:lvl8pPr>
      <a:lvl9pPr marL="1371600" algn="ctr" rtl="0" fontAlgn="base">
        <a:spcBef>
          <a:spcPct val="0"/>
        </a:spcBef>
        <a:spcAft>
          <a:spcPct val="0"/>
        </a:spcAft>
        <a:defRPr sz="2700">
          <a:solidFill>
            <a:schemeClr val="bg1"/>
          </a:solidFill>
          <a:latin typeface="Arial Bold" pitchFamily="-107" charset="0"/>
          <a:ea typeface="ヒラギノ角ゴ Pro W3" pitchFamily="-107" charset="-128"/>
          <a:cs typeface="ヒラギノ角ゴ Pro W3" pitchFamily="-107" charset="-128"/>
        </a:defRPr>
      </a:lvl9pPr>
    </p:titleStyle>
    <p:bodyStyle>
      <a:lvl1pPr marL="257175" indent="-257175" algn="l" rtl="0" eaLnBrk="0" fontAlgn="base" hangingPunct="0">
        <a:spcBef>
          <a:spcPct val="20000"/>
        </a:spcBef>
        <a:spcAft>
          <a:spcPct val="0"/>
        </a:spcAft>
        <a:buChar char="•"/>
        <a:defRPr sz="2100">
          <a:solidFill>
            <a:schemeClr val="bg1"/>
          </a:solidFill>
          <a:latin typeface="+mn-lt"/>
          <a:ea typeface="+mn-ea"/>
          <a:cs typeface="+mn-cs"/>
        </a:defRPr>
      </a:lvl1pPr>
      <a:lvl2pPr marL="557213" indent="-214313" algn="l" rtl="0" eaLnBrk="0" fontAlgn="base" hangingPunct="0">
        <a:spcBef>
          <a:spcPct val="20000"/>
        </a:spcBef>
        <a:spcAft>
          <a:spcPct val="0"/>
        </a:spcAft>
        <a:buChar char="–"/>
        <a:defRPr>
          <a:solidFill>
            <a:schemeClr val="bg1"/>
          </a:solidFill>
          <a:latin typeface="+mn-lt"/>
          <a:ea typeface="+mn-ea"/>
          <a:cs typeface="+mn-cs"/>
        </a:defRPr>
      </a:lvl2pPr>
      <a:lvl3pPr marL="857250" indent="-171450" algn="l" rtl="0" eaLnBrk="0" fontAlgn="base" hangingPunct="0">
        <a:spcBef>
          <a:spcPct val="20000"/>
        </a:spcBef>
        <a:spcAft>
          <a:spcPct val="0"/>
        </a:spcAft>
        <a:buChar char="•"/>
        <a:defRPr sz="1500">
          <a:solidFill>
            <a:schemeClr val="bg1"/>
          </a:solidFill>
          <a:latin typeface="+mn-lt"/>
          <a:ea typeface="+mn-ea"/>
          <a:cs typeface="+mn-cs"/>
        </a:defRPr>
      </a:lvl3pPr>
      <a:lvl4pPr marL="1200150" indent="-171450" algn="l" rtl="0" eaLnBrk="0" fontAlgn="base" hangingPunct="0">
        <a:spcBef>
          <a:spcPct val="20000"/>
        </a:spcBef>
        <a:spcAft>
          <a:spcPct val="0"/>
        </a:spcAft>
        <a:buChar char="–"/>
        <a:defRPr>
          <a:solidFill>
            <a:schemeClr val="bg1"/>
          </a:solidFill>
          <a:latin typeface="+mn-lt"/>
          <a:ea typeface="+mn-ea"/>
          <a:cs typeface="+mn-cs"/>
        </a:defRPr>
      </a:lvl4pPr>
      <a:lvl5pPr marL="1543050" indent="-171450" algn="l" rtl="0" eaLnBrk="0" fontAlgn="base" hangingPunct="0">
        <a:spcBef>
          <a:spcPct val="20000"/>
        </a:spcBef>
        <a:spcAft>
          <a:spcPct val="0"/>
        </a:spcAft>
        <a:buChar char="»"/>
        <a:defRPr sz="1200">
          <a:solidFill>
            <a:schemeClr val="bg1"/>
          </a:solidFill>
          <a:latin typeface="+mn-lt"/>
          <a:ea typeface="+mn-ea"/>
          <a:cs typeface="+mn-cs"/>
        </a:defRPr>
      </a:lvl5pPr>
      <a:lvl6pPr marL="1885950" indent="-171450" algn="l" rtl="0" fontAlgn="base">
        <a:spcBef>
          <a:spcPct val="20000"/>
        </a:spcBef>
        <a:spcAft>
          <a:spcPct val="0"/>
        </a:spcAft>
        <a:buChar char="»"/>
        <a:defRPr sz="1200">
          <a:solidFill>
            <a:schemeClr val="bg1"/>
          </a:solidFill>
          <a:latin typeface="+mn-lt"/>
          <a:ea typeface="+mn-ea"/>
          <a:cs typeface="+mn-cs"/>
        </a:defRPr>
      </a:lvl6pPr>
      <a:lvl7pPr marL="2228850" indent="-171450" algn="l" rtl="0" fontAlgn="base">
        <a:spcBef>
          <a:spcPct val="20000"/>
        </a:spcBef>
        <a:spcAft>
          <a:spcPct val="0"/>
        </a:spcAft>
        <a:buChar char="»"/>
        <a:defRPr sz="1200">
          <a:solidFill>
            <a:schemeClr val="bg1"/>
          </a:solidFill>
          <a:latin typeface="+mn-lt"/>
          <a:ea typeface="+mn-ea"/>
          <a:cs typeface="+mn-cs"/>
        </a:defRPr>
      </a:lvl7pPr>
      <a:lvl8pPr marL="2571750" indent="-171450" algn="l" rtl="0" fontAlgn="base">
        <a:spcBef>
          <a:spcPct val="20000"/>
        </a:spcBef>
        <a:spcAft>
          <a:spcPct val="0"/>
        </a:spcAft>
        <a:buChar char="»"/>
        <a:defRPr sz="1200">
          <a:solidFill>
            <a:schemeClr val="bg1"/>
          </a:solidFill>
          <a:latin typeface="+mn-lt"/>
          <a:ea typeface="+mn-ea"/>
          <a:cs typeface="+mn-cs"/>
        </a:defRPr>
      </a:lvl8pPr>
      <a:lvl9pPr marL="2914650" indent="-171450" algn="l" rtl="0" fontAlgn="base">
        <a:spcBef>
          <a:spcPct val="20000"/>
        </a:spcBef>
        <a:spcAft>
          <a:spcPct val="0"/>
        </a:spcAft>
        <a:buChar char="»"/>
        <a:defRPr sz="1200">
          <a:solidFill>
            <a:schemeClr val="bg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0.xml"/><Relationship Id="rId1" Type="http://schemas.openxmlformats.org/officeDocument/2006/relationships/tags" Target="../tags/tag6.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9.xml"/></Relationships>
</file>

<file path=ppt/slides/_rels/slide100.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notesSlide" Target="../notesSlides/notesSlide24.xml"/><Relationship Id="rId1" Type="http://schemas.openxmlformats.org/officeDocument/2006/relationships/slideLayout" Target="../slideLayouts/slideLayout293.xml"/></Relationships>
</file>

<file path=ppt/slides/_rels/slide101.xml.rels><?xml version="1.0" encoding="UTF-8" standalone="yes"?>
<Relationships xmlns="http://schemas.openxmlformats.org/package/2006/relationships"><Relationship Id="rId2" Type="http://schemas.openxmlformats.org/officeDocument/2006/relationships/image" Target="../media/image136.jpg"/><Relationship Id="rId1" Type="http://schemas.openxmlformats.org/officeDocument/2006/relationships/slideLayout" Target="../slideLayouts/slideLayout293.xml"/></Relationships>
</file>

<file path=ppt/slides/_rels/slide102.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9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9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0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5.xml"/></Relationships>
</file>

<file path=ppt/slides/_rels/slide10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5.xml"/></Relationships>
</file>

<file path=ppt/slides/_rels/slide10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6.png"/><Relationship Id="rId1" Type="http://schemas.openxmlformats.org/officeDocument/2006/relationships/slideLayout" Target="../slideLayouts/slideLayout75.xml"/><Relationship Id="rId4" Type="http://schemas.openxmlformats.org/officeDocument/2006/relationships/image" Target="../media/image74.png"/></Relationships>
</file>

<file path=ppt/slides/_rels/slide10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5.xml"/><Relationship Id="rId4" Type="http://schemas.openxmlformats.org/officeDocument/2006/relationships/image" Target="../media/image76.png"/></Relationships>
</file>

<file path=ppt/slides/_rels/slide10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5.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doi.org/10.1016/S1470-2045(21)00147-9" TargetMode="External"/><Relationship Id="rId1" Type="http://schemas.openxmlformats.org/officeDocument/2006/relationships/slideLayout" Target="../slideLayouts/slideLayout79.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1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5.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11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1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14.xml"/></Relationships>
</file>

<file path=ppt/slides/_rels/slide116.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30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07.xml"/></Relationships>
</file>

<file path=ppt/slides/_rels/slide118.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30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07.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doi.org/10.1200/JCO.2019.37.15_suppl.TPS4589" TargetMode="External"/><Relationship Id="rId1" Type="http://schemas.openxmlformats.org/officeDocument/2006/relationships/slideLayout" Target="../slideLayouts/slideLayout79.xml"/><Relationship Id="rId4" Type="http://schemas.openxmlformats.org/officeDocument/2006/relationships/image" Target="../media/image41.png"/></Relationships>
</file>

<file path=ppt/slides/_rels/slide120.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30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07.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13.xml"/></Relationships>
</file>

<file path=ppt/slides/_rels/slide123.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image" Target="../media/image142.png"/><Relationship Id="rId1" Type="http://schemas.openxmlformats.org/officeDocument/2006/relationships/slideLayout" Target="../slideLayouts/slideLayout313.xml"/><Relationship Id="rId4" Type="http://schemas.openxmlformats.org/officeDocument/2006/relationships/image" Target="../media/image144.png"/></Relationships>
</file>

<file path=ppt/slides/_rels/slide124.xml.rels><?xml version="1.0" encoding="UTF-8" standalone="yes"?>
<Relationships xmlns="http://schemas.openxmlformats.org/package/2006/relationships"><Relationship Id="rId2" Type="http://schemas.openxmlformats.org/officeDocument/2006/relationships/image" Target="../media/image145.jpg"/><Relationship Id="rId1" Type="http://schemas.openxmlformats.org/officeDocument/2006/relationships/slideLayout" Target="../slideLayouts/slideLayout313.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313.xml"/></Relationships>
</file>

<file path=ppt/slides/_rels/slide126.xml.rels><?xml version="1.0" encoding="UTF-8" standalone="yes"?>
<Relationships xmlns="http://schemas.openxmlformats.org/package/2006/relationships"><Relationship Id="rId3" Type="http://schemas.openxmlformats.org/officeDocument/2006/relationships/image" Target="../media/image147.jpg"/><Relationship Id="rId2" Type="http://schemas.openxmlformats.org/officeDocument/2006/relationships/image" Target="../media/image146.jpg"/><Relationship Id="rId1" Type="http://schemas.openxmlformats.org/officeDocument/2006/relationships/slideLayout" Target="../slideLayouts/slideLayout313.xml"/></Relationships>
</file>

<file path=ppt/slides/_rels/slide12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313.xml"/><Relationship Id="rId4" Type="http://schemas.openxmlformats.org/officeDocument/2006/relationships/image" Target="../media/image150.png"/></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0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07.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doi.org/10.1200/JCO.2019.37.7_suppl.TPS500" TargetMode="External"/><Relationship Id="rId1" Type="http://schemas.openxmlformats.org/officeDocument/2006/relationships/slideLayout" Target="../slideLayouts/slideLayout79.xml"/><Relationship Id="rId4" Type="http://schemas.openxmlformats.org/officeDocument/2006/relationships/image" Target="../media/image43.png"/></Relationships>
</file>

<file path=ppt/slides/_rels/slide130.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312.xml"/></Relationships>
</file>

<file path=ppt/slides/_rels/slide131.xml.rels><?xml version="1.0" encoding="UTF-8" standalone="yes"?>
<Relationships xmlns="http://schemas.openxmlformats.org/package/2006/relationships"><Relationship Id="rId3" Type="http://schemas.openxmlformats.org/officeDocument/2006/relationships/image" Target="../media/image153.jpg"/><Relationship Id="rId2" Type="http://schemas.openxmlformats.org/officeDocument/2006/relationships/image" Target="../media/image152.crdownload"/><Relationship Id="rId1" Type="http://schemas.openxmlformats.org/officeDocument/2006/relationships/slideLayout" Target="../slideLayouts/slideLayout30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3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3.png"/><Relationship Id="rId1" Type="http://schemas.openxmlformats.org/officeDocument/2006/relationships/slideLayout" Target="../slideLayouts/slideLayout59.xml"/></Relationships>
</file>

<file path=ppt/slides/_rels/slide1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6.png"/><Relationship Id="rId1" Type="http://schemas.openxmlformats.org/officeDocument/2006/relationships/slideLayout" Target="../slideLayouts/slideLayout59.xml"/><Relationship Id="rId4" Type="http://schemas.openxmlformats.org/officeDocument/2006/relationships/image" Target="../media/image74.png"/></Relationships>
</file>

<file path=ppt/slides/_rels/slide13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7.xml"/><Relationship Id="rId1" Type="http://schemas.openxmlformats.org/officeDocument/2006/relationships/slideLayout" Target="../slideLayouts/slideLayout75.xml"/><Relationship Id="rId5" Type="http://schemas.openxmlformats.org/officeDocument/2006/relationships/image" Target="../media/image72.png"/><Relationship Id="rId4" Type="http://schemas.openxmlformats.org/officeDocument/2006/relationships/image" Target="../media/image73.png"/></Relationships>
</file>

<file path=ppt/slides/_rels/slide13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3.png"/><Relationship Id="rId1" Type="http://schemas.openxmlformats.org/officeDocument/2006/relationships/slideLayout" Target="../slideLayouts/slideLayout75.xml"/></Relationships>
</file>

<file path=ppt/slides/_rels/slide13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6.png"/><Relationship Id="rId1" Type="http://schemas.openxmlformats.org/officeDocument/2006/relationships/slideLayout" Target="../slideLayouts/slideLayout75.xml"/><Relationship Id="rId5" Type="http://schemas.openxmlformats.org/officeDocument/2006/relationships/image" Target="../media/image74.png"/><Relationship Id="rId4" Type="http://schemas.openxmlformats.org/officeDocument/2006/relationships/image" Target="../media/image73.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doi.org/10.2217/fon-2019-0817" TargetMode="External"/><Relationship Id="rId1" Type="http://schemas.openxmlformats.org/officeDocument/2006/relationships/slideLayout" Target="../slideLayouts/slideLayout79.xml"/><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hyperlink" Target="https://doi.org/10.1056/NEJMoa2034442" TargetMode="External"/><Relationship Id="rId2" Type="http://schemas.openxmlformats.org/officeDocument/2006/relationships/image" Target="../media/image46.jpg"/><Relationship Id="rId1" Type="http://schemas.openxmlformats.org/officeDocument/2006/relationships/slideLayout" Target="../slideLayouts/slideLayout79.xml"/></Relationships>
</file>

<file path=ppt/slides/_rels/slide16.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customXml" Target="../ink/ink4.xml"/><Relationship Id="rId18" Type="http://schemas.openxmlformats.org/officeDocument/2006/relationships/image" Target="NULL"/><Relationship Id="rId3" Type="http://schemas.openxmlformats.org/officeDocument/2006/relationships/image" Target="../media/image47.png"/><Relationship Id="rId21" Type="http://schemas.openxmlformats.org/officeDocument/2006/relationships/customXml" Target="../ink/ink8.xml"/><Relationship Id="rId7" Type="http://schemas.openxmlformats.org/officeDocument/2006/relationships/customXml" Target="../ink/ink1.xml"/><Relationship Id="rId12" Type="http://schemas.openxmlformats.org/officeDocument/2006/relationships/image" Target="NULL"/><Relationship Id="rId17" Type="http://schemas.openxmlformats.org/officeDocument/2006/relationships/customXml" Target="../ink/ink6.xml"/><Relationship Id="rId2" Type="http://schemas.openxmlformats.org/officeDocument/2006/relationships/hyperlink" Target="https://doi.org/10.1056/NEJMoa2034442" TargetMode="External"/><Relationship Id="rId16" Type="http://schemas.openxmlformats.org/officeDocument/2006/relationships/image" Target="NULL"/><Relationship Id="rId20" Type="http://schemas.openxmlformats.org/officeDocument/2006/relationships/image" Target="NULL"/><Relationship Id="rId1" Type="http://schemas.openxmlformats.org/officeDocument/2006/relationships/slideLayout" Target="../slideLayouts/slideLayout79.xml"/><Relationship Id="rId6" Type="http://schemas.microsoft.com/office/2007/relationships/hdphoto" Target="../media/hdphoto2.wdp"/><Relationship Id="rId11" Type="http://schemas.openxmlformats.org/officeDocument/2006/relationships/customXml" Target="../ink/ink3.xml"/><Relationship Id="rId5" Type="http://schemas.openxmlformats.org/officeDocument/2006/relationships/image" Target="../media/image48.png"/><Relationship Id="rId15" Type="http://schemas.openxmlformats.org/officeDocument/2006/relationships/customXml" Target="../ink/ink5.xml"/><Relationship Id="rId10" Type="http://schemas.openxmlformats.org/officeDocument/2006/relationships/image" Target="NULL"/><Relationship Id="rId19" Type="http://schemas.openxmlformats.org/officeDocument/2006/relationships/customXml" Target="../ink/ink7.xml"/><Relationship Id="rId4" Type="http://schemas.microsoft.com/office/2007/relationships/hdphoto" Target="../media/hdphoto1.wdp"/><Relationship Id="rId9" Type="http://schemas.openxmlformats.org/officeDocument/2006/relationships/customXml" Target="../ink/ink2.xml"/><Relationship Id="rId14" Type="http://schemas.openxmlformats.org/officeDocument/2006/relationships/image" Target="NULL"/><Relationship Id="rId22" Type="http://schemas.openxmlformats.org/officeDocument/2006/relationships/image" Target="NULL"/></Relationships>
</file>

<file path=ppt/slides/_rels/slide17.xml.rels><?xml version="1.0" encoding="UTF-8" standalone="yes"?>
<Relationships xmlns="http://schemas.openxmlformats.org/package/2006/relationships"><Relationship Id="rId8" Type="http://schemas.openxmlformats.org/officeDocument/2006/relationships/customXml" Target="../ink/ink11.xml"/><Relationship Id="rId13" Type="http://schemas.openxmlformats.org/officeDocument/2006/relationships/image" Target="NULL"/><Relationship Id="rId3" Type="http://schemas.openxmlformats.org/officeDocument/2006/relationships/image" Target="../media/image49.png"/><Relationship Id="rId7" Type="http://schemas.openxmlformats.org/officeDocument/2006/relationships/image" Target="NULL"/><Relationship Id="rId12" Type="http://schemas.openxmlformats.org/officeDocument/2006/relationships/customXml" Target="../ink/ink13.xml"/><Relationship Id="rId2" Type="http://schemas.openxmlformats.org/officeDocument/2006/relationships/hyperlink" Target="https://doi.org/10.1056/NEJMoa2034442" TargetMode="External"/><Relationship Id="rId1" Type="http://schemas.openxmlformats.org/officeDocument/2006/relationships/slideLayout" Target="../slideLayouts/slideLayout79.xml"/><Relationship Id="rId6" Type="http://schemas.openxmlformats.org/officeDocument/2006/relationships/customXml" Target="../ink/ink10.xml"/><Relationship Id="rId11" Type="http://schemas.openxmlformats.org/officeDocument/2006/relationships/image" Target="NULL"/><Relationship Id="rId5" Type="http://schemas.openxmlformats.org/officeDocument/2006/relationships/image" Target="NULL"/><Relationship Id="rId15" Type="http://schemas.openxmlformats.org/officeDocument/2006/relationships/image" Target="NULL"/><Relationship Id="rId10" Type="http://schemas.openxmlformats.org/officeDocument/2006/relationships/customXml" Target="../ink/ink12.xml"/><Relationship Id="rId4" Type="http://schemas.openxmlformats.org/officeDocument/2006/relationships/customXml" Target="../ink/ink9.xml"/><Relationship Id="rId9" Type="http://schemas.openxmlformats.org/officeDocument/2006/relationships/image" Target="NULL"/><Relationship Id="rId14" Type="http://schemas.openxmlformats.org/officeDocument/2006/relationships/customXml" Target="../ink/ink14.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doi.org/10.1158/2159-8290.CD-18-0229" TargetMode="External"/><Relationship Id="rId1" Type="http://schemas.openxmlformats.org/officeDocument/2006/relationships/slideLayout" Target="../slideLayouts/slideLayout79.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doi.org/10.1200/JCO.2020.38.6_suppl.TPS600" TargetMode="External"/><Relationship Id="rId1" Type="http://schemas.openxmlformats.org/officeDocument/2006/relationships/slideLayout" Target="../slideLayouts/slideLayout79.xml"/></Relationships>
</file>

<file path=ppt/slides/_rels/slide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6.xml"/><Relationship Id="rId1" Type="http://schemas.openxmlformats.org/officeDocument/2006/relationships/tags" Target="../tags/tag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doi.org/10.1200/JCO.2020.38.6_suppl.TPS600" TargetMode="External"/><Relationship Id="rId1" Type="http://schemas.openxmlformats.org/officeDocument/2006/relationships/slideLayout" Target="../slideLayouts/slideLayout79.xml"/></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doi.org/10.1016/S1470-2045(21)00004-8" TargetMode="External"/><Relationship Id="rId1" Type="http://schemas.openxmlformats.org/officeDocument/2006/relationships/slideLayout" Target="../slideLayouts/slideLayout79.xm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doi.org/10.1016/S1470-2045(21)00004-8" TargetMode="External"/><Relationship Id="rId1" Type="http://schemas.openxmlformats.org/officeDocument/2006/relationships/slideLayout" Target="../slideLayouts/slideLayout79.xml"/><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doi.org/10.1038/s41586-021-03642-9" TargetMode="External"/><Relationship Id="rId1" Type="http://schemas.openxmlformats.org/officeDocument/2006/relationships/slideLayout" Target="../slideLayouts/slideLayout79.xml"/><Relationship Id="rId4" Type="http://schemas.microsoft.com/office/2007/relationships/hdphoto" Target="../media/hdphoto3.wdp"/></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doi.org/10.1038/s41586-021-03642-9" TargetMode="External"/><Relationship Id="rId1" Type="http://schemas.openxmlformats.org/officeDocument/2006/relationships/slideLayout" Target="../slideLayouts/slideLayout79.xml"/></Relationships>
</file>

<file path=ppt/slides/_rels/slide25.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customXml" Target="../ink/ink19.xml"/><Relationship Id="rId18" Type="http://schemas.openxmlformats.org/officeDocument/2006/relationships/image" Target="NULL"/><Relationship Id="rId26" Type="http://schemas.openxmlformats.org/officeDocument/2006/relationships/image" Target="NULL"/><Relationship Id="rId3" Type="http://schemas.openxmlformats.org/officeDocument/2006/relationships/image" Target="../media/image58.png"/><Relationship Id="rId21" Type="http://schemas.openxmlformats.org/officeDocument/2006/relationships/customXml" Target="../ink/ink23.xml"/><Relationship Id="rId7" Type="http://schemas.openxmlformats.org/officeDocument/2006/relationships/customXml" Target="../ink/ink16.xml"/><Relationship Id="rId12" Type="http://schemas.openxmlformats.org/officeDocument/2006/relationships/image" Target="NULL"/><Relationship Id="rId17" Type="http://schemas.openxmlformats.org/officeDocument/2006/relationships/customXml" Target="../ink/ink21.xml"/><Relationship Id="rId25" Type="http://schemas.openxmlformats.org/officeDocument/2006/relationships/customXml" Target="../ink/ink25.xml"/><Relationship Id="rId2" Type="http://schemas.openxmlformats.org/officeDocument/2006/relationships/hyperlink" Target="https://doi.org/10.1016/j.eururo.2019.10.026" TargetMode="External"/><Relationship Id="rId16" Type="http://schemas.openxmlformats.org/officeDocument/2006/relationships/image" Target="NULL"/><Relationship Id="rId20" Type="http://schemas.openxmlformats.org/officeDocument/2006/relationships/image" Target="NULL"/><Relationship Id="rId1" Type="http://schemas.openxmlformats.org/officeDocument/2006/relationships/slideLayout" Target="../slideLayouts/slideLayout79.xml"/><Relationship Id="rId6" Type="http://schemas.openxmlformats.org/officeDocument/2006/relationships/image" Target="NULL"/><Relationship Id="rId11" Type="http://schemas.openxmlformats.org/officeDocument/2006/relationships/customXml" Target="../ink/ink18.xml"/><Relationship Id="rId24" Type="http://schemas.openxmlformats.org/officeDocument/2006/relationships/image" Target="NULL"/><Relationship Id="rId5" Type="http://schemas.openxmlformats.org/officeDocument/2006/relationships/customXml" Target="../ink/ink15.xml"/><Relationship Id="rId15" Type="http://schemas.openxmlformats.org/officeDocument/2006/relationships/customXml" Target="../ink/ink20.xml"/><Relationship Id="rId23" Type="http://schemas.openxmlformats.org/officeDocument/2006/relationships/customXml" Target="../ink/ink24.xml"/><Relationship Id="rId10" Type="http://schemas.openxmlformats.org/officeDocument/2006/relationships/image" Target="NULL"/><Relationship Id="rId19" Type="http://schemas.openxmlformats.org/officeDocument/2006/relationships/customXml" Target="../ink/ink22.xml"/><Relationship Id="rId4" Type="http://schemas.openxmlformats.org/officeDocument/2006/relationships/image" Target="../media/image59.png"/><Relationship Id="rId9" Type="http://schemas.openxmlformats.org/officeDocument/2006/relationships/customXml" Target="../ink/ink17.xml"/><Relationship Id="rId14" Type="http://schemas.openxmlformats.org/officeDocument/2006/relationships/image" Target="NULL"/><Relationship Id="rId22" Type="http://schemas.openxmlformats.org/officeDocument/2006/relationships/image" Target="NULL"/><Relationship Id="rId27"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s://doi.org/10.1038/s41591-019-0628-7" TargetMode="External"/><Relationship Id="rId1" Type="http://schemas.openxmlformats.org/officeDocument/2006/relationships/slideLayout" Target="../slideLayouts/slideLayout79.xml"/><Relationship Id="rId5" Type="http://schemas.openxmlformats.org/officeDocument/2006/relationships/image" Target="../media/image63.png"/><Relationship Id="rId4" Type="http://schemas.openxmlformats.org/officeDocument/2006/relationships/image" Target="../media/image62.png"/></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s://doi.org/10.1200/JCO.21.01003" TargetMode="External"/><Relationship Id="rId1" Type="http://schemas.openxmlformats.org/officeDocument/2006/relationships/slideLayout" Target="../slideLayouts/slideLayout79.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s://doi.org/10.1200/JCO.2021.39.15_suppl.4503" TargetMode="External"/><Relationship Id="rId1" Type="http://schemas.openxmlformats.org/officeDocument/2006/relationships/slideLayout" Target="../slideLayouts/slideLayout79.xml"/></Relationships>
</file>

<file path=ppt/slides/_rels/slide29.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8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85.xml"/></Relationships>
</file>

<file path=ppt/slides/_rels/slide31.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8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5.xml"/></Relationships>
</file>

<file path=ppt/slides/_rels/slide3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5.xml"/></Relationships>
</file>

<file path=ppt/slides/_rels/slide3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5.xml"/></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5.png"/><Relationship Id="rId1" Type="http://schemas.openxmlformats.org/officeDocument/2006/relationships/slideLayout" Target="../slideLayouts/slideLayout75.xml"/></Relationships>
</file>

<file path=ppt/slides/_rels/slide3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6.png"/><Relationship Id="rId1" Type="http://schemas.openxmlformats.org/officeDocument/2006/relationships/slideLayout" Target="../slideLayouts/slideLayout75.xml"/><Relationship Id="rId5" Type="http://schemas.openxmlformats.org/officeDocument/2006/relationships/image" Target="../media/image74.png"/><Relationship Id="rId4" Type="http://schemas.openxmlformats.org/officeDocument/2006/relationships/image" Target="../media/image73.png"/></Relationships>
</file>

<file path=ppt/slides/_rels/slide3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6.png"/><Relationship Id="rId1" Type="http://schemas.openxmlformats.org/officeDocument/2006/relationships/slideLayout" Target="../slideLayouts/slideLayout75.xml"/><Relationship Id="rId5" Type="http://schemas.openxmlformats.org/officeDocument/2006/relationships/image" Target="../media/image74.png"/><Relationship Id="rId4" Type="http://schemas.openxmlformats.org/officeDocument/2006/relationships/image" Target="../media/image7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0.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0.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92.xml"/><Relationship Id="rId5" Type="http://schemas.openxmlformats.org/officeDocument/2006/relationships/image" Target="../media/image80.png"/><Relationship Id="rId4" Type="http://schemas.openxmlformats.org/officeDocument/2006/relationships/image" Target="../media/image79.png"/></Relationships>
</file>

<file path=ppt/slides/_rels/slide4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97.xml"/></Relationships>
</file>

<file path=ppt/slides/_rels/slide4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97.xml"/></Relationships>
</file>

<file path=ppt/slides/_rels/slide4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10.xml"/></Relationships>
</file>

<file path=ppt/slides/_rels/slide4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92.xml"/></Relationships>
</file>

<file path=ppt/slides/_rels/slide4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97.xml"/></Relationships>
</file>

<file path=ppt/slides/_rels/slide4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97.xml"/><Relationship Id="rId5" Type="http://schemas.openxmlformats.org/officeDocument/2006/relationships/image" Target="../media/image92.png"/><Relationship Id="rId4" Type="http://schemas.openxmlformats.org/officeDocument/2006/relationships/image" Target="../media/image91.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0.xml"/><Relationship Id="rId1" Type="http://schemas.openxmlformats.org/officeDocument/2006/relationships/tags" Target="../tags/tag8.xml"/></Relationships>
</file>

<file path=ppt/slides/_rels/slide5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96.xml"/></Relationships>
</file>

<file path=ppt/slides/_rels/slide5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97.xml"/></Relationships>
</file>

<file path=ppt/slides/_rels/slide5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97.xml"/></Relationships>
</file>

<file path=ppt/slides/_rels/slide5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9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5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96.xml"/></Relationships>
</file>

<file path=ppt/slides/_rels/slide5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96.xml"/></Relationships>
</file>

<file path=ppt/slides/_rels/slide5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96.xml"/><Relationship Id="rId4" Type="http://schemas.openxmlformats.org/officeDocument/2006/relationships/image" Target="../media/image104.png"/></Relationships>
</file>

<file path=ppt/slides/_rels/slide5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9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0.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9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62.xml.rels><?xml version="1.0" encoding="UTF-8" standalone="yes"?>
<Relationships xmlns="http://schemas.openxmlformats.org/package/2006/relationships"><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notesSlide" Target="../notesSlides/notesSlide4.xml"/><Relationship Id="rId1" Type="http://schemas.openxmlformats.org/officeDocument/2006/relationships/slideLayout" Target="../slideLayouts/slideLayout116.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9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5.xml"/></Relationships>
</file>

<file path=ppt/slides/_rels/slide6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5.xml"/></Relationships>
</file>

<file path=ppt/slides/_rels/slide6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6.png"/><Relationship Id="rId1" Type="http://schemas.openxmlformats.org/officeDocument/2006/relationships/slideLayout" Target="../slideLayouts/slideLayout75.xml"/><Relationship Id="rId4" Type="http://schemas.openxmlformats.org/officeDocument/2006/relationships/image" Target="../media/image74.png"/></Relationships>
</file>

<file path=ppt/slides/_rels/slide6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6.png"/><Relationship Id="rId1" Type="http://schemas.openxmlformats.org/officeDocument/2006/relationships/slideLayout" Target="../slideLayouts/slideLayout75.xml"/><Relationship Id="rId6" Type="http://schemas.openxmlformats.org/officeDocument/2006/relationships/image" Target="../media/image72.png"/><Relationship Id="rId5" Type="http://schemas.openxmlformats.org/officeDocument/2006/relationships/image" Target="../media/image74.png"/><Relationship Id="rId4" Type="http://schemas.openxmlformats.org/officeDocument/2006/relationships/image" Target="../media/image73.png"/></Relationships>
</file>

<file path=ppt/slides/_rels/slide6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7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1.xml"/></Relationships>
</file>

<file path=ppt/slides/_rels/slide7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xml"/><Relationship Id="rId1" Type="http://schemas.openxmlformats.org/officeDocument/2006/relationships/slideLayout" Target="../slideLayouts/slideLayout13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57.xml"/></Relationships>
</file>

<file path=ppt/slides/_rels/slide76.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67.xml"/></Relationships>
</file>

<file path=ppt/slides/_rels/slide77.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67.xml"/></Relationships>
</file>

<file path=ppt/slides/_rels/slide78.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67.xml"/></Relationships>
</file>

<file path=ppt/slides/_rels/slide79.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16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4.xml"/></Relationships>
</file>

<file path=ppt/slides/_rels/slide8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8.xml"/><Relationship Id="rId1" Type="http://schemas.openxmlformats.org/officeDocument/2006/relationships/slideLayout" Target="../slideLayouts/slideLayout190.xml"/><Relationship Id="rId4" Type="http://schemas.openxmlformats.org/officeDocument/2006/relationships/image" Target="../media/image119.png"/></Relationships>
</file>

<file path=ppt/slides/_rels/slide8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9.xml"/><Relationship Id="rId1" Type="http://schemas.openxmlformats.org/officeDocument/2006/relationships/slideLayout" Target="../slideLayouts/slideLayout190.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91.xml"/><Relationship Id="rId1" Type="http://schemas.openxmlformats.org/officeDocument/2006/relationships/vmlDrawing" Target="../drawings/vmlDrawing1.vml"/><Relationship Id="rId5" Type="http://schemas.openxmlformats.org/officeDocument/2006/relationships/image" Target="../media/image121.emf"/><Relationship Id="rId4" Type="http://schemas.openxmlformats.org/officeDocument/2006/relationships/oleObject" Target="../embeddings/oleObject1.bin"/></Relationships>
</file>

<file path=ppt/slides/_rels/slide84.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195.xml"/></Relationships>
</file>

<file path=ppt/slides/_rels/slide85.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1.xml"/><Relationship Id="rId1" Type="http://schemas.openxmlformats.org/officeDocument/2006/relationships/slideLayout" Target="../slideLayouts/slideLayout195.xml"/></Relationships>
</file>

<file path=ppt/slides/_rels/slide8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2.xml"/><Relationship Id="rId1" Type="http://schemas.openxmlformats.org/officeDocument/2006/relationships/slideLayout" Target="../slideLayouts/slideLayout195.xml"/></Relationships>
</file>

<file path=ppt/slides/_rels/slide8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214.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16.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1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9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6.xml"/><Relationship Id="rId1" Type="http://schemas.openxmlformats.org/officeDocument/2006/relationships/slideLayout" Target="../slideLayouts/slideLayout219.xml"/><Relationship Id="rId4" Type="http://schemas.openxmlformats.org/officeDocument/2006/relationships/image" Target="../media/image126.png"/></Relationships>
</file>

<file path=ppt/slides/_rels/slide91.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7.xml"/><Relationship Id="rId1" Type="http://schemas.openxmlformats.org/officeDocument/2006/relationships/slideLayout" Target="../slideLayouts/slideLayout231.xml"/><Relationship Id="rId4" Type="http://schemas.openxmlformats.org/officeDocument/2006/relationships/image" Target="../media/image128.jpeg"/></Relationships>
</file>

<file path=ppt/slides/_rels/slide92.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8.xml"/><Relationship Id="rId1" Type="http://schemas.openxmlformats.org/officeDocument/2006/relationships/slideLayout" Target="../slideLayouts/slideLayout244.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34.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34.xml"/></Relationships>
</file>

<file path=ppt/slides/_rels/slide9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21.xml"/><Relationship Id="rId1" Type="http://schemas.openxmlformats.org/officeDocument/2006/relationships/slideLayout" Target="../slideLayouts/slideLayout234.xml"/></Relationships>
</file>

<file path=ppt/slides/_rels/slide9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45.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91.xml"/></Relationships>
</file>

<file path=ppt/slides/_rels/slide9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23.xml"/><Relationship Id="rId1" Type="http://schemas.openxmlformats.org/officeDocument/2006/relationships/slideLayout" Target="../slideLayouts/slideLayout291.xml"/></Relationships>
</file>

<file path=ppt/slides/_rels/slide99.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9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a:extLst>
              <a:ext uri="{FF2B5EF4-FFF2-40B4-BE49-F238E27FC236}">
                <a16:creationId xmlns:a16="http://schemas.microsoft.com/office/drawing/2014/main" id="{45FFA0E9-3A99-EA4E-901A-E81B0F17160D}"/>
              </a:ext>
            </a:extLst>
          </p:cNvPr>
          <p:cNvSpPr>
            <a:spLocks noGrp="1" noChangeArrowheads="1"/>
          </p:cNvSpPr>
          <p:nvPr>
            <p:ph type="title"/>
          </p:nvPr>
        </p:nvSpPr>
        <p:spPr>
          <a:xfrm>
            <a:off x="912286" y="1124744"/>
            <a:ext cx="10358967" cy="1143000"/>
          </a:xfrm>
        </p:spPr>
        <p:txBody>
          <a:bodyPr wrap="square" anchor="ctr">
            <a:noAutofit/>
          </a:bodyPr>
          <a:lstStyle/>
          <a:p>
            <a:pPr>
              <a:lnSpc>
                <a:spcPts val="3900"/>
              </a:lnSpc>
              <a:spcBef>
                <a:spcPts val="1800"/>
              </a:spcBef>
            </a:pPr>
            <a:r>
              <a:rPr lang="en-US" sz="4000" dirty="0">
                <a:solidFill>
                  <a:srgbClr val="0331FF"/>
                </a:solidFill>
                <a:latin typeface="Calibri" panose="020F0502020204030204" pitchFamily="34" charset="0"/>
                <a:cs typeface="Calibri" panose="020F0502020204030204" pitchFamily="34" charset="0"/>
              </a:rPr>
              <a:t>Beyond the Guidelines: </a:t>
            </a:r>
            <a:br>
              <a:rPr lang="en-US" sz="4000" dirty="0">
                <a:solidFill>
                  <a:srgbClr val="0331FF"/>
                </a:solidFill>
                <a:latin typeface="Calibri" panose="020F0502020204030204" pitchFamily="34" charset="0"/>
                <a:cs typeface="Calibri" panose="020F0502020204030204" pitchFamily="34" charset="0"/>
              </a:rPr>
            </a:br>
            <a:r>
              <a:rPr lang="en-US" sz="4000" dirty="0">
                <a:solidFill>
                  <a:srgbClr val="0331FF"/>
                </a:solidFill>
                <a:latin typeface="Calibri" panose="020F0502020204030204" pitchFamily="34" charset="0"/>
                <a:cs typeface="Calibri" panose="020F0502020204030204" pitchFamily="34" charset="0"/>
              </a:rPr>
              <a:t>Clinical Investigator Perspectives on </a:t>
            </a:r>
            <a:br>
              <a:rPr lang="en-US" sz="4000" dirty="0">
                <a:solidFill>
                  <a:srgbClr val="0331FF"/>
                </a:solidFill>
                <a:latin typeface="Calibri" panose="020F0502020204030204" pitchFamily="34" charset="0"/>
                <a:cs typeface="Calibri" panose="020F0502020204030204" pitchFamily="34" charset="0"/>
              </a:rPr>
            </a:br>
            <a:r>
              <a:rPr lang="en-US" sz="4000" dirty="0">
                <a:solidFill>
                  <a:srgbClr val="0331FF"/>
                </a:solidFill>
                <a:latin typeface="Calibri" panose="020F0502020204030204" pitchFamily="34" charset="0"/>
                <a:cs typeface="Calibri" panose="020F0502020204030204" pitchFamily="34" charset="0"/>
              </a:rPr>
              <a:t>the Management of Bladder Cancer</a:t>
            </a:r>
            <a:br>
              <a:rPr lang="en-US" sz="4000" dirty="0">
                <a:solidFill>
                  <a:srgbClr val="0331FF"/>
                </a:solidFill>
                <a:latin typeface="Calibri" panose="020F0502020204030204" pitchFamily="34" charset="0"/>
                <a:cs typeface="Calibri" panose="020F0502020204030204" pitchFamily="34" charset="0"/>
              </a:rPr>
            </a:br>
            <a:r>
              <a:rPr lang="en-US" sz="4000" dirty="0">
                <a:solidFill>
                  <a:srgbClr val="0331FF"/>
                </a:solidFill>
                <a:latin typeface="Calibri" panose="020F0502020204030204" pitchFamily="34" charset="0"/>
                <a:cs typeface="Calibri" panose="020F0502020204030204" pitchFamily="34" charset="0"/>
              </a:rPr>
              <a:t>(Part 2 of a 2-Part Series)</a:t>
            </a:r>
            <a:br>
              <a:rPr lang="en-US" sz="1500" i="1" dirty="0">
                <a:solidFill>
                  <a:srgbClr val="0331FF"/>
                </a:solidFill>
                <a:latin typeface="Calibri" panose="020F0502020204030204" pitchFamily="34" charset="0"/>
                <a:cs typeface="Calibri" panose="020F0502020204030204" pitchFamily="34" charset="0"/>
              </a:rPr>
            </a:br>
            <a:r>
              <a:rPr lang="en-US" sz="3200" dirty="0">
                <a:solidFill>
                  <a:srgbClr val="002060"/>
                </a:solidFill>
                <a:latin typeface="Calibri" panose="020F0502020204030204" pitchFamily="34" charset="0"/>
                <a:cs typeface="Calibri" panose="020F0502020204030204" pitchFamily="34" charset="0"/>
              </a:rPr>
              <a:t>Friday, February 18, 2022</a:t>
            </a:r>
            <a:br>
              <a:rPr lang="en-US" sz="3200" dirty="0">
                <a:solidFill>
                  <a:srgbClr val="002060"/>
                </a:solidFill>
                <a:latin typeface="Calibri" panose="020F0502020204030204" pitchFamily="34" charset="0"/>
                <a:cs typeface="Calibri" panose="020F0502020204030204" pitchFamily="34" charset="0"/>
              </a:rPr>
            </a:br>
            <a:r>
              <a:rPr lang="en-US" sz="3200" dirty="0">
                <a:solidFill>
                  <a:srgbClr val="002060"/>
                </a:solidFill>
                <a:latin typeface="Calibri" panose="020F0502020204030204" pitchFamily="34" charset="0"/>
                <a:cs typeface="Calibri" panose="020F0502020204030204" pitchFamily="34" charset="0"/>
              </a:rPr>
              <a:t>6:30 PM – 8:00 PM PT</a:t>
            </a:r>
          </a:p>
        </p:txBody>
      </p:sp>
      <p:sp>
        <p:nvSpPr>
          <p:cNvPr id="11" name="Text Box 6">
            <a:extLst>
              <a:ext uri="{FF2B5EF4-FFF2-40B4-BE49-F238E27FC236}">
                <a16:creationId xmlns:a16="http://schemas.microsoft.com/office/drawing/2014/main" id="{E340E827-C280-9B48-B129-D2E84327028D}"/>
              </a:ext>
            </a:extLst>
          </p:cNvPr>
          <p:cNvSpPr txBox="1">
            <a:spLocks noChangeArrowheads="1"/>
          </p:cNvSpPr>
          <p:nvPr/>
        </p:nvSpPr>
        <p:spPr bwMode="auto">
          <a:xfrm>
            <a:off x="0" y="3862141"/>
            <a:ext cx="121920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Shilpa Gupta, MD</a:t>
            </a:r>
          </a:p>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Daniel P </a:t>
            </a:r>
            <a:r>
              <a:rPr kumimoji="0" lang="en-US" sz="3200" b="1" i="0" u="none" strike="noStrike" kern="1200" cap="none" spc="0" normalizeH="0" baseline="0" noProof="0" dirty="0" err="1">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Petrylak</a:t>
            </a: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 MD</a:t>
            </a:r>
          </a:p>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Guru </a:t>
            </a:r>
            <a:r>
              <a:rPr kumimoji="0" lang="en-US" sz="3200" b="1" i="0" u="none" strike="noStrike" kern="1200" cap="none" spc="0" normalizeH="0" baseline="0" noProof="0" dirty="0" err="1">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Sonpavde</a:t>
            </a: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 MD</a:t>
            </a:r>
          </a:p>
        </p:txBody>
      </p:sp>
      <p:sp>
        <p:nvSpPr>
          <p:cNvPr id="12" name="Text Box 3">
            <a:extLst>
              <a:ext uri="{FF2B5EF4-FFF2-40B4-BE49-F238E27FC236}">
                <a16:creationId xmlns:a16="http://schemas.microsoft.com/office/drawing/2014/main" id="{7E30105C-B3D1-1C45-996D-9E0E654A891B}"/>
              </a:ext>
            </a:extLst>
          </p:cNvPr>
          <p:cNvSpPr txBox="1">
            <a:spLocks noChangeArrowheads="1"/>
          </p:cNvSpPr>
          <p:nvPr/>
        </p:nvSpPr>
        <p:spPr bwMode="auto">
          <a:xfrm>
            <a:off x="3261360" y="5536164"/>
            <a:ext cx="566928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Sumanta</a:t>
            </a: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Kumar Pal, MD</a:t>
            </a:r>
          </a:p>
        </p:txBody>
      </p:sp>
      <p:sp>
        <p:nvSpPr>
          <p:cNvPr id="13" name="Text Box 7">
            <a:extLst>
              <a:ext uri="{FF2B5EF4-FFF2-40B4-BE49-F238E27FC236}">
                <a16:creationId xmlns:a16="http://schemas.microsoft.com/office/drawing/2014/main" id="{A5E19C6F-C502-CD4A-A2BB-D7430F1BC538}"/>
              </a:ext>
            </a:extLst>
          </p:cNvPr>
          <p:cNvSpPr txBox="1">
            <a:spLocks noChangeArrowheads="1"/>
          </p:cNvSpPr>
          <p:nvPr/>
        </p:nvSpPr>
        <p:spPr bwMode="auto">
          <a:xfrm>
            <a:off x="4647392" y="3356992"/>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Tree>
    <p:custDataLst>
      <p:tags r:id="rId1"/>
    </p:custDataLst>
    <p:extLst>
      <p:ext uri="{BB962C8B-B14F-4D97-AF65-F5344CB8AC3E}">
        <p14:creationId xmlns:p14="http://schemas.microsoft.com/office/powerpoint/2010/main" val="32978980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83408"/>
            <a:ext cx="10358967" cy="1257360"/>
          </a:xfrm>
        </p:spPr>
        <p:txBody>
          <a:bodyPr/>
          <a:lstStyle/>
          <a:p>
            <a:r>
              <a:rPr lang="en-US" sz="3200" dirty="0"/>
              <a:t>Dr Pal (Moderator) </a:t>
            </a:r>
            <a:r>
              <a:rPr lang="en-US" sz="3200" dirty="0">
                <a:solidFill>
                  <a:srgbClr val="0432FF"/>
                </a:solidFill>
              </a:rPr>
              <a:t>— Disclosures</a:t>
            </a:r>
            <a:endParaRPr lang="en-US" sz="2800" dirty="0">
              <a:solidFill>
                <a:srgbClr val="0432FF"/>
              </a:solidFill>
            </a:endParaRPr>
          </a:p>
        </p:txBody>
      </p:sp>
      <p:graphicFrame>
        <p:nvGraphicFramePr>
          <p:cNvPr id="3" name="Table 2">
            <a:extLst>
              <a:ext uri="{FF2B5EF4-FFF2-40B4-BE49-F238E27FC236}">
                <a16:creationId xmlns:a16="http://schemas.microsoft.com/office/drawing/2014/main" id="{17EEBD4A-2374-A64B-8F45-399BD207A7C4}"/>
              </a:ext>
            </a:extLst>
          </p:cNvPr>
          <p:cNvGraphicFramePr>
            <a:graphicFrameLocks noGrp="1"/>
          </p:cNvGraphicFramePr>
          <p:nvPr/>
        </p:nvGraphicFramePr>
        <p:xfrm>
          <a:off x="936853" y="2348880"/>
          <a:ext cx="10199707" cy="1728192"/>
        </p:xfrm>
        <a:graphic>
          <a:graphicData uri="http://schemas.openxmlformats.org/drawingml/2006/table">
            <a:tbl>
              <a:tblPr firstRow="1" bandRow="1">
                <a:tableStyleId>{F2DE63D5-997A-4646-A377-4702673A728D}</a:tableStyleId>
              </a:tblPr>
              <a:tblGrid>
                <a:gridCol w="10199707">
                  <a:extLst>
                    <a:ext uri="{9D8B030D-6E8A-4147-A177-3AD203B41FA5}">
                      <a16:colId xmlns:a16="http://schemas.microsoft.com/office/drawing/2014/main" val="554462400"/>
                    </a:ext>
                  </a:extLst>
                </a:gridCol>
              </a:tblGrid>
              <a:tr h="1728192">
                <a:tc>
                  <a:txBody>
                    <a:bodyPr/>
                    <a:lstStyle/>
                    <a:p>
                      <a:pPr algn="ctr"/>
                      <a:r>
                        <a:rPr lang="en-US" b="0" dirty="0">
                          <a:solidFill>
                            <a:schemeClr val="tx1"/>
                          </a:solidFill>
                        </a:rPr>
                        <a:t>No relevant conflicts of interest to disclose</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33472633"/>
                  </a:ext>
                </a:extLst>
              </a:tr>
            </a:tbl>
          </a:graphicData>
        </a:graphic>
      </p:graphicFrame>
    </p:spTree>
    <p:custDataLst>
      <p:tags r:id="rId1"/>
    </p:custDataLst>
    <p:extLst>
      <p:ext uri="{BB962C8B-B14F-4D97-AF65-F5344CB8AC3E}">
        <p14:creationId xmlns:p14="http://schemas.microsoft.com/office/powerpoint/2010/main" val="30846415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kern="1200" dirty="0">
                <a:solidFill>
                  <a:schemeClr val="tx1"/>
                </a:solidFill>
                <a:latin typeface="Arial" charset="0"/>
                <a:ea typeface="+mn-ea"/>
                <a:cs typeface="+mn-cs"/>
              </a:rPr>
              <a:t>Primary Analysis From DS8201-A-U105: A Phase 1b, &lt;br /&gt;2-Part, Open-Label Study of Trastuzumab Deruxtecan &lt;br /&gt;(T-DXd) With Nivolumab in Patients With HER2-Expressing Urothelial Carcinoma (UC)</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90174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kern="1200" dirty="0">
                <a:solidFill>
                  <a:schemeClr val="tx1"/>
                </a:solidFill>
                <a:latin typeface="Arial" charset="0"/>
                <a:ea typeface="+mn-ea"/>
                <a:cs typeface="+mn-cs"/>
              </a:rPr>
              <a:t>Summary of Efficacy Results in UC Cohorts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a:extLst>
              <a:ext uri="{FF2B5EF4-FFF2-40B4-BE49-F238E27FC236}">
                <a16:creationId xmlns:a16="http://schemas.microsoft.com/office/drawing/2014/main" id="{575C90D3-851E-7741-8227-E00CBEE1F0B8}"/>
              </a:ext>
            </a:extLst>
          </p:cNvPr>
          <p:cNvSpPr/>
          <p:nvPr/>
        </p:nvSpPr>
        <p:spPr bwMode="auto">
          <a:xfrm>
            <a:off x="11658600" y="152400"/>
            <a:ext cx="381000" cy="3810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07" charset="0"/>
              <a:ea typeface="ヒラギノ角ゴ Pro W3" pitchFamily="-107" charset="-128"/>
              <a:cs typeface="ヒラギノ角ゴ Pro W3" pitchFamily="-107" charset="-128"/>
            </a:endParaRPr>
          </a:p>
        </p:txBody>
      </p:sp>
    </p:spTree>
    <p:extLst>
      <p:ext uri="{BB962C8B-B14F-4D97-AF65-F5344CB8AC3E}">
        <p14:creationId xmlns:p14="http://schemas.microsoft.com/office/powerpoint/2010/main" val="912093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1538" name="Title 1">
            <a:extLst>
              <a:ext uri="{FF2B5EF4-FFF2-40B4-BE49-F238E27FC236}">
                <a16:creationId xmlns:a16="http://schemas.microsoft.com/office/drawing/2014/main" id="{4F15D545-5EE3-9645-8F95-BBBA85641DE6}"/>
              </a:ext>
            </a:extLst>
          </p:cNvPr>
          <p:cNvSpPr>
            <a:spLocks noGrp="1" noChangeArrowheads="1"/>
          </p:cNvSpPr>
          <p:nvPr>
            <p:ph type="title"/>
          </p:nvPr>
        </p:nvSpPr>
        <p:spPr>
          <a:xfrm>
            <a:off x="914400" y="285750"/>
            <a:ext cx="10363200" cy="914400"/>
          </a:xfrm>
        </p:spPr>
        <p:txBody>
          <a:bodyPr/>
          <a:lstStyle/>
          <a:p>
            <a:r>
              <a:rPr lang="en-US" altLang="en-US" sz="3200" dirty="0" err="1"/>
              <a:t>Cabozantinib</a:t>
            </a:r>
            <a:r>
              <a:rPr lang="en-US" altLang="en-US" sz="3200" dirty="0"/>
              <a:t> in Platinum Refractory Metastatic Urothelial Cancer</a:t>
            </a:r>
          </a:p>
        </p:txBody>
      </p:sp>
      <p:pic>
        <p:nvPicPr>
          <p:cNvPr id="321539" name="Content Placeholder 3">
            <a:extLst>
              <a:ext uri="{FF2B5EF4-FFF2-40B4-BE49-F238E27FC236}">
                <a16:creationId xmlns:a16="http://schemas.microsoft.com/office/drawing/2014/main" id="{377A8B36-1356-C144-8377-8E50BF6A599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00201" y="1437937"/>
            <a:ext cx="5030788" cy="4933780"/>
          </a:xfrm>
        </p:spPr>
      </p:pic>
      <p:sp>
        <p:nvSpPr>
          <p:cNvPr id="321540" name="TextBox 4">
            <a:extLst>
              <a:ext uri="{FF2B5EF4-FFF2-40B4-BE49-F238E27FC236}">
                <a16:creationId xmlns:a16="http://schemas.microsoft.com/office/drawing/2014/main" id="{E44A9917-699A-1C4B-BE29-672DBDF1ECF0}"/>
              </a:ext>
            </a:extLst>
          </p:cNvPr>
          <p:cNvSpPr txBox="1">
            <a:spLocks noChangeArrowheads="1"/>
          </p:cNvSpPr>
          <p:nvPr/>
        </p:nvSpPr>
        <p:spPr bwMode="auto">
          <a:xfrm>
            <a:off x="7391400" y="3028950"/>
            <a:ext cx="243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2B5C"/>
                </a:solidFill>
                <a:effectLst/>
                <a:uLnTx/>
                <a:uFillTx/>
                <a:latin typeface="Arial" panose="020B0604020202020204" pitchFamily="34" charset="0"/>
                <a:ea typeface="ヒラギノ角ゴ Pro W3" panose="020B0300000000000000" pitchFamily="34" charset="-128"/>
              </a:rPr>
              <a:t>ORR=19%</a:t>
            </a:r>
          </a:p>
        </p:txBody>
      </p:sp>
      <p:sp>
        <p:nvSpPr>
          <p:cNvPr id="321541" name="TextBox 8">
            <a:extLst>
              <a:ext uri="{FF2B5EF4-FFF2-40B4-BE49-F238E27FC236}">
                <a16:creationId xmlns:a16="http://schemas.microsoft.com/office/drawing/2014/main" id="{73A7F0FE-DB7E-0A40-840D-C6ABBD4EB8DD}"/>
              </a:ext>
            </a:extLst>
          </p:cNvPr>
          <p:cNvSpPr txBox="1">
            <a:spLocks noChangeArrowheads="1"/>
          </p:cNvSpPr>
          <p:nvPr/>
        </p:nvSpPr>
        <p:spPr bwMode="auto">
          <a:xfrm>
            <a:off x="7924800" y="6372225"/>
            <a:ext cx="41163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en-US" sz="2000" b="0" i="0" u="none" strike="noStrike" kern="1200" cap="none" spc="0" normalizeH="0" baseline="0" noProof="0" dirty="0">
                <a:ln>
                  <a:noFill/>
                </a:ln>
                <a:solidFill>
                  <a:srgbClr val="002B5C"/>
                </a:solidFill>
                <a:effectLst/>
                <a:uLnTx/>
                <a:uFillTx/>
                <a:latin typeface="Arial" panose="020B0604020202020204" pitchFamily="34" charset="0"/>
                <a:ea typeface="ヒラギノ角ゴ Pro W3" panose="020B0300000000000000" pitchFamily="34" charset="-128"/>
              </a:rPr>
              <a:t>Lancet </a:t>
            </a:r>
            <a:r>
              <a:rPr kumimoji="0" lang="fr-FR" altLang="en-US" sz="2000" b="0" i="0" u="none" strike="noStrike" kern="1200" cap="none" spc="0" normalizeH="0" baseline="0" noProof="0" dirty="0" err="1">
                <a:ln>
                  <a:noFill/>
                </a:ln>
                <a:solidFill>
                  <a:srgbClr val="002B5C"/>
                </a:solidFill>
                <a:effectLst/>
                <a:uLnTx/>
                <a:uFillTx/>
                <a:latin typeface="Arial" panose="020B0604020202020204" pitchFamily="34" charset="0"/>
                <a:ea typeface="ヒラギノ角ゴ Pro W3" panose="020B0300000000000000" pitchFamily="34" charset="-128"/>
              </a:rPr>
              <a:t>Oncol</a:t>
            </a:r>
            <a:r>
              <a:rPr kumimoji="0" lang="fr-FR" altLang="en-US" sz="2000" b="0" i="0" u="none" strike="noStrike" kern="1200" cap="none" spc="0" normalizeH="0" baseline="0" noProof="0" dirty="0">
                <a:ln>
                  <a:noFill/>
                </a:ln>
                <a:solidFill>
                  <a:srgbClr val="002B5C"/>
                </a:solidFill>
                <a:effectLst/>
                <a:uLnTx/>
                <a:uFillTx/>
                <a:latin typeface="Arial" panose="020B0604020202020204" pitchFamily="34" charset="0"/>
                <a:ea typeface="ヒラギノ角ゴ Pro W3" panose="020B0300000000000000" pitchFamily="34" charset="-128"/>
              </a:rPr>
              <a:t> 2020;21: 1099–109</a:t>
            </a:r>
            <a:endParaRPr kumimoji="0" lang="en-US" altLang="en-US" sz="2000" b="0" i="0" u="none" strike="noStrike" kern="1200" cap="none" spc="0" normalizeH="0" baseline="0" noProof="0" dirty="0">
              <a:ln>
                <a:noFill/>
              </a:ln>
              <a:solidFill>
                <a:srgbClr val="002B5C"/>
              </a:solidFill>
              <a:effectLst/>
              <a:uLnTx/>
              <a:uFillTx/>
              <a:latin typeface="Arial" panose="020B0604020202020204" pitchFamily="34" charset="0"/>
              <a:ea typeface="ヒラギノ角ゴ Pro W3" panose="020B0300000000000000" pitchFamily="34" charset="-128"/>
            </a:endParaRPr>
          </a:p>
        </p:txBody>
      </p:sp>
    </p:spTree>
    <p:extLst>
      <p:ext uri="{BB962C8B-B14F-4D97-AF65-F5344CB8AC3E}">
        <p14:creationId xmlns:p14="http://schemas.microsoft.com/office/powerpoint/2010/main" val="5062590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2562" name="Title 1">
            <a:extLst>
              <a:ext uri="{FF2B5EF4-FFF2-40B4-BE49-F238E27FC236}">
                <a16:creationId xmlns:a16="http://schemas.microsoft.com/office/drawing/2014/main" id="{EAAA6EFF-6A18-FD44-A614-0301F7B2A888}"/>
              </a:ext>
            </a:extLst>
          </p:cNvPr>
          <p:cNvSpPr>
            <a:spLocks noGrp="1" noChangeArrowheads="1"/>
          </p:cNvSpPr>
          <p:nvPr>
            <p:ph type="title"/>
          </p:nvPr>
        </p:nvSpPr>
        <p:spPr>
          <a:xfrm>
            <a:off x="2209800" y="228600"/>
            <a:ext cx="7772400" cy="1371600"/>
          </a:xfrm>
        </p:spPr>
        <p:txBody>
          <a:bodyPr/>
          <a:lstStyle/>
          <a:p>
            <a:r>
              <a:rPr lang="en-US" altLang="en-US"/>
              <a:t>Conclusions: Treatment of Metastatic Urothelial Cancer</a:t>
            </a:r>
          </a:p>
        </p:txBody>
      </p:sp>
      <p:sp>
        <p:nvSpPr>
          <p:cNvPr id="322563" name="Content Placeholder 2">
            <a:extLst>
              <a:ext uri="{FF2B5EF4-FFF2-40B4-BE49-F238E27FC236}">
                <a16:creationId xmlns:a16="http://schemas.microsoft.com/office/drawing/2014/main" id="{B2EF3001-6088-094C-BC92-F5D68879C805}"/>
              </a:ext>
            </a:extLst>
          </p:cNvPr>
          <p:cNvSpPr>
            <a:spLocks noGrp="1" noChangeArrowheads="1"/>
          </p:cNvSpPr>
          <p:nvPr>
            <p:ph idx="1"/>
          </p:nvPr>
        </p:nvSpPr>
        <p:spPr>
          <a:xfrm>
            <a:off x="952500" y="2057400"/>
            <a:ext cx="10287000" cy="3962400"/>
          </a:xfrm>
        </p:spPr>
        <p:txBody>
          <a:bodyPr/>
          <a:lstStyle/>
          <a:p>
            <a:r>
              <a:rPr lang="en-US" altLang="en-US" sz="2400" dirty="0" err="1"/>
              <a:t>Enfortumab</a:t>
            </a:r>
            <a:r>
              <a:rPr lang="en-US" altLang="en-US" sz="2400" dirty="0"/>
              <a:t> </a:t>
            </a:r>
            <a:r>
              <a:rPr lang="en-US" altLang="en-US" sz="2400" dirty="0" err="1"/>
              <a:t>Vedotin</a:t>
            </a:r>
            <a:r>
              <a:rPr lang="en-US" altLang="en-US" sz="2400" dirty="0"/>
              <a:t> is FDA approved as third line therapy in patients who have progressed on chemotherapy and checkpoint inhibition therapy</a:t>
            </a:r>
          </a:p>
          <a:p>
            <a:r>
              <a:rPr lang="en-US" altLang="en-US" sz="2400" dirty="0" err="1"/>
              <a:t>Enfortumab</a:t>
            </a:r>
            <a:r>
              <a:rPr lang="en-US" altLang="en-US" sz="2400" dirty="0"/>
              <a:t> </a:t>
            </a:r>
            <a:r>
              <a:rPr lang="en-US" altLang="en-US" sz="2400" dirty="0" err="1"/>
              <a:t>Vedotin</a:t>
            </a:r>
            <a:r>
              <a:rPr lang="en-US" altLang="en-US" sz="2400" dirty="0"/>
              <a:t> has accelerated approval in patients who are cisplatin ineligible and have progressed on 1 prior treatment </a:t>
            </a:r>
          </a:p>
          <a:p>
            <a:r>
              <a:rPr lang="en-US" altLang="en-US" sz="2400" dirty="0"/>
              <a:t>Sacituzumab </a:t>
            </a:r>
            <a:r>
              <a:rPr lang="en-US" altLang="en-US" sz="2400" dirty="0" err="1"/>
              <a:t>Govetecan</a:t>
            </a:r>
            <a:r>
              <a:rPr lang="en-US" altLang="en-US" sz="2400" dirty="0"/>
              <a:t> (phase 2) is FDA approved and has promising activity in patients who have failed 2 or more prior therapies  </a:t>
            </a:r>
          </a:p>
          <a:p>
            <a:r>
              <a:rPr lang="en-US" altLang="en-US" sz="2400" dirty="0"/>
              <a:t>Studies are evaluating the combination of checkpoint inhibition with targeted therapies</a:t>
            </a:r>
          </a:p>
          <a:p>
            <a:r>
              <a:rPr lang="en-US" sz="2400" dirty="0"/>
              <a:t>All metastatic urothelial cancer patients should </a:t>
            </a:r>
            <a:r>
              <a:rPr lang="en-US" sz="2400"/>
              <a:t>be checked </a:t>
            </a:r>
            <a:r>
              <a:rPr lang="en-US" sz="2400" dirty="0"/>
              <a:t>for FGF-R3 mutations; erdafitinib had a 40% response rate in this patient population</a:t>
            </a:r>
          </a:p>
          <a:p>
            <a:pPr marL="0" indent="0">
              <a:buNone/>
            </a:pPr>
            <a:br>
              <a:rPr lang="en-US" sz="2400" dirty="0"/>
            </a:br>
            <a:endParaRPr lang="en-US" altLang="en-US" sz="2400" dirty="0"/>
          </a:p>
        </p:txBody>
      </p:sp>
    </p:spTree>
    <p:extLst>
      <p:ext uri="{BB962C8B-B14F-4D97-AF65-F5344CB8AC3E}">
        <p14:creationId xmlns:p14="http://schemas.microsoft.com/office/powerpoint/2010/main" val="1414807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FF5D67D-0C86-4742-A983-DD9D20BF8242}"/>
              </a:ext>
            </a:extLst>
          </p:cNvPr>
          <p:cNvSpPr>
            <a:spLocks noGrp="1"/>
          </p:cNvSpPr>
          <p:nvPr>
            <p:ph type="title"/>
          </p:nvPr>
        </p:nvSpPr>
        <p:spPr>
          <a:xfrm>
            <a:off x="1447800" y="2857500"/>
            <a:ext cx="9527114" cy="1143000"/>
          </a:xfrm>
        </p:spPr>
        <p:txBody>
          <a:bodyPr/>
          <a:lstStyle/>
          <a:p>
            <a:r>
              <a:rPr lang="en-US" sz="4000" dirty="0"/>
              <a:t>Clinical Investigator Survey Results</a:t>
            </a:r>
          </a:p>
        </p:txBody>
      </p:sp>
    </p:spTree>
    <p:extLst>
      <p:ext uri="{BB962C8B-B14F-4D97-AF65-F5344CB8AC3E}">
        <p14:creationId xmlns:p14="http://schemas.microsoft.com/office/powerpoint/2010/main" val="42865703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CC504-6E65-794B-A163-E15792AC17C9}"/>
              </a:ext>
            </a:extLst>
          </p:cNvPr>
          <p:cNvSpPr>
            <a:spLocks noGrp="1"/>
          </p:cNvSpPr>
          <p:nvPr>
            <p:ph type="title" idx="4294967295"/>
          </p:nvPr>
        </p:nvSpPr>
        <p:spPr>
          <a:xfrm>
            <a:off x="685800" y="435622"/>
            <a:ext cx="10515600" cy="1926578"/>
          </a:xfrm>
        </p:spPr>
        <p:txBody>
          <a:bodyPr/>
          <a:lstStyle/>
          <a:p>
            <a:r>
              <a:rPr lang="en-US" dirty="0"/>
              <a:t>What would you generally recommend as second-line therapy for a 65-year-old patient with </a:t>
            </a:r>
            <a:r>
              <a:rPr lang="en-US" u="sng" dirty="0"/>
              <a:t>FGFR wild-type</a:t>
            </a:r>
            <a:r>
              <a:rPr lang="en-US" dirty="0"/>
              <a:t> UBC metastatic to the liver whose disease progresses on first-line </a:t>
            </a:r>
            <a:r>
              <a:rPr lang="en-US" u="sng" dirty="0"/>
              <a:t>cisplatin/gemcitabine followed by avelumab maintenance</a:t>
            </a:r>
            <a:r>
              <a:rPr lang="en-US" dirty="0"/>
              <a:t>?</a:t>
            </a:r>
          </a:p>
        </p:txBody>
      </p:sp>
      <p:sp>
        <p:nvSpPr>
          <p:cNvPr id="74" name="Text Box 4">
            <a:extLst>
              <a:ext uri="{FF2B5EF4-FFF2-40B4-BE49-F238E27FC236}">
                <a16:creationId xmlns:a16="http://schemas.microsoft.com/office/drawing/2014/main" id="{63447936-2682-1A46-8ABB-44C484B67B01}"/>
              </a:ext>
            </a:extLst>
          </p:cNvPr>
          <p:cNvSpPr txBox="1">
            <a:spLocks noChangeArrowheads="1"/>
          </p:cNvSpPr>
          <p:nvPr/>
        </p:nvSpPr>
        <p:spPr bwMode="auto">
          <a:xfrm>
            <a:off x="457200" y="3648957"/>
            <a:ext cx="3488084"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Enfortumab</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 </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vedotin</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 </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84" name="Picture 1">
            <a:extLst>
              <a:ext uri="{FF2B5EF4-FFF2-40B4-BE49-F238E27FC236}">
                <a16:creationId xmlns:a16="http://schemas.microsoft.com/office/drawing/2014/main" id="{FA85B736-22B1-A047-B6A5-519143CF9D2A}"/>
              </a:ext>
            </a:extLst>
          </p:cNvPr>
          <p:cNvPicPr>
            <a:picLocks noChangeAspect="1"/>
          </p:cNvPicPr>
          <p:nvPr/>
        </p:nvPicPr>
        <p:blipFill>
          <a:blip r:embed="rId2"/>
          <a:srcRect/>
          <a:stretch/>
        </p:blipFill>
        <p:spPr bwMode="auto">
          <a:xfrm>
            <a:off x="4114538" y="3429000"/>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3" name="Text Box 9">
            <a:extLst>
              <a:ext uri="{FF2B5EF4-FFF2-40B4-BE49-F238E27FC236}">
                <a16:creationId xmlns:a16="http://schemas.microsoft.com/office/drawing/2014/main" id="{D4AEFC4D-FA63-EE4B-8812-F2860EB481C4}"/>
              </a:ext>
            </a:extLst>
          </p:cNvPr>
          <p:cNvSpPr txBox="1">
            <a:spLocks noChangeArrowheads="1"/>
          </p:cNvSpPr>
          <p:nvPr/>
        </p:nvSpPr>
        <p:spPr bwMode="auto">
          <a:xfrm>
            <a:off x="10789858" y="3393335"/>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20</a:t>
            </a:r>
          </a:p>
        </p:txBody>
      </p:sp>
      <p:pic>
        <p:nvPicPr>
          <p:cNvPr id="96" name="Picture 1">
            <a:extLst>
              <a:ext uri="{FF2B5EF4-FFF2-40B4-BE49-F238E27FC236}">
                <a16:creationId xmlns:a16="http://schemas.microsoft.com/office/drawing/2014/main" id="{D05C7BE9-AF69-DF45-A707-82522DE555E7}"/>
              </a:ext>
            </a:extLst>
          </p:cNvPr>
          <p:cNvPicPr>
            <a:picLocks noChangeAspect="1"/>
          </p:cNvPicPr>
          <p:nvPr/>
        </p:nvPicPr>
        <p:blipFill>
          <a:blip r:embed="rId2"/>
          <a:srcRect/>
          <a:stretch/>
        </p:blipFill>
        <p:spPr bwMode="auto">
          <a:xfrm>
            <a:off x="4553450" y="3429000"/>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7" name="Picture 1">
            <a:extLst>
              <a:ext uri="{FF2B5EF4-FFF2-40B4-BE49-F238E27FC236}">
                <a16:creationId xmlns:a16="http://schemas.microsoft.com/office/drawing/2014/main" id="{BD51CFC5-79C0-6A49-93BD-3EEFDE33AF13}"/>
              </a:ext>
            </a:extLst>
          </p:cNvPr>
          <p:cNvPicPr>
            <a:picLocks noChangeAspect="1"/>
          </p:cNvPicPr>
          <p:nvPr/>
        </p:nvPicPr>
        <p:blipFill>
          <a:blip r:embed="rId2"/>
          <a:srcRect/>
          <a:stretch/>
        </p:blipFill>
        <p:spPr bwMode="auto">
          <a:xfrm>
            <a:off x="4992362" y="3429000"/>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 name="Picture 1">
            <a:extLst>
              <a:ext uri="{FF2B5EF4-FFF2-40B4-BE49-F238E27FC236}">
                <a16:creationId xmlns:a16="http://schemas.microsoft.com/office/drawing/2014/main" id="{F8C1316B-B1C9-C340-8B30-DB8C4909C8BD}"/>
              </a:ext>
            </a:extLst>
          </p:cNvPr>
          <p:cNvPicPr>
            <a:picLocks noChangeAspect="1"/>
          </p:cNvPicPr>
          <p:nvPr/>
        </p:nvPicPr>
        <p:blipFill>
          <a:blip r:embed="rId2"/>
          <a:srcRect/>
          <a:stretch/>
        </p:blipFill>
        <p:spPr bwMode="auto">
          <a:xfrm>
            <a:off x="5426840" y="3429000"/>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 name="Rectangle 25">
            <a:extLst>
              <a:ext uri="{FF2B5EF4-FFF2-40B4-BE49-F238E27FC236}">
                <a16:creationId xmlns:a16="http://schemas.microsoft.com/office/drawing/2014/main" id="{70212811-748A-2B43-A697-A78102F9334F}"/>
              </a:ext>
            </a:extLst>
          </p:cNvPr>
          <p:cNvSpPr/>
          <p:nvPr/>
        </p:nvSpPr>
        <p:spPr>
          <a:xfrm>
            <a:off x="230079" y="6462442"/>
            <a:ext cx="6096000" cy="338554"/>
          </a:xfrm>
          <a:prstGeom prst="rect">
            <a:avLst/>
          </a:prstGeom>
        </p:spPr>
        <p:txBody>
          <a:bodyPr>
            <a:sp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Times New Roman" panose="02020603050405020304" pitchFamily="18" charset="0"/>
              </a:rPr>
              <a:t>Survey of genitourinary cancer clinical investigators</a:t>
            </a:r>
          </a:p>
        </p:txBody>
      </p:sp>
      <p:pic>
        <p:nvPicPr>
          <p:cNvPr id="31" name="Picture 1">
            <a:extLst>
              <a:ext uri="{FF2B5EF4-FFF2-40B4-BE49-F238E27FC236}">
                <a16:creationId xmlns:a16="http://schemas.microsoft.com/office/drawing/2014/main" id="{3B9A195E-7EFD-6047-BDB3-27A7567426B8}"/>
              </a:ext>
            </a:extLst>
          </p:cNvPr>
          <p:cNvPicPr>
            <a:picLocks noChangeAspect="1"/>
          </p:cNvPicPr>
          <p:nvPr/>
        </p:nvPicPr>
        <p:blipFill>
          <a:blip r:embed="rId2"/>
          <a:srcRect/>
          <a:stretch/>
        </p:blipFill>
        <p:spPr bwMode="auto">
          <a:xfrm>
            <a:off x="5869287" y="3429000"/>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 name="Picture 1">
            <a:extLst>
              <a:ext uri="{FF2B5EF4-FFF2-40B4-BE49-F238E27FC236}">
                <a16:creationId xmlns:a16="http://schemas.microsoft.com/office/drawing/2014/main" id="{CD3E1AA6-6D05-2C45-938B-56428F4F2B90}"/>
              </a:ext>
            </a:extLst>
          </p:cNvPr>
          <p:cNvPicPr>
            <a:picLocks noChangeAspect="1"/>
          </p:cNvPicPr>
          <p:nvPr/>
        </p:nvPicPr>
        <p:blipFill>
          <a:blip r:embed="rId2"/>
          <a:srcRect/>
          <a:stretch/>
        </p:blipFill>
        <p:spPr bwMode="auto">
          <a:xfrm>
            <a:off x="6303765" y="3429000"/>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 name="Picture 1">
            <a:extLst>
              <a:ext uri="{FF2B5EF4-FFF2-40B4-BE49-F238E27FC236}">
                <a16:creationId xmlns:a16="http://schemas.microsoft.com/office/drawing/2014/main" id="{FABF66ED-8084-3642-A820-A1DB2839C6BB}"/>
              </a:ext>
            </a:extLst>
          </p:cNvPr>
          <p:cNvPicPr>
            <a:picLocks noChangeAspect="1"/>
          </p:cNvPicPr>
          <p:nvPr/>
        </p:nvPicPr>
        <p:blipFill>
          <a:blip r:embed="rId2"/>
          <a:srcRect/>
          <a:stretch/>
        </p:blipFill>
        <p:spPr bwMode="auto">
          <a:xfrm>
            <a:off x="6730985" y="3429000"/>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 name="Picture 1">
            <a:extLst>
              <a:ext uri="{FF2B5EF4-FFF2-40B4-BE49-F238E27FC236}">
                <a16:creationId xmlns:a16="http://schemas.microsoft.com/office/drawing/2014/main" id="{1725D5ED-E8F1-F644-B295-E9C62C8EAF65}"/>
              </a:ext>
            </a:extLst>
          </p:cNvPr>
          <p:cNvPicPr>
            <a:picLocks noChangeAspect="1"/>
          </p:cNvPicPr>
          <p:nvPr/>
        </p:nvPicPr>
        <p:blipFill>
          <a:blip r:embed="rId2"/>
          <a:srcRect/>
          <a:stretch/>
        </p:blipFill>
        <p:spPr bwMode="auto">
          <a:xfrm>
            <a:off x="7174358" y="3429000"/>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 name="Picture 1">
            <a:extLst>
              <a:ext uri="{FF2B5EF4-FFF2-40B4-BE49-F238E27FC236}">
                <a16:creationId xmlns:a16="http://schemas.microsoft.com/office/drawing/2014/main" id="{F965F9AA-12CE-3B4E-B85A-FD0085B09191}"/>
              </a:ext>
            </a:extLst>
          </p:cNvPr>
          <p:cNvPicPr>
            <a:picLocks noChangeAspect="1"/>
          </p:cNvPicPr>
          <p:nvPr/>
        </p:nvPicPr>
        <p:blipFill>
          <a:blip r:embed="rId2"/>
          <a:srcRect/>
          <a:stretch/>
        </p:blipFill>
        <p:spPr bwMode="auto">
          <a:xfrm>
            <a:off x="7617731" y="3429000"/>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 name="Picture 1">
            <a:extLst>
              <a:ext uri="{FF2B5EF4-FFF2-40B4-BE49-F238E27FC236}">
                <a16:creationId xmlns:a16="http://schemas.microsoft.com/office/drawing/2014/main" id="{A5813383-10D5-8247-98CF-A29D1C6D1EF0}"/>
              </a:ext>
            </a:extLst>
          </p:cNvPr>
          <p:cNvPicPr>
            <a:picLocks noChangeAspect="1"/>
          </p:cNvPicPr>
          <p:nvPr/>
        </p:nvPicPr>
        <p:blipFill>
          <a:blip r:embed="rId2"/>
          <a:srcRect/>
          <a:stretch/>
        </p:blipFill>
        <p:spPr bwMode="auto">
          <a:xfrm>
            <a:off x="8052209" y="3429000"/>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 name="Picture 1">
            <a:extLst>
              <a:ext uri="{FF2B5EF4-FFF2-40B4-BE49-F238E27FC236}">
                <a16:creationId xmlns:a16="http://schemas.microsoft.com/office/drawing/2014/main" id="{9E74762A-18F8-E243-BB0B-F82365F98DA9}"/>
              </a:ext>
            </a:extLst>
          </p:cNvPr>
          <p:cNvPicPr>
            <a:picLocks noChangeAspect="1"/>
          </p:cNvPicPr>
          <p:nvPr/>
        </p:nvPicPr>
        <p:blipFill>
          <a:blip r:embed="rId2"/>
          <a:srcRect/>
          <a:stretch/>
        </p:blipFill>
        <p:spPr bwMode="auto">
          <a:xfrm>
            <a:off x="8479429" y="3429000"/>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 name="Picture 1">
            <a:extLst>
              <a:ext uri="{FF2B5EF4-FFF2-40B4-BE49-F238E27FC236}">
                <a16:creationId xmlns:a16="http://schemas.microsoft.com/office/drawing/2014/main" id="{EA7F5D30-25F2-6740-A5D6-946C704FF27D}"/>
              </a:ext>
            </a:extLst>
          </p:cNvPr>
          <p:cNvPicPr>
            <a:picLocks noChangeAspect="1"/>
          </p:cNvPicPr>
          <p:nvPr/>
        </p:nvPicPr>
        <p:blipFill>
          <a:blip r:embed="rId2"/>
          <a:srcRect/>
          <a:stretch/>
        </p:blipFill>
        <p:spPr bwMode="auto">
          <a:xfrm>
            <a:off x="8922802" y="3429000"/>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 name="Picture 1">
            <a:extLst>
              <a:ext uri="{FF2B5EF4-FFF2-40B4-BE49-F238E27FC236}">
                <a16:creationId xmlns:a16="http://schemas.microsoft.com/office/drawing/2014/main" id="{38494BC4-F094-D848-803D-81EE11BA83BF}"/>
              </a:ext>
            </a:extLst>
          </p:cNvPr>
          <p:cNvPicPr>
            <a:picLocks noChangeAspect="1"/>
          </p:cNvPicPr>
          <p:nvPr/>
        </p:nvPicPr>
        <p:blipFill>
          <a:blip r:embed="rId2"/>
          <a:srcRect/>
          <a:stretch/>
        </p:blipFill>
        <p:spPr bwMode="auto">
          <a:xfrm>
            <a:off x="9366175" y="3429000"/>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 name="Picture 1">
            <a:extLst>
              <a:ext uri="{FF2B5EF4-FFF2-40B4-BE49-F238E27FC236}">
                <a16:creationId xmlns:a16="http://schemas.microsoft.com/office/drawing/2014/main" id="{EA536D05-6ED4-2341-8A79-ACA06CE40A4E}"/>
              </a:ext>
            </a:extLst>
          </p:cNvPr>
          <p:cNvPicPr>
            <a:picLocks noChangeAspect="1"/>
          </p:cNvPicPr>
          <p:nvPr/>
        </p:nvPicPr>
        <p:blipFill>
          <a:blip r:embed="rId2"/>
          <a:srcRect/>
          <a:stretch/>
        </p:blipFill>
        <p:spPr bwMode="auto">
          <a:xfrm>
            <a:off x="9809548" y="3429000"/>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 name="Picture 1">
            <a:extLst>
              <a:ext uri="{FF2B5EF4-FFF2-40B4-BE49-F238E27FC236}">
                <a16:creationId xmlns:a16="http://schemas.microsoft.com/office/drawing/2014/main" id="{A78BA30E-7026-8D46-9278-24C2B2507D3C}"/>
              </a:ext>
            </a:extLst>
          </p:cNvPr>
          <p:cNvPicPr>
            <a:picLocks noChangeAspect="1"/>
          </p:cNvPicPr>
          <p:nvPr/>
        </p:nvPicPr>
        <p:blipFill>
          <a:blip r:embed="rId2"/>
          <a:srcRect/>
          <a:stretch/>
        </p:blipFill>
        <p:spPr bwMode="auto">
          <a:xfrm>
            <a:off x="10252921" y="3429000"/>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 name="Picture 1">
            <a:extLst>
              <a:ext uri="{FF2B5EF4-FFF2-40B4-BE49-F238E27FC236}">
                <a16:creationId xmlns:a16="http://schemas.microsoft.com/office/drawing/2014/main" id="{866F115F-660E-D748-8ADB-3F35F67DD9CE}"/>
              </a:ext>
            </a:extLst>
          </p:cNvPr>
          <p:cNvPicPr>
            <a:picLocks noChangeAspect="1"/>
          </p:cNvPicPr>
          <p:nvPr/>
        </p:nvPicPr>
        <p:blipFill>
          <a:blip r:embed="rId2"/>
          <a:srcRect/>
          <a:stretch/>
        </p:blipFill>
        <p:spPr bwMode="auto">
          <a:xfrm>
            <a:off x="4114538" y="3870960"/>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 name="Picture 1">
            <a:extLst>
              <a:ext uri="{FF2B5EF4-FFF2-40B4-BE49-F238E27FC236}">
                <a16:creationId xmlns:a16="http://schemas.microsoft.com/office/drawing/2014/main" id="{439A9A15-5B9E-CE4C-A683-A27CC334CEFF}"/>
              </a:ext>
            </a:extLst>
          </p:cNvPr>
          <p:cNvPicPr>
            <a:picLocks noChangeAspect="1"/>
          </p:cNvPicPr>
          <p:nvPr/>
        </p:nvPicPr>
        <p:blipFill>
          <a:blip r:embed="rId2"/>
          <a:srcRect/>
          <a:stretch/>
        </p:blipFill>
        <p:spPr bwMode="auto">
          <a:xfrm>
            <a:off x="4553450" y="3870960"/>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 name="Picture 1">
            <a:extLst>
              <a:ext uri="{FF2B5EF4-FFF2-40B4-BE49-F238E27FC236}">
                <a16:creationId xmlns:a16="http://schemas.microsoft.com/office/drawing/2014/main" id="{F5799082-644F-0140-9001-FEDBD5328163}"/>
              </a:ext>
            </a:extLst>
          </p:cNvPr>
          <p:cNvPicPr>
            <a:picLocks noChangeAspect="1"/>
          </p:cNvPicPr>
          <p:nvPr/>
        </p:nvPicPr>
        <p:blipFill>
          <a:blip r:embed="rId2"/>
          <a:srcRect/>
          <a:stretch/>
        </p:blipFill>
        <p:spPr bwMode="auto">
          <a:xfrm>
            <a:off x="4992362" y="3870960"/>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 name="Picture 1">
            <a:extLst>
              <a:ext uri="{FF2B5EF4-FFF2-40B4-BE49-F238E27FC236}">
                <a16:creationId xmlns:a16="http://schemas.microsoft.com/office/drawing/2014/main" id="{AFEEA66C-5535-2747-ACD2-BDD1B7C14CEB}"/>
              </a:ext>
            </a:extLst>
          </p:cNvPr>
          <p:cNvPicPr>
            <a:picLocks noChangeAspect="1"/>
          </p:cNvPicPr>
          <p:nvPr/>
        </p:nvPicPr>
        <p:blipFill>
          <a:blip r:embed="rId2"/>
          <a:srcRect/>
          <a:stretch/>
        </p:blipFill>
        <p:spPr bwMode="auto">
          <a:xfrm>
            <a:off x="5426840" y="3870960"/>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 name="Picture 1">
            <a:extLst>
              <a:ext uri="{FF2B5EF4-FFF2-40B4-BE49-F238E27FC236}">
                <a16:creationId xmlns:a16="http://schemas.microsoft.com/office/drawing/2014/main" id="{56B7DAE1-7BE2-A64D-BE5A-2D6717024A5E}"/>
              </a:ext>
            </a:extLst>
          </p:cNvPr>
          <p:cNvPicPr>
            <a:picLocks noChangeAspect="1"/>
          </p:cNvPicPr>
          <p:nvPr/>
        </p:nvPicPr>
        <p:blipFill>
          <a:blip r:embed="rId2"/>
          <a:srcRect/>
          <a:stretch/>
        </p:blipFill>
        <p:spPr bwMode="auto">
          <a:xfrm>
            <a:off x="5869287" y="3870960"/>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74878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CC504-6E65-794B-A163-E15792AC17C9}"/>
              </a:ext>
            </a:extLst>
          </p:cNvPr>
          <p:cNvSpPr>
            <a:spLocks noGrp="1"/>
          </p:cNvSpPr>
          <p:nvPr>
            <p:ph type="title" idx="4294967295"/>
          </p:nvPr>
        </p:nvSpPr>
        <p:spPr>
          <a:xfrm>
            <a:off x="685800" y="306965"/>
            <a:ext cx="10363200" cy="1531938"/>
          </a:xfrm>
        </p:spPr>
        <p:txBody>
          <a:bodyPr/>
          <a:lstStyle/>
          <a:p>
            <a:r>
              <a:rPr lang="en-US" dirty="0"/>
              <a:t>What would you generally recommend as second-line therapy for a 65-year-old patient with </a:t>
            </a:r>
            <a:r>
              <a:rPr lang="en-US" u="sng" dirty="0"/>
              <a:t>FGFR3 mutation-positive</a:t>
            </a:r>
            <a:r>
              <a:rPr lang="en-US" dirty="0"/>
              <a:t> UBC metastatic to the liver whose disease progresses on first-line </a:t>
            </a:r>
            <a:r>
              <a:rPr lang="en-US" u="sng" dirty="0"/>
              <a:t>cisplatin/gemcitabine followed by avelumab maintenance</a:t>
            </a:r>
            <a:r>
              <a:rPr lang="en-US" dirty="0"/>
              <a:t>?</a:t>
            </a:r>
          </a:p>
        </p:txBody>
      </p:sp>
      <p:sp>
        <p:nvSpPr>
          <p:cNvPr id="72" name="Text Box 4">
            <a:extLst>
              <a:ext uri="{FF2B5EF4-FFF2-40B4-BE49-F238E27FC236}">
                <a16:creationId xmlns:a16="http://schemas.microsoft.com/office/drawing/2014/main" id="{128DA0B7-2CB3-D44C-ABD1-65C3EB519CF3}"/>
              </a:ext>
            </a:extLst>
          </p:cNvPr>
          <p:cNvSpPr txBox="1">
            <a:spLocks noChangeArrowheads="1"/>
          </p:cNvSpPr>
          <p:nvPr/>
        </p:nvSpPr>
        <p:spPr bwMode="auto">
          <a:xfrm>
            <a:off x="285986" y="2673295"/>
            <a:ext cx="3524014"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Erdafitinib </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74" name="Text Box 4">
            <a:extLst>
              <a:ext uri="{FF2B5EF4-FFF2-40B4-BE49-F238E27FC236}">
                <a16:creationId xmlns:a16="http://schemas.microsoft.com/office/drawing/2014/main" id="{63447936-2682-1A46-8ABB-44C484B67B01}"/>
              </a:ext>
            </a:extLst>
          </p:cNvPr>
          <p:cNvSpPr txBox="1">
            <a:spLocks noChangeArrowheads="1"/>
          </p:cNvSpPr>
          <p:nvPr/>
        </p:nvSpPr>
        <p:spPr bwMode="auto">
          <a:xfrm>
            <a:off x="285985" y="3739508"/>
            <a:ext cx="3524014"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Enfortumab</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 </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vedotin</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 </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84" name="Picture 1">
            <a:extLst>
              <a:ext uri="{FF2B5EF4-FFF2-40B4-BE49-F238E27FC236}">
                <a16:creationId xmlns:a16="http://schemas.microsoft.com/office/drawing/2014/main" id="{FA85B736-22B1-A047-B6A5-519143CF9D2A}"/>
              </a:ext>
            </a:extLst>
          </p:cNvPr>
          <p:cNvPicPr>
            <a:picLocks noChangeAspect="1"/>
          </p:cNvPicPr>
          <p:nvPr/>
        </p:nvPicPr>
        <p:blipFill>
          <a:blip r:embed="rId2"/>
          <a:srcRect/>
          <a:stretch/>
        </p:blipFill>
        <p:spPr bwMode="auto">
          <a:xfrm>
            <a:off x="3962400" y="2686944"/>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6" name="Picture 3">
            <a:extLst>
              <a:ext uri="{FF2B5EF4-FFF2-40B4-BE49-F238E27FC236}">
                <a16:creationId xmlns:a16="http://schemas.microsoft.com/office/drawing/2014/main" id="{8052E365-E8A8-E240-A007-94A1A6A9EA30}"/>
              </a:ext>
            </a:extLst>
          </p:cNvPr>
          <p:cNvPicPr>
            <a:picLocks noChangeAspect="1"/>
          </p:cNvPicPr>
          <p:nvPr/>
        </p:nvPicPr>
        <p:blipFill>
          <a:blip r:embed="rId3"/>
          <a:srcRect/>
          <a:stretch/>
        </p:blipFill>
        <p:spPr bwMode="auto">
          <a:xfrm>
            <a:off x="3962400" y="3739509"/>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3" name="Text Box 9">
            <a:extLst>
              <a:ext uri="{FF2B5EF4-FFF2-40B4-BE49-F238E27FC236}">
                <a16:creationId xmlns:a16="http://schemas.microsoft.com/office/drawing/2014/main" id="{D4AEFC4D-FA63-EE4B-8812-F2860EB481C4}"/>
              </a:ext>
            </a:extLst>
          </p:cNvPr>
          <p:cNvSpPr txBox="1">
            <a:spLocks noChangeArrowheads="1"/>
          </p:cNvSpPr>
          <p:nvPr/>
        </p:nvSpPr>
        <p:spPr bwMode="auto">
          <a:xfrm>
            <a:off x="9336360" y="2651279"/>
            <a:ext cx="411162" cy="41992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12</a:t>
            </a:r>
          </a:p>
        </p:txBody>
      </p:sp>
      <p:pic>
        <p:nvPicPr>
          <p:cNvPr id="96" name="Picture 1">
            <a:extLst>
              <a:ext uri="{FF2B5EF4-FFF2-40B4-BE49-F238E27FC236}">
                <a16:creationId xmlns:a16="http://schemas.microsoft.com/office/drawing/2014/main" id="{D05C7BE9-AF69-DF45-A707-82522DE555E7}"/>
              </a:ext>
            </a:extLst>
          </p:cNvPr>
          <p:cNvPicPr>
            <a:picLocks noChangeAspect="1"/>
          </p:cNvPicPr>
          <p:nvPr/>
        </p:nvPicPr>
        <p:blipFill>
          <a:blip r:embed="rId2"/>
          <a:srcRect/>
          <a:stretch/>
        </p:blipFill>
        <p:spPr bwMode="auto">
          <a:xfrm>
            <a:off x="4401312" y="2686944"/>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8" name="Picture 3">
            <a:extLst>
              <a:ext uri="{FF2B5EF4-FFF2-40B4-BE49-F238E27FC236}">
                <a16:creationId xmlns:a16="http://schemas.microsoft.com/office/drawing/2014/main" id="{3B21A41D-C38B-FE44-84CC-82BD828A21C9}"/>
              </a:ext>
            </a:extLst>
          </p:cNvPr>
          <p:cNvPicPr>
            <a:picLocks noChangeAspect="1"/>
          </p:cNvPicPr>
          <p:nvPr/>
        </p:nvPicPr>
        <p:blipFill>
          <a:blip r:embed="rId3"/>
          <a:srcRect/>
          <a:stretch/>
        </p:blipFill>
        <p:spPr bwMode="auto">
          <a:xfrm>
            <a:off x="4403699" y="3739509"/>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2" name="Text Box 9">
            <a:extLst>
              <a:ext uri="{FF2B5EF4-FFF2-40B4-BE49-F238E27FC236}">
                <a16:creationId xmlns:a16="http://schemas.microsoft.com/office/drawing/2014/main" id="{20141D04-A685-C247-9A6A-D47CB62F108E}"/>
              </a:ext>
            </a:extLst>
          </p:cNvPr>
          <p:cNvSpPr txBox="1">
            <a:spLocks noChangeArrowheads="1"/>
          </p:cNvSpPr>
          <p:nvPr/>
        </p:nvSpPr>
        <p:spPr bwMode="auto">
          <a:xfrm>
            <a:off x="7563208" y="3739508"/>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8</a:t>
            </a:r>
          </a:p>
        </p:txBody>
      </p:sp>
      <p:pic>
        <p:nvPicPr>
          <p:cNvPr id="52" name="Picture 3">
            <a:extLst>
              <a:ext uri="{FF2B5EF4-FFF2-40B4-BE49-F238E27FC236}">
                <a16:creationId xmlns:a16="http://schemas.microsoft.com/office/drawing/2014/main" id="{64D5A777-E2F6-2A49-9EB1-5DFFA16DE7E4}"/>
              </a:ext>
            </a:extLst>
          </p:cNvPr>
          <p:cNvPicPr>
            <a:picLocks noChangeAspect="1"/>
          </p:cNvPicPr>
          <p:nvPr/>
        </p:nvPicPr>
        <p:blipFill>
          <a:blip r:embed="rId3"/>
          <a:srcRect/>
          <a:stretch/>
        </p:blipFill>
        <p:spPr bwMode="auto">
          <a:xfrm>
            <a:off x="4844998" y="3739509"/>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 name="Picture 3">
            <a:extLst>
              <a:ext uri="{FF2B5EF4-FFF2-40B4-BE49-F238E27FC236}">
                <a16:creationId xmlns:a16="http://schemas.microsoft.com/office/drawing/2014/main" id="{A2C6869A-92FD-2E49-B823-C25AB8A488E8}"/>
              </a:ext>
            </a:extLst>
          </p:cNvPr>
          <p:cNvPicPr>
            <a:picLocks noChangeAspect="1"/>
          </p:cNvPicPr>
          <p:nvPr/>
        </p:nvPicPr>
        <p:blipFill>
          <a:blip r:embed="rId3"/>
          <a:srcRect/>
          <a:stretch/>
        </p:blipFill>
        <p:spPr bwMode="auto">
          <a:xfrm>
            <a:off x="5286297" y="3739509"/>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 name="Rectangle 22">
            <a:extLst>
              <a:ext uri="{FF2B5EF4-FFF2-40B4-BE49-F238E27FC236}">
                <a16:creationId xmlns:a16="http://schemas.microsoft.com/office/drawing/2014/main" id="{83878BC7-AA92-3944-B243-416621D9A984}"/>
              </a:ext>
            </a:extLst>
          </p:cNvPr>
          <p:cNvSpPr/>
          <p:nvPr/>
        </p:nvSpPr>
        <p:spPr>
          <a:xfrm>
            <a:off x="230079" y="6462442"/>
            <a:ext cx="6096000" cy="338554"/>
          </a:xfrm>
          <a:prstGeom prst="rect">
            <a:avLst/>
          </a:prstGeom>
        </p:spPr>
        <p:txBody>
          <a:bodyPr>
            <a:sp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Times New Roman" panose="02020603050405020304" pitchFamily="18" charset="0"/>
              </a:rPr>
              <a:t>Survey of genitourinary cancer clinical investigators</a:t>
            </a:r>
          </a:p>
        </p:txBody>
      </p:sp>
      <p:pic>
        <p:nvPicPr>
          <p:cNvPr id="28" name="Picture 1">
            <a:extLst>
              <a:ext uri="{FF2B5EF4-FFF2-40B4-BE49-F238E27FC236}">
                <a16:creationId xmlns:a16="http://schemas.microsoft.com/office/drawing/2014/main" id="{F10AFB18-E2EF-C94C-8423-76321BB49AF6}"/>
              </a:ext>
            </a:extLst>
          </p:cNvPr>
          <p:cNvPicPr>
            <a:picLocks noChangeAspect="1"/>
          </p:cNvPicPr>
          <p:nvPr/>
        </p:nvPicPr>
        <p:blipFill>
          <a:blip r:embed="rId2"/>
          <a:srcRect/>
          <a:stretch/>
        </p:blipFill>
        <p:spPr bwMode="auto">
          <a:xfrm>
            <a:off x="4840224" y="2686944"/>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 name="Picture 1">
            <a:extLst>
              <a:ext uri="{FF2B5EF4-FFF2-40B4-BE49-F238E27FC236}">
                <a16:creationId xmlns:a16="http://schemas.microsoft.com/office/drawing/2014/main" id="{79B4600A-8940-5C4A-8487-0D3D10B85C57}"/>
              </a:ext>
            </a:extLst>
          </p:cNvPr>
          <p:cNvPicPr>
            <a:picLocks noChangeAspect="1"/>
          </p:cNvPicPr>
          <p:nvPr/>
        </p:nvPicPr>
        <p:blipFill>
          <a:blip r:embed="rId2"/>
          <a:srcRect/>
          <a:stretch/>
        </p:blipFill>
        <p:spPr bwMode="auto">
          <a:xfrm>
            <a:off x="5291966" y="2686944"/>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 name="Picture 1">
            <a:extLst>
              <a:ext uri="{FF2B5EF4-FFF2-40B4-BE49-F238E27FC236}">
                <a16:creationId xmlns:a16="http://schemas.microsoft.com/office/drawing/2014/main" id="{5A462522-45DA-E448-A93A-51FFB7F23354}"/>
              </a:ext>
            </a:extLst>
          </p:cNvPr>
          <p:cNvPicPr>
            <a:picLocks noChangeAspect="1"/>
          </p:cNvPicPr>
          <p:nvPr/>
        </p:nvPicPr>
        <p:blipFill>
          <a:blip r:embed="rId2"/>
          <a:srcRect/>
          <a:stretch/>
        </p:blipFill>
        <p:spPr bwMode="auto">
          <a:xfrm>
            <a:off x="5743708" y="2686944"/>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 name="Picture 1">
            <a:extLst>
              <a:ext uri="{FF2B5EF4-FFF2-40B4-BE49-F238E27FC236}">
                <a16:creationId xmlns:a16="http://schemas.microsoft.com/office/drawing/2014/main" id="{C89D63B4-BF5C-A649-B37C-6B287B6379D9}"/>
              </a:ext>
            </a:extLst>
          </p:cNvPr>
          <p:cNvPicPr>
            <a:picLocks noChangeAspect="1"/>
          </p:cNvPicPr>
          <p:nvPr/>
        </p:nvPicPr>
        <p:blipFill>
          <a:blip r:embed="rId2"/>
          <a:srcRect/>
          <a:stretch/>
        </p:blipFill>
        <p:spPr bwMode="auto">
          <a:xfrm>
            <a:off x="6182620" y="2686944"/>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 name="Picture 1">
            <a:extLst>
              <a:ext uri="{FF2B5EF4-FFF2-40B4-BE49-F238E27FC236}">
                <a16:creationId xmlns:a16="http://schemas.microsoft.com/office/drawing/2014/main" id="{11A9BBA0-E303-2E41-914C-52EDA7D64FAD}"/>
              </a:ext>
            </a:extLst>
          </p:cNvPr>
          <p:cNvPicPr>
            <a:picLocks noChangeAspect="1"/>
          </p:cNvPicPr>
          <p:nvPr/>
        </p:nvPicPr>
        <p:blipFill>
          <a:blip r:embed="rId2"/>
          <a:srcRect/>
          <a:stretch/>
        </p:blipFill>
        <p:spPr bwMode="auto">
          <a:xfrm>
            <a:off x="6621532" y="2686944"/>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 name="Picture 1">
            <a:extLst>
              <a:ext uri="{FF2B5EF4-FFF2-40B4-BE49-F238E27FC236}">
                <a16:creationId xmlns:a16="http://schemas.microsoft.com/office/drawing/2014/main" id="{3B79924C-5CDD-484D-AC16-6A52158BE433}"/>
              </a:ext>
            </a:extLst>
          </p:cNvPr>
          <p:cNvPicPr>
            <a:picLocks noChangeAspect="1"/>
          </p:cNvPicPr>
          <p:nvPr/>
        </p:nvPicPr>
        <p:blipFill>
          <a:blip r:embed="rId2"/>
          <a:srcRect/>
          <a:stretch/>
        </p:blipFill>
        <p:spPr bwMode="auto">
          <a:xfrm>
            <a:off x="7073274" y="2686944"/>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 name="Picture 1">
            <a:extLst>
              <a:ext uri="{FF2B5EF4-FFF2-40B4-BE49-F238E27FC236}">
                <a16:creationId xmlns:a16="http://schemas.microsoft.com/office/drawing/2014/main" id="{22EA08D1-6CF8-CA41-BFA9-B9C70B302A63}"/>
              </a:ext>
            </a:extLst>
          </p:cNvPr>
          <p:cNvPicPr>
            <a:picLocks noChangeAspect="1"/>
          </p:cNvPicPr>
          <p:nvPr/>
        </p:nvPicPr>
        <p:blipFill>
          <a:blip r:embed="rId2"/>
          <a:srcRect/>
          <a:stretch/>
        </p:blipFill>
        <p:spPr bwMode="auto">
          <a:xfrm>
            <a:off x="7509163" y="2686944"/>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 name="Picture 1">
            <a:extLst>
              <a:ext uri="{FF2B5EF4-FFF2-40B4-BE49-F238E27FC236}">
                <a16:creationId xmlns:a16="http://schemas.microsoft.com/office/drawing/2014/main" id="{F35C00D5-1BD5-5E4A-A565-4D576A0F4BC0}"/>
              </a:ext>
            </a:extLst>
          </p:cNvPr>
          <p:cNvPicPr>
            <a:picLocks noChangeAspect="1"/>
          </p:cNvPicPr>
          <p:nvPr/>
        </p:nvPicPr>
        <p:blipFill>
          <a:blip r:embed="rId2"/>
          <a:srcRect/>
          <a:stretch/>
        </p:blipFill>
        <p:spPr bwMode="auto">
          <a:xfrm>
            <a:off x="7948075" y="2686944"/>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 name="Picture 1">
            <a:extLst>
              <a:ext uri="{FF2B5EF4-FFF2-40B4-BE49-F238E27FC236}">
                <a16:creationId xmlns:a16="http://schemas.microsoft.com/office/drawing/2014/main" id="{BAEE6FD4-C44B-D344-AFC7-382907DC3985}"/>
              </a:ext>
            </a:extLst>
          </p:cNvPr>
          <p:cNvPicPr>
            <a:picLocks noChangeAspect="1"/>
          </p:cNvPicPr>
          <p:nvPr/>
        </p:nvPicPr>
        <p:blipFill>
          <a:blip r:embed="rId2"/>
          <a:srcRect/>
          <a:stretch/>
        </p:blipFill>
        <p:spPr bwMode="auto">
          <a:xfrm>
            <a:off x="8386987" y="2686944"/>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 name="Picture 3">
            <a:extLst>
              <a:ext uri="{FF2B5EF4-FFF2-40B4-BE49-F238E27FC236}">
                <a16:creationId xmlns:a16="http://schemas.microsoft.com/office/drawing/2014/main" id="{78726789-04A8-6F48-9859-FD7A334CE37D}"/>
              </a:ext>
            </a:extLst>
          </p:cNvPr>
          <p:cNvPicPr>
            <a:picLocks noChangeAspect="1"/>
          </p:cNvPicPr>
          <p:nvPr/>
        </p:nvPicPr>
        <p:blipFill>
          <a:blip r:embed="rId3"/>
          <a:srcRect/>
          <a:stretch/>
        </p:blipFill>
        <p:spPr bwMode="auto">
          <a:xfrm>
            <a:off x="5743707" y="3739509"/>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 name="Picture 1">
            <a:extLst>
              <a:ext uri="{FF2B5EF4-FFF2-40B4-BE49-F238E27FC236}">
                <a16:creationId xmlns:a16="http://schemas.microsoft.com/office/drawing/2014/main" id="{0DC2EA42-A9BC-8744-AF79-516207EBEC70}"/>
              </a:ext>
            </a:extLst>
          </p:cNvPr>
          <p:cNvPicPr>
            <a:picLocks noChangeAspect="1"/>
          </p:cNvPicPr>
          <p:nvPr/>
        </p:nvPicPr>
        <p:blipFill>
          <a:blip r:embed="rId2"/>
          <a:srcRect/>
          <a:stretch/>
        </p:blipFill>
        <p:spPr bwMode="auto">
          <a:xfrm>
            <a:off x="8867047" y="2686944"/>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 name="Picture 3">
            <a:extLst>
              <a:ext uri="{FF2B5EF4-FFF2-40B4-BE49-F238E27FC236}">
                <a16:creationId xmlns:a16="http://schemas.microsoft.com/office/drawing/2014/main" id="{D9DC38B7-5FE6-104C-96A7-4FD5BB5892D4}"/>
              </a:ext>
            </a:extLst>
          </p:cNvPr>
          <p:cNvPicPr>
            <a:picLocks noChangeAspect="1"/>
          </p:cNvPicPr>
          <p:nvPr/>
        </p:nvPicPr>
        <p:blipFill>
          <a:blip r:embed="rId3"/>
          <a:srcRect/>
          <a:stretch/>
        </p:blipFill>
        <p:spPr bwMode="auto">
          <a:xfrm>
            <a:off x="6183468" y="3739509"/>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 name="Picture 3">
            <a:extLst>
              <a:ext uri="{FF2B5EF4-FFF2-40B4-BE49-F238E27FC236}">
                <a16:creationId xmlns:a16="http://schemas.microsoft.com/office/drawing/2014/main" id="{19C094E6-8127-8F4D-8A83-4C9C3A047E02}"/>
              </a:ext>
            </a:extLst>
          </p:cNvPr>
          <p:cNvPicPr>
            <a:picLocks noChangeAspect="1"/>
          </p:cNvPicPr>
          <p:nvPr/>
        </p:nvPicPr>
        <p:blipFill>
          <a:blip r:embed="rId3"/>
          <a:srcRect/>
          <a:stretch/>
        </p:blipFill>
        <p:spPr bwMode="auto">
          <a:xfrm>
            <a:off x="6624767" y="3739509"/>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 name="Picture 3">
            <a:extLst>
              <a:ext uri="{FF2B5EF4-FFF2-40B4-BE49-F238E27FC236}">
                <a16:creationId xmlns:a16="http://schemas.microsoft.com/office/drawing/2014/main" id="{BE872EBF-E917-154E-8AE7-1DD08C23468D}"/>
              </a:ext>
            </a:extLst>
          </p:cNvPr>
          <p:cNvPicPr>
            <a:picLocks noChangeAspect="1"/>
          </p:cNvPicPr>
          <p:nvPr/>
        </p:nvPicPr>
        <p:blipFill>
          <a:blip r:embed="rId3"/>
          <a:srcRect/>
          <a:stretch/>
        </p:blipFill>
        <p:spPr bwMode="auto">
          <a:xfrm>
            <a:off x="7082177" y="3739509"/>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54901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CC504-6E65-794B-A163-E15792AC17C9}"/>
              </a:ext>
            </a:extLst>
          </p:cNvPr>
          <p:cNvSpPr>
            <a:spLocks noGrp="1"/>
          </p:cNvSpPr>
          <p:nvPr>
            <p:ph type="title" idx="4294967295"/>
          </p:nvPr>
        </p:nvSpPr>
        <p:spPr>
          <a:xfrm>
            <a:off x="685800" y="152400"/>
            <a:ext cx="10287000" cy="1926578"/>
          </a:xfrm>
        </p:spPr>
        <p:txBody>
          <a:bodyPr/>
          <a:lstStyle/>
          <a:p>
            <a:r>
              <a:rPr lang="en-US" dirty="0"/>
              <a:t>What would you generally recommend as second-line therapy for an </a:t>
            </a:r>
            <a:r>
              <a:rPr lang="en-US" u="sng" dirty="0"/>
              <a:t>80-year-old</a:t>
            </a:r>
            <a:r>
              <a:rPr lang="en-US" dirty="0"/>
              <a:t> patient with </a:t>
            </a:r>
            <a:r>
              <a:rPr lang="en-US" u="sng" dirty="0"/>
              <a:t>FGFR3 mutation-positive</a:t>
            </a:r>
            <a:r>
              <a:rPr lang="en-US" dirty="0"/>
              <a:t> UBC metastatic to the liver whose disease progresses on first-line </a:t>
            </a:r>
            <a:r>
              <a:rPr lang="en-US" u="sng" dirty="0"/>
              <a:t>pembrolizumab</a:t>
            </a:r>
            <a:r>
              <a:rPr lang="en-US" dirty="0"/>
              <a:t>?</a:t>
            </a:r>
          </a:p>
        </p:txBody>
      </p:sp>
      <p:sp>
        <p:nvSpPr>
          <p:cNvPr id="72" name="Text Box 4">
            <a:extLst>
              <a:ext uri="{FF2B5EF4-FFF2-40B4-BE49-F238E27FC236}">
                <a16:creationId xmlns:a16="http://schemas.microsoft.com/office/drawing/2014/main" id="{128DA0B7-2CB3-D44C-ABD1-65C3EB519CF3}"/>
              </a:ext>
            </a:extLst>
          </p:cNvPr>
          <p:cNvSpPr txBox="1">
            <a:spLocks noChangeArrowheads="1"/>
          </p:cNvSpPr>
          <p:nvPr/>
        </p:nvSpPr>
        <p:spPr bwMode="auto">
          <a:xfrm>
            <a:off x="563127" y="2906485"/>
            <a:ext cx="3793699"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Erdafitinib </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73" name="Text Box 4">
            <a:extLst>
              <a:ext uri="{FF2B5EF4-FFF2-40B4-BE49-F238E27FC236}">
                <a16:creationId xmlns:a16="http://schemas.microsoft.com/office/drawing/2014/main" id="{63831789-C9BE-DB4B-9BC1-41F50D7736AF}"/>
              </a:ext>
            </a:extLst>
          </p:cNvPr>
          <p:cNvSpPr txBox="1">
            <a:spLocks noChangeArrowheads="1"/>
          </p:cNvSpPr>
          <p:nvPr/>
        </p:nvSpPr>
        <p:spPr bwMode="auto">
          <a:xfrm>
            <a:off x="381000" y="4595109"/>
            <a:ext cx="3975826"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Chemotherapy </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74" name="Text Box 4">
            <a:extLst>
              <a:ext uri="{FF2B5EF4-FFF2-40B4-BE49-F238E27FC236}">
                <a16:creationId xmlns:a16="http://schemas.microsoft.com/office/drawing/2014/main" id="{63447936-2682-1A46-8ABB-44C484B67B01}"/>
              </a:ext>
            </a:extLst>
          </p:cNvPr>
          <p:cNvSpPr txBox="1">
            <a:spLocks noChangeArrowheads="1"/>
          </p:cNvSpPr>
          <p:nvPr/>
        </p:nvSpPr>
        <p:spPr bwMode="auto">
          <a:xfrm>
            <a:off x="259142" y="3667268"/>
            <a:ext cx="4097684"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Enfortumab</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 </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vedotin</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 </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82" name="Picture 81">
            <a:extLst>
              <a:ext uri="{FF2B5EF4-FFF2-40B4-BE49-F238E27FC236}">
                <a16:creationId xmlns:a16="http://schemas.microsoft.com/office/drawing/2014/main" id="{7A42EFDB-0DDA-494A-B2D5-401890957E13}"/>
              </a:ext>
            </a:extLst>
          </p:cNvPr>
          <p:cNvPicPr>
            <a:picLocks noChangeAspect="1"/>
          </p:cNvPicPr>
          <p:nvPr/>
        </p:nvPicPr>
        <p:blipFill>
          <a:blip r:embed="rId2"/>
          <a:srcRect/>
          <a:stretch/>
        </p:blipFill>
        <p:spPr bwMode="auto">
          <a:xfrm>
            <a:off x="4526080" y="4563980"/>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 name="Picture 1">
            <a:extLst>
              <a:ext uri="{FF2B5EF4-FFF2-40B4-BE49-F238E27FC236}">
                <a16:creationId xmlns:a16="http://schemas.microsoft.com/office/drawing/2014/main" id="{FA85B736-22B1-A047-B6A5-519143CF9D2A}"/>
              </a:ext>
            </a:extLst>
          </p:cNvPr>
          <p:cNvPicPr>
            <a:picLocks noChangeAspect="1"/>
          </p:cNvPicPr>
          <p:nvPr/>
        </p:nvPicPr>
        <p:blipFill>
          <a:blip r:embed="rId3"/>
          <a:srcRect/>
          <a:stretch/>
        </p:blipFill>
        <p:spPr bwMode="auto">
          <a:xfrm>
            <a:off x="4526080" y="287684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 name="Picture 3">
            <a:extLst>
              <a:ext uri="{FF2B5EF4-FFF2-40B4-BE49-F238E27FC236}">
                <a16:creationId xmlns:a16="http://schemas.microsoft.com/office/drawing/2014/main" id="{8052E365-E8A8-E240-A007-94A1A6A9EA30}"/>
              </a:ext>
            </a:extLst>
          </p:cNvPr>
          <p:cNvPicPr>
            <a:picLocks noChangeAspect="1"/>
          </p:cNvPicPr>
          <p:nvPr/>
        </p:nvPicPr>
        <p:blipFill>
          <a:blip r:embed="rId4"/>
          <a:srcRect/>
          <a:stretch/>
        </p:blipFill>
        <p:spPr bwMode="auto">
          <a:xfrm>
            <a:off x="4526080" y="371703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3" name="Text Box 9">
            <a:extLst>
              <a:ext uri="{FF2B5EF4-FFF2-40B4-BE49-F238E27FC236}">
                <a16:creationId xmlns:a16="http://schemas.microsoft.com/office/drawing/2014/main" id="{D4AEFC4D-FA63-EE4B-8812-F2860EB481C4}"/>
              </a:ext>
            </a:extLst>
          </p:cNvPr>
          <p:cNvSpPr txBox="1">
            <a:spLocks noChangeArrowheads="1"/>
          </p:cNvSpPr>
          <p:nvPr/>
        </p:nvSpPr>
        <p:spPr bwMode="auto">
          <a:xfrm>
            <a:off x="8457521" y="2841177"/>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9</a:t>
            </a:r>
          </a:p>
        </p:txBody>
      </p:sp>
      <p:pic>
        <p:nvPicPr>
          <p:cNvPr id="96" name="Picture 1">
            <a:extLst>
              <a:ext uri="{FF2B5EF4-FFF2-40B4-BE49-F238E27FC236}">
                <a16:creationId xmlns:a16="http://schemas.microsoft.com/office/drawing/2014/main" id="{D05C7BE9-AF69-DF45-A707-82522DE555E7}"/>
              </a:ext>
            </a:extLst>
          </p:cNvPr>
          <p:cNvPicPr>
            <a:picLocks noChangeAspect="1"/>
          </p:cNvPicPr>
          <p:nvPr/>
        </p:nvPicPr>
        <p:blipFill>
          <a:blip r:embed="rId3"/>
          <a:srcRect/>
          <a:stretch/>
        </p:blipFill>
        <p:spPr bwMode="auto">
          <a:xfrm>
            <a:off x="4964992" y="287684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8" name="Picture 3">
            <a:extLst>
              <a:ext uri="{FF2B5EF4-FFF2-40B4-BE49-F238E27FC236}">
                <a16:creationId xmlns:a16="http://schemas.microsoft.com/office/drawing/2014/main" id="{3B21A41D-C38B-FE44-84CC-82BD828A21C9}"/>
              </a:ext>
            </a:extLst>
          </p:cNvPr>
          <p:cNvPicPr>
            <a:picLocks noChangeAspect="1"/>
          </p:cNvPicPr>
          <p:nvPr/>
        </p:nvPicPr>
        <p:blipFill>
          <a:blip r:embed="rId4"/>
          <a:srcRect/>
          <a:stretch/>
        </p:blipFill>
        <p:spPr bwMode="auto">
          <a:xfrm>
            <a:off x="4964992" y="371703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7" name="Picture 1">
            <a:extLst>
              <a:ext uri="{FF2B5EF4-FFF2-40B4-BE49-F238E27FC236}">
                <a16:creationId xmlns:a16="http://schemas.microsoft.com/office/drawing/2014/main" id="{BD51CFC5-79C0-6A49-93BD-3EEFDE33AF13}"/>
              </a:ext>
            </a:extLst>
          </p:cNvPr>
          <p:cNvPicPr>
            <a:picLocks noChangeAspect="1"/>
          </p:cNvPicPr>
          <p:nvPr/>
        </p:nvPicPr>
        <p:blipFill>
          <a:blip r:embed="rId3"/>
          <a:srcRect/>
          <a:stretch/>
        </p:blipFill>
        <p:spPr bwMode="auto">
          <a:xfrm>
            <a:off x="5403904" y="287684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2" name="Text Box 9">
            <a:extLst>
              <a:ext uri="{FF2B5EF4-FFF2-40B4-BE49-F238E27FC236}">
                <a16:creationId xmlns:a16="http://schemas.microsoft.com/office/drawing/2014/main" id="{20141D04-A685-C247-9A6A-D47CB62F108E}"/>
              </a:ext>
            </a:extLst>
          </p:cNvPr>
          <p:cNvSpPr txBox="1">
            <a:spLocks noChangeArrowheads="1"/>
          </p:cNvSpPr>
          <p:nvPr/>
        </p:nvSpPr>
        <p:spPr bwMode="auto">
          <a:xfrm>
            <a:off x="7652675" y="3718351"/>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7</a:t>
            </a:r>
          </a:p>
        </p:txBody>
      </p:sp>
      <p:sp>
        <p:nvSpPr>
          <p:cNvPr id="253" name="Text Box 9">
            <a:extLst>
              <a:ext uri="{FF2B5EF4-FFF2-40B4-BE49-F238E27FC236}">
                <a16:creationId xmlns:a16="http://schemas.microsoft.com/office/drawing/2014/main" id="{DA13BDB2-2F8D-6D46-BDA6-F50ECFA6C035}"/>
              </a:ext>
            </a:extLst>
          </p:cNvPr>
          <p:cNvSpPr txBox="1">
            <a:spLocks noChangeArrowheads="1"/>
          </p:cNvSpPr>
          <p:nvPr/>
        </p:nvSpPr>
        <p:spPr bwMode="auto">
          <a:xfrm>
            <a:off x="6312024" y="4562454"/>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4</a:t>
            </a:r>
          </a:p>
        </p:txBody>
      </p:sp>
      <p:pic>
        <p:nvPicPr>
          <p:cNvPr id="37" name="Picture 1">
            <a:extLst>
              <a:ext uri="{FF2B5EF4-FFF2-40B4-BE49-F238E27FC236}">
                <a16:creationId xmlns:a16="http://schemas.microsoft.com/office/drawing/2014/main" id="{F8C1316B-B1C9-C340-8B30-DB8C4909C8BD}"/>
              </a:ext>
            </a:extLst>
          </p:cNvPr>
          <p:cNvPicPr>
            <a:picLocks noChangeAspect="1"/>
          </p:cNvPicPr>
          <p:nvPr/>
        </p:nvPicPr>
        <p:blipFill>
          <a:blip r:embed="rId3"/>
          <a:srcRect/>
          <a:stretch/>
        </p:blipFill>
        <p:spPr bwMode="auto">
          <a:xfrm>
            <a:off x="5838382" y="287684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 name="Rectangle 25">
            <a:extLst>
              <a:ext uri="{FF2B5EF4-FFF2-40B4-BE49-F238E27FC236}">
                <a16:creationId xmlns:a16="http://schemas.microsoft.com/office/drawing/2014/main" id="{70212811-748A-2B43-A697-A78102F9334F}"/>
              </a:ext>
            </a:extLst>
          </p:cNvPr>
          <p:cNvSpPr/>
          <p:nvPr/>
        </p:nvSpPr>
        <p:spPr>
          <a:xfrm>
            <a:off x="230079" y="6462442"/>
            <a:ext cx="6096000" cy="338554"/>
          </a:xfrm>
          <a:prstGeom prst="rect">
            <a:avLst/>
          </a:prstGeom>
        </p:spPr>
        <p:txBody>
          <a:bodyPr>
            <a:sp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Times New Roman" panose="02020603050405020304" pitchFamily="18" charset="0"/>
              </a:rPr>
              <a:t>Survey of genitourinary cancer clinical investigators</a:t>
            </a:r>
          </a:p>
        </p:txBody>
      </p:sp>
      <p:pic>
        <p:nvPicPr>
          <p:cNvPr id="31" name="Picture 1">
            <a:extLst>
              <a:ext uri="{FF2B5EF4-FFF2-40B4-BE49-F238E27FC236}">
                <a16:creationId xmlns:a16="http://schemas.microsoft.com/office/drawing/2014/main" id="{3B9A195E-7EFD-6047-BDB3-27A7567426B8}"/>
              </a:ext>
            </a:extLst>
          </p:cNvPr>
          <p:cNvPicPr>
            <a:picLocks noChangeAspect="1"/>
          </p:cNvPicPr>
          <p:nvPr/>
        </p:nvPicPr>
        <p:blipFill>
          <a:blip r:embed="rId3"/>
          <a:srcRect/>
          <a:stretch/>
        </p:blipFill>
        <p:spPr bwMode="auto">
          <a:xfrm>
            <a:off x="6280829" y="287684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1">
            <a:extLst>
              <a:ext uri="{FF2B5EF4-FFF2-40B4-BE49-F238E27FC236}">
                <a16:creationId xmlns:a16="http://schemas.microsoft.com/office/drawing/2014/main" id="{CD3E1AA6-6D05-2C45-938B-56428F4F2B90}"/>
              </a:ext>
            </a:extLst>
          </p:cNvPr>
          <p:cNvPicPr>
            <a:picLocks noChangeAspect="1"/>
          </p:cNvPicPr>
          <p:nvPr/>
        </p:nvPicPr>
        <p:blipFill>
          <a:blip r:embed="rId3"/>
          <a:srcRect/>
          <a:stretch/>
        </p:blipFill>
        <p:spPr bwMode="auto">
          <a:xfrm>
            <a:off x="6715307" y="287684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1">
            <a:extLst>
              <a:ext uri="{FF2B5EF4-FFF2-40B4-BE49-F238E27FC236}">
                <a16:creationId xmlns:a16="http://schemas.microsoft.com/office/drawing/2014/main" id="{FABF66ED-8084-3642-A820-A1DB2839C6BB}"/>
              </a:ext>
            </a:extLst>
          </p:cNvPr>
          <p:cNvPicPr>
            <a:picLocks noChangeAspect="1"/>
          </p:cNvPicPr>
          <p:nvPr/>
        </p:nvPicPr>
        <p:blipFill>
          <a:blip r:embed="rId3"/>
          <a:srcRect/>
          <a:stretch/>
        </p:blipFill>
        <p:spPr bwMode="auto">
          <a:xfrm>
            <a:off x="7142527" y="287684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3">
            <a:extLst>
              <a:ext uri="{FF2B5EF4-FFF2-40B4-BE49-F238E27FC236}">
                <a16:creationId xmlns:a16="http://schemas.microsoft.com/office/drawing/2014/main" id="{7AD406A0-CFBF-BF4D-955A-CC8E51DEF483}"/>
              </a:ext>
            </a:extLst>
          </p:cNvPr>
          <p:cNvPicPr>
            <a:picLocks noChangeAspect="1"/>
          </p:cNvPicPr>
          <p:nvPr/>
        </p:nvPicPr>
        <p:blipFill>
          <a:blip r:embed="rId4"/>
          <a:srcRect/>
          <a:stretch/>
        </p:blipFill>
        <p:spPr bwMode="auto">
          <a:xfrm>
            <a:off x="5403904" y="371703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3">
            <a:extLst>
              <a:ext uri="{FF2B5EF4-FFF2-40B4-BE49-F238E27FC236}">
                <a16:creationId xmlns:a16="http://schemas.microsoft.com/office/drawing/2014/main" id="{153960B8-7756-1E46-9D9B-E91A9DC55145}"/>
              </a:ext>
            </a:extLst>
          </p:cNvPr>
          <p:cNvPicPr>
            <a:picLocks noChangeAspect="1"/>
          </p:cNvPicPr>
          <p:nvPr/>
        </p:nvPicPr>
        <p:blipFill>
          <a:blip r:embed="rId4"/>
          <a:srcRect/>
          <a:stretch/>
        </p:blipFill>
        <p:spPr bwMode="auto">
          <a:xfrm>
            <a:off x="5838382" y="371703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 name="Picture 3">
            <a:extLst>
              <a:ext uri="{FF2B5EF4-FFF2-40B4-BE49-F238E27FC236}">
                <a16:creationId xmlns:a16="http://schemas.microsoft.com/office/drawing/2014/main" id="{3BC92B1C-1102-6441-A565-77E9D8281C3F}"/>
              </a:ext>
            </a:extLst>
          </p:cNvPr>
          <p:cNvPicPr>
            <a:picLocks noChangeAspect="1"/>
          </p:cNvPicPr>
          <p:nvPr/>
        </p:nvPicPr>
        <p:blipFill>
          <a:blip r:embed="rId4"/>
          <a:srcRect/>
          <a:stretch/>
        </p:blipFill>
        <p:spPr bwMode="auto">
          <a:xfrm>
            <a:off x="6277294" y="371703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 name="Picture 3">
            <a:extLst>
              <a:ext uri="{FF2B5EF4-FFF2-40B4-BE49-F238E27FC236}">
                <a16:creationId xmlns:a16="http://schemas.microsoft.com/office/drawing/2014/main" id="{12E6D160-D7BD-554B-A485-97C671C6BB35}"/>
              </a:ext>
            </a:extLst>
          </p:cNvPr>
          <p:cNvPicPr>
            <a:picLocks noChangeAspect="1"/>
          </p:cNvPicPr>
          <p:nvPr/>
        </p:nvPicPr>
        <p:blipFill>
          <a:blip r:embed="rId4"/>
          <a:srcRect/>
          <a:stretch/>
        </p:blipFill>
        <p:spPr bwMode="auto">
          <a:xfrm>
            <a:off x="6703614" y="371703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 name="Picture 39">
            <a:extLst>
              <a:ext uri="{FF2B5EF4-FFF2-40B4-BE49-F238E27FC236}">
                <a16:creationId xmlns:a16="http://schemas.microsoft.com/office/drawing/2014/main" id="{CAAB4079-785C-B14A-BCD2-EB7C500D8766}"/>
              </a:ext>
            </a:extLst>
          </p:cNvPr>
          <p:cNvPicPr>
            <a:picLocks noChangeAspect="1"/>
          </p:cNvPicPr>
          <p:nvPr/>
        </p:nvPicPr>
        <p:blipFill>
          <a:blip r:embed="rId2"/>
          <a:srcRect/>
          <a:stretch/>
        </p:blipFill>
        <p:spPr bwMode="auto">
          <a:xfrm>
            <a:off x="4964992" y="4563980"/>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 name="Picture 33">
            <a:extLst>
              <a:ext uri="{FF2B5EF4-FFF2-40B4-BE49-F238E27FC236}">
                <a16:creationId xmlns:a16="http://schemas.microsoft.com/office/drawing/2014/main" id="{5CD57051-DA9C-2C40-A7D0-2AF2F5B4F61C}"/>
              </a:ext>
            </a:extLst>
          </p:cNvPr>
          <p:cNvPicPr>
            <a:picLocks noChangeAspect="1"/>
          </p:cNvPicPr>
          <p:nvPr/>
        </p:nvPicPr>
        <p:blipFill>
          <a:blip r:embed="rId2"/>
          <a:srcRect/>
          <a:stretch/>
        </p:blipFill>
        <p:spPr bwMode="auto">
          <a:xfrm>
            <a:off x="5402380" y="4563980"/>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 name="Picture 34">
            <a:extLst>
              <a:ext uri="{FF2B5EF4-FFF2-40B4-BE49-F238E27FC236}">
                <a16:creationId xmlns:a16="http://schemas.microsoft.com/office/drawing/2014/main" id="{906E1155-9BAC-5649-99F5-D96E37546240}"/>
              </a:ext>
            </a:extLst>
          </p:cNvPr>
          <p:cNvPicPr>
            <a:picLocks noChangeAspect="1"/>
          </p:cNvPicPr>
          <p:nvPr/>
        </p:nvPicPr>
        <p:blipFill>
          <a:blip r:embed="rId2"/>
          <a:srcRect/>
          <a:stretch/>
        </p:blipFill>
        <p:spPr bwMode="auto">
          <a:xfrm>
            <a:off x="5841292" y="4563980"/>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3">
            <a:extLst>
              <a:ext uri="{FF2B5EF4-FFF2-40B4-BE49-F238E27FC236}">
                <a16:creationId xmlns:a16="http://schemas.microsoft.com/office/drawing/2014/main" id="{569C145F-216B-4B46-BE9F-BB78E617F9BD}"/>
              </a:ext>
            </a:extLst>
          </p:cNvPr>
          <p:cNvPicPr>
            <a:picLocks noChangeAspect="1"/>
          </p:cNvPicPr>
          <p:nvPr/>
        </p:nvPicPr>
        <p:blipFill>
          <a:blip r:embed="rId4"/>
          <a:srcRect/>
          <a:stretch/>
        </p:blipFill>
        <p:spPr bwMode="auto">
          <a:xfrm>
            <a:off x="7142526" y="371703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1">
            <a:extLst>
              <a:ext uri="{FF2B5EF4-FFF2-40B4-BE49-F238E27FC236}">
                <a16:creationId xmlns:a16="http://schemas.microsoft.com/office/drawing/2014/main" id="{5F64A145-2544-7544-B789-B51A5EBBDA9E}"/>
              </a:ext>
            </a:extLst>
          </p:cNvPr>
          <p:cNvPicPr>
            <a:picLocks noChangeAspect="1"/>
          </p:cNvPicPr>
          <p:nvPr/>
        </p:nvPicPr>
        <p:blipFill>
          <a:blip r:embed="rId3"/>
          <a:srcRect/>
          <a:stretch/>
        </p:blipFill>
        <p:spPr bwMode="auto">
          <a:xfrm>
            <a:off x="7569747" y="287684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 name="Picture 1">
            <a:extLst>
              <a:ext uri="{FF2B5EF4-FFF2-40B4-BE49-F238E27FC236}">
                <a16:creationId xmlns:a16="http://schemas.microsoft.com/office/drawing/2014/main" id="{2C1E2921-63B5-0446-8F60-0EEF07E9385A}"/>
              </a:ext>
            </a:extLst>
          </p:cNvPr>
          <p:cNvPicPr>
            <a:picLocks noChangeAspect="1"/>
          </p:cNvPicPr>
          <p:nvPr/>
        </p:nvPicPr>
        <p:blipFill>
          <a:blip r:embed="rId3"/>
          <a:srcRect/>
          <a:stretch/>
        </p:blipFill>
        <p:spPr bwMode="auto">
          <a:xfrm>
            <a:off x="7996967" y="287684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3890116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CC504-6E65-794B-A163-E15792AC17C9}"/>
              </a:ext>
            </a:extLst>
          </p:cNvPr>
          <p:cNvSpPr>
            <a:spLocks noGrp="1"/>
          </p:cNvSpPr>
          <p:nvPr>
            <p:ph type="title" idx="4294967295"/>
          </p:nvPr>
        </p:nvSpPr>
        <p:spPr>
          <a:xfrm>
            <a:off x="685800" y="435622"/>
            <a:ext cx="10363200" cy="1926578"/>
          </a:xfrm>
        </p:spPr>
        <p:txBody>
          <a:bodyPr/>
          <a:lstStyle/>
          <a:p>
            <a:r>
              <a:rPr lang="en-US" dirty="0"/>
              <a:t>What would you generally recommend as third-line therapy for an 80-year-old patient with </a:t>
            </a:r>
            <a:r>
              <a:rPr lang="en-US" u="sng" dirty="0"/>
              <a:t>FGFR wild-type</a:t>
            </a:r>
            <a:r>
              <a:rPr lang="en-US" dirty="0"/>
              <a:t> metastatic UBC whose disease has progressed on first-line pembrolizumab and second-line </a:t>
            </a:r>
            <a:r>
              <a:rPr lang="en-US" u="sng" dirty="0" err="1"/>
              <a:t>enfortumab</a:t>
            </a:r>
            <a:r>
              <a:rPr lang="en-US" u="sng" dirty="0"/>
              <a:t> </a:t>
            </a:r>
            <a:r>
              <a:rPr lang="en-US" u="sng" dirty="0" err="1"/>
              <a:t>vedotin</a:t>
            </a:r>
            <a:r>
              <a:rPr lang="en-US" dirty="0"/>
              <a:t>? </a:t>
            </a:r>
          </a:p>
        </p:txBody>
      </p:sp>
      <p:sp>
        <p:nvSpPr>
          <p:cNvPr id="72" name="Text Box 4">
            <a:extLst>
              <a:ext uri="{FF2B5EF4-FFF2-40B4-BE49-F238E27FC236}">
                <a16:creationId xmlns:a16="http://schemas.microsoft.com/office/drawing/2014/main" id="{128DA0B7-2CB3-D44C-ABD1-65C3EB519CF3}"/>
              </a:ext>
            </a:extLst>
          </p:cNvPr>
          <p:cNvSpPr txBox="1">
            <a:spLocks noChangeArrowheads="1"/>
          </p:cNvSpPr>
          <p:nvPr/>
        </p:nvSpPr>
        <p:spPr bwMode="auto">
          <a:xfrm>
            <a:off x="563127" y="4292730"/>
            <a:ext cx="3793699"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Chemotherapy </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74" name="Text Box 4">
            <a:extLst>
              <a:ext uri="{FF2B5EF4-FFF2-40B4-BE49-F238E27FC236}">
                <a16:creationId xmlns:a16="http://schemas.microsoft.com/office/drawing/2014/main" id="{63447936-2682-1A46-8ABB-44C484B67B01}"/>
              </a:ext>
            </a:extLst>
          </p:cNvPr>
          <p:cNvSpPr txBox="1">
            <a:spLocks noChangeArrowheads="1"/>
          </p:cNvSpPr>
          <p:nvPr/>
        </p:nvSpPr>
        <p:spPr bwMode="auto">
          <a:xfrm>
            <a:off x="259142" y="3451154"/>
            <a:ext cx="4097684"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Sacituzumab </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govitecan</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 </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84" name="Picture 1">
            <a:extLst>
              <a:ext uri="{FF2B5EF4-FFF2-40B4-BE49-F238E27FC236}">
                <a16:creationId xmlns:a16="http://schemas.microsoft.com/office/drawing/2014/main" id="{FA85B736-22B1-A047-B6A5-519143CF9D2A}"/>
              </a:ext>
            </a:extLst>
          </p:cNvPr>
          <p:cNvPicPr>
            <a:picLocks noChangeAspect="1"/>
          </p:cNvPicPr>
          <p:nvPr/>
        </p:nvPicPr>
        <p:blipFill>
          <a:blip r:embed="rId2"/>
          <a:srcRect/>
          <a:stretch/>
        </p:blipFill>
        <p:spPr bwMode="auto">
          <a:xfrm>
            <a:off x="4526080" y="3429000"/>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6" name="Picture 3">
            <a:extLst>
              <a:ext uri="{FF2B5EF4-FFF2-40B4-BE49-F238E27FC236}">
                <a16:creationId xmlns:a16="http://schemas.microsoft.com/office/drawing/2014/main" id="{8052E365-E8A8-E240-A007-94A1A6A9EA30}"/>
              </a:ext>
            </a:extLst>
          </p:cNvPr>
          <p:cNvPicPr>
            <a:picLocks noChangeAspect="1"/>
          </p:cNvPicPr>
          <p:nvPr/>
        </p:nvPicPr>
        <p:blipFill>
          <a:blip r:embed="rId3"/>
          <a:srcRect/>
          <a:stretch/>
        </p:blipFill>
        <p:spPr bwMode="auto">
          <a:xfrm>
            <a:off x="4526080" y="4269190"/>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3" name="Text Box 9">
            <a:extLst>
              <a:ext uri="{FF2B5EF4-FFF2-40B4-BE49-F238E27FC236}">
                <a16:creationId xmlns:a16="http://schemas.microsoft.com/office/drawing/2014/main" id="{D4AEFC4D-FA63-EE4B-8812-F2860EB481C4}"/>
              </a:ext>
            </a:extLst>
          </p:cNvPr>
          <p:cNvSpPr txBox="1">
            <a:spLocks noChangeArrowheads="1"/>
          </p:cNvSpPr>
          <p:nvPr/>
        </p:nvSpPr>
        <p:spPr bwMode="auto">
          <a:xfrm>
            <a:off x="8974429" y="3393335"/>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10</a:t>
            </a:r>
          </a:p>
        </p:txBody>
      </p:sp>
      <p:pic>
        <p:nvPicPr>
          <p:cNvPr id="96" name="Picture 1">
            <a:extLst>
              <a:ext uri="{FF2B5EF4-FFF2-40B4-BE49-F238E27FC236}">
                <a16:creationId xmlns:a16="http://schemas.microsoft.com/office/drawing/2014/main" id="{D05C7BE9-AF69-DF45-A707-82522DE555E7}"/>
              </a:ext>
            </a:extLst>
          </p:cNvPr>
          <p:cNvPicPr>
            <a:picLocks noChangeAspect="1"/>
          </p:cNvPicPr>
          <p:nvPr/>
        </p:nvPicPr>
        <p:blipFill>
          <a:blip r:embed="rId2"/>
          <a:srcRect/>
          <a:stretch/>
        </p:blipFill>
        <p:spPr bwMode="auto">
          <a:xfrm>
            <a:off x="4970091" y="3429000"/>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8" name="Picture 3">
            <a:extLst>
              <a:ext uri="{FF2B5EF4-FFF2-40B4-BE49-F238E27FC236}">
                <a16:creationId xmlns:a16="http://schemas.microsoft.com/office/drawing/2014/main" id="{3B21A41D-C38B-FE44-84CC-82BD828A21C9}"/>
              </a:ext>
            </a:extLst>
          </p:cNvPr>
          <p:cNvPicPr>
            <a:picLocks noChangeAspect="1"/>
          </p:cNvPicPr>
          <p:nvPr/>
        </p:nvPicPr>
        <p:blipFill>
          <a:blip r:embed="rId3"/>
          <a:srcRect/>
          <a:stretch/>
        </p:blipFill>
        <p:spPr bwMode="auto">
          <a:xfrm>
            <a:off x="4970091" y="4269190"/>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7" name="Picture 1">
            <a:extLst>
              <a:ext uri="{FF2B5EF4-FFF2-40B4-BE49-F238E27FC236}">
                <a16:creationId xmlns:a16="http://schemas.microsoft.com/office/drawing/2014/main" id="{BD51CFC5-79C0-6A49-93BD-3EEFDE33AF13}"/>
              </a:ext>
            </a:extLst>
          </p:cNvPr>
          <p:cNvPicPr>
            <a:picLocks noChangeAspect="1"/>
          </p:cNvPicPr>
          <p:nvPr/>
        </p:nvPicPr>
        <p:blipFill>
          <a:blip r:embed="rId2"/>
          <a:srcRect/>
          <a:stretch/>
        </p:blipFill>
        <p:spPr bwMode="auto">
          <a:xfrm>
            <a:off x="5414102" y="3429000"/>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2" name="Text Box 9">
            <a:extLst>
              <a:ext uri="{FF2B5EF4-FFF2-40B4-BE49-F238E27FC236}">
                <a16:creationId xmlns:a16="http://schemas.microsoft.com/office/drawing/2014/main" id="{20141D04-A685-C247-9A6A-D47CB62F108E}"/>
              </a:ext>
            </a:extLst>
          </p:cNvPr>
          <p:cNvSpPr txBox="1">
            <a:spLocks noChangeArrowheads="1"/>
          </p:cNvSpPr>
          <p:nvPr/>
        </p:nvSpPr>
        <p:spPr bwMode="auto">
          <a:xfrm>
            <a:off x="8610600" y="4270509"/>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9</a:t>
            </a:r>
          </a:p>
        </p:txBody>
      </p:sp>
      <p:pic>
        <p:nvPicPr>
          <p:cNvPr id="37" name="Picture 1">
            <a:extLst>
              <a:ext uri="{FF2B5EF4-FFF2-40B4-BE49-F238E27FC236}">
                <a16:creationId xmlns:a16="http://schemas.microsoft.com/office/drawing/2014/main" id="{F8C1316B-B1C9-C340-8B30-DB8C4909C8BD}"/>
              </a:ext>
            </a:extLst>
          </p:cNvPr>
          <p:cNvPicPr>
            <a:picLocks noChangeAspect="1"/>
          </p:cNvPicPr>
          <p:nvPr/>
        </p:nvPicPr>
        <p:blipFill>
          <a:blip r:embed="rId2"/>
          <a:srcRect/>
          <a:stretch/>
        </p:blipFill>
        <p:spPr bwMode="auto">
          <a:xfrm>
            <a:off x="5858113" y="3429000"/>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 name="Rectangle 25">
            <a:extLst>
              <a:ext uri="{FF2B5EF4-FFF2-40B4-BE49-F238E27FC236}">
                <a16:creationId xmlns:a16="http://schemas.microsoft.com/office/drawing/2014/main" id="{70212811-748A-2B43-A697-A78102F9334F}"/>
              </a:ext>
            </a:extLst>
          </p:cNvPr>
          <p:cNvSpPr/>
          <p:nvPr/>
        </p:nvSpPr>
        <p:spPr>
          <a:xfrm>
            <a:off x="230079" y="6462442"/>
            <a:ext cx="6096000" cy="338554"/>
          </a:xfrm>
          <a:prstGeom prst="rect">
            <a:avLst/>
          </a:prstGeom>
        </p:spPr>
        <p:txBody>
          <a:bodyPr>
            <a:sp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Times New Roman" panose="02020603050405020304" pitchFamily="18" charset="0"/>
              </a:rPr>
              <a:t>Survey of genitourinary cancer clinical investigators</a:t>
            </a:r>
          </a:p>
        </p:txBody>
      </p:sp>
      <p:pic>
        <p:nvPicPr>
          <p:cNvPr id="31" name="Picture 1">
            <a:extLst>
              <a:ext uri="{FF2B5EF4-FFF2-40B4-BE49-F238E27FC236}">
                <a16:creationId xmlns:a16="http://schemas.microsoft.com/office/drawing/2014/main" id="{3B9A195E-7EFD-6047-BDB3-27A7567426B8}"/>
              </a:ext>
            </a:extLst>
          </p:cNvPr>
          <p:cNvPicPr>
            <a:picLocks noChangeAspect="1"/>
          </p:cNvPicPr>
          <p:nvPr/>
        </p:nvPicPr>
        <p:blipFill>
          <a:blip r:embed="rId2"/>
          <a:srcRect/>
          <a:stretch/>
        </p:blipFill>
        <p:spPr bwMode="auto">
          <a:xfrm>
            <a:off x="6302124" y="3429000"/>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 name="Picture 1">
            <a:extLst>
              <a:ext uri="{FF2B5EF4-FFF2-40B4-BE49-F238E27FC236}">
                <a16:creationId xmlns:a16="http://schemas.microsoft.com/office/drawing/2014/main" id="{CD3E1AA6-6D05-2C45-938B-56428F4F2B90}"/>
              </a:ext>
            </a:extLst>
          </p:cNvPr>
          <p:cNvPicPr>
            <a:picLocks noChangeAspect="1"/>
          </p:cNvPicPr>
          <p:nvPr/>
        </p:nvPicPr>
        <p:blipFill>
          <a:blip r:embed="rId2"/>
          <a:srcRect/>
          <a:stretch/>
        </p:blipFill>
        <p:spPr bwMode="auto">
          <a:xfrm>
            <a:off x="6746135" y="3429000"/>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 name="Picture 1">
            <a:extLst>
              <a:ext uri="{FF2B5EF4-FFF2-40B4-BE49-F238E27FC236}">
                <a16:creationId xmlns:a16="http://schemas.microsoft.com/office/drawing/2014/main" id="{FABF66ED-8084-3642-A820-A1DB2839C6BB}"/>
              </a:ext>
            </a:extLst>
          </p:cNvPr>
          <p:cNvPicPr>
            <a:picLocks noChangeAspect="1"/>
          </p:cNvPicPr>
          <p:nvPr/>
        </p:nvPicPr>
        <p:blipFill>
          <a:blip r:embed="rId2"/>
          <a:srcRect/>
          <a:stretch/>
        </p:blipFill>
        <p:spPr bwMode="auto">
          <a:xfrm>
            <a:off x="7190146" y="3429000"/>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 name="Picture 1">
            <a:extLst>
              <a:ext uri="{FF2B5EF4-FFF2-40B4-BE49-F238E27FC236}">
                <a16:creationId xmlns:a16="http://schemas.microsoft.com/office/drawing/2014/main" id="{1725D5ED-E8F1-F644-B295-E9C62C8EAF65}"/>
              </a:ext>
            </a:extLst>
          </p:cNvPr>
          <p:cNvPicPr>
            <a:picLocks noChangeAspect="1"/>
          </p:cNvPicPr>
          <p:nvPr/>
        </p:nvPicPr>
        <p:blipFill>
          <a:blip r:embed="rId2"/>
          <a:srcRect/>
          <a:stretch/>
        </p:blipFill>
        <p:spPr bwMode="auto">
          <a:xfrm>
            <a:off x="7634157" y="3429000"/>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 name="Picture 1">
            <a:extLst>
              <a:ext uri="{FF2B5EF4-FFF2-40B4-BE49-F238E27FC236}">
                <a16:creationId xmlns:a16="http://schemas.microsoft.com/office/drawing/2014/main" id="{F965F9AA-12CE-3B4E-B85A-FD0085B09191}"/>
              </a:ext>
            </a:extLst>
          </p:cNvPr>
          <p:cNvPicPr>
            <a:picLocks noChangeAspect="1"/>
          </p:cNvPicPr>
          <p:nvPr/>
        </p:nvPicPr>
        <p:blipFill>
          <a:blip r:embed="rId2"/>
          <a:srcRect/>
          <a:stretch/>
        </p:blipFill>
        <p:spPr bwMode="auto">
          <a:xfrm>
            <a:off x="8078168" y="3429000"/>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 name="Picture 1">
            <a:extLst>
              <a:ext uri="{FF2B5EF4-FFF2-40B4-BE49-F238E27FC236}">
                <a16:creationId xmlns:a16="http://schemas.microsoft.com/office/drawing/2014/main" id="{A5813383-10D5-8247-98CF-A29D1C6D1EF0}"/>
              </a:ext>
            </a:extLst>
          </p:cNvPr>
          <p:cNvPicPr>
            <a:picLocks noChangeAspect="1"/>
          </p:cNvPicPr>
          <p:nvPr/>
        </p:nvPicPr>
        <p:blipFill>
          <a:blip r:embed="rId2"/>
          <a:srcRect/>
          <a:stretch/>
        </p:blipFill>
        <p:spPr bwMode="auto">
          <a:xfrm>
            <a:off x="8522182" y="3429000"/>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 name="Picture 3">
            <a:extLst>
              <a:ext uri="{FF2B5EF4-FFF2-40B4-BE49-F238E27FC236}">
                <a16:creationId xmlns:a16="http://schemas.microsoft.com/office/drawing/2014/main" id="{4CF071AB-22E0-D74A-8004-5A363D50B555}"/>
              </a:ext>
            </a:extLst>
          </p:cNvPr>
          <p:cNvPicPr>
            <a:picLocks noChangeAspect="1"/>
          </p:cNvPicPr>
          <p:nvPr/>
        </p:nvPicPr>
        <p:blipFill>
          <a:blip r:embed="rId3"/>
          <a:srcRect/>
          <a:stretch/>
        </p:blipFill>
        <p:spPr bwMode="auto">
          <a:xfrm>
            <a:off x="5414102" y="4269190"/>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 name="Picture 3">
            <a:extLst>
              <a:ext uri="{FF2B5EF4-FFF2-40B4-BE49-F238E27FC236}">
                <a16:creationId xmlns:a16="http://schemas.microsoft.com/office/drawing/2014/main" id="{3336EFA5-9285-5A49-91CD-80A4B9B827A5}"/>
              </a:ext>
            </a:extLst>
          </p:cNvPr>
          <p:cNvPicPr>
            <a:picLocks noChangeAspect="1"/>
          </p:cNvPicPr>
          <p:nvPr/>
        </p:nvPicPr>
        <p:blipFill>
          <a:blip r:embed="rId3"/>
          <a:srcRect/>
          <a:stretch/>
        </p:blipFill>
        <p:spPr bwMode="auto">
          <a:xfrm>
            <a:off x="5858113" y="4269190"/>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 name="Picture 3">
            <a:extLst>
              <a:ext uri="{FF2B5EF4-FFF2-40B4-BE49-F238E27FC236}">
                <a16:creationId xmlns:a16="http://schemas.microsoft.com/office/drawing/2014/main" id="{02B98A35-2D0A-0E41-ADA2-E481C8285E48}"/>
              </a:ext>
            </a:extLst>
          </p:cNvPr>
          <p:cNvPicPr>
            <a:picLocks noChangeAspect="1"/>
          </p:cNvPicPr>
          <p:nvPr/>
        </p:nvPicPr>
        <p:blipFill>
          <a:blip r:embed="rId3"/>
          <a:srcRect/>
          <a:stretch/>
        </p:blipFill>
        <p:spPr bwMode="auto">
          <a:xfrm>
            <a:off x="6302124" y="4269190"/>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 name="Picture 3">
            <a:extLst>
              <a:ext uri="{FF2B5EF4-FFF2-40B4-BE49-F238E27FC236}">
                <a16:creationId xmlns:a16="http://schemas.microsoft.com/office/drawing/2014/main" id="{2575EAFC-E931-FE4E-8BE3-0BA16FFBBFE8}"/>
              </a:ext>
            </a:extLst>
          </p:cNvPr>
          <p:cNvPicPr>
            <a:picLocks noChangeAspect="1"/>
          </p:cNvPicPr>
          <p:nvPr/>
        </p:nvPicPr>
        <p:blipFill>
          <a:blip r:embed="rId3"/>
          <a:srcRect/>
          <a:stretch/>
        </p:blipFill>
        <p:spPr bwMode="auto">
          <a:xfrm>
            <a:off x="6746135" y="4269190"/>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 name="Picture 3">
            <a:extLst>
              <a:ext uri="{FF2B5EF4-FFF2-40B4-BE49-F238E27FC236}">
                <a16:creationId xmlns:a16="http://schemas.microsoft.com/office/drawing/2014/main" id="{9F464E31-94E5-7041-9C2A-288A6C6A046D}"/>
              </a:ext>
            </a:extLst>
          </p:cNvPr>
          <p:cNvPicPr>
            <a:picLocks noChangeAspect="1"/>
          </p:cNvPicPr>
          <p:nvPr/>
        </p:nvPicPr>
        <p:blipFill>
          <a:blip r:embed="rId3"/>
          <a:srcRect/>
          <a:stretch/>
        </p:blipFill>
        <p:spPr bwMode="auto">
          <a:xfrm>
            <a:off x="7190146" y="4269190"/>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 name="Picture 3">
            <a:extLst>
              <a:ext uri="{FF2B5EF4-FFF2-40B4-BE49-F238E27FC236}">
                <a16:creationId xmlns:a16="http://schemas.microsoft.com/office/drawing/2014/main" id="{D8093AB8-9B77-4F49-A95A-3517D0B84599}"/>
              </a:ext>
            </a:extLst>
          </p:cNvPr>
          <p:cNvPicPr>
            <a:picLocks noChangeAspect="1"/>
          </p:cNvPicPr>
          <p:nvPr/>
        </p:nvPicPr>
        <p:blipFill>
          <a:blip r:embed="rId3"/>
          <a:srcRect/>
          <a:stretch/>
        </p:blipFill>
        <p:spPr bwMode="auto">
          <a:xfrm>
            <a:off x="7634157" y="4269190"/>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 name="Picture 3">
            <a:extLst>
              <a:ext uri="{FF2B5EF4-FFF2-40B4-BE49-F238E27FC236}">
                <a16:creationId xmlns:a16="http://schemas.microsoft.com/office/drawing/2014/main" id="{869F86D1-DBBB-244B-97B4-79F80E9A81D2}"/>
              </a:ext>
            </a:extLst>
          </p:cNvPr>
          <p:cNvPicPr>
            <a:picLocks noChangeAspect="1"/>
          </p:cNvPicPr>
          <p:nvPr/>
        </p:nvPicPr>
        <p:blipFill>
          <a:blip r:embed="rId3"/>
          <a:srcRect/>
          <a:stretch/>
        </p:blipFill>
        <p:spPr bwMode="auto">
          <a:xfrm>
            <a:off x="8078168" y="4269190"/>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 name="Text Box 4">
            <a:extLst>
              <a:ext uri="{FF2B5EF4-FFF2-40B4-BE49-F238E27FC236}">
                <a16:creationId xmlns:a16="http://schemas.microsoft.com/office/drawing/2014/main" id="{88D869FD-1A60-5842-9A54-27E625CEAE0C}"/>
              </a:ext>
            </a:extLst>
          </p:cNvPr>
          <p:cNvSpPr txBox="1">
            <a:spLocks noChangeArrowheads="1"/>
          </p:cNvSpPr>
          <p:nvPr/>
        </p:nvSpPr>
        <p:spPr bwMode="auto">
          <a:xfrm>
            <a:off x="381000" y="5182566"/>
            <a:ext cx="3975826"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002060"/>
                </a:solidFill>
                <a:effectLst/>
                <a:uLnTx/>
                <a:uFillTx/>
                <a:latin typeface="Arial" charset="0"/>
                <a:ea typeface="ＭＳ Ｐゴシック" charset="0"/>
              </a:rPr>
              <a:t>Supportive care</a:t>
            </a:r>
          </a:p>
        </p:txBody>
      </p:sp>
      <p:pic>
        <p:nvPicPr>
          <p:cNvPr id="42" name="Picture 41">
            <a:extLst>
              <a:ext uri="{FF2B5EF4-FFF2-40B4-BE49-F238E27FC236}">
                <a16:creationId xmlns:a16="http://schemas.microsoft.com/office/drawing/2014/main" id="{12DC826B-C2EA-2A4B-9D22-7376ABB33EEF}"/>
              </a:ext>
            </a:extLst>
          </p:cNvPr>
          <p:cNvPicPr>
            <a:picLocks noChangeAspect="1"/>
          </p:cNvPicPr>
          <p:nvPr/>
        </p:nvPicPr>
        <p:blipFill>
          <a:blip r:embed="rId4"/>
          <a:srcRect/>
          <a:stretch/>
        </p:blipFill>
        <p:spPr bwMode="auto">
          <a:xfrm>
            <a:off x="4526080" y="5151437"/>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 name="Text Box 9">
            <a:extLst>
              <a:ext uri="{FF2B5EF4-FFF2-40B4-BE49-F238E27FC236}">
                <a16:creationId xmlns:a16="http://schemas.microsoft.com/office/drawing/2014/main" id="{FA3DBC19-EEFD-A44E-9CD5-CED8B8DA7A04}"/>
              </a:ext>
            </a:extLst>
          </p:cNvPr>
          <p:cNvSpPr txBox="1">
            <a:spLocks noChangeArrowheads="1"/>
          </p:cNvSpPr>
          <p:nvPr/>
        </p:nvSpPr>
        <p:spPr bwMode="auto">
          <a:xfrm>
            <a:off x="5079902" y="5149911"/>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Tree>
    <p:extLst>
      <p:ext uri="{BB962C8B-B14F-4D97-AF65-F5344CB8AC3E}">
        <p14:creationId xmlns:p14="http://schemas.microsoft.com/office/powerpoint/2010/main" val="60396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CC504-6E65-794B-A163-E15792AC17C9}"/>
              </a:ext>
            </a:extLst>
          </p:cNvPr>
          <p:cNvSpPr>
            <a:spLocks noGrp="1"/>
          </p:cNvSpPr>
          <p:nvPr>
            <p:ph type="title" idx="4294967295"/>
          </p:nvPr>
        </p:nvSpPr>
        <p:spPr>
          <a:xfrm>
            <a:off x="685800" y="152400"/>
            <a:ext cx="10744200" cy="1926578"/>
          </a:xfrm>
        </p:spPr>
        <p:txBody>
          <a:bodyPr/>
          <a:lstStyle/>
          <a:p>
            <a:r>
              <a:rPr lang="en-US" dirty="0"/>
              <a:t>Which of the following would you generally recommend first for a patient with metastatic UBC who is eligible to receive all 3 agents?</a:t>
            </a:r>
          </a:p>
        </p:txBody>
      </p:sp>
      <p:sp>
        <p:nvSpPr>
          <p:cNvPr id="72" name="Text Box 4">
            <a:extLst>
              <a:ext uri="{FF2B5EF4-FFF2-40B4-BE49-F238E27FC236}">
                <a16:creationId xmlns:a16="http://schemas.microsoft.com/office/drawing/2014/main" id="{128DA0B7-2CB3-D44C-ABD1-65C3EB519CF3}"/>
              </a:ext>
            </a:extLst>
          </p:cNvPr>
          <p:cNvSpPr txBox="1">
            <a:spLocks noChangeArrowheads="1"/>
          </p:cNvSpPr>
          <p:nvPr/>
        </p:nvSpPr>
        <p:spPr bwMode="auto">
          <a:xfrm>
            <a:off x="351313" y="3359863"/>
            <a:ext cx="3793699"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Erdafitinib </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74" name="Text Box 4">
            <a:extLst>
              <a:ext uri="{FF2B5EF4-FFF2-40B4-BE49-F238E27FC236}">
                <a16:creationId xmlns:a16="http://schemas.microsoft.com/office/drawing/2014/main" id="{63447936-2682-1A46-8ABB-44C484B67B01}"/>
              </a:ext>
            </a:extLst>
          </p:cNvPr>
          <p:cNvSpPr txBox="1">
            <a:spLocks noChangeArrowheads="1"/>
          </p:cNvSpPr>
          <p:nvPr/>
        </p:nvSpPr>
        <p:spPr bwMode="auto">
          <a:xfrm>
            <a:off x="551384" y="2572419"/>
            <a:ext cx="359362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Enfortumab</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 </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vedotin</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 </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84" name="Picture 1">
            <a:extLst>
              <a:ext uri="{FF2B5EF4-FFF2-40B4-BE49-F238E27FC236}">
                <a16:creationId xmlns:a16="http://schemas.microsoft.com/office/drawing/2014/main" id="{FA85B736-22B1-A047-B6A5-519143CF9D2A}"/>
              </a:ext>
            </a:extLst>
          </p:cNvPr>
          <p:cNvPicPr>
            <a:picLocks noChangeAspect="1"/>
          </p:cNvPicPr>
          <p:nvPr/>
        </p:nvPicPr>
        <p:blipFill>
          <a:blip r:embed="rId2"/>
          <a:srcRect/>
          <a:stretch/>
        </p:blipFill>
        <p:spPr bwMode="auto">
          <a:xfrm>
            <a:off x="4314266" y="255026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 name="Picture 3">
            <a:extLst>
              <a:ext uri="{FF2B5EF4-FFF2-40B4-BE49-F238E27FC236}">
                <a16:creationId xmlns:a16="http://schemas.microsoft.com/office/drawing/2014/main" id="{8052E365-E8A8-E240-A007-94A1A6A9EA30}"/>
              </a:ext>
            </a:extLst>
          </p:cNvPr>
          <p:cNvPicPr>
            <a:picLocks noChangeAspect="1"/>
          </p:cNvPicPr>
          <p:nvPr/>
        </p:nvPicPr>
        <p:blipFill>
          <a:blip r:embed="rId3"/>
          <a:srcRect/>
          <a:stretch/>
        </p:blipFill>
        <p:spPr bwMode="auto">
          <a:xfrm>
            <a:off x="4314266" y="3321318"/>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3" name="Text Box 9">
            <a:extLst>
              <a:ext uri="{FF2B5EF4-FFF2-40B4-BE49-F238E27FC236}">
                <a16:creationId xmlns:a16="http://schemas.microsoft.com/office/drawing/2014/main" id="{D4AEFC4D-FA63-EE4B-8812-F2860EB481C4}"/>
              </a:ext>
            </a:extLst>
          </p:cNvPr>
          <p:cNvSpPr txBox="1">
            <a:spLocks noChangeArrowheads="1"/>
          </p:cNvSpPr>
          <p:nvPr/>
        </p:nvSpPr>
        <p:spPr bwMode="auto">
          <a:xfrm>
            <a:off x="10929731" y="2577604"/>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15</a:t>
            </a:r>
          </a:p>
        </p:txBody>
      </p:sp>
      <p:pic>
        <p:nvPicPr>
          <p:cNvPr id="96" name="Picture 1">
            <a:extLst>
              <a:ext uri="{FF2B5EF4-FFF2-40B4-BE49-F238E27FC236}">
                <a16:creationId xmlns:a16="http://schemas.microsoft.com/office/drawing/2014/main" id="{D05C7BE9-AF69-DF45-A707-82522DE555E7}"/>
              </a:ext>
            </a:extLst>
          </p:cNvPr>
          <p:cNvPicPr>
            <a:picLocks noChangeAspect="1"/>
          </p:cNvPicPr>
          <p:nvPr/>
        </p:nvPicPr>
        <p:blipFill>
          <a:blip r:embed="rId2"/>
          <a:srcRect/>
          <a:stretch/>
        </p:blipFill>
        <p:spPr bwMode="auto">
          <a:xfrm>
            <a:off x="4753178" y="255026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8" name="Picture 3">
            <a:extLst>
              <a:ext uri="{FF2B5EF4-FFF2-40B4-BE49-F238E27FC236}">
                <a16:creationId xmlns:a16="http://schemas.microsoft.com/office/drawing/2014/main" id="{3B21A41D-C38B-FE44-84CC-82BD828A21C9}"/>
              </a:ext>
            </a:extLst>
          </p:cNvPr>
          <p:cNvPicPr>
            <a:picLocks noChangeAspect="1"/>
          </p:cNvPicPr>
          <p:nvPr/>
        </p:nvPicPr>
        <p:blipFill>
          <a:blip r:embed="rId3"/>
          <a:srcRect/>
          <a:stretch/>
        </p:blipFill>
        <p:spPr bwMode="auto">
          <a:xfrm>
            <a:off x="4753178" y="3321318"/>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7" name="Picture 1">
            <a:extLst>
              <a:ext uri="{FF2B5EF4-FFF2-40B4-BE49-F238E27FC236}">
                <a16:creationId xmlns:a16="http://schemas.microsoft.com/office/drawing/2014/main" id="{BD51CFC5-79C0-6A49-93BD-3EEFDE33AF13}"/>
              </a:ext>
            </a:extLst>
          </p:cNvPr>
          <p:cNvPicPr>
            <a:picLocks noChangeAspect="1"/>
          </p:cNvPicPr>
          <p:nvPr/>
        </p:nvPicPr>
        <p:blipFill>
          <a:blip r:embed="rId2"/>
          <a:srcRect/>
          <a:stretch/>
        </p:blipFill>
        <p:spPr bwMode="auto">
          <a:xfrm>
            <a:off x="5192090" y="255026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2" name="Text Box 9">
            <a:extLst>
              <a:ext uri="{FF2B5EF4-FFF2-40B4-BE49-F238E27FC236}">
                <a16:creationId xmlns:a16="http://schemas.microsoft.com/office/drawing/2014/main" id="{20141D04-A685-C247-9A6A-D47CB62F108E}"/>
              </a:ext>
            </a:extLst>
          </p:cNvPr>
          <p:cNvSpPr txBox="1">
            <a:spLocks noChangeArrowheads="1"/>
          </p:cNvSpPr>
          <p:nvPr/>
        </p:nvSpPr>
        <p:spPr bwMode="auto">
          <a:xfrm>
            <a:off x="6616499" y="3322637"/>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5</a:t>
            </a:r>
          </a:p>
        </p:txBody>
      </p:sp>
      <p:pic>
        <p:nvPicPr>
          <p:cNvPr id="37" name="Picture 1">
            <a:extLst>
              <a:ext uri="{FF2B5EF4-FFF2-40B4-BE49-F238E27FC236}">
                <a16:creationId xmlns:a16="http://schemas.microsoft.com/office/drawing/2014/main" id="{F8C1316B-B1C9-C340-8B30-DB8C4909C8BD}"/>
              </a:ext>
            </a:extLst>
          </p:cNvPr>
          <p:cNvPicPr>
            <a:picLocks noChangeAspect="1"/>
          </p:cNvPicPr>
          <p:nvPr/>
        </p:nvPicPr>
        <p:blipFill>
          <a:blip r:embed="rId2"/>
          <a:srcRect/>
          <a:stretch/>
        </p:blipFill>
        <p:spPr bwMode="auto">
          <a:xfrm>
            <a:off x="5626568" y="255026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 name="Rectangle 25">
            <a:extLst>
              <a:ext uri="{FF2B5EF4-FFF2-40B4-BE49-F238E27FC236}">
                <a16:creationId xmlns:a16="http://schemas.microsoft.com/office/drawing/2014/main" id="{70212811-748A-2B43-A697-A78102F9334F}"/>
              </a:ext>
            </a:extLst>
          </p:cNvPr>
          <p:cNvSpPr/>
          <p:nvPr/>
        </p:nvSpPr>
        <p:spPr>
          <a:xfrm>
            <a:off x="230079" y="6462442"/>
            <a:ext cx="6096000" cy="338554"/>
          </a:xfrm>
          <a:prstGeom prst="rect">
            <a:avLst/>
          </a:prstGeom>
        </p:spPr>
        <p:txBody>
          <a:bodyPr>
            <a:sp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Times New Roman" panose="02020603050405020304" pitchFamily="18" charset="0"/>
              </a:rPr>
              <a:t>Survey of genitourinary cancer clinical investigators</a:t>
            </a:r>
          </a:p>
        </p:txBody>
      </p:sp>
      <p:pic>
        <p:nvPicPr>
          <p:cNvPr id="31" name="Picture 1">
            <a:extLst>
              <a:ext uri="{FF2B5EF4-FFF2-40B4-BE49-F238E27FC236}">
                <a16:creationId xmlns:a16="http://schemas.microsoft.com/office/drawing/2014/main" id="{3B9A195E-7EFD-6047-BDB3-27A7567426B8}"/>
              </a:ext>
            </a:extLst>
          </p:cNvPr>
          <p:cNvPicPr>
            <a:picLocks noChangeAspect="1"/>
          </p:cNvPicPr>
          <p:nvPr/>
        </p:nvPicPr>
        <p:blipFill>
          <a:blip r:embed="rId2"/>
          <a:srcRect/>
          <a:stretch/>
        </p:blipFill>
        <p:spPr bwMode="auto">
          <a:xfrm>
            <a:off x="6069015" y="255026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1">
            <a:extLst>
              <a:ext uri="{FF2B5EF4-FFF2-40B4-BE49-F238E27FC236}">
                <a16:creationId xmlns:a16="http://schemas.microsoft.com/office/drawing/2014/main" id="{CD3E1AA6-6D05-2C45-938B-56428F4F2B90}"/>
              </a:ext>
            </a:extLst>
          </p:cNvPr>
          <p:cNvPicPr>
            <a:picLocks noChangeAspect="1"/>
          </p:cNvPicPr>
          <p:nvPr/>
        </p:nvPicPr>
        <p:blipFill>
          <a:blip r:embed="rId2"/>
          <a:srcRect/>
          <a:stretch/>
        </p:blipFill>
        <p:spPr bwMode="auto">
          <a:xfrm>
            <a:off x="6503493" y="255026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1">
            <a:extLst>
              <a:ext uri="{FF2B5EF4-FFF2-40B4-BE49-F238E27FC236}">
                <a16:creationId xmlns:a16="http://schemas.microsoft.com/office/drawing/2014/main" id="{FABF66ED-8084-3642-A820-A1DB2839C6BB}"/>
              </a:ext>
            </a:extLst>
          </p:cNvPr>
          <p:cNvPicPr>
            <a:picLocks noChangeAspect="1"/>
          </p:cNvPicPr>
          <p:nvPr/>
        </p:nvPicPr>
        <p:blipFill>
          <a:blip r:embed="rId2"/>
          <a:srcRect/>
          <a:stretch/>
        </p:blipFill>
        <p:spPr bwMode="auto">
          <a:xfrm>
            <a:off x="6930713" y="255026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3">
            <a:extLst>
              <a:ext uri="{FF2B5EF4-FFF2-40B4-BE49-F238E27FC236}">
                <a16:creationId xmlns:a16="http://schemas.microsoft.com/office/drawing/2014/main" id="{7AD406A0-CFBF-BF4D-955A-CC8E51DEF483}"/>
              </a:ext>
            </a:extLst>
          </p:cNvPr>
          <p:cNvPicPr>
            <a:picLocks noChangeAspect="1"/>
          </p:cNvPicPr>
          <p:nvPr/>
        </p:nvPicPr>
        <p:blipFill>
          <a:blip r:embed="rId3"/>
          <a:srcRect/>
          <a:stretch/>
        </p:blipFill>
        <p:spPr bwMode="auto">
          <a:xfrm>
            <a:off x="5192090" y="3321318"/>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1">
            <a:extLst>
              <a:ext uri="{FF2B5EF4-FFF2-40B4-BE49-F238E27FC236}">
                <a16:creationId xmlns:a16="http://schemas.microsoft.com/office/drawing/2014/main" id="{EBB6289F-000B-BA41-9847-40C8FA7B1421}"/>
              </a:ext>
            </a:extLst>
          </p:cNvPr>
          <p:cNvPicPr>
            <a:picLocks noChangeAspect="1"/>
          </p:cNvPicPr>
          <p:nvPr/>
        </p:nvPicPr>
        <p:blipFill>
          <a:blip r:embed="rId2"/>
          <a:srcRect/>
          <a:stretch/>
        </p:blipFill>
        <p:spPr bwMode="auto">
          <a:xfrm>
            <a:off x="7363036" y="255026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 name="Picture 1">
            <a:extLst>
              <a:ext uri="{FF2B5EF4-FFF2-40B4-BE49-F238E27FC236}">
                <a16:creationId xmlns:a16="http://schemas.microsoft.com/office/drawing/2014/main" id="{B4891D54-6594-8C4C-A9F3-349BAAEADEAD}"/>
              </a:ext>
            </a:extLst>
          </p:cNvPr>
          <p:cNvPicPr>
            <a:picLocks noChangeAspect="1"/>
          </p:cNvPicPr>
          <p:nvPr/>
        </p:nvPicPr>
        <p:blipFill>
          <a:blip r:embed="rId2"/>
          <a:srcRect/>
          <a:stretch/>
        </p:blipFill>
        <p:spPr bwMode="auto">
          <a:xfrm>
            <a:off x="7797514" y="255026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 name="Picture 1">
            <a:extLst>
              <a:ext uri="{FF2B5EF4-FFF2-40B4-BE49-F238E27FC236}">
                <a16:creationId xmlns:a16="http://schemas.microsoft.com/office/drawing/2014/main" id="{B48CA35D-71CC-9D4D-80CF-B1C616FEEDBB}"/>
              </a:ext>
            </a:extLst>
          </p:cNvPr>
          <p:cNvPicPr>
            <a:picLocks noChangeAspect="1"/>
          </p:cNvPicPr>
          <p:nvPr/>
        </p:nvPicPr>
        <p:blipFill>
          <a:blip r:embed="rId2"/>
          <a:srcRect/>
          <a:stretch/>
        </p:blipFill>
        <p:spPr bwMode="auto">
          <a:xfrm>
            <a:off x="8239961" y="255026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 name="Picture 1">
            <a:extLst>
              <a:ext uri="{FF2B5EF4-FFF2-40B4-BE49-F238E27FC236}">
                <a16:creationId xmlns:a16="http://schemas.microsoft.com/office/drawing/2014/main" id="{EE8BF172-B433-9949-832F-F15C23A21D2D}"/>
              </a:ext>
            </a:extLst>
          </p:cNvPr>
          <p:cNvPicPr>
            <a:picLocks noChangeAspect="1"/>
          </p:cNvPicPr>
          <p:nvPr/>
        </p:nvPicPr>
        <p:blipFill>
          <a:blip r:embed="rId2"/>
          <a:srcRect/>
          <a:stretch/>
        </p:blipFill>
        <p:spPr bwMode="auto">
          <a:xfrm>
            <a:off x="8674439" y="255026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3">
            <a:extLst>
              <a:ext uri="{FF2B5EF4-FFF2-40B4-BE49-F238E27FC236}">
                <a16:creationId xmlns:a16="http://schemas.microsoft.com/office/drawing/2014/main" id="{6B7FADDD-BF79-7F48-9D02-0AA072353CD2}"/>
              </a:ext>
            </a:extLst>
          </p:cNvPr>
          <p:cNvPicPr>
            <a:picLocks noChangeAspect="1"/>
          </p:cNvPicPr>
          <p:nvPr/>
        </p:nvPicPr>
        <p:blipFill>
          <a:blip r:embed="rId3"/>
          <a:srcRect/>
          <a:stretch/>
        </p:blipFill>
        <p:spPr bwMode="auto">
          <a:xfrm>
            <a:off x="5627713" y="3321318"/>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 name="Text Box 4">
            <a:extLst>
              <a:ext uri="{FF2B5EF4-FFF2-40B4-BE49-F238E27FC236}">
                <a16:creationId xmlns:a16="http://schemas.microsoft.com/office/drawing/2014/main" id="{E9DFBCB2-EA7C-2B49-A023-C76A5595C897}"/>
              </a:ext>
            </a:extLst>
          </p:cNvPr>
          <p:cNvSpPr txBox="1">
            <a:spLocks noChangeArrowheads="1"/>
          </p:cNvSpPr>
          <p:nvPr/>
        </p:nvSpPr>
        <p:spPr bwMode="auto">
          <a:xfrm>
            <a:off x="351313" y="4110883"/>
            <a:ext cx="3793699"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Sacituzumab govitecan </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38" name="Text Box 9">
            <a:extLst>
              <a:ext uri="{FF2B5EF4-FFF2-40B4-BE49-F238E27FC236}">
                <a16:creationId xmlns:a16="http://schemas.microsoft.com/office/drawing/2014/main" id="{A730EB43-78E3-8C43-BE9C-DD47CF6E8813}"/>
              </a:ext>
            </a:extLst>
          </p:cNvPr>
          <p:cNvSpPr txBox="1">
            <a:spLocks noChangeArrowheads="1"/>
          </p:cNvSpPr>
          <p:nvPr/>
        </p:nvSpPr>
        <p:spPr bwMode="auto">
          <a:xfrm>
            <a:off x="4330024" y="4080720"/>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0</a:t>
            </a:r>
          </a:p>
        </p:txBody>
      </p:sp>
      <p:pic>
        <p:nvPicPr>
          <p:cNvPr id="41" name="Picture 1">
            <a:extLst>
              <a:ext uri="{FF2B5EF4-FFF2-40B4-BE49-F238E27FC236}">
                <a16:creationId xmlns:a16="http://schemas.microsoft.com/office/drawing/2014/main" id="{D5A23641-6F7D-4C47-829B-EB4A021725F4}"/>
              </a:ext>
            </a:extLst>
          </p:cNvPr>
          <p:cNvPicPr>
            <a:picLocks noChangeAspect="1"/>
          </p:cNvPicPr>
          <p:nvPr/>
        </p:nvPicPr>
        <p:blipFill>
          <a:blip r:embed="rId2"/>
          <a:srcRect/>
          <a:stretch/>
        </p:blipFill>
        <p:spPr bwMode="auto">
          <a:xfrm>
            <a:off x="9108154" y="255026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 name="Picture 1">
            <a:extLst>
              <a:ext uri="{FF2B5EF4-FFF2-40B4-BE49-F238E27FC236}">
                <a16:creationId xmlns:a16="http://schemas.microsoft.com/office/drawing/2014/main" id="{8B046E02-A474-0F4B-A8C0-9AA0666100E1}"/>
              </a:ext>
            </a:extLst>
          </p:cNvPr>
          <p:cNvPicPr>
            <a:picLocks noChangeAspect="1"/>
          </p:cNvPicPr>
          <p:nvPr/>
        </p:nvPicPr>
        <p:blipFill>
          <a:blip r:embed="rId2"/>
          <a:srcRect/>
          <a:stretch/>
        </p:blipFill>
        <p:spPr bwMode="auto">
          <a:xfrm>
            <a:off x="9550601" y="255026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 name="Picture 1">
            <a:extLst>
              <a:ext uri="{FF2B5EF4-FFF2-40B4-BE49-F238E27FC236}">
                <a16:creationId xmlns:a16="http://schemas.microsoft.com/office/drawing/2014/main" id="{EF30D1EF-B947-5544-B498-2A8A4FB41B51}"/>
              </a:ext>
            </a:extLst>
          </p:cNvPr>
          <p:cNvPicPr>
            <a:picLocks noChangeAspect="1"/>
          </p:cNvPicPr>
          <p:nvPr/>
        </p:nvPicPr>
        <p:blipFill>
          <a:blip r:embed="rId2"/>
          <a:srcRect/>
          <a:stretch/>
        </p:blipFill>
        <p:spPr bwMode="auto">
          <a:xfrm>
            <a:off x="9985079" y="255026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 name="Picture 1">
            <a:extLst>
              <a:ext uri="{FF2B5EF4-FFF2-40B4-BE49-F238E27FC236}">
                <a16:creationId xmlns:a16="http://schemas.microsoft.com/office/drawing/2014/main" id="{C2CF0140-4F89-994D-B4D4-82ACBE48E69A}"/>
              </a:ext>
            </a:extLst>
          </p:cNvPr>
          <p:cNvPicPr>
            <a:picLocks noChangeAspect="1"/>
          </p:cNvPicPr>
          <p:nvPr/>
        </p:nvPicPr>
        <p:blipFill>
          <a:blip r:embed="rId2"/>
          <a:srcRect/>
          <a:stretch/>
        </p:blipFill>
        <p:spPr bwMode="auto">
          <a:xfrm>
            <a:off x="10421697" y="255026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 name="Picture 3">
            <a:extLst>
              <a:ext uri="{FF2B5EF4-FFF2-40B4-BE49-F238E27FC236}">
                <a16:creationId xmlns:a16="http://schemas.microsoft.com/office/drawing/2014/main" id="{94BE4FAB-C117-FC44-9026-5C13E6BCB726}"/>
              </a:ext>
            </a:extLst>
          </p:cNvPr>
          <p:cNvPicPr>
            <a:picLocks noChangeAspect="1"/>
          </p:cNvPicPr>
          <p:nvPr/>
        </p:nvPicPr>
        <p:blipFill>
          <a:blip r:embed="rId3"/>
          <a:srcRect/>
          <a:stretch/>
        </p:blipFill>
        <p:spPr bwMode="auto">
          <a:xfrm>
            <a:off x="6069014" y="3321318"/>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3517334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5A6E2CF-CE0C-4D31-9B47-DE6595EF69D2}"/>
              </a:ext>
            </a:extLst>
          </p:cNvPr>
          <p:cNvSpPr/>
          <p:nvPr/>
        </p:nvSpPr>
        <p:spPr>
          <a:xfrm>
            <a:off x="230777" y="6199355"/>
            <a:ext cx="1173044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Balar, Arjun V., Ashish M.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Kamat</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Girish S. Kulkarni, Edward M. Uchio, Joost L.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Boormans</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Mathieu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Roumiguié</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Laurence E. M. Krieger, et al. “Pembrolizumab Monotherapy for the Treatment of High-Risk Non-Muscle-Invasive Bladder Cancer Unresponsive to BCG (KEYNOTE-057): An Open-Label, Single-Arm,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Multicentre</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Phase 2 Study.” </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The Lancet Oncology</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22, no. 7 (July 1, 2021): 919–30.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https://doi.org/10.1016/S1470-2045(21)00147-9</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7" name="Rectangle 6">
            <a:extLst>
              <a:ext uri="{FF2B5EF4-FFF2-40B4-BE49-F238E27FC236}">
                <a16:creationId xmlns:a16="http://schemas.microsoft.com/office/drawing/2014/main" id="{8BAB5175-59B0-47AF-85B9-A4911D6A6B99}"/>
              </a:ext>
            </a:extLst>
          </p:cNvPr>
          <p:cNvSpPr/>
          <p:nvPr/>
        </p:nvSpPr>
        <p:spPr>
          <a:xfrm>
            <a:off x="200296" y="4500307"/>
            <a:ext cx="6827521" cy="1569660"/>
          </a:xfrm>
          <a:prstGeom prst="rect">
            <a:avLst/>
          </a:prstGeom>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Multicenter, phase II study across 54 sites in 14 countries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Patients had to have BCG-unresponsive bladder cancer, ECOG 0-2 and decline radical cystectomy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Patients received pembrolizumab every 3 weeks for 24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mos</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or until centrally confirmed disease persistence, recurrence or progression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Primary endpoint was complete response rate (absence of high-risk NMIBC)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334 patients were screened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101 eligible patients enrolled with a median follow-up of 36.4 months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39 of 96 patients (41%) had a complete response at 3 months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Grade 3 or 4 treatment-related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panose="05000000000000000000" pitchFamily="2" charset="2"/>
              </a:rPr>
              <a:t>Aes</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occurred in 13% of pts </a:t>
            </a:r>
          </a:p>
        </p:txBody>
      </p:sp>
      <p:cxnSp>
        <p:nvCxnSpPr>
          <p:cNvPr id="9" name="Straight Connector 8">
            <a:extLst>
              <a:ext uri="{FF2B5EF4-FFF2-40B4-BE49-F238E27FC236}">
                <a16:creationId xmlns:a16="http://schemas.microsoft.com/office/drawing/2014/main" id="{3150A41E-D3AB-41A7-AC66-BAA656EC8FFF}"/>
              </a:ext>
            </a:extLst>
          </p:cNvPr>
          <p:cNvCxnSpPr/>
          <p:nvPr/>
        </p:nvCxnSpPr>
        <p:spPr>
          <a:xfrm>
            <a:off x="0" y="6137888"/>
            <a:ext cx="8771138" cy="0"/>
          </a:xfrm>
          <a:prstGeom prst="line">
            <a:avLst/>
          </a:prstGeom>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0EA24954-5471-409C-8113-66738C57D2E9}"/>
              </a:ext>
            </a:extLst>
          </p:cNvPr>
          <p:cNvPicPr>
            <a:picLocks noChangeAspect="1"/>
          </p:cNvPicPr>
          <p:nvPr/>
        </p:nvPicPr>
        <p:blipFill>
          <a:blip r:embed="rId3"/>
          <a:stretch>
            <a:fillRect/>
          </a:stretch>
        </p:blipFill>
        <p:spPr>
          <a:xfrm>
            <a:off x="200296" y="168556"/>
            <a:ext cx="6400800" cy="1768403"/>
          </a:xfrm>
          <a:prstGeom prst="rect">
            <a:avLst/>
          </a:prstGeom>
        </p:spPr>
      </p:pic>
      <p:pic>
        <p:nvPicPr>
          <p:cNvPr id="3" name="Picture 2">
            <a:extLst>
              <a:ext uri="{FF2B5EF4-FFF2-40B4-BE49-F238E27FC236}">
                <a16:creationId xmlns:a16="http://schemas.microsoft.com/office/drawing/2014/main" id="{8C94FB41-6F24-4CAC-AFE9-FB6EF7C1646E}"/>
              </a:ext>
            </a:extLst>
          </p:cNvPr>
          <p:cNvPicPr>
            <a:picLocks noChangeAspect="1"/>
          </p:cNvPicPr>
          <p:nvPr/>
        </p:nvPicPr>
        <p:blipFill>
          <a:blip r:embed="rId4"/>
          <a:stretch>
            <a:fillRect/>
          </a:stretch>
        </p:blipFill>
        <p:spPr>
          <a:xfrm>
            <a:off x="1576249" y="2090560"/>
            <a:ext cx="3648893" cy="2178929"/>
          </a:xfrm>
          <a:prstGeom prst="rect">
            <a:avLst/>
          </a:prstGeom>
        </p:spPr>
      </p:pic>
      <p:pic>
        <p:nvPicPr>
          <p:cNvPr id="4" name="Picture 3">
            <a:extLst>
              <a:ext uri="{FF2B5EF4-FFF2-40B4-BE49-F238E27FC236}">
                <a16:creationId xmlns:a16="http://schemas.microsoft.com/office/drawing/2014/main" id="{C3503C6D-88FA-4E31-B6F8-3FFD10C85CA1}"/>
              </a:ext>
            </a:extLst>
          </p:cNvPr>
          <p:cNvPicPr>
            <a:picLocks noChangeAspect="1"/>
          </p:cNvPicPr>
          <p:nvPr/>
        </p:nvPicPr>
        <p:blipFill>
          <a:blip r:embed="rId5"/>
          <a:stretch>
            <a:fillRect/>
          </a:stretch>
        </p:blipFill>
        <p:spPr>
          <a:xfrm>
            <a:off x="7620000" y="168556"/>
            <a:ext cx="3800475" cy="2714625"/>
          </a:xfrm>
          <a:prstGeom prst="rect">
            <a:avLst/>
          </a:prstGeom>
        </p:spPr>
      </p:pic>
      <p:pic>
        <p:nvPicPr>
          <p:cNvPr id="6" name="Picture 5">
            <a:extLst>
              <a:ext uri="{FF2B5EF4-FFF2-40B4-BE49-F238E27FC236}">
                <a16:creationId xmlns:a16="http://schemas.microsoft.com/office/drawing/2014/main" id="{FD5D942B-CA0C-4989-90B7-4DEB3E267825}"/>
              </a:ext>
            </a:extLst>
          </p:cNvPr>
          <p:cNvPicPr>
            <a:picLocks noChangeAspect="1"/>
          </p:cNvPicPr>
          <p:nvPr/>
        </p:nvPicPr>
        <p:blipFill>
          <a:blip r:embed="rId6"/>
          <a:stretch>
            <a:fillRect/>
          </a:stretch>
        </p:blipFill>
        <p:spPr>
          <a:xfrm>
            <a:off x="7306492" y="2944647"/>
            <a:ext cx="4463143" cy="3158058"/>
          </a:xfrm>
          <a:prstGeom prst="rect">
            <a:avLst/>
          </a:prstGeom>
        </p:spPr>
      </p:pic>
    </p:spTree>
    <p:extLst>
      <p:ext uri="{BB962C8B-B14F-4D97-AF65-F5344CB8AC3E}">
        <p14:creationId xmlns:p14="http://schemas.microsoft.com/office/powerpoint/2010/main" val="15857942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CC504-6E65-794B-A163-E15792AC17C9}"/>
              </a:ext>
            </a:extLst>
          </p:cNvPr>
          <p:cNvSpPr>
            <a:spLocks noGrp="1"/>
          </p:cNvSpPr>
          <p:nvPr>
            <p:ph type="title" idx="4294967295"/>
          </p:nvPr>
        </p:nvSpPr>
        <p:spPr>
          <a:xfrm>
            <a:off x="685800" y="152400"/>
            <a:ext cx="10820400" cy="1926578"/>
          </a:xfrm>
        </p:spPr>
        <p:txBody>
          <a:bodyPr/>
          <a:lstStyle/>
          <a:p>
            <a:r>
              <a:rPr lang="en-US" dirty="0"/>
              <a:t>If </a:t>
            </a:r>
            <a:r>
              <a:rPr lang="en-US" dirty="0" err="1"/>
              <a:t>disitamab</a:t>
            </a:r>
            <a:r>
              <a:rPr lang="en-US" dirty="0"/>
              <a:t> vedotin were available for patients with HER2-positive metastatic UBC, would you use it?</a:t>
            </a:r>
          </a:p>
        </p:txBody>
      </p:sp>
      <p:sp>
        <p:nvSpPr>
          <p:cNvPr id="72" name="Text Box 4">
            <a:extLst>
              <a:ext uri="{FF2B5EF4-FFF2-40B4-BE49-F238E27FC236}">
                <a16:creationId xmlns:a16="http://schemas.microsoft.com/office/drawing/2014/main" id="{128DA0B7-2CB3-D44C-ABD1-65C3EB519CF3}"/>
              </a:ext>
            </a:extLst>
          </p:cNvPr>
          <p:cNvSpPr txBox="1">
            <a:spLocks noChangeArrowheads="1"/>
          </p:cNvSpPr>
          <p:nvPr/>
        </p:nvSpPr>
        <p:spPr bwMode="auto">
          <a:xfrm>
            <a:off x="235047" y="2842940"/>
            <a:ext cx="3793699"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Yes, second line or beyond </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74" name="Text Box 4">
            <a:extLst>
              <a:ext uri="{FF2B5EF4-FFF2-40B4-BE49-F238E27FC236}">
                <a16:creationId xmlns:a16="http://schemas.microsoft.com/office/drawing/2014/main" id="{63447936-2682-1A46-8ABB-44C484B67B01}"/>
              </a:ext>
            </a:extLst>
          </p:cNvPr>
          <p:cNvSpPr txBox="1">
            <a:spLocks noChangeArrowheads="1"/>
          </p:cNvSpPr>
          <p:nvPr/>
        </p:nvSpPr>
        <p:spPr bwMode="auto">
          <a:xfrm>
            <a:off x="547174" y="3725791"/>
            <a:ext cx="3453822"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Yes, third line or beyond </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84" name="Picture 1">
            <a:extLst>
              <a:ext uri="{FF2B5EF4-FFF2-40B4-BE49-F238E27FC236}">
                <a16:creationId xmlns:a16="http://schemas.microsoft.com/office/drawing/2014/main" id="{FA85B736-22B1-A047-B6A5-519143CF9D2A}"/>
              </a:ext>
            </a:extLst>
          </p:cNvPr>
          <p:cNvPicPr>
            <a:picLocks noChangeAspect="1"/>
          </p:cNvPicPr>
          <p:nvPr/>
        </p:nvPicPr>
        <p:blipFill>
          <a:blip r:embed="rId2"/>
          <a:srcRect/>
          <a:stretch/>
        </p:blipFill>
        <p:spPr bwMode="auto">
          <a:xfrm>
            <a:off x="4170250" y="3703637"/>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6" name="Picture 3">
            <a:extLst>
              <a:ext uri="{FF2B5EF4-FFF2-40B4-BE49-F238E27FC236}">
                <a16:creationId xmlns:a16="http://schemas.microsoft.com/office/drawing/2014/main" id="{8052E365-E8A8-E240-A007-94A1A6A9EA30}"/>
              </a:ext>
            </a:extLst>
          </p:cNvPr>
          <p:cNvPicPr>
            <a:picLocks noChangeAspect="1"/>
          </p:cNvPicPr>
          <p:nvPr/>
        </p:nvPicPr>
        <p:blipFill>
          <a:blip r:embed="rId3"/>
          <a:srcRect/>
          <a:stretch/>
        </p:blipFill>
        <p:spPr bwMode="auto">
          <a:xfrm>
            <a:off x="4198000" y="2819400"/>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3" name="Text Box 9">
            <a:extLst>
              <a:ext uri="{FF2B5EF4-FFF2-40B4-BE49-F238E27FC236}">
                <a16:creationId xmlns:a16="http://schemas.microsoft.com/office/drawing/2014/main" id="{D4AEFC4D-FA63-EE4B-8812-F2860EB481C4}"/>
              </a:ext>
            </a:extLst>
          </p:cNvPr>
          <p:cNvSpPr txBox="1">
            <a:spLocks noChangeArrowheads="1"/>
          </p:cNvSpPr>
          <p:nvPr/>
        </p:nvSpPr>
        <p:spPr bwMode="auto">
          <a:xfrm>
            <a:off x="11233664" y="3667972"/>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16</a:t>
            </a:r>
          </a:p>
        </p:txBody>
      </p:sp>
      <p:pic>
        <p:nvPicPr>
          <p:cNvPr id="96" name="Picture 1">
            <a:extLst>
              <a:ext uri="{FF2B5EF4-FFF2-40B4-BE49-F238E27FC236}">
                <a16:creationId xmlns:a16="http://schemas.microsoft.com/office/drawing/2014/main" id="{D05C7BE9-AF69-DF45-A707-82522DE555E7}"/>
              </a:ext>
            </a:extLst>
          </p:cNvPr>
          <p:cNvPicPr>
            <a:picLocks noChangeAspect="1"/>
          </p:cNvPicPr>
          <p:nvPr/>
        </p:nvPicPr>
        <p:blipFill>
          <a:blip r:embed="rId2"/>
          <a:srcRect/>
          <a:stretch/>
        </p:blipFill>
        <p:spPr bwMode="auto">
          <a:xfrm>
            <a:off x="4609162" y="3703637"/>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8" name="Picture 3">
            <a:extLst>
              <a:ext uri="{FF2B5EF4-FFF2-40B4-BE49-F238E27FC236}">
                <a16:creationId xmlns:a16="http://schemas.microsoft.com/office/drawing/2014/main" id="{3B21A41D-C38B-FE44-84CC-82BD828A21C9}"/>
              </a:ext>
            </a:extLst>
          </p:cNvPr>
          <p:cNvPicPr>
            <a:picLocks noChangeAspect="1"/>
          </p:cNvPicPr>
          <p:nvPr/>
        </p:nvPicPr>
        <p:blipFill>
          <a:blip r:embed="rId3"/>
          <a:srcRect/>
          <a:stretch/>
        </p:blipFill>
        <p:spPr bwMode="auto">
          <a:xfrm>
            <a:off x="4636912" y="2819400"/>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7" name="Picture 1">
            <a:extLst>
              <a:ext uri="{FF2B5EF4-FFF2-40B4-BE49-F238E27FC236}">
                <a16:creationId xmlns:a16="http://schemas.microsoft.com/office/drawing/2014/main" id="{BD51CFC5-79C0-6A49-93BD-3EEFDE33AF13}"/>
              </a:ext>
            </a:extLst>
          </p:cNvPr>
          <p:cNvPicPr>
            <a:picLocks noChangeAspect="1"/>
          </p:cNvPicPr>
          <p:nvPr/>
        </p:nvPicPr>
        <p:blipFill>
          <a:blip r:embed="rId2"/>
          <a:srcRect/>
          <a:stretch/>
        </p:blipFill>
        <p:spPr bwMode="auto">
          <a:xfrm>
            <a:off x="5048074" y="3703637"/>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2" name="Text Box 9">
            <a:extLst>
              <a:ext uri="{FF2B5EF4-FFF2-40B4-BE49-F238E27FC236}">
                <a16:creationId xmlns:a16="http://schemas.microsoft.com/office/drawing/2014/main" id="{20141D04-A685-C247-9A6A-D47CB62F108E}"/>
              </a:ext>
            </a:extLst>
          </p:cNvPr>
          <p:cNvSpPr txBox="1">
            <a:spLocks noChangeArrowheads="1"/>
          </p:cNvSpPr>
          <p:nvPr/>
        </p:nvSpPr>
        <p:spPr bwMode="auto">
          <a:xfrm>
            <a:off x="6020713" y="2820719"/>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4</a:t>
            </a:r>
          </a:p>
        </p:txBody>
      </p:sp>
      <p:pic>
        <p:nvPicPr>
          <p:cNvPr id="37" name="Picture 1">
            <a:extLst>
              <a:ext uri="{FF2B5EF4-FFF2-40B4-BE49-F238E27FC236}">
                <a16:creationId xmlns:a16="http://schemas.microsoft.com/office/drawing/2014/main" id="{F8C1316B-B1C9-C340-8B30-DB8C4909C8BD}"/>
              </a:ext>
            </a:extLst>
          </p:cNvPr>
          <p:cNvPicPr>
            <a:picLocks noChangeAspect="1"/>
          </p:cNvPicPr>
          <p:nvPr/>
        </p:nvPicPr>
        <p:blipFill>
          <a:blip r:embed="rId2"/>
          <a:srcRect/>
          <a:stretch/>
        </p:blipFill>
        <p:spPr bwMode="auto">
          <a:xfrm>
            <a:off x="5482552" y="3703637"/>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 name="Rectangle 25">
            <a:extLst>
              <a:ext uri="{FF2B5EF4-FFF2-40B4-BE49-F238E27FC236}">
                <a16:creationId xmlns:a16="http://schemas.microsoft.com/office/drawing/2014/main" id="{70212811-748A-2B43-A697-A78102F9334F}"/>
              </a:ext>
            </a:extLst>
          </p:cNvPr>
          <p:cNvSpPr/>
          <p:nvPr/>
        </p:nvSpPr>
        <p:spPr>
          <a:xfrm>
            <a:off x="230079" y="6462442"/>
            <a:ext cx="6096000" cy="338554"/>
          </a:xfrm>
          <a:prstGeom prst="rect">
            <a:avLst/>
          </a:prstGeom>
        </p:spPr>
        <p:txBody>
          <a:bodyPr>
            <a:sp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Times New Roman" panose="02020603050405020304" pitchFamily="18" charset="0"/>
              </a:rPr>
              <a:t>Survey of genitourinary cancer clinical investigators</a:t>
            </a:r>
          </a:p>
        </p:txBody>
      </p:sp>
      <p:pic>
        <p:nvPicPr>
          <p:cNvPr id="31" name="Picture 1">
            <a:extLst>
              <a:ext uri="{FF2B5EF4-FFF2-40B4-BE49-F238E27FC236}">
                <a16:creationId xmlns:a16="http://schemas.microsoft.com/office/drawing/2014/main" id="{3B9A195E-7EFD-6047-BDB3-27A7567426B8}"/>
              </a:ext>
            </a:extLst>
          </p:cNvPr>
          <p:cNvPicPr>
            <a:picLocks noChangeAspect="1"/>
          </p:cNvPicPr>
          <p:nvPr/>
        </p:nvPicPr>
        <p:blipFill>
          <a:blip r:embed="rId2"/>
          <a:srcRect/>
          <a:stretch/>
        </p:blipFill>
        <p:spPr bwMode="auto">
          <a:xfrm>
            <a:off x="5924999" y="3703637"/>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 name="Picture 1">
            <a:extLst>
              <a:ext uri="{FF2B5EF4-FFF2-40B4-BE49-F238E27FC236}">
                <a16:creationId xmlns:a16="http://schemas.microsoft.com/office/drawing/2014/main" id="{CD3E1AA6-6D05-2C45-938B-56428F4F2B90}"/>
              </a:ext>
            </a:extLst>
          </p:cNvPr>
          <p:cNvPicPr>
            <a:picLocks noChangeAspect="1"/>
          </p:cNvPicPr>
          <p:nvPr/>
        </p:nvPicPr>
        <p:blipFill>
          <a:blip r:embed="rId2"/>
          <a:srcRect/>
          <a:stretch/>
        </p:blipFill>
        <p:spPr bwMode="auto">
          <a:xfrm>
            <a:off x="6359477" y="3703637"/>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 name="Picture 1">
            <a:extLst>
              <a:ext uri="{FF2B5EF4-FFF2-40B4-BE49-F238E27FC236}">
                <a16:creationId xmlns:a16="http://schemas.microsoft.com/office/drawing/2014/main" id="{FABF66ED-8084-3642-A820-A1DB2839C6BB}"/>
              </a:ext>
            </a:extLst>
          </p:cNvPr>
          <p:cNvPicPr>
            <a:picLocks noChangeAspect="1"/>
          </p:cNvPicPr>
          <p:nvPr/>
        </p:nvPicPr>
        <p:blipFill>
          <a:blip r:embed="rId2"/>
          <a:srcRect/>
          <a:stretch/>
        </p:blipFill>
        <p:spPr bwMode="auto">
          <a:xfrm>
            <a:off x="6786697" y="3703637"/>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 name="Picture 1">
            <a:extLst>
              <a:ext uri="{FF2B5EF4-FFF2-40B4-BE49-F238E27FC236}">
                <a16:creationId xmlns:a16="http://schemas.microsoft.com/office/drawing/2014/main" id="{1725D5ED-E8F1-F644-B295-E9C62C8EAF65}"/>
              </a:ext>
            </a:extLst>
          </p:cNvPr>
          <p:cNvPicPr>
            <a:picLocks noChangeAspect="1"/>
          </p:cNvPicPr>
          <p:nvPr/>
        </p:nvPicPr>
        <p:blipFill>
          <a:blip r:embed="rId2"/>
          <a:srcRect/>
          <a:stretch/>
        </p:blipFill>
        <p:spPr bwMode="auto">
          <a:xfrm>
            <a:off x="7230070" y="3703637"/>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 name="Picture 1">
            <a:extLst>
              <a:ext uri="{FF2B5EF4-FFF2-40B4-BE49-F238E27FC236}">
                <a16:creationId xmlns:a16="http://schemas.microsoft.com/office/drawing/2014/main" id="{F965F9AA-12CE-3B4E-B85A-FD0085B09191}"/>
              </a:ext>
            </a:extLst>
          </p:cNvPr>
          <p:cNvPicPr>
            <a:picLocks noChangeAspect="1"/>
          </p:cNvPicPr>
          <p:nvPr/>
        </p:nvPicPr>
        <p:blipFill>
          <a:blip r:embed="rId2"/>
          <a:srcRect/>
          <a:stretch/>
        </p:blipFill>
        <p:spPr bwMode="auto">
          <a:xfrm>
            <a:off x="7673443" y="3703637"/>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 name="Picture 1">
            <a:extLst>
              <a:ext uri="{FF2B5EF4-FFF2-40B4-BE49-F238E27FC236}">
                <a16:creationId xmlns:a16="http://schemas.microsoft.com/office/drawing/2014/main" id="{A5813383-10D5-8247-98CF-A29D1C6D1EF0}"/>
              </a:ext>
            </a:extLst>
          </p:cNvPr>
          <p:cNvPicPr>
            <a:picLocks noChangeAspect="1"/>
          </p:cNvPicPr>
          <p:nvPr/>
        </p:nvPicPr>
        <p:blipFill>
          <a:blip r:embed="rId2"/>
          <a:srcRect/>
          <a:stretch/>
        </p:blipFill>
        <p:spPr bwMode="auto">
          <a:xfrm>
            <a:off x="8107921" y="3703637"/>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 name="Picture 3">
            <a:extLst>
              <a:ext uri="{FF2B5EF4-FFF2-40B4-BE49-F238E27FC236}">
                <a16:creationId xmlns:a16="http://schemas.microsoft.com/office/drawing/2014/main" id="{4CF071AB-22E0-D74A-8004-5A363D50B555}"/>
              </a:ext>
            </a:extLst>
          </p:cNvPr>
          <p:cNvPicPr>
            <a:picLocks noChangeAspect="1"/>
          </p:cNvPicPr>
          <p:nvPr/>
        </p:nvPicPr>
        <p:blipFill>
          <a:blip r:embed="rId3"/>
          <a:srcRect/>
          <a:stretch/>
        </p:blipFill>
        <p:spPr bwMode="auto">
          <a:xfrm>
            <a:off x="5069259" y="2819400"/>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 name="Picture 3">
            <a:extLst>
              <a:ext uri="{FF2B5EF4-FFF2-40B4-BE49-F238E27FC236}">
                <a16:creationId xmlns:a16="http://schemas.microsoft.com/office/drawing/2014/main" id="{3336EFA5-9285-5A49-91CD-80A4B9B827A5}"/>
              </a:ext>
            </a:extLst>
          </p:cNvPr>
          <p:cNvPicPr>
            <a:picLocks noChangeAspect="1"/>
          </p:cNvPicPr>
          <p:nvPr/>
        </p:nvPicPr>
        <p:blipFill>
          <a:blip r:embed="rId3"/>
          <a:srcRect/>
          <a:stretch/>
        </p:blipFill>
        <p:spPr bwMode="auto">
          <a:xfrm>
            <a:off x="5511570" y="2819400"/>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 name="Picture 1">
            <a:extLst>
              <a:ext uri="{FF2B5EF4-FFF2-40B4-BE49-F238E27FC236}">
                <a16:creationId xmlns:a16="http://schemas.microsoft.com/office/drawing/2014/main" id="{B1C96C90-5DD1-C24C-AF9B-9DA3B2B40619}"/>
              </a:ext>
            </a:extLst>
          </p:cNvPr>
          <p:cNvPicPr>
            <a:picLocks noChangeAspect="1"/>
          </p:cNvPicPr>
          <p:nvPr/>
        </p:nvPicPr>
        <p:blipFill>
          <a:blip r:embed="rId2"/>
          <a:srcRect/>
          <a:stretch/>
        </p:blipFill>
        <p:spPr bwMode="auto">
          <a:xfrm>
            <a:off x="8540710" y="3703637"/>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 name="Picture 1">
            <a:extLst>
              <a:ext uri="{FF2B5EF4-FFF2-40B4-BE49-F238E27FC236}">
                <a16:creationId xmlns:a16="http://schemas.microsoft.com/office/drawing/2014/main" id="{5F94EF0B-36A9-054F-9BA7-AE4487C93885}"/>
              </a:ext>
            </a:extLst>
          </p:cNvPr>
          <p:cNvPicPr>
            <a:picLocks noChangeAspect="1"/>
          </p:cNvPicPr>
          <p:nvPr/>
        </p:nvPicPr>
        <p:blipFill>
          <a:blip r:embed="rId2"/>
          <a:srcRect/>
          <a:stretch/>
        </p:blipFill>
        <p:spPr bwMode="auto">
          <a:xfrm>
            <a:off x="8984083" y="3703637"/>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 name="Picture 1">
            <a:extLst>
              <a:ext uri="{FF2B5EF4-FFF2-40B4-BE49-F238E27FC236}">
                <a16:creationId xmlns:a16="http://schemas.microsoft.com/office/drawing/2014/main" id="{9159FB02-8487-C249-92A1-205E9E959C41}"/>
              </a:ext>
            </a:extLst>
          </p:cNvPr>
          <p:cNvPicPr>
            <a:picLocks noChangeAspect="1"/>
          </p:cNvPicPr>
          <p:nvPr/>
        </p:nvPicPr>
        <p:blipFill>
          <a:blip r:embed="rId2"/>
          <a:srcRect/>
          <a:stretch/>
        </p:blipFill>
        <p:spPr bwMode="auto">
          <a:xfrm>
            <a:off x="9418561" y="3703637"/>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 name="Picture 1">
            <a:extLst>
              <a:ext uri="{FF2B5EF4-FFF2-40B4-BE49-F238E27FC236}">
                <a16:creationId xmlns:a16="http://schemas.microsoft.com/office/drawing/2014/main" id="{760946DF-88D4-D04E-A89D-EF2E0A1179FD}"/>
              </a:ext>
            </a:extLst>
          </p:cNvPr>
          <p:cNvPicPr>
            <a:picLocks noChangeAspect="1"/>
          </p:cNvPicPr>
          <p:nvPr/>
        </p:nvPicPr>
        <p:blipFill>
          <a:blip r:embed="rId2"/>
          <a:srcRect/>
          <a:stretch/>
        </p:blipFill>
        <p:spPr bwMode="auto">
          <a:xfrm>
            <a:off x="9854068" y="3703637"/>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 name="Picture 1">
            <a:extLst>
              <a:ext uri="{FF2B5EF4-FFF2-40B4-BE49-F238E27FC236}">
                <a16:creationId xmlns:a16="http://schemas.microsoft.com/office/drawing/2014/main" id="{182B841C-09C5-9D40-9F24-EB06370EF451}"/>
              </a:ext>
            </a:extLst>
          </p:cNvPr>
          <p:cNvPicPr>
            <a:picLocks noChangeAspect="1"/>
          </p:cNvPicPr>
          <p:nvPr/>
        </p:nvPicPr>
        <p:blipFill>
          <a:blip r:embed="rId2"/>
          <a:srcRect/>
          <a:stretch/>
        </p:blipFill>
        <p:spPr bwMode="auto">
          <a:xfrm>
            <a:off x="10297441" y="3703637"/>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 name="Picture 1">
            <a:extLst>
              <a:ext uri="{FF2B5EF4-FFF2-40B4-BE49-F238E27FC236}">
                <a16:creationId xmlns:a16="http://schemas.microsoft.com/office/drawing/2014/main" id="{913F3D43-1158-BF42-8273-78DA3A133BAC}"/>
              </a:ext>
            </a:extLst>
          </p:cNvPr>
          <p:cNvPicPr>
            <a:picLocks noChangeAspect="1"/>
          </p:cNvPicPr>
          <p:nvPr/>
        </p:nvPicPr>
        <p:blipFill>
          <a:blip r:embed="rId2"/>
          <a:srcRect/>
          <a:stretch/>
        </p:blipFill>
        <p:spPr bwMode="auto">
          <a:xfrm>
            <a:off x="10731919" y="3703637"/>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70302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CBAAB0-6EC2-1F40-AC32-0717ED33770D}"/>
              </a:ext>
            </a:extLst>
          </p:cNvPr>
          <p:cNvSpPr>
            <a:spLocks noGrp="1"/>
          </p:cNvSpPr>
          <p:nvPr>
            <p:ph type="title"/>
          </p:nvPr>
        </p:nvSpPr>
        <p:spPr>
          <a:xfrm>
            <a:off x="0" y="2667000"/>
            <a:ext cx="12191999" cy="1143000"/>
          </a:xfrm>
        </p:spPr>
        <p:txBody>
          <a:bodyPr/>
          <a:lstStyle/>
          <a:p>
            <a:r>
              <a:rPr lang="en-US" dirty="0"/>
              <a:t>MODULE 4: Tolerability/Toxicity of Novel Treatment Strategies and </a:t>
            </a:r>
            <a:br>
              <a:rPr lang="en-US" dirty="0"/>
            </a:br>
            <a:r>
              <a:rPr lang="en-US" dirty="0"/>
              <a:t>Practical Considerations in the Management of UBC — Dr </a:t>
            </a:r>
            <a:r>
              <a:rPr lang="en-US" dirty="0" err="1"/>
              <a:t>Sonpavde</a:t>
            </a:r>
            <a:endParaRPr lang="en-US" dirty="0"/>
          </a:p>
        </p:txBody>
      </p:sp>
    </p:spTree>
    <p:extLst>
      <p:ext uri="{BB962C8B-B14F-4D97-AF65-F5344CB8AC3E}">
        <p14:creationId xmlns:p14="http://schemas.microsoft.com/office/powerpoint/2010/main" val="39755239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5639" y="169177"/>
            <a:ext cx="12180722" cy="1048895"/>
          </a:xfrm>
          <a:prstGeom prst="rect">
            <a:avLst/>
          </a:prstGeom>
        </p:spPr>
        <p:txBody>
          <a:bodyPr/>
          <a:lstStyle/>
          <a:p>
            <a:r>
              <a:rPr lang="en-US" dirty="0"/>
              <a:t>Presentation Title</a:t>
            </a:r>
          </a:p>
        </p:txBody>
      </p:sp>
      <p:graphicFrame>
        <p:nvGraphicFramePr>
          <p:cNvPr id="3" name="Table 2">
            <a:extLst>
              <a:ext uri="{FF2B5EF4-FFF2-40B4-BE49-F238E27FC236}">
                <a16:creationId xmlns:a16="http://schemas.microsoft.com/office/drawing/2014/main" id="{E871AEC8-AAF9-433B-8061-706E22425E08}"/>
              </a:ext>
            </a:extLst>
          </p:cNvPr>
          <p:cNvGraphicFramePr>
            <a:graphicFrameLocks noGrp="1"/>
          </p:cNvGraphicFramePr>
          <p:nvPr/>
        </p:nvGraphicFramePr>
        <p:xfrm>
          <a:off x="843064" y="763549"/>
          <a:ext cx="10505872" cy="1003364"/>
        </p:xfrm>
        <a:graphic>
          <a:graphicData uri="http://schemas.openxmlformats.org/drawingml/2006/table">
            <a:tbl>
              <a:tblPr>
                <a:tableStyleId>{5C22544A-7EE6-4342-B048-85BDC9FD1C3A}</a:tableStyleId>
              </a:tblPr>
              <a:tblGrid>
                <a:gridCol w="10505872">
                  <a:extLst>
                    <a:ext uri="{9D8B030D-6E8A-4147-A177-3AD203B41FA5}">
                      <a16:colId xmlns:a16="http://schemas.microsoft.com/office/drawing/2014/main" val="1132336051"/>
                    </a:ext>
                  </a:extLst>
                </a:gridCol>
              </a:tblGrid>
              <a:tr h="1002457">
                <a:tc>
                  <a:txBody>
                    <a:bodyPr/>
                    <a:lstStyle/>
                    <a:p>
                      <a:pPr marL="0" marR="0" lvl="0" indent="0" algn="ctr" defTabSz="457200" rtl="0" eaLnBrk="1" fontAlgn="auto" latinLnBrk="0" hangingPunct="1">
                        <a:lnSpc>
                          <a:spcPct val="105000"/>
                        </a:lnSpc>
                        <a:spcBef>
                          <a:spcPts val="0"/>
                        </a:spcBef>
                        <a:spcAft>
                          <a:spcPts val="0"/>
                        </a:spcAft>
                        <a:buClrTx/>
                        <a:buSzTx/>
                        <a:buFontTx/>
                        <a:buNone/>
                        <a:tabLst/>
                        <a:defRPr/>
                      </a:pPr>
                      <a:r>
                        <a:rPr lang="en-US" sz="3200" b="1" kern="1200" dirty="0">
                          <a:solidFill>
                            <a:schemeClr val="dk1"/>
                          </a:solidFill>
                          <a:effectLst/>
                          <a:latin typeface="Calibri" panose="020F0502020204030204" pitchFamily="34" charset="0"/>
                          <a:ea typeface="+mn-ea"/>
                          <a:cs typeface="Calibri" panose="020F0502020204030204" pitchFamily="34" charset="0"/>
                        </a:rPr>
                        <a:t>Toxicities of Novel Treatment Strategies and Practical Considerations in the Management of Urothelial Carcinoma</a:t>
                      </a:r>
                      <a:endParaRPr lang="en-US" sz="3200" kern="1200" dirty="0">
                        <a:solidFill>
                          <a:schemeClr val="dk1"/>
                        </a:solidFill>
                        <a:effectLst/>
                        <a:latin typeface="Calibri" panose="020F0502020204030204" pitchFamily="34" charset="0"/>
                        <a:ea typeface="+mn-ea"/>
                        <a:cs typeface="Calibri" panose="020F0502020204030204" pitchFamily="34" charset="0"/>
                      </a:endParaRPr>
                    </a:p>
                  </a:txBody>
                  <a:tcPr marL="114194" marR="114194" marT="0" marB="0"/>
                </a:tc>
                <a:extLst>
                  <a:ext uri="{0D108BD9-81ED-4DB2-BD59-A6C34878D82A}">
                    <a16:rowId xmlns:a16="http://schemas.microsoft.com/office/drawing/2014/main" val="4006449899"/>
                  </a:ext>
                </a:extLst>
              </a:tr>
            </a:tbl>
          </a:graphicData>
        </a:graphic>
      </p:graphicFrame>
      <p:sp>
        <p:nvSpPr>
          <p:cNvPr id="5" name="Subtitle 2">
            <a:extLst>
              <a:ext uri="{FF2B5EF4-FFF2-40B4-BE49-F238E27FC236}">
                <a16:creationId xmlns:a16="http://schemas.microsoft.com/office/drawing/2014/main" id="{BF59589A-E338-46E7-B91C-60BE18C75149}"/>
              </a:ext>
            </a:extLst>
          </p:cNvPr>
          <p:cNvSpPr txBox="1">
            <a:spLocks/>
          </p:cNvSpPr>
          <p:nvPr/>
        </p:nvSpPr>
        <p:spPr>
          <a:xfrm>
            <a:off x="3407250" y="2668414"/>
            <a:ext cx="5782342" cy="3051142"/>
          </a:xfrm>
          <a:prstGeom prst="rect">
            <a:avLst/>
          </a:prstGeom>
        </p:spPr>
        <p:txBody>
          <a:bodyPr>
            <a:noAutofit/>
          </a:bodyPr>
          <a:lst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sz="3197" b="0" i="0" u="none" strike="noStrike" kern="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Guru Sonpavde, MD</a:t>
            </a:r>
          </a:p>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sz="3197" b="0" i="0" u="none" strike="noStrike" kern="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Dana-Farber Cancer Institute</a:t>
            </a:r>
          </a:p>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sz="3197" b="0" i="0" u="none" strike="noStrike" kern="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Associate Professor of Medicine</a:t>
            </a:r>
          </a:p>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sz="3197" b="0" i="0" u="none" strike="noStrike" kern="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Harvard Medical School</a:t>
            </a:r>
          </a:p>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sz="3197" b="0" i="0" u="none" strike="noStrike" kern="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Boston, MA</a:t>
            </a: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3197" b="0" i="0" u="none" strike="noStrike" kern="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Tree>
    <p:extLst>
      <p:ext uri="{BB962C8B-B14F-4D97-AF65-F5344CB8AC3E}">
        <p14:creationId xmlns:p14="http://schemas.microsoft.com/office/powerpoint/2010/main" val="1601561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49489"/>
            <a:ext cx="10358967" cy="931239"/>
          </a:xfrm>
        </p:spPr>
        <p:txBody>
          <a:bodyPr/>
          <a:lstStyle/>
          <a:p>
            <a:r>
              <a:rPr lang="en-US" sz="3200" dirty="0">
                <a:solidFill>
                  <a:srgbClr val="0432FF"/>
                </a:solidFill>
              </a:rPr>
              <a:t>Dr</a:t>
            </a:r>
            <a:r>
              <a:rPr lang="en-US" sz="3200" dirty="0"/>
              <a:t> </a:t>
            </a:r>
            <a:r>
              <a:rPr lang="en-US" sz="3200" dirty="0" err="1"/>
              <a:t>Sonpavde</a:t>
            </a:r>
            <a:r>
              <a:rPr lang="en-US" sz="3200" dirty="0"/>
              <a:t> </a:t>
            </a:r>
            <a:r>
              <a:rPr lang="en-US" sz="3200" dirty="0">
                <a:solidFill>
                  <a:srgbClr val="0432FF"/>
                </a:solidFill>
              </a:rPr>
              <a:t>— Disclosures</a:t>
            </a:r>
          </a:p>
        </p:txBody>
      </p:sp>
      <p:graphicFrame>
        <p:nvGraphicFramePr>
          <p:cNvPr id="4" name="Content Placeholder 3">
            <a:extLst>
              <a:ext uri="{FF2B5EF4-FFF2-40B4-BE49-F238E27FC236}">
                <a16:creationId xmlns:a16="http://schemas.microsoft.com/office/drawing/2014/main" id="{195206DC-1E23-254C-A3E8-54588EAC3ED5}"/>
              </a:ext>
            </a:extLst>
          </p:cNvPr>
          <p:cNvGraphicFramePr>
            <a:graphicFrameLocks/>
          </p:cNvGraphicFramePr>
          <p:nvPr/>
        </p:nvGraphicFramePr>
        <p:xfrm>
          <a:off x="623393" y="1628800"/>
          <a:ext cx="10647860" cy="4464495"/>
        </p:xfrm>
        <a:graphic>
          <a:graphicData uri="http://schemas.openxmlformats.org/drawingml/2006/table">
            <a:tbl>
              <a:tblPr firstRow="1" bandRow="1">
                <a:tableStyleId>{F2DE63D5-997A-4646-A377-4702673A728D}</a:tableStyleId>
              </a:tblPr>
              <a:tblGrid>
                <a:gridCol w="2232248">
                  <a:extLst>
                    <a:ext uri="{9D8B030D-6E8A-4147-A177-3AD203B41FA5}">
                      <a16:colId xmlns:a16="http://schemas.microsoft.com/office/drawing/2014/main" val="20000"/>
                    </a:ext>
                  </a:extLst>
                </a:gridCol>
                <a:gridCol w="8415612">
                  <a:extLst>
                    <a:ext uri="{9D8B030D-6E8A-4147-A177-3AD203B41FA5}">
                      <a16:colId xmlns:a16="http://schemas.microsoft.com/office/drawing/2014/main" val="1085876475"/>
                    </a:ext>
                  </a:extLst>
                </a:gridCol>
              </a:tblGrid>
              <a:tr h="1619952">
                <a:tc>
                  <a:txBody>
                    <a:bodyPr/>
                    <a:lstStyle/>
                    <a:p>
                      <a:pPr algn="l"/>
                      <a:r>
                        <a:rPr lang="en-US" sz="1800" b="1" dirty="0">
                          <a:solidFill>
                            <a:schemeClr val="tx1"/>
                          </a:solidFill>
                        </a:rPr>
                        <a:t>Advisory Committee</a:t>
                      </a:r>
                      <a:endParaRPr lang="en-US" sz="1800" b="1" kern="1200" baseline="0" dirty="0">
                        <a:solidFill>
                          <a:schemeClr val="tx1"/>
                        </a:solidFill>
                        <a:latin typeface="+mn-lt"/>
                        <a:ea typeface="+mn-ea"/>
                        <a:cs typeface="Calibri"/>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Astellas, AstraZeneca Pharmaceuticals LP, Bicycle Therapeutics, Bristol-Myers Squibb Company, EMD Serono Inc, </a:t>
                      </a:r>
                      <a:r>
                        <a:rPr lang="en-US" sz="1800" b="0" dirty="0" err="1">
                          <a:solidFill>
                            <a:schemeClr val="tx1"/>
                          </a:solidFill>
                        </a:rPr>
                        <a:t>Exelixis</a:t>
                      </a:r>
                      <a:r>
                        <a:rPr lang="en-US" sz="1800" b="0" dirty="0">
                          <a:solidFill>
                            <a:schemeClr val="tx1"/>
                          </a:solidFill>
                        </a:rPr>
                        <a:t> Inc, G1 Therapeutics Inc, Genentech, a member of the Roche Group, Gilead Sciences Inc, </a:t>
                      </a:r>
                      <a:r>
                        <a:rPr lang="en-US" sz="1800" b="0" dirty="0" err="1">
                          <a:solidFill>
                            <a:schemeClr val="tx1"/>
                          </a:solidFill>
                        </a:rPr>
                        <a:t>Immunomedics</a:t>
                      </a:r>
                      <a:r>
                        <a:rPr lang="en-US" sz="1800" b="0" dirty="0">
                          <a:solidFill>
                            <a:schemeClr val="tx1"/>
                          </a:solidFill>
                        </a:rPr>
                        <a:t> Inc, Infinity Pharmaceuticals Inc, Janssen Biotech Inc, Lilly, </a:t>
                      </a:r>
                      <a:r>
                        <a:rPr lang="en-US" sz="1800" b="0" dirty="0" err="1">
                          <a:solidFill>
                            <a:schemeClr val="tx1"/>
                          </a:solidFill>
                        </a:rPr>
                        <a:t>Loxo</a:t>
                      </a:r>
                      <a:r>
                        <a:rPr lang="en-US" sz="1800" b="0" dirty="0">
                          <a:solidFill>
                            <a:schemeClr val="tx1"/>
                          </a:solidFill>
                        </a:rPr>
                        <a:t> Oncology Inc, a wholly owned subsidiary of Eli Lilly &amp; Company, Merck, Pfizer Inc, Sanofi Genzyme, Scholar Rock, </a:t>
                      </a:r>
                      <a:r>
                        <a:rPr lang="en-US" sz="1800" b="0" dirty="0" err="1">
                          <a:solidFill>
                            <a:schemeClr val="tx1"/>
                          </a:solidFill>
                        </a:rPr>
                        <a:t>Seagen</a:t>
                      </a:r>
                      <a:r>
                        <a:rPr lang="en-US" sz="1800" b="0" dirty="0">
                          <a:solidFill>
                            <a:schemeClr val="tx1"/>
                          </a:solidFill>
                        </a:rPr>
                        <a:t>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694265">
                <a:tc>
                  <a:txBody>
                    <a:bodyPr/>
                    <a:lstStyle/>
                    <a:p>
                      <a:pPr algn="l"/>
                      <a:r>
                        <a:rPr lang="en-US" sz="1800" b="1" kern="1200" baseline="0" dirty="0">
                          <a:solidFill>
                            <a:schemeClr val="tx1"/>
                          </a:solidFill>
                          <a:latin typeface="+mn-lt"/>
                          <a:ea typeface="+mn-ea"/>
                          <a:cs typeface="Calibri"/>
                        </a:rPr>
                        <a:t>Consulting Agreements (Paid)</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AstraZeneca Pharmaceuticals LP, </a:t>
                      </a:r>
                      <a:r>
                        <a:rPr lang="en-US" sz="1800" b="0" dirty="0" err="1">
                          <a:solidFill>
                            <a:schemeClr val="tx1"/>
                          </a:solidFill>
                        </a:rPr>
                        <a:t>Debiopharm</a:t>
                      </a:r>
                      <a:r>
                        <a:rPr lang="en-US" sz="1800" b="0" dirty="0">
                          <a:solidFill>
                            <a:schemeClr val="tx1"/>
                          </a:solidFill>
                        </a:rPr>
                        <a:t>, EMD Serono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11717015"/>
                  </a:ext>
                </a:extLst>
              </a:tr>
              <a:tr h="1002828">
                <a:tc>
                  <a:txBody>
                    <a:bodyPr/>
                    <a:lstStyle/>
                    <a:p>
                      <a:pPr algn="l"/>
                      <a:r>
                        <a:rPr lang="en-US" sz="1800" b="1" kern="1200" baseline="0" dirty="0">
                          <a:solidFill>
                            <a:schemeClr val="tx1"/>
                          </a:solidFill>
                          <a:latin typeface="+mn-lt"/>
                          <a:ea typeface="+mn-ea"/>
                          <a:cs typeface="Calibri"/>
                        </a:rPr>
                        <a:t>Consulting Agreements (Unpaid)</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Bavarian Nordic, Bristol-Myers Squibb Company, G1 Therapeutics Inc, QED Therapeutics, </a:t>
                      </a:r>
                      <a:r>
                        <a:rPr lang="en-US" sz="1800" b="0" dirty="0" err="1">
                          <a:solidFill>
                            <a:schemeClr val="tx1"/>
                          </a:solidFill>
                        </a:rPr>
                        <a:t>Seagen</a:t>
                      </a:r>
                      <a:r>
                        <a:rPr lang="en-US" sz="1800" b="0" dirty="0">
                          <a:solidFill>
                            <a:schemeClr val="tx1"/>
                          </a:solidFill>
                        </a:rPr>
                        <a:t>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89351590"/>
                  </a:ext>
                </a:extLst>
              </a:tr>
              <a:tr h="573725">
                <a:tc>
                  <a:txBody>
                    <a:bodyPr/>
                    <a:lstStyle/>
                    <a:p>
                      <a:pPr algn="l"/>
                      <a:r>
                        <a:rPr lang="en-US" sz="1800" b="1" kern="1200" baseline="0" dirty="0">
                          <a:solidFill>
                            <a:schemeClr val="tx1"/>
                          </a:solidFill>
                          <a:latin typeface="+mn-lt"/>
                          <a:ea typeface="+mn-ea"/>
                          <a:cs typeface="Calibri"/>
                        </a:rPr>
                        <a:t>Travel Cost</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AstraZeneca Pharmaceuticals LP, Bristol-Myers Squibb Company</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01672522"/>
                  </a:ext>
                </a:extLst>
              </a:tr>
              <a:tr h="573725">
                <a:tc>
                  <a:txBody>
                    <a:bodyPr/>
                    <a:lstStyle/>
                    <a:p>
                      <a:pPr algn="l"/>
                      <a:r>
                        <a:rPr lang="en-US" sz="1800" b="1" kern="1200" baseline="0" dirty="0">
                          <a:solidFill>
                            <a:schemeClr val="tx1"/>
                          </a:solidFill>
                          <a:latin typeface="+mn-lt"/>
                          <a:ea typeface="+mn-ea"/>
                          <a:cs typeface="Calibri"/>
                        </a:rPr>
                        <a:t>Writing/Editor Fees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Elsevier Practice Update Bladder Cancer Center of Excellence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98725328"/>
                  </a:ext>
                </a:extLst>
              </a:tr>
            </a:tbl>
          </a:graphicData>
        </a:graphic>
      </p:graphicFrame>
    </p:spTree>
    <p:custDataLst>
      <p:tags r:id="rId1"/>
    </p:custDataLst>
    <p:extLst>
      <p:ext uri="{BB962C8B-B14F-4D97-AF65-F5344CB8AC3E}">
        <p14:creationId xmlns:p14="http://schemas.microsoft.com/office/powerpoint/2010/main" val="11841377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19783" y="101289"/>
            <a:ext cx="11352434" cy="867876"/>
          </a:xfrm>
        </p:spPr>
        <p:txBody>
          <a:bodyPr/>
          <a:lstStyle/>
          <a:p>
            <a:pPr algn="ctr"/>
            <a:r>
              <a:rPr lang="en-US" sz="3197" b="1" dirty="0">
                <a:solidFill>
                  <a:schemeClr val="tx1"/>
                </a:solidFill>
                <a:latin typeface="Calibri" panose="020F0502020204030204" pitchFamily="34" charset="0"/>
                <a:cs typeface="Calibri" panose="020F0502020204030204" pitchFamily="34" charset="0"/>
              </a:rPr>
              <a:t>Urothelial Carcinoma Therapy</a:t>
            </a:r>
            <a:r>
              <a:rPr lang="en-US" sz="3197" b="1" i="1" dirty="0">
                <a:solidFill>
                  <a:schemeClr val="tx1"/>
                </a:solidFill>
                <a:latin typeface="Calibri" panose="020F0502020204030204" pitchFamily="34" charset="0"/>
                <a:cs typeface="Calibri" panose="020F0502020204030204" pitchFamily="34" charset="0"/>
              </a:rPr>
              <a:t>: metastatic disease</a:t>
            </a:r>
            <a:br>
              <a:rPr lang="en-US" sz="3197" b="1" i="1" dirty="0">
                <a:solidFill>
                  <a:schemeClr val="tx1"/>
                </a:solidFill>
                <a:latin typeface="Calibri" panose="020F0502020204030204" pitchFamily="34" charset="0"/>
                <a:cs typeface="Calibri" panose="020F0502020204030204" pitchFamily="34" charset="0"/>
              </a:rPr>
            </a:br>
            <a:r>
              <a:rPr lang="en-US" sz="2398" dirty="0">
                <a:solidFill>
                  <a:schemeClr val="tx1"/>
                </a:solidFill>
                <a:latin typeface="Calibri" panose="020F0502020204030204" pitchFamily="34" charset="0"/>
                <a:cs typeface="Calibri" panose="020F0502020204030204" pitchFamily="34" charset="0"/>
              </a:rPr>
              <a:t>Dramatic advances in therapeutic landscape</a:t>
            </a:r>
            <a:endParaRPr lang="en-US" sz="3197" i="1" dirty="0">
              <a:solidFill>
                <a:schemeClr val="tx1"/>
              </a:solidFill>
              <a:latin typeface="Calibri" panose="020F0502020204030204" pitchFamily="34" charset="0"/>
              <a:cs typeface="Calibri" panose="020F0502020204030204" pitchFamily="34" charset="0"/>
            </a:endParaRPr>
          </a:p>
        </p:txBody>
      </p:sp>
      <p:graphicFrame>
        <p:nvGraphicFramePr>
          <p:cNvPr id="8" name="Table 7">
            <a:extLst>
              <a:ext uri="{FF2B5EF4-FFF2-40B4-BE49-F238E27FC236}">
                <a16:creationId xmlns:a16="http://schemas.microsoft.com/office/drawing/2014/main" id="{6C7C9029-9B50-4A2E-B4CE-F4BA4871F32E}"/>
              </a:ext>
            </a:extLst>
          </p:cNvPr>
          <p:cNvGraphicFramePr>
            <a:graphicFrameLocks noGrp="1"/>
          </p:cNvGraphicFramePr>
          <p:nvPr/>
        </p:nvGraphicFramePr>
        <p:xfrm>
          <a:off x="861155" y="1206011"/>
          <a:ext cx="10469687" cy="4062284"/>
        </p:xfrm>
        <a:graphic>
          <a:graphicData uri="http://schemas.openxmlformats.org/drawingml/2006/table">
            <a:tbl>
              <a:tblPr firstRow="1" bandRow="1"/>
              <a:tblGrid>
                <a:gridCol w="1288439">
                  <a:extLst>
                    <a:ext uri="{9D8B030D-6E8A-4147-A177-3AD203B41FA5}">
                      <a16:colId xmlns:a16="http://schemas.microsoft.com/office/drawing/2014/main" val="20000"/>
                    </a:ext>
                  </a:extLst>
                </a:gridCol>
                <a:gridCol w="3196295">
                  <a:extLst>
                    <a:ext uri="{9D8B030D-6E8A-4147-A177-3AD203B41FA5}">
                      <a16:colId xmlns:a16="http://schemas.microsoft.com/office/drawing/2014/main" val="20001"/>
                    </a:ext>
                  </a:extLst>
                </a:gridCol>
                <a:gridCol w="2829957">
                  <a:extLst>
                    <a:ext uri="{9D8B030D-6E8A-4147-A177-3AD203B41FA5}">
                      <a16:colId xmlns:a16="http://schemas.microsoft.com/office/drawing/2014/main" val="20002"/>
                    </a:ext>
                  </a:extLst>
                </a:gridCol>
                <a:gridCol w="1721786">
                  <a:extLst>
                    <a:ext uri="{9D8B030D-6E8A-4147-A177-3AD203B41FA5}">
                      <a16:colId xmlns:a16="http://schemas.microsoft.com/office/drawing/2014/main" val="627305342"/>
                    </a:ext>
                  </a:extLst>
                </a:gridCol>
                <a:gridCol w="1433210">
                  <a:extLst>
                    <a:ext uri="{9D8B030D-6E8A-4147-A177-3AD203B41FA5}">
                      <a16:colId xmlns:a16="http://schemas.microsoft.com/office/drawing/2014/main" val="929607999"/>
                    </a:ext>
                  </a:extLst>
                </a:gridCol>
              </a:tblGrid>
              <a:tr h="753187">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2000" dirty="0">
                          <a:latin typeface="Calibri" panose="020F0502020204030204" pitchFamily="34" charset="0"/>
                          <a:cs typeface="Calibri" panose="020F0502020204030204" pitchFamily="34" charset="0"/>
                        </a:rPr>
                        <a:t>Treatment</a:t>
                      </a:r>
                    </a:p>
                  </a:txBody>
                  <a:tcPr marL="91355" marR="91355" marT="45682" marB="45682"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70AD47"/>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2000" dirty="0">
                          <a:latin typeface="Calibri" panose="020F0502020204030204" pitchFamily="34" charset="0"/>
                          <a:cs typeface="Calibri" panose="020F0502020204030204" pitchFamily="34" charset="0"/>
                        </a:rPr>
                        <a:t>First</a:t>
                      </a:r>
                      <a:r>
                        <a:rPr lang="en-US" sz="2000" baseline="0" dirty="0">
                          <a:latin typeface="Calibri" panose="020F0502020204030204" pitchFamily="34" charset="0"/>
                          <a:cs typeface="Calibri" panose="020F0502020204030204" pitchFamily="34" charset="0"/>
                        </a:rPr>
                        <a:t>-line</a:t>
                      </a:r>
                      <a:endParaRPr lang="en-US" sz="2000" dirty="0">
                        <a:latin typeface="Calibri" panose="020F0502020204030204" pitchFamily="34" charset="0"/>
                        <a:cs typeface="Calibri" panose="020F0502020204030204" pitchFamily="34" charset="0"/>
                      </a:endParaRPr>
                    </a:p>
                  </a:txBody>
                  <a:tcPr marL="91355" marR="91355" marT="45682" marB="45682"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70AD47"/>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2000" b="1" dirty="0">
                          <a:solidFill>
                            <a:schemeClr val="bg1"/>
                          </a:solidFill>
                          <a:latin typeface="Calibri" panose="020F0502020204030204" pitchFamily="34" charset="0"/>
                          <a:cs typeface="Calibri" panose="020F0502020204030204" pitchFamily="34" charset="0"/>
                        </a:rPr>
                        <a:t>Second-line</a:t>
                      </a:r>
                    </a:p>
                  </a:txBody>
                  <a:tcPr marL="91355" marR="91355" marT="45682" marB="4568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70AD47"/>
                    </a:solidFill>
                  </a:tcPr>
                </a:tc>
                <a:tc>
                  <a:txBody>
                    <a:bodyPr/>
                    <a:lstStyle/>
                    <a:p>
                      <a:pPr algn="ctr"/>
                      <a:r>
                        <a:rPr lang="en-US" sz="2000" b="1" dirty="0">
                          <a:solidFill>
                            <a:schemeClr val="bg1"/>
                          </a:solidFill>
                          <a:latin typeface="Calibri" panose="020F0502020204030204" pitchFamily="34" charset="0"/>
                          <a:cs typeface="Calibri" panose="020F0502020204030204" pitchFamily="34" charset="0"/>
                        </a:rPr>
                        <a:t>Post-platinum &amp; PD1/L1</a:t>
                      </a:r>
                    </a:p>
                  </a:txBody>
                  <a:tcPr marL="91355" marR="91355" marT="45682" marB="4568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r>
                        <a:rPr lang="en-US" sz="2000" b="1" dirty="0">
                          <a:solidFill>
                            <a:schemeClr val="bg1"/>
                          </a:solidFill>
                          <a:latin typeface="Calibri" panose="020F0502020204030204" pitchFamily="34" charset="0"/>
                          <a:cs typeface="Calibri" panose="020F0502020204030204" pitchFamily="34" charset="0"/>
                        </a:rPr>
                        <a:t>Late salvage</a:t>
                      </a:r>
                    </a:p>
                  </a:txBody>
                  <a:tcPr marL="91355" marR="91355" marT="45682" marB="45682" anchor="ct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10000"/>
                  </a:ext>
                </a:extLst>
              </a:tr>
              <a:tr h="129927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000" b="1" dirty="0">
                          <a:latin typeface="Calibri" panose="020F0502020204030204" pitchFamily="34" charset="0"/>
                          <a:cs typeface="Calibri" panose="020F0502020204030204" pitchFamily="34" charset="0"/>
                        </a:rPr>
                        <a:t>Cisplatin-eligible</a:t>
                      </a:r>
                    </a:p>
                  </a:txBody>
                  <a:tcPr marL="91355" marR="91355" marT="45682" marB="45682"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734355"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000" b="1" dirty="0">
                          <a:solidFill>
                            <a:schemeClr val="tx1"/>
                          </a:solidFill>
                          <a:latin typeface="Calibri" panose="020F0502020204030204" pitchFamily="34" charset="0"/>
                          <a:cs typeface="Calibri" panose="020F0502020204030204" pitchFamily="34" charset="0"/>
                        </a:rPr>
                        <a:t>GC/(dd)-MVAC</a:t>
                      </a:r>
                      <a:r>
                        <a:rPr lang="en-US" sz="2000" b="1" dirty="0">
                          <a:latin typeface="Calibri" panose="020F0502020204030204" pitchFamily="34" charset="0"/>
                          <a:cs typeface="Calibri" panose="020F0502020204030204" pitchFamily="34" charset="0"/>
                          <a:sym typeface="Wingdings" panose="05000000000000000000" pitchFamily="2" charset="2"/>
                        </a:rPr>
                        <a:t> </a:t>
                      </a:r>
                      <a:r>
                        <a:rPr lang="en-US" sz="2000" b="1" dirty="0">
                          <a:solidFill>
                            <a:srgbClr val="FF0000"/>
                          </a:solidFill>
                          <a:latin typeface="Calibri" panose="020F0502020204030204" pitchFamily="34" charset="0"/>
                          <a:cs typeface="Calibri" panose="020F0502020204030204" pitchFamily="34" charset="0"/>
                          <a:sym typeface="Wingdings" panose="05000000000000000000" pitchFamily="2" charset="2"/>
                        </a:rPr>
                        <a:t>Avelumab</a:t>
                      </a:r>
                      <a:endParaRPr lang="en-US" sz="2000" b="1" dirty="0">
                        <a:solidFill>
                          <a:srgbClr val="FF0000"/>
                        </a:solidFill>
                        <a:latin typeface="Calibri" panose="020F0502020204030204" pitchFamily="34" charset="0"/>
                        <a:cs typeface="Calibri" panose="020F0502020204030204" pitchFamily="34" charset="0"/>
                      </a:endParaRPr>
                    </a:p>
                  </a:txBody>
                  <a:tcPr marL="91355" marR="91355" marT="45682" marB="45682"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40000"/>
                      </a:srgbClr>
                    </a:solidFill>
                  </a:tcPr>
                </a:tc>
                <a:tc rowSpan="3">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indent="0" algn="l">
                        <a:buFont typeface="Arial" panose="020B0604020202020204" pitchFamily="34" charset="0"/>
                        <a:buNone/>
                      </a:pPr>
                      <a:r>
                        <a:rPr lang="en-US" sz="2000" b="1" u="sng" dirty="0">
                          <a:solidFill>
                            <a:schemeClr val="accent2"/>
                          </a:solidFill>
                          <a:latin typeface="Calibri" panose="020F0502020204030204" pitchFamily="34" charset="0"/>
                          <a:cs typeface="Calibri" panose="020F0502020204030204" pitchFamily="34" charset="0"/>
                        </a:rPr>
                        <a:t>Post-platinum</a:t>
                      </a:r>
                    </a:p>
                    <a:p>
                      <a:pPr marL="0" indent="0" algn="l">
                        <a:buFont typeface="Arial" panose="020B0604020202020204" pitchFamily="34" charset="0"/>
                        <a:buChar char="•"/>
                      </a:pPr>
                      <a:r>
                        <a:rPr lang="en-US" sz="2000" b="1" dirty="0">
                          <a:solidFill>
                            <a:srgbClr val="FF0000"/>
                          </a:solidFill>
                          <a:latin typeface="Calibri" panose="020F0502020204030204" pitchFamily="34" charset="0"/>
                          <a:cs typeface="Calibri" panose="020F0502020204030204" pitchFamily="34" charset="0"/>
                        </a:rPr>
                        <a:t>Pembrolizumab</a:t>
                      </a:r>
                      <a:r>
                        <a:rPr lang="en-US" sz="2000" b="1" dirty="0">
                          <a:latin typeface="Calibri" panose="020F0502020204030204" pitchFamily="34" charset="0"/>
                          <a:cs typeface="Calibri" panose="020F0502020204030204" pitchFamily="34" charset="0"/>
                        </a:rPr>
                        <a:t> (</a:t>
                      </a:r>
                      <a:r>
                        <a:rPr lang="en-US" sz="2000" b="1" dirty="0">
                          <a:solidFill>
                            <a:srgbClr val="FF0000"/>
                          </a:solidFill>
                          <a:latin typeface="Calibri" panose="020F0502020204030204" pitchFamily="34" charset="0"/>
                          <a:cs typeface="Calibri" panose="020F0502020204030204" pitchFamily="34" charset="0"/>
                        </a:rPr>
                        <a:t>or</a:t>
                      </a:r>
                    </a:p>
                    <a:p>
                      <a:pPr marL="0" indent="0" algn="l">
                        <a:buFont typeface="Arial" panose="020B0604020202020204" pitchFamily="34" charset="0"/>
                        <a:buNone/>
                      </a:pPr>
                      <a:r>
                        <a:rPr lang="en-US" sz="2000" b="1" dirty="0">
                          <a:solidFill>
                            <a:srgbClr val="FF0000"/>
                          </a:solidFill>
                          <a:latin typeface="Calibri" panose="020F0502020204030204" pitchFamily="34" charset="0"/>
                          <a:cs typeface="Calibri" panose="020F0502020204030204" pitchFamily="34" charset="0"/>
                        </a:rPr>
                        <a:t> nivolumab or avelumab</a:t>
                      </a:r>
                      <a:r>
                        <a:rPr lang="en-US" sz="2000" b="1" dirty="0">
                          <a:latin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1" dirty="0">
                          <a:solidFill>
                            <a:srgbClr val="FF0000"/>
                          </a:solidFill>
                          <a:latin typeface="Calibri" panose="020F0502020204030204" pitchFamily="34" charset="0"/>
                          <a:cs typeface="Calibri" panose="020F0502020204030204" pitchFamily="34" charset="0"/>
                        </a:rPr>
                        <a:t>Erdafitinib</a:t>
                      </a:r>
                      <a:r>
                        <a:rPr lang="en-US" sz="2000" b="1" dirty="0">
                          <a:latin typeface="Calibri" panose="020F0502020204030204" pitchFamily="34" charset="0"/>
                          <a:cs typeface="Calibri" panose="020F0502020204030204" pitchFamily="34" charset="0"/>
                        </a:rPr>
                        <a:t> (FGFR2/3)</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1" dirty="0">
                          <a:solidFill>
                            <a:srgbClr val="FF0000"/>
                          </a:solidFill>
                          <a:latin typeface="Calibri" panose="020F0502020204030204" pitchFamily="34" charset="0"/>
                          <a:cs typeface="Calibri" panose="020F0502020204030204" pitchFamily="34" charset="0"/>
                        </a:rPr>
                        <a:t>EV</a:t>
                      </a:r>
                      <a:r>
                        <a:rPr lang="en-US" sz="2000" b="1" dirty="0">
                          <a:latin typeface="Calibri" panose="020F0502020204030204" pitchFamily="34" charset="0"/>
                          <a:cs typeface="Calibri" panose="020F0502020204030204" pitchFamily="34" charset="0"/>
                        </a:rPr>
                        <a:t> (cis-ineligible)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000" b="1"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000" b="1" u="sng" dirty="0">
                          <a:solidFill>
                            <a:schemeClr val="accent2"/>
                          </a:solidFill>
                          <a:latin typeface="Calibri" panose="020F0502020204030204" pitchFamily="34" charset="0"/>
                          <a:cs typeface="Calibri" panose="020F0502020204030204" pitchFamily="34" charset="0"/>
                        </a:rPr>
                        <a:t>Post-PD1/L1 inhibitor</a:t>
                      </a:r>
                    </a:p>
                    <a:p>
                      <a:pPr marL="0" indent="0" algn="l">
                        <a:buFont typeface="Arial" panose="020B0604020202020204" pitchFamily="34" charset="0"/>
                        <a:buChar char="•"/>
                      </a:pPr>
                      <a:r>
                        <a:rPr lang="en-US" sz="2000" b="1" dirty="0">
                          <a:latin typeface="Calibri" panose="020F0502020204030204" pitchFamily="34" charset="0"/>
                          <a:cs typeface="Calibri" panose="020F0502020204030204" pitchFamily="34" charset="0"/>
                        </a:rPr>
                        <a:t>Gem-Carbo</a:t>
                      </a:r>
                      <a:r>
                        <a:rPr lang="en-US" sz="2000" b="1" baseline="30000" dirty="0">
                          <a:latin typeface="Calibri" panose="020F0502020204030204" pitchFamily="34" charset="0"/>
                          <a:cs typeface="Calibri" panose="020F0502020204030204" pitchFamily="34" charset="0"/>
                        </a:rPr>
                        <a:t>*</a:t>
                      </a:r>
                      <a:endParaRPr lang="en-US" sz="2000" b="1" dirty="0">
                        <a:latin typeface="Calibri" panose="020F0502020204030204" pitchFamily="34" charset="0"/>
                        <a:cs typeface="Calibri" panose="020F0502020204030204" pitchFamily="34" charset="0"/>
                      </a:endParaRPr>
                    </a:p>
                    <a:p>
                      <a:pPr marL="0" indent="0" algn="l">
                        <a:buFont typeface="Arial" panose="020B0604020202020204" pitchFamily="34" charset="0"/>
                        <a:buChar char="•"/>
                      </a:pPr>
                      <a:r>
                        <a:rPr lang="en-US" sz="2000" b="1" dirty="0">
                          <a:solidFill>
                            <a:srgbClr val="FF0000"/>
                          </a:solidFill>
                          <a:latin typeface="Calibri" panose="020F0502020204030204" pitchFamily="34" charset="0"/>
                          <a:cs typeface="Calibri" panose="020F0502020204030204" pitchFamily="34" charset="0"/>
                        </a:rPr>
                        <a:t>EV</a:t>
                      </a:r>
                      <a:r>
                        <a:rPr lang="en-US" sz="2000" b="1" dirty="0">
                          <a:latin typeface="Calibri" panose="020F0502020204030204" pitchFamily="34" charset="0"/>
                          <a:cs typeface="Calibri" panose="020F0502020204030204" pitchFamily="34" charset="0"/>
                        </a:rPr>
                        <a:t> (cis-ineligible)</a:t>
                      </a:r>
                    </a:p>
                    <a:p>
                      <a:pPr marL="342900" indent="0" algn="l">
                        <a:buFont typeface="Arial" panose="020B0604020202020204" pitchFamily="34" charset="0"/>
                        <a:buChar char="•"/>
                      </a:pPr>
                      <a:endParaRPr lang="en-US" sz="2000" b="1" dirty="0">
                        <a:latin typeface="Calibri" panose="020F0502020204030204" pitchFamily="34" charset="0"/>
                        <a:cs typeface="Calibri" panose="020F0502020204030204" pitchFamily="34" charset="0"/>
                      </a:endParaRPr>
                    </a:p>
                  </a:txBody>
                  <a:tcPr marL="91355" marR="91355" marT="45682" marB="45682"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40000"/>
                      </a:srgbClr>
                    </a:solidFill>
                  </a:tcPr>
                </a:tc>
                <a:tc rowSpan="3">
                  <a:txBody>
                    <a:bodyPr/>
                    <a:lstStyle/>
                    <a:p>
                      <a:pPr marL="0" indent="0" algn="l">
                        <a:buFont typeface="Arial" panose="020B0604020202020204" pitchFamily="34" charset="0"/>
                        <a:buChar char="•"/>
                      </a:pPr>
                      <a:r>
                        <a:rPr lang="en-US" sz="2000" b="1" dirty="0">
                          <a:solidFill>
                            <a:srgbClr val="FF0000"/>
                          </a:solidFill>
                          <a:latin typeface="Calibri" panose="020F0502020204030204" pitchFamily="34" charset="0"/>
                          <a:cs typeface="Calibri" panose="020F0502020204030204" pitchFamily="34" charset="0"/>
                        </a:rPr>
                        <a:t>EV</a:t>
                      </a:r>
                    </a:p>
                    <a:p>
                      <a:pPr marL="0" indent="0" algn="l">
                        <a:buFont typeface="Arial" panose="020B0604020202020204" pitchFamily="34" charset="0"/>
                        <a:buChar char="•"/>
                      </a:pPr>
                      <a:r>
                        <a:rPr lang="en-US" sz="2000" b="1" dirty="0">
                          <a:solidFill>
                            <a:srgbClr val="FF0000"/>
                          </a:solidFill>
                          <a:latin typeface="Calibri" panose="020F0502020204030204" pitchFamily="34" charset="0"/>
                          <a:cs typeface="Calibri" panose="020F0502020204030204" pitchFamily="34" charset="0"/>
                        </a:rPr>
                        <a:t>SG</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1" dirty="0">
                          <a:solidFill>
                            <a:srgbClr val="FF0000"/>
                          </a:solidFill>
                          <a:latin typeface="Calibri" panose="020F0502020204030204" pitchFamily="34" charset="0"/>
                          <a:cs typeface="Calibri" panose="020F0502020204030204" pitchFamily="34" charset="0"/>
                        </a:rPr>
                        <a:t>Erdafitinib</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000" b="1" dirty="0">
                          <a:latin typeface="Calibri" panose="020F0502020204030204" pitchFamily="34" charset="0"/>
                          <a:cs typeface="Calibri" panose="020F0502020204030204" pitchFamily="34" charset="0"/>
                        </a:rPr>
                        <a:t> (FGFR2/3)</a:t>
                      </a:r>
                    </a:p>
                  </a:txBody>
                  <a:tcPr marL="91355" marR="91355" marT="45682" marB="45682"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70AD47">
                        <a:tint val="40000"/>
                      </a:srgbClr>
                    </a:solidFill>
                  </a:tcPr>
                </a:tc>
                <a:tc rowSpan="3">
                  <a:txBody>
                    <a:bodyPr/>
                    <a:lstStyle/>
                    <a:p>
                      <a:pPr marL="0" indent="0" algn="l">
                        <a:buFont typeface="Arial" panose="020B0604020202020204" pitchFamily="34" charset="0"/>
                        <a:buChar char="•"/>
                      </a:pPr>
                      <a:r>
                        <a:rPr lang="en-US" sz="2000" b="1" dirty="0" err="1">
                          <a:latin typeface="Calibri" panose="020F0502020204030204" pitchFamily="34" charset="0"/>
                          <a:cs typeface="Calibri" panose="020F0502020204030204" pitchFamily="34" charset="0"/>
                        </a:rPr>
                        <a:t>Taxane</a:t>
                      </a:r>
                      <a:endParaRPr lang="en-US" sz="2000" b="1" dirty="0">
                        <a:latin typeface="Calibri" panose="020F0502020204030204" pitchFamily="34" charset="0"/>
                        <a:cs typeface="Calibri" panose="020F0502020204030204" pitchFamily="34" charset="0"/>
                      </a:endParaRPr>
                    </a:p>
                    <a:p>
                      <a:pPr marL="0" indent="0" algn="l">
                        <a:buFont typeface="Arial" panose="020B0604020202020204" pitchFamily="34" charset="0"/>
                        <a:buChar char="•"/>
                      </a:pPr>
                      <a:r>
                        <a:rPr lang="en-US" sz="2000" b="1" dirty="0">
                          <a:latin typeface="Calibri" panose="020F0502020204030204" pitchFamily="34" charset="0"/>
                          <a:cs typeface="Calibri" panose="020F0502020204030204" pitchFamily="34" charset="0"/>
                        </a:rPr>
                        <a:t>Vinflunine</a:t>
                      </a:r>
                    </a:p>
                  </a:txBody>
                  <a:tcPr marL="91355" marR="91355" marT="45682" marB="45682" anchor="ctr">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70AD47">
                        <a:tint val="40000"/>
                      </a:srgbClr>
                    </a:solidFill>
                  </a:tcPr>
                </a:tc>
                <a:extLst>
                  <a:ext uri="{0D108BD9-81ED-4DB2-BD59-A6C34878D82A}">
                    <a16:rowId xmlns:a16="http://schemas.microsoft.com/office/drawing/2014/main" val="10001"/>
                  </a:ext>
                </a:extLst>
              </a:tr>
              <a:tr h="100491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000" b="1" dirty="0">
                          <a:latin typeface="Calibri" panose="020F0502020204030204" pitchFamily="34" charset="0"/>
                          <a:cs typeface="Calibri" panose="020F0502020204030204" pitchFamily="34" charset="0"/>
                        </a:rPr>
                        <a:t>Cisplatin-ineligible</a:t>
                      </a:r>
                    </a:p>
                  </a:txBody>
                  <a:tcPr marL="91355" marR="91355" marT="45682" marB="45682"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0AD47">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indent="0" algn="l">
                        <a:buFont typeface="Arial" panose="020B0604020202020204" pitchFamily="34" charset="0"/>
                        <a:buChar char="•"/>
                      </a:pPr>
                      <a:r>
                        <a:rPr lang="en-US" sz="2000" b="1" dirty="0">
                          <a:latin typeface="Calibri" panose="020F0502020204030204" pitchFamily="34" charset="0"/>
                          <a:cs typeface="Calibri" panose="020F0502020204030204" pitchFamily="34" charset="0"/>
                        </a:rPr>
                        <a:t>Gem-Carbo</a:t>
                      </a:r>
                      <a:r>
                        <a:rPr lang="en-US" sz="2000" b="1" baseline="30000" dirty="0">
                          <a:latin typeface="Calibri" panose="020F0502020204030204" pitchFamily="34" charset="0"/>
                          <a:cs typeface="Calibri" panose="020F0502020204030204" pitchFamily="34" charset="0"/>
                        </a:rPr>
                        <a:t>*</a:t>
                      </a:r>
                      <a:r>
                        <a:rPr lang="en-US" sz="2000" b="1" dirty="0">
                          <a:latin typeface="Calibri" panose="020F0502020204030204" pitchFamily="34" charset="0"/>
                          <a:cs typeface="Calibri" panose="020F0502020204030204" pitchFamily="34" charset="0"/>
                        </a:rPr>
                        <a:t> </a:t>
                      </a:r>
                      <a:r>
                        <a:rPr lang="en-US" sz="2000" b="1" dirty="0">
                          <a:latin typeface="Calibri" panose="020F0502020204030204" pitchFamily="34" charset="0"/>
                          <a:cs typeface="Calibri" panose="020F0502020204030204" pitchFamily="34" charset="0"/>
                          <a:sym typeface="Wingdings" panose="05000000000000000000" pitchFamily="2" charset="2"/>
                        </a:rPr>
                        <a:t></a:t>
                      </a:r>
                      <a:r>
                        <a:rPr lang="en-US" sz="2000" b="1" dirty="0">
                          <a:solidFill>
                            <a:srgbClr val="FF0000"/>
                          </a:solidFill>
                          <a:latin typeface="Calibri" panose="020F0502020204030204" pitchFamily="34" charset="0"/>
                          <a:cs typeface="Calibri" panose="020F0502020204030204" pitchFamily="34" charset="0"/>
                          <a:sym typeface="Wingdings" panose="05000000000000000000" pitchFamily="2" charset="2"/>
                        </a:rPr>
                        <a:t>Avelumab</a:t>
                      </a:r>
                    </a:p>
                    <a:p>
                      <a:pPr marL="0" indent="0" algn="l">
                        <a:buFont typeface="Arial" panose="020B0604020202020204" pitchFamily="34" charset="0"/>
                        <a:buChar char="•"/>
                      </a:pPr>
                      <a:r>
                        <a:rPr lang="en-US" sz="2000" b="1" dirty="0">
                          <a:solidFill>
                            <a:srgbClr val="FF0000"/>
                          </a:solidFill>
                          <a:latin typeface="Calibri" panose="020F0502020204030204" pitchFamily="34" charset="0"/>
                          <a:cs typeface="Calibri" panose="020F0502020204030204" pitchFamily="34" charset="0"/>
                          <a:sym typeface="Wingdings" panose="05000000000000000000" pitchFamily="2" charset="2"/>
                        </a:rPr>
                        <a:t>Atezolizumab</a:t>
                      </a:r>
                      <a:r>
                        <a:rPr lang="en-US" sz="2000" b="1" dirty="0">
                          <a:latin typeface="Calibri" panose="020F0502020204030204" pitchFamily="34" charset="0"/>
                          <a:cs typeface="Calibri" panose="020F0502020204030204" pitchFamily="34" charset="0"/>
                          <a:sym typeface="Wingdings" panose="05000000000000000000" pitchFamily="2" charset="2"/>
                        </a:rPr>
                        <a:t> if PD-L1+</a:t>
                      </a:r>
                    </a:p>
                  </a:txBody>
                  <a:tcPr marL="91355" marR="91355" marT="45682" marB="45682"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0AD47">
                        <a:tint val="20000"/>
                      </a:srgbClr>
                    </a:solidFill>
                  </a:tcPr>
                </a:tc>
                <a:tc vMerge="1">
                  <a:txBody>
                    <a:bodyPr/>
                    <a:lstStyle/>
                    <a:p>
                      <a:pPr marL="342900" indent="-342900" algn="l">
                        <a:buFont typeface="Arial" panose="020B0604020202020204" pitchFamily="34" charset="0"/>
                        <a:buChar char="•"/>
                      </a:pPr>
                      <a:endParaRPr lang="en-US" sz="1900" b="1" dirty="0"/>
                    </a:p>
                  </a:txBody>
                  <a:tcPr marL="121920" marR="121920" marT="60965" marB="60965" anchor="ct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3"/>
                  </a:ext>
                </a:extLst>
              </a:tr>
              <a:tr h="1004910">
                <a:tc>
                  <a:txBody>
                    <a:bodyPr/>
                    <a:lstStyle/>
                    <a:p>
                      <a:pPr algn="ctr"/>
                      <a:r>
                        <a:rPr lang="en-US" sz="2000" b="1" dirty="0">
                          <a:latin typeface="Calibri" panose="020F0502020204030204" pitchFamily="34" charset="0"/>
                          <a:cs typeface="Calibri" panose="020F0502020204030204" pitchFamily="34" charset="0"/>
                        </a:rPr>
                        <a:t>Platinum-ineligible</a:t>
                      </a:r>
                    </a:p>
                  </a:txBody>
                  <a:tcPr marL="91355" marR="91355" marT="45682" marB="4568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20000"/>
                      </a:srgbClr>
                    </a:solidFill>
                  </a:tcPr>
                </a:tc>
                <a:tc>
                  <a:txBody>
                    <a:bodyPr/>
                    <a:lstStyle/>
                    <a:p>
                      <a:pPr marL="0" indent="0" algn="l">
                        <a:buFont typeface="Arial" panose="020B0604020202020204" pitchFamily="34" charset="0"/>
                        <a:buChar char="•"/>
                      </a:pPr>
                      <a:r>
                        <a:rPr lang="en-US" sz="2000" b="1" dirty="0">
                          <a:solidFill>
                            <a:srgbClr val="FF0000"/>
                          </a:solidFill>
                          <a:latin typeface="Calibri" panose="020F0502020204030204" pitchFamily="34" charset="0"/>
                          <a:cs typeface="Calibri" panose="020F0502020204030204" pitchFamily="34" charset="0"/>
                          <a:sym typeface="Wingdings" panose="05000000000000000000" pitchFamily="2" charset="2"/>
                        </a:rPr>
                        <a:t>Pembrolizumab</a:t>
                      </a:r>
                    </a:p>
                    <a:p>
                      <a:pPr marL="0" indent="0" algn="l">
                        <a:buFont typeface="Arial" panose="020B0604020202020204" pitchFamily="34" charset="0"/>
                        <a:buChar char="•"/>
                      </a:pPr>
                      <a:r>
                        <a:rPr lang="en-US" sz="2000" b="1" dirty="0">
                          <a:solidFill>
                            <a:srgbClr val="FF0000"/>
                          </a:solidFill>
                          <a:latin typeface="Calibri" panose="020F0502020204030204" pitchFamily="34" charset="0"/>
                          <a:cs typeface="Calibri" panose="020F0502020204030204" pitchFamily="34" charset="0"/>
                          <a:sym typeface="Wingdings" panose="05000000000000000000" pitchFamily="2" charset="2"/>
                        </a:rPr>
                        <a:t>Atezolizumab</a:t>
                      </a:r>
                    </a:p>
                  </a:txBody>
                  <a:tcPr marL="91355" marR="91355" marT="45682" marB="45682"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20000"/>
                      </a:srgbClr>
                    </a:solidFill>
                  </a:tcPr>
                </a:tc>
                <a:tc vMerge="1">
                  <a:txBody>
                    <a:bodyPr/>
                    <a:lstStyle/>
                    <a:p>
                      <a:pPr marL="342900" indent="0" algn="l">
                        <a:buFont typeface="Arial" panose="020B0604020202020204" pitchFamily="34" charset="0"/>
                        <a:buChar char="•"/>
                      </a:pPr>
                      <a:endParaRPr lang="en-US" sz="1500" b="1" dirty="0">
                        <a:latin typeface="Calibri" panose="020F0502020204030204" pitchFamily="34" charset="0"/>
                        <a:cs typeface="Calibri" panose="020F0502020204030204" pitchFamily="34" charset="0"/>
                      </a:endParaRPr>
                    </a:p>
                  </a:txBody>
                  <a:tcPr marL="68580" marR="68580" marT="34293" marB="34293"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40000"/>
                      </a:srgbClr>
                    </a:solidFill>
                  </a:tcPr>
                </a:tc>
                <a:tc vMerge="1">
                  <a:txBody>
                    <a:bodyPr/>
                    <a:lstStyle/>
                    <a:p>
                      <a:pPr marL="0" indent="0" algn="l">
                        <a:buFont typeface="Arial" panose="020B0604020202020204" pitchFamily="34" charset="0"/>
                        <a:buChar char="•"/>
                      </a:pPr>
                      <a:endParaRPr lang="en-US" sz="1500" b="1" dirty="0">
                        <a:latin typeface="Calibri" panose="020F0502020204030204" pitchFamily="34" charset="0"/>
                        <a:cs typeface="Calibri" panose="020F0502020204030204" pitchFamily="34" charset="0"/>
                      </a:endParaRPr>
                    </a:p>
                  </a:txBody>
                  <a:tcPr marL="68580" marR="68580" marT="34293" marB="34293" anchor="ctr">
                    <a:lnL w="12700" cap="flat" cmpd="sng" algn="ctr">
                      <a:solidFill>
                        <a:sysClr val="window" lastClr="FFFFFF"/>
                      </a:solidFill>
                      <a:prstDash val="solid"/>
                      <a:round/>
                      <a:headEnd type="none" w="med" len="med"/>
                      <a:tailEnd type="none" w="med" len="med"/>
                    </a:lnL>
                    <a:lnR w="12700" cmpd="sng">
                      <a:solidFill>
                        <a:sysClr val="window" lastClr="FFFFFF"/>
                      </a:solidFill>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70AD47">
                        <a:tint val="40000"/>
                      </a:srgbClr>
                    </a:solidFill>
                  </a:tcPr>
                </a:tc>
                <a:tc vMerge="1">
                  <a:txBody>
                    <a:bodyPr/>
                    <a:lstStyle/>
                    <a:p>
                      <a:endParaRPr lang="en-US"/>
                    </a:p>
                  </a:txBody>
                  <a:tcPr/>
                </a:tc>
                <a:extLst>
                  <a:ext uri="{0D108BD9-81ED-4DB2-BD59-A6C34878D82A}">
                    <a16:rowId xmlns:a16="http://schemas.microsoft.com/office/drawing/2014/main" val="3618986841"/>
                  </a:ext>
                </a:extLst>
              </a:tr>
            </a:tbl>
          </a:graphicData>
        </a:graphic>
      </p:graphicFrame>
      <p:sp>
        <p:nvSpPr>
          <p:cNvPr id="9" name="TextBox 8">
            <a:extLst>
              <a:ext uri="{FF2B5EF4-FFF2-40B4-BE49-F238E27FC236}">
                <a16:creationId xmlns:a16="http://schemas.microsoft.com/office/drawing/2014/main" id="{1A3FEEB1-B727-4EEB-B09F-C63E841F0107}"/>
              </a:ext>
            </a:extLst>
          </p:cNvPr>
          <p:cNvSpPr txBox="1"/>
          <p:nvPr/>
        </p:nvSpPr>
        <p:spPr>
          <a:xfrm>
            <a:off x="3778686" y="5732838"/>
            <a:ext cx="4689578" cy="33842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599"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EV</a:t>
            </a:r>
            <a:r>
              <a:rPr kumimoji="0" lang="en-US" sz="1599"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Enfortumab Vedotin, </a:t>
            </a:r>
            <a:r>
              <a:rPr kumimoji="0" lang="en-US" sz="1599"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SG</a:t>
            </a:r>
            <a:r>
              <a:rPr kumimoji="0" lang="en-US" sz="1599"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Sacituzumab </a:t>
            </a:r>
            <a:r>
              <a:rPr kumimoji="0" lang="en-US" sz="1599"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Govitecan</a:t>
            </a:r>
            <a:endParaRPr kumimoji="0" lang="en-US" sz="1599"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sp>
        <p:nvSpPr>
          <p:cNvPr id="10" name="TextBox 9">
            <a:extLst>
              <a:ext uri="{FF2B5EF4-FFF2-40B4-BE49-F238E27FC236}">
                <a16:creationId xmlns:a16="http://schemas.microsoft.com/office/drawing/2014/main" id="{053CD526-DB95-4AFF-AC08-6C9A190ECF1D}"/>
              </a:ext>
            </a:extLst>
          </p:cNvPr>
          <p:cNvSpPr txBox="1"/>
          <p:nvPr/>
        </p:nvSpPr>
        <p:spPr>
          <a:xfrm>
            <a:off x="243759" y="5408318"/>
            <a:ext cx="11759433" cy="33842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599" b="0" i="0" u="none" strike="noStrike" kern="1200" cap="none" spc="0" normalizeH="0" baseline="3000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t>
            </a:r>
            <a:r>
              <a:rPr kumimoji="0" lang="en-US" sz="1599"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Split dose weekly cisplatin + gemcitabine reasonable alternative to gem-carbo in selected patients with </a:t>
            </a:r>
            <a:r>
              <a:rPr kumimoji="0" lang="en-US" sz="1599"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CrCl</a:t>
            </a:r>
            <a:r>
              <a:rPr kumimoji="0" lang="en-US" sz="1599"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≥40 ml/min (no Phase III data)</a:t>
            </a:r>
          </a:p>
        </p:txBody>
      </p:sp>
    </p:spTree>
    <p:extLst>
      <p:ext uri="{BB962C8B-B14F-4D97-AF65-F5344CB8AC3E}">
        <p14:creationId xmlns:p14="http://schemas.microsoft.com/office/powerpoint/2010/main" val="37117401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19783" y="26260"/>
            <a:ext cx="11352434" cy="867876"/>
          </a:xfrm>
        </p:spPr>
        <p:txBody>
          <a:bodyPr/>
          <a:lstStyle/>
          <a:p>
            <a:pPr algn="ctr"/>
            <a:r>
              <a:rPr lang="en-US" sz="3197" b="1" dirty="0">
                <a:solidFill>
                  <a:schemeClr val="tx1"/>
                </a:solidFill>
                <a:latin typeface="Calibri" panose="020F0502020204030204" pitchFamily="34" charset="0"/>
                <a:cs typeface="Calibri" panose="020F0502020204030204" pitchFamily="34" charset="0"/>
              </a:rPr>
              <a:t>Urothelial Carcinoma Therapy</a:t>
            </a:r>
            <a:r>
              <a:rPr lang="en-US" sz="3197" b="1" i="1" dirty="0">
                <a:solidFill>
                  <a:schemeClr val="tx1"/>
                </a:solidFill>
                <a:latin typeface="Calibri" panose="020F0502020204030204" pitchFamily="34" charset="0"/>
                <a:cs typeface="Calibri" panose="020F0502020204030204" pitchFamily="34" charset="0"/>
              </a:rPr>
              <a:t>: Peri-operative disease</a:t>
            </a:r>
            <a:br>
              <a:rPr lang="en-US" sz="3197" b="1" i="1" dirty="0">
                <a:solidFill>
                  <a:schemeClr val="tx1"/>
                </a:solidFill>
                <a:latin typeface="Calibri" panose="020F0502020204030204" pitchFamily="34" charset="0"/>
                <a:cs typeface="Calibri" panose="020F0502020204030204" pitchFamily="34" charset="0"/>
              </a:rPr>
            </a:br>
            <a:r>
              <a:rPr lang="en-US" sz="2398" dirty="0">
                <a:solidFill>
                  <a:schemeClr val="tx1"/>
                </a:solidFill>
                <a:latin typeface="Calibri" panose="020F0502020204030204" pitchFamily="34" charset="0"/>
                <a:cs typeface="Calibri" panose="020F0502020204030204" pitchFamily="34" charset="0"/>
              </a:rPr>
              <a:t>Adjuvant nivolumab added to therapeutic armamentarium</a:t>
            </a:r>
            <a:r>
              <a:rPr lang="en-US" sz="3197" b="1" i="1" dirty="0">
                <a:solidFill>
                  <a:schemeClr val="tx1"/>
                </a:solidFill>
                <a:latin typeface="Calibri" panose="020F0502020204030204" pitchFamily="34" charset="0"/>
                <a:cs typeface="Calibri" panose="020F0502020204030204" pitchFamily="34" charset="0"/>
              </a:rPr>
              <a:t> </a:t>
            </a:r>
            <a:endParaRPr lang="en-US" sz="3197" i="1" dirty="0">
              <a:solidFill>
                <a:schemeClr val="tx1"/>
              </a:solidFill>
              <a:latin typeface="Calibri" panose="020F0502020204030204" pitchFamily="34" charset="0"/>
              <a:cs typeface="Calibri" panose="020F0502020204030204" pitchFamily="34" charset="0"/>
            </a:endParaRPr>
          </a:p>
        </p:txBody>
      </p:sp>
      <p:graphicFrame>
        <p:nvGraphicFramePr>
          <p:cNvPr id="6" name="Table 5">
            <a:extLst>
              <a:ext uri="{FF2B5EF4-FFF2-40B4-BE49-F238E27FC236}">
                <a16:creationId xmlns:a16="http://schemas.microsoft.com/office/drawing/2014/main" id="{DD7BA52D-031D-4976-ACAF-50538C1CCF0A}"/>
              </a:ext>
            </a:extLst>
          </p:cNvPr>
          <p:cNvGraphicFramePr>
            <a:graphicFrameLocks noGrp="1"/>
          </p:cNvGraphicFramePr>
          <p:nvPr/>
        </p:nvGraphicFramePr>
        <p:xfrm>
          <a:off x="1018668" y="1144968"/>
          <a:ext cx="10406398" cy="5253681"/>
        </p:xfrm>
        <a:graphic>
          <a:graphicData uri="http://schemas.openxmlformats.org/drawingml/2006/table">
            <a:tbl>
              <a:tblPr firstRow="1" bandRow="1"/>
              <a:tblGrid>
                <a:gridCol w="1806807">
                  <a:extLst>
                    <a:ext uri="{9D8B030D-6E8A-4147-A177-3AD203B41FA5}">
                      <a16:colId xmlns:a16="http://schemas.microsoft.com/office/drawing/2014/main" val="20000"/>
                    </a:ext>
                  </a:extLst>
                </a:gridCol>
                <a:gridCol w="3441054">
                  <a:extLst>
                    <a:ext uri="{9D8B030D-6E8A-4147-A177-3AD203B41FA5}">
                      <a16:colId xmlns:a16="http://schemas.microsoft.com/office/drawing/2014/main" val="20001"/>
                    </a:ext>
                  </a:extLst>
                </a:gridCol>
                <a:gridCol w="5158537">
                  <a:extLst>
                    <a:ext uri="{9D8B030D-6E8A-4147-A177-3AD203B41FA5}">
                      <a16:colId xmlns:a16="http://schemas.microsoft.com/office/drawing/2014/main" val="2680596464"/>
                    </a:ext>
                  </a:extLst>
                </a:gridCol>
              </a:tblGrid>
              <a:tr h="753187">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2000" dirty="0">
                          <a:latin typeface="Calibri" panose="020F0502020204030204" pitchFamily="34" charset="0"/>
                          <a:cs typeface="Calibri" panose="020F0502020204030204" pitchFamily="34" charset="0"/>
                        </a:rPr>
                        <a:t>Setting</a:t>
                      </a:r>
                    </a:p>
                  </a:txBody>
                  <a:tcPr marL="91355" marR="91355" marT="45682" marB="45682"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70AD47"/>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2000" dirty="0">
                          <a:latin typeface="Calibri" panose="020F0502020204030204" pitchFamily="34" charset="0"/>
                          <a:cs typeface="Calibri" panose="020F0502020204030204" pitchFamily="34" charset="0"/>
                        </a:rPr>
                        <a:t>Cisplatin-eligibility</a:t>
                      </a:r>
                    </a:p>
                  </a:txBody>
                  <a:tcPr marL="91355" marR="91355" marT="45682" marB="4568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70AD47"/>
                    </a:solidFill>
                  </a:tcPr>
                </a:tc>
                <a:tc>
                  <a:txBody>
                    <a:bodyPr/>
                    <a:lstStyle/>
                    <a:p>
                      <a:pPr algn="ctr"/>
                      <a:r>
                        <a:rPr lang="en-US" sz="2000" b="1" dirty="0">
                          <a:solidFill>
                            <a:schemeClr val="bg1"/>
                          </a:solidFill>
                          <a:latin typeface="Calibri" panose="020F0502020204030204" pitchFamily="34" charset="0"/>
                          <a:cs typeface="Calibri" panose="020F0502020204030204" pitchFamily="34" charset="0"/>
                        </a:rPr>
                        <a:t>Therapy</a:t>
                      </a:r>
                    </a:p>
                  </a:txBody>
                  <a:tcPr marL="91355" marR="91355" marT="45682" marB="45682" anchor="ct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10000"/>
                  </a:ext>
                </a:extLst>
              </a:tr>
              <a:tr h="1299277">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000" b="1" dirty="0">
                          <a:latin typeface="Calibri" panose="020F0502020204030204" pitchFamily="34" charset="0"/>
                          <a:cs typeface="Calibri" panose="020F0502020204030204" pitchFamily="34" charset="0"/>
                        </a:rPr>
                        <a:t>Neoadjuvant</a:t>
                      </a:r>
                    </a:p>
                  </a:txBody>
                  <a:tcPr marL="91355" marR="91355" marT="45682" marB="45682" anchor="ctr">
                    <a:lnL w="12700" cmpd="sng">
                      <a:solidFill>
                        <a:sysClr val="window" lastClr="FFFFFF"/>
                      </a:solidFill>
                    </a:lnL>
                    <a:lnR w="12700" cmpd="sng">
                      <a:solidFill>
                        <a:sysClr val="window" lastClr="FFFFFF"/>
                      </a:solidFill>
                    </a:lnR>
                    <a:lnT w="381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0AD47">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734355"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000" b="1" dirty="0">
                          <a:latin typeface="Calibri" panose="020F0502020204030204" pitchFamily="34" charset="0"/>
                          <a:cs typeface="Calibri" panose="020F0502020204030204" pitchFamily="34" charset="0"/>
                        </a:rPr>
                        <a:t>Cisplatin-eligible</a:t>
                      </a:r>
                    </a:p>
                  </a:txBody>
                  <a:tcPr marL="91355" marR="91355" marT="45682" marB="45682"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40000"/>
                      </a:srgbClr>
                    </a:solidFill>
                  </a:tcPr>
                </a:tc>
                <a:tc>
                  <a:txBody>
                    <a:bodyPr/>
                    <a:lstStyle/>
                    <a:p>
                      <a:pPr marL="0" marR="0" lvl="0" indent="0" algn="l" defTabSz="73435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1" dirty="0">
                          <a:solidFill>
                            <a:schemeClr val="tx1"/>
                          </a:solidFill>
                          <a:latin typeface="Calibri" panose="020F0502020204030204" pitchFamily="34" charset="0"/>
                          <a:cs typeface="Calibri" panose="020F0502020204030204" pitchFamily="34" charset="0"/>
                        </a:rPr>
                        <a:t>GC x 4</a:t>
                      </a:r>
                    </a:p>
                    <a:p>
                      <a:pPr marL="0" marR="0" lvl="0" indent="0" algn="l" defTabSz="73435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1" dirty="0" err="1">
                          <a:solidFill>
                            <a:schemeClr val="tx1"/>
                          </a:solidFill>
                          <a:latin typeface="Calibri" panose="020F0502020204030204" pitchFamily="34" charset="0"/>
                          <a:cs typeface="Calibri" panose="020F0502020204030204" pitchFamily="34" charset="0"/>
                        </a:rPr>
                        <a:t>ddMVAC</a:t>
                      </a:r>
                      <a:r>
                        <a:rPr lang="en-US" sz="2000" b="1" dirty="0">
                          <a:solidFill>
                            <a:schemeClr val="tx1"/>
                          </a:solidFill>
                          <a:latin typeface="Calibri" panose="020F0502020204030204" pitchFamily="34" charset="0"/>
                          <a:cs typeface="Calibri" panose="020F0502020204030204" pitchFamily="34" charset="0"/>
                        </a:rPr>
                        <a:t> x 4</a:t>
                      </a:r>
                    </a:p>
                    <a:p>
                      <a:pPr marL="0" marR="0" lvl="0" indent="0" algn="l" defTabSz="73435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1" dirty="0">
                          <a:solidFill>
                            <a:schemeClr val="tx1"/>
                          </a:solidFill>
                          <a:latin typeface="Calibri" panose="020F0502020204030204" pitchFamily="34" charset="0"/>
                          <a:cs typeface="Calibri" panose="020F0502020204030204" pitchFamily="34" charset="0"/>
                        </a:rPr>
                        <a:t>MVAC x 3</a:t>
                      </a:r>
                      <a:endParaRPr lang="en-US" sz="2000" b="1" dirty="0">
                        <a:latin typeface="Calibri" panose="020F0502020204030204" pitchFamily="34" charset="0"/>
                        <a:cs typeface="Calibri" panose="020F0502020204030204" pitchFamily="34" charset="0"/>
                      </a:endParaRPr>
                    </a:p>
                  </a:txBody>
                  <a:tcPr marL="91355" marR="91355" marT="45682" marB="45682" anchor="ctr">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0AD47">
                        <a:tint val="40000"/>
                      </a:srgbClr>
                    </a:solidFill>
                  </a:tcPr>
                </a:tc>
                <a:extLst>
                  <a:ext uri="{0D108BD9-81ED-4DB2-BD59-A6C34878D82A}">
                    <a16:rowId xmlns:a16="http://schemas.microsoft.com/office/drawing/2014/main" val="10001"/>
                  </a:ext>
                </a:extLst>
              </a:tr>
              <a:tr h="687317">
                <a:tc vMerge="1">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1500" b="1" dirty="0">
                        <a:latin typeface="Calibri" panose="020F0502020204030204" pitchFamily="34" charset="0"/>
                        <a:cs typeface="Calibri" panose="020F0502020204030204" pitchFamily="34" charset="0"/>
                      </a:endParaRPr>
                    </a:p>
                  </a:txBody>
                  <a:tcPr marL="68580" marR="68580" marT="34293" marB="34293"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0AD47">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000" b="1" dirty="0">
                          <a:latin typeface="Calibri" panose="020F0502020204030204" pitchFamily="34" charset="0"/>
                          <a:cs typeface="Calibri" panose="020F0502020204030204" pitchFamily="34" charset="0"/>
                        </a:rPr>
                        <a:t>Cisplatin-ineligible</a:t>
                      </a:r>
                    </a:p>
                  </a:txBody>
                  <a:tcPr marL="91355" marR="91355" marT="45682" marB="4568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0AD47">
                        <a:tint val="20000"/>
                      </a:srgbClr>
                    </a:solidFill>
                  </a:tcPr>
                </a:tc>
                <a:tc>
                  <a:txBody>
                    <a:bodyPr/>
                    <a:lstStyle/>
                    <a:p>
                      <a:pPr marL="0" indent="0" algn="l">
                        <a:buFont typeface="Arial" panose="020B0604020202020204" pitchFamily="34" charset="0"/>
                        <a:buChar char="•"/>
                      </a:pPr>
                      <a:r>
                        <a:rPr lang="en-US" sz="2000" b="1" dirty="0">
                          <a:latin typeface="Calibri" panose="020F0502020204030204" pitchFamily="34" charset="0"/>
                          <a:cs typeface="Calibri" panose="020F0502020204030204" pitchFamily="34" charset="0"/>
                          <a:sym typeface="Wingdings" panose="05000000000000000000" pitchFamily="2" charset="2"/>
                        </a:rPr>
                        <a:t>Surgery</a:t>
                      </a:r>
                    </a:p>
                  </a:txBody>
                  <a:tcPr marL="91355" marR="91355" marT="45682" marB="45682"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0AD47">
                        <a:tint val="20000"/>
                      </a:srgbClr>
                    </a:solidFill>
                  </a:tcPr>
                </a:tc>
                <a:extLst>
                  <a:ext uri="{0D108BD9-81ED-4DB2-BD59-A6C34878D82A}">
                    <a16:rowId xmlns:a16="http://schemas.microsoft.com/office/drawing/2014/main" val="10003"/>
                  </a:ext>
                </a:extLst>
              </a:tr>
              <a:tr h="1004918">
                <a:tc rowSpan="3">
                  <a:txBody>
                    <a:bodyPr/>
                    <a:lstStyle/>
                    <a:p>
                      <a:pPr algn="ctr"/>
                      <a:r>
                        <a:rPr lang="en-US" sz="2000" b="1" dirty="0">
                          <a:latin typeface="Calibri" panose="020F0502020204030204" pitchFamily="34" charset="0"/>
                          <a:cs typeface="Calibri" panose="020F0502020204030204" pitchFamily="34" charset="0"/>
                        </a:rPr>
                        <a:t>Adjuvant</a:t>
                      </a:r>
                    </a:p>
                  </a:txBody>
                  <a:tcPr marL="91355" marR="91355" marT="45682" marB="4568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20000"/>
                      </a:srgbClr>
                    </a:solidFill>
                  </a:tcPr>
                </a:tc>
                <a:tc>
                  <a: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000" b="1" dirty="0">
                          <a:latin typeface="Calibri" panose="020F0502020204030204" pitchFamily="34" charset="0"/>
                          <a:cs typeface="Calibri" panose="020F0502020204030204" pitchFamily="34" charset="0"/>
                        </a:rPr>
                        <a:t>Cisplatin-eligible, no prior NAC</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000" b="1" dirty="0">
                          <a:latin typeface="Calibri" panose="020F0502020204030204" pitchFamily="34" charset="0"/>
                          <a:cs typeface="Calibri" panose="020F0502020204030204" pitchFamily="34" charset="0"/>
                          <a:sym typeface="Wingdings" panose="05000000000000000000" pitchFamily="2" charset="2"/>
                        </a:rPr>
                        <a:t>(if ≥ypT3 or N+)</a:t>
                      </a:r>
                    </a:p>
                  </a:txBody>
                  <a:tcPr marL="91355" marR="91355" marT="45682" marB="45682"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0AD47">
                        <a:tint val="20000"/>
                      </a:srgbClr>
                    </a:solidFill>
                  </a:tcPr>
                </a:tc>
                <a:tc>
                  <a:txBody>
                    <a:bodyPr/>
                    <a:lstStyle/>
                    <a:p>
                      <a:pPr marL="0" marR="0" lvl="0" indent="0" algn="l" defTabSz="73435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1" dirty="0">
                          <a:solidFill>
                            <a:schemeClr val="tx1"/>
                          </a:solidFill>
                          <a:latin typeface="Calibri" panose="020F0502020204030204" pitchFamily="34" charset="0"/>
                          <a:cs typeface="Calibri" panose="020F0502020204030204" pitchFamily="34" charset="0"/>
                        </a:rPr>
                        <a:t>GC x 4</a:t>
                      </a:r>
                    </a:p>
                    <a:p>
                      <a:pPr marL="0" marR="0" lvl="0" indent="0" algn="l" defTabSz="73435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1" dirty="0" err="1">
                          <a:solidFill>
                            <a:schemeClr val="tx1"/>
                          </a:solidFill>
                          <a:latin typeface="Calibri" panose="020F0502020204030204" pitchFamily="34" charset="0"/>
                          <a:cs typeface="Calibri" panose="020F0502020204030204" pitchFamily="34" charset="0"/>
                        </a:rPr>
                        <a:t>ddMVAC</a:t>
                      </a:r>
                      <a:r>
                        <a:rPr lang="en-US" sz="2000" b="1" dirty="0">
                          <a:solidFill>
                            <a:schemeClr val="tx1"/>
                          </a:solidFill>
                          <a:latin typeface="Calibri" panose="020F0502020204030204" pitchFamily="34" charset="0"/>
                          <a:cs typeface="Calibri" panose="020F0502020204030204" pitchFamily="34" charset="0"/>
                        </a:rPr>
                        <a:t> x 4</a:t>
                      </a:r>
                    </a:p>
                    <a:p>
                      <a:pPr marL="0" marR="0" lvl="0" indent="0" algn="l" defTabSz="73435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1" dirty="0">
                          <a:solidFill>
                            <a:schemeClr val="tx1"/>
                          </a:solidFill>
                          <a:latin typeface="Calibri" panose="020F0502020204030204" pitchFamily="34" charset="0"/>
                          <a:cs typeface="Calibri" panose="020F0502020204030204" pitchFamily="34" charset="0"/>
                        </a:rPr>
                        <a:t>MVAC x 3</a:t>
                      </a:r>
                      <a:endParaRPr lang="en-US" sz="2000" b="1" dirty="0">
                        <a:latin typeface="Calibri" panose="020F0502020204030204" pitchFamily="34" charset="0"/>
                        <a:cs typeface="Calibri" panose="020F0502020204030204" pitchFamily="34" charset="0"/>
                      </a:endParaRPr>
                    </a:p>
                  </a:txBody>
                  <a:tcPr marL="91355" marR="91355" marT="45682" marB="45682"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0AD47">
                        <a:tint val="20000"/>
                      </a:srgbClr>
                    </a:solidFill>
                  </a:tcPr>
                </a:tc>
                <a:extLst>
                  <a:ext uri="{0D108BD9-81ED-4DB2-BD59-A6C34878D82A}">
                    <a16:rowId xmlns:a16="http://schemas.microsoft.com/office/drawing/2014/main" val="3618986841"/>
                  </a:ext>
                </a:extLst>
              </a:tr>
              <a:tr h="754068">
                <a:tc vMerge="1">
                  <a:txBody>
                    <a:bodyPr/>
                    <a:lstStyle/>
                    <a:p>
                      <a:pPr algn="ctr"/>
                      <a:endParaRPr lang="en-US" sz="1500" b="1" dirty="0">
                        <a:latin typeface="Calibri" panose="020F0502020204030204" pitchFamily="34" charset="0"/>
                        <a:cs typeface="Calibri" panose="020F0502020204030204" pitchFamily="34" charset="0"/>
                      </a:endParaRPr>
                    </a:p>
                  </a:txBody>
                  <a:tcPr marL="68580" marR="68580" marT="34293" marB="34293"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20000"/>
                      </a:srgbClr>
                    </a:solidFill>
                  </a:tcPr>
                </a:tc>
                <a:tc>
                  <a:txBody>
                    <a:bodyPr/>
                    <a:lstStyle/>
                    <a:p>
                      <a:pPr marL="0" indent="0" algn="l">
                        <a:buFont typeface="Arial" panose="020B0604020202020204" pitchFamily="34" charset="0"/>
                        <a:buNone/>
                      </a:pPr>
                      <a:r>
                        <a:rPr lang="en-US" sz="2000" b="1" dirty="0">
                          <a:latin typeface="Calibri" panose="020F0502020204030204" pitchFamily="34" charset="0"/>
                          <a:cs typeface="Calibri" panose="020F0502020204030204" pitchFamily="34" charset="0"/>
                          <a:sym typeface="Wingdings" panose="05000000000000000000" pitchFamily="2" charset="2"/>
                        </a:rPr>
                        <a:t>Cisplatin-eligible, prior NAC</a:t>
                      </a:r>
                    </a:p>
                  </a:txBody>
                  <a:tcPr marL="91355" marR="91355" marT="45682" marB="45682"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0AD47">
                        <a:tint val="20000"/>
                      </a:srgbClr>
                    </a:solidFill>
                  </a:tcPr>
                </a:tc>
                <a:tc>
                  <a:txBody>
                    <a:bodyPr/>
                    <a:lstStyle/>
                    <a:p>
                      <a:pPr marL="0" indent="0" algn="l">
                        <a:buFont typeface="Arial" panose="020B0604020202020204" pitchFamily="34" charset="0"/>
                        <a:buChar char="•"/>
                      </a:pPr>
                      <a:r>
                        <a:rPr lang="en-US" sz="2000" b="1" dirty="0">
                          <a:solidFill>
                            <a:srgbClr val="FF0000"/>
                          </a:solidFill>
                          <a:latin typeface="Calibri" panose="020F0502020204030204" pitchFamily="34" charset="0"/>
                          <a:cs typeface="Calibri" panose="020F0502020204030204" pitchFamily="34" charset="0"/>
                          <a:sym typeface="Wingdings" panose="05000000000000000000" pitchFamily="2" charset="2"/>
                        </a:rPr>
                        <a:t>Nivolumab x 1 year (if ≥ypT2 or N+)</a:t>
                      </a:r>
                    </a:p>
                  </a:txBody>
                  <a:tcPr marL="91355" marR="91355" marT="45682" marB="45682"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0AD47">
                        <a:tint val="20000"/>
                      </a:srgbClr>
                    </a:solidFill>
                  </a:tcPr>
                </a:tc>
                <a:extLst>
                  <a:ext uri="{0D108BD9-81ED-4DB2-BD59-A6C34878D82A}">
                    <a16:rowId xmlns:a16="http://schemas.microsoft.com/office/drawing/2014/main" val="2346269404"/>
                  </a:ext>
                </a:extLst>
              </a:tr>
              <a:tr h="754068">
                <a:tc vMerge="1">
                  <a:txBody>
                    <a:bodyPr/>
                    <a:lstStyle/>
                    <a:p>
                      <a:pPr algn="ctr"/>
                      <a:endParaRPr lang="en-US" sz="1500" b="1" dirty="0">
                        <a:latin typeface="Calibri" panose="020F0502020204030204" pitchFamily="34" charset="0"/>
                        <a:cs typeface="Calibri" panose="020F0502020204030204" pitchFamily="34" charset="0"/>
                      </a:endParaRPr>
                    </a:p>
                  </a:txBody>
                  <a:tcPr marL="68580" marR="68580" marT="34293" marB="34293"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20000"/>
                      </a:srgbClr>
                    </a:solidFill>
                  </a:tcPr>
                </a:tc>
                <a:tc>
                  <a: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000" b="1" dirty="0">
                          <a:latin typeface="Calibri" panose="020F0502020204030204" pitchFamily="34" charset="0"/>
                          <a:cs typeface="Calibri" panose="020F0502020204030204" pitchFamily="34" charset="0"/>
                        </a:rPr>
                        <a:t>Cisplatin-ineligible (no NAC)</a:t>
                      </a:r>
                    </a:p>
                  </a:txBody>
                  <a:tcPr marL="91355" marR="91355" marT="45682" marB="45682"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20000"/>
                      </a:srgbClr>
                    </a:solidFill>
                  </a:tcPr>
                </a:tc>
                <a:tc>
                  <a: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1" dirty="0">
                          <a:solidFill>
                            <a:srgbClr val="FF0000"/>
                          </a:solidFill>
                          <a:latin typeface="Calibri" panose="020F0502020204030204" pitchFamily="34" charset="0"/>
                          <a:cs typeface="Calibri" panose="020F0502020204030204" pitchFamily="34" charset="0"/>
                          <a:sym typeface="Wingdings" panose="05000000000000000000" pitchFamily="2" charset="2"/>
                        </a:rPr>
                        <a:t>Nivolumab x 1 year (if ≥ypT3 or N+)</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1" dirty="0">
                          <a:latin typeface="Calibri" panose="020F0502020204030204" pitchFamily="34" charset="0"/>
                          <a:cs typeface="Calibri" panose="020F0502020204030204" pitchFamily="34" charset="0"/>
                          <a:sym typeface="Wingdings" panose="05000000000000000000" pitchFamily="2" charset="2"/>
                        </a:rPr>
                        <a:t>Gem-Carbo x 4 (Only if upper tract ≥ypT2/N+)</a:t>
                      </a:r>
                    </a:p>
                  </a:txBody>
                  <a:tcPr marL="91355" marR="91355" marT="45682" marB="45682"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70AD47">
                        <a:tint val="20000"/>
                      </a:srgbClr>
                    </a:solidFill>
                  </a:tcPr>
                </a:tc>
                <a:extLst>
                  <a:ext uri="{0D108BD9-81ED-4DB2-BD59-A6C34878D82A}">
                    <a16:rowId xmlns:a16="http://schemas.microsoft.com/office/drawing/2014/main" val="3843711417"/>
                  </a:ext>
                </a:extLst>
              </a:tr>
            </a:tbl>
          </a:graphicData>
        </a:graphic>
      </p:graphicFrame>
    </p:spTree>
    <p:extLst>
      <p:ext uri="{BB962C8B-B14F-4D97-AF65-F5344CB8AC3E}">
        <p14:creationId xmlns:p14="http://schemas.microsoft.com/office/powerpoint/2010/main" val="8608960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9905F93-72D9-4002-85C0-93780C6441F3}"/>
              </a:ext>
            </a:extLst>
          </p:cNvPr>
          <p:cNvSpPr>
            <a:spLocks noGrp="1"/>
          </p:cNvSpPr>
          <p:nvPr>
            <p:ph type="title"/>
          </p:nvPr>
        </p:nvSpPr>
        <p:spPr>
          <a:xfrm>
            <a:off x="74709" y="214092"/>
            <a:ext cx="6618192" cy="629337"/>
          </a:xfrm>
        </p:spPr>
        <p:txBody>
          <a:bodyPr/>
          <a:lstStyle/>
          <a:p>
            <a:r>
              <a:rPr lang="en-US" sz="2664" b="1" dirty="0">
                <a:latin typeface="Calibri" panose="020F0502020204030204" pitchFamily="34" charset="0"/>
                <a:cs typeface="Calibri" panose="020F0502020204030204" pitchFamily="34" charset="0"/>
              </a:rPr>
              <a:t>Immune related adverse events from ICIs</a:t>
            </a:r>
          </a:p>
        </p:txBody>
      </p:sp>
      <p:pic>
        <p:nvPicPr>
          <p:cNvPr id="9" name="Picture 8">
            <a:extLst>
              <a:ext uri="{FF2B5EF4-FFF2-40B4-BE49-F238E27FC236}">
                <a16:creationId xmlns:a16="http://schemas.microsoft.com/office/drawing/2014/main" id="{33B1C5E3-78BE-471C-915F-47DF05CD49E6}"/>
              </a:ext>
            </a:extLst>
          </p:cNvPr>
          <p:cNvPicPr>
            <a:picLocks noChangeAspect="1"/>
          </p:cNvPicPr>
          <p:nvPr/>
        </p:nvPicPr>
        <p:blipFill>
          <a:blip r:embed="rId2"/>
          <a:stretch>
            <a:fillRect/>
          </a:stretch>
        </p:blipFill>
        <p:spPr>
          <a:xfrm>
            <a:off x="6836994" y="53340"/>
            <a:ext cx="4714219" cy="6590571"/>
          </a:xfrm>
          <a:prstGeom prst="rect">
            <a:avLst/>
          </a:prstGeom>
        </p:spPr>
      </p:pic>
      <p:sp>
        <p:nvSpPr>
          <p:cNvPr id="10" name="TextBox 9">
            <a:extLst>
              <a:ext uri="{FF2B5EF4-FFF2-40B4-BE49-F238E27FC236}">
                <a16:creationId xmlns:a16="http://schemas.microsoft.com/office/drawing/2014/main" id="{DA927FCD-83B0-40A5-B2CC-1FA5E227EC8C}"/>
              </a:ext>
            </a:extLst>
          </p:cNvPr>
          <p:cNvSpPr txBox="1"/>
          <p:nvPr/>
        </p:nvSpPr>
        <p:spPr>
          <a:xfrm>
            <a:off x="1662477" y="6479915"/>
            <a:ext cx="3593313" cy="29732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32"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Champiat</a:t>
            </a:r>
            <a:r>
              <a:rPr kumimoji="0" lang="en-US" sz="1332"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S, et al. Ann Oncol 27: 559–574, 2016</a:t>
            </a:r>
          </a:p>
        </p:txBody>
      </p:sp>
      <p:sp>
        <p:nvSpPr>
          <p:cNvPr id="11" name="TextBox 10">
            <a:extLst>
              <a:ext uri="{FF2B5EF4-FFF2-40B4-BE49-F238E27FC236}">
                <a16:creationId xmlns:a16="http://schemas.microsoft.com/office/drawing/2014/main" id="{C97683CC-3C2A-4B99-8E2A-1F20F16192DF}"/>
              </a:ext>
            </a:extLst>
          </p:cNvPr>
          <p:cNvSpPr txBox="1"/>
          <p:nvPr/>
        </p:nvSpPr>
        <p:spPr>
          <a:xfrm>
            <a:off x="750792" y="989559"/>
            <a:ext cx="5560012" cy="435709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732" b="0" i="0" u="none" strike="noStrike" kern="1200" cap="none" spc="0" normalizeH="0" baseline="0" noProof="0" dirty="0">
                <a:ln>
                  <a:noFill/>
                </a:ln>
                <a:solidFill>
                  <a:srgbClr val="000000"/>
                </a:solidFill>
                <a:effectLst/>
                <a:uLnTx/>
                <a:uFillTx/>
                <a:latin typeface="AdvOT6e5d2ec0"/>
                <a:ea typeface="ＭＳ Ｐゴシック" charset="0"/>
              </a:rPr>
              <a:t>Any organ (patient education, vigilance, high index of suspicion, collaboration with specialties)-common (fatigue) or rare unpredictable symptoms (visual)-prevent pregnancy</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32" b="0" i="0" u="none" strike="noStrike" kern="1200" cap="none" spc="0" normalizeH="0" baseline="0" noProof="0" dirty="0">
              <a:ln>
                <a:noFill/>
              </a:ln>
              <a:solidFill>
                <a:srgbClr val="000000"/>
              </a:solidFill>
              <a:effectLst/>
              <a:uLnTx/>
              <a:uFillTx/>
              <a:latin typeface="AdvOT6e5d2ec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732" b="0" i="0" u="none" strike="noStrike" kern="1200" cap="none" spc="0" normalizeH="0" baseline="0" noProof="0" dirty="0">
                <a:ln>
                  <a:noFill/>
                </a:ln>
                <a:solidFill>
                  <a:srgbClr val="000000"/>
                </a:solidFill>
                <a:effectLst/>
                <a:uLnTx/>
                <a:uFillTx/>
                <a:latin typeface="AdvOT6e5d2ec0"/>
                <a:ea typeface="ＭＳ Ｐゴシック" charset="0"/>
              </a:rPr>
              <a:t>Severe </a:t>
            </a:r>
            <a:r>
              <a:rPr kumimoji="0" lang="en-US" sz="1732" b="0" i="0" u="none" strike="noStrike" kern="1200" cap="none" spc="0" normalizeH="0" baseline="0" noProof="0" dirty="0" err="1">
                <a:ln>
                  <a:noFill/>
                </a:ln>
                <a:solidFill>
                  <a:srgbClr val="000000"/>
                </a:solidFill>
                <a:effectLst/>
                <a:uLnTx/>
                <a:uFillTx/>
                <a:latin typeface="AdvOT6e5d2ec0"/>
                <a:ea typeface="ＭＳ Ｐゴシック" charset="0"/>
              </a:rPr>
              <a:t>irAEs</a:t>
            </a:r>
            <a:r>
              <a:rPr kumimoji="0" lang="en-US" sz="1732" b="0" i="0" u="none" strike="noStrike" kern="1200" cap="none" spc="0" normalizeH="0" baseline="0" noProof="0" dirty="0">
                <a:ln>
                  <a:noFill/>
                </a:ln>
                <a:solidFill>
                  <a:srgbClr val="000000"/>
                </a:solidFill>
                <a:effectLst/>
                <a:uLnTx/>
                <a:uFillTx/>
                <a:latin typeface="AdvOT6e5d2ec0"/>
                <a:ea typeface="ＭＳ Ｐゴシック" charset="0"/>
              </a:rPr>
              <a:t> in 10-15% with PD1/L1 inhibitor monotherapy (PD1 &gt; PD-L1), and 30-60% of combination PD1/L1 + CTLA4 inhibitors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32" b="0" i="0" u="none" strike="noStrike" kern="1200" cap="none" spc="0" normalizeH="0" baseline="0" noProof="0" dirty="0">
              <a:ln>
                <a:noFill/>
              </a:ln>
              <a:solidFill>
                <a:srgbClr val="000000"/>
              </a:solidFill>
              <a:effectLst/>
              <a:uLnTx/>
              <a:uFillTx/>
              <a:latin typeface="AdvOT6e5d2ec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732" b="0" i="0" u="none" strike="noStrike" kern="1200" cap="none" spc="0" normalizeH="0" baseline="0" noProof="0" dirty="0">
                <a:ln>
                  <a:noFill/>
                </a:ln>
                <a:solidFill>
                  <a:srgbClr val="000000"/>
                </a:solidFill>
                <a:effectLst/>
                <a:uLnTx/>
                <a:uFillTx/>
                <a:latin typeface="AdvOT6e5d2ec0"/>
                <a:ea typeface="ＭＳ Ｐゴシック" charset="0"/>
              </a:rPr>
              <a:t>Life-threatening if not promptly and appropriately managed</a:t>
            </a:r>
            <a:r>
              <a:rPr kumimoji="0" lang="en-US" sz="1732"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32" b="0" i="0" u="none" strike="noStrike" kern="1200" cap="none" spc="0" normalizeH="0" baseline="0" noProof="0" dirty="0">
              <a:ln>
                <a:noFill/>
              </a:ln>
              <a:solidFill>
                <a:srgbClr val="000000"/>
              </a:solidFill>
              <a:effectLst/>
              <a:uLnTx/>
              <a:uFillTx/>
              <a:latin typeface="AdvOT6e5d2ec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732" b="0" i="0" u="none" strike="noStrike" kern="1200" cap="none" spc="0" normalizeH="0" baseline="0" noProof="0" dirty="0" err="1">
                <a:ln>
                  <a:noFill/>
                </a:ln>
                <a:solidFill>
                  <a:srgbClr val="000000"/>
                </a:solidFill>
                <a:effectLst/>
                <a:uLnTx/>
                <a:uFillTx/>
                <a:latin typeface="AdvOT6e5d2ec0"/>
                <a:ea typeface="ＭＳ Ｐゴシック" charset="0"/>
              </a:rPr>
              <a:t>irAEs</a:t>
            </a:r>
            <a:r>
              <a:rPr kumimoji="0" lang="en-US" sz="1732" b="0" i="0" u="none" strike="noStrike" kern="1200" cap="none" spc="0" normalizeH="0" baseline="0" noProof="0" dirty="0">
                <a:ln>
                  <a:noFill/>
                </a:ln>
                <a:solidFill>
                  <a:srgbClr val="000000"/>
                </a:solidFill>
                <a:effectLst/>
                <a:uLnTx/>
                <a:uFillTx/>
                <a:latin typeface="AdvOT6e5d2ec0"/>
                <a:ea typeface="ＭＳ Ｐゴシック" charset="0"/>
              </a:rPr>
              <a:t> can affect &gt;1 organ system </a:t>
            </a:r>
            <a:r>
              <a:rPr kumimoji="0" lang="en-US" sz="1732"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(pneumonitis-NSCLC  ; dermatitis- melanoma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32" b="0" i="0" u="none" strike="noStrike" kern="1200" cap="none" spc="0" normalizeH="0" baseline="0" noProof="0" dirty="0">
              <a:ln>
                <a:noFill/>
              </a:ln>
              <a:solidFill>
                <a:srgbClr val="000000"/>
              </a:solidFill>
              <a:effectLst/>
              <a:uLnTx/>
              <a:uFillTx/>
              <a:latin typeface="AdvOT6e5d2ec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732" b="0" i="0" u="none" strike="noStrike" kern="1200" cap="none" spc="0" normalizeH="0" baseline="0" noProof="0" dirty="0">
                <a:ln>
                  <a:noFill/>
                </a:ln>
                <a:solidFill>
                  <a:srgbClr val="000000"/>
                </a:solidFill>
                <a:effectLst/>
                <a:uLnTx/>
                <a:uFillTx/>
                <a:latin typeface="AdvOT6e5d2ec0"/>
                <a:ea typeface="ＭＳ Ｐゴシック" charset="0"/>
              </a:rPr>
              <a:t>Median time to onset 2-3 months, can occur early and even years after discontinuing the ICI</a:t>
            </a:r>
            <a:endParaRPr kumimoji="0" lang="en-US" sz="1732" b="0" i="0" u="none" strike="noStrike" kern="1200" cap="none" spc="0" normalizeH="0" baseline="0" noProof="0" dirty="0">
              <a:ln>
                <a:noFill/>
              </a:ln>
              <a:solidFill>
                <a:srgbClr val="000000"/>
              </a:solidFill>
              <a:effectLst/>
              <a:uLnTx/>
              <a:uFillTx/>
              <a:latin typeface="Arial" charset="0"/>
              <a:ea typeface="ＭＳ Ｐゴシック" charset="0"/>
            </a:endParaRPr>
          </a:p>
        </p:txBody>
      </p:sp>
      <p:cxnSp>
        <p:nvCxnSpPr>
          <p:cNvPr id="13" name="Straight Arrow Connector 12">
            <a:extLst>
              <a:ext uri="{FF2B5EF4-FFF2-40B4-BE49-F238E27FC236}">
                <a16:creationId xmlns:a16="http://schemas.microsoft.com/office/drawing/2014/main" id="{364E499D-C40D-4E8C-9A16-8341C3D0C164}"/>
              </a:ext>
            </a:extLst>
          </p:cNvPr>
          <p:cNvCxnSpPr>
            <a:cxnSpLocks/>
          </p:cNvCxnSpPr>
          <p:nvPr/>
        </p:nvCxnSpPr>
        <p:spPr bwMode="auto">
          <a:xfrm flipV="1">
            <a:off x="5635134" y="3924976"/>
            <a:ext cx="0" cy="283912"/>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cxnSp>
        <p:nvCxnSpPr>
          <p:cNvPr id="16" name="Straight Arrow Connector 15">
            <a:extLst>
              <a:ext uri="{FF2B5EF4-FFF2-40B4-BE49-F238E27FC236}">
                <a16:creationId xmlns:a16="http://schemas.microsoft.com/office/drawing/2014/main" id="{80D71583-3A25-4818-A4F6-6205C003998C}"/>
              </a:ext>
            </a:extLst>
          </p:cNvPr>
          <p:cNvCxnSpPr>
            <a:cxnSpLocks/>
          </p:cNvCxnSpPr>
          <p:nvPr/>
        </p:nvCxnSpPr>
        <p:spPr bwMode="auto">
          <a:xfrm flipV="1">
            <a:off x="2886787" y="4208888"/>
            <a:ext cx="0" cy="283912"/>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sp>
        <p:nvSpPr>
          <p:cNvPr id="17" name="TextBox 16">
            <a:extLst>
              <a:ext uri="{FF2B5EF4-FFF2-40B4-BE49-F238E27FC236}">
                <a16:creationId xmlns:a16="http://schemas.microsoft.com/office/drawing/2014/main" id="{8D58CCC6-2ED4-4F20-8A83-5A6C6AE04444}"/>
              </a:ext>
            </a:extLst>
          </p:cNvPr>
          <p:cNvSpPr txBox="1"/>
          <p:nvPr/>
        </p:nvSpPr>
        <p:spPr>
          <a:xfrm>
            <a:off x="702501" y="5642935"/>
            <a:ext cx="5656594" cy="58451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599" b="1" i="0" u="none" strike="noStrike" kern="1200" cap="none" spc="0" normalizeH="0" baseline="0" noProof="0" dirty="0">
                <a:ln>
                  <a:noFill/>
                </a:ln>
                <a:solidFill>
                  <a:srgbClr val="C00000"/>
                </a:solidFill>
                <a:effectLst/>
                <a:uLnTx/>
                <a:uFillTx/>
                <a:latin typeface="Calibri" panose="020F0502020204030204" pitchFamily="34" charset="0"/>
                <a:ea typeface="ＭＳ Ｐゴシック" charset="0"/>
                <a:cs typeface="Calibri" panose="020F0502020204030204" pitchFamily="34" charset="0"/>
              </a:rPr>
              <a:t>Infusion reactions with avelumab ~20% (needs premedication with diphenhydramine, acetaminophen for first 4 infusions)</a:t>
            </a:r>
          </a:p>
        </p:txBody>
      </p:sp>
    </p:spTree>
    <p:extLst>
      <p:ext uri="{BB962C8B-B14F-4D97-AF65-F5344CB8AC3E}">
        <p14:creationId xmlns:p14="http://schemas.microsoft.com/office/powerpoint/2010/main" val="42867529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73524-B95C-4487-B3A2-75E2402632D8}"/>
              </a:ext>
            </a:extLst>
          </p:cNvPr>
          <p:cNvSpPr>
            <a:spLocks noGrp="1"/>
          </p:cNvSpPr>
          <p:nvPr>
            <p:ph type="title"/>
          </p:nvPr>
        </p:nvSpPr>
        <p:spPr>
          <a:xfrm>
            <a:off x="5639" y="137377"/>
            <a:ext cx="12180722" cy="892584"/>
          </a:xfrm>
        </p:spPr>
        <p:txBody>
          <a:bodyPr/>
          <a:lstStyle/>
          <a:p>
            <a:r>
              <a:rPr lang="en-US" sz="4263" b="1" dirty="0">
                <a:latin typeface="Calibri" panose="020F0502020204030204" pitchFamily="34" charset="0"/>
                <a:cs typeface="Calibri" panose="020F0502020204030204" pitchFamily="34" charset="0"/>
              </a:rPr>
              <a:t>Laboratory monitoring of patients on ICI</a:t>
            </a:r>
          </a:p>
        </p:txBody>
      </p:sp>
      <p:graphicFrame>
        <p:nvGraphicFramePr>
          <p:cNvPr id="3" name="Table 3">
            <a:extLst>
              <a:ext uri="{FF2B5EF4-FFF2-40B4-BE49-F238E27FC236}">
                <a16:creationId xmlns:a16="http://schemas.microsoft.com/office/drawing/2014/main" id="{656D82D4-00DC-4FB8-B5F0-B865450EFF0C}"/>
              </a:ext>
            </a:extLst>
          </p:cNvPr>
          <p:cNvGraphicFramePr>
            <a:graphicFrameLocks noGrp="1"/>
          </p:cNvGraphicFramePr>
          <p:nvPr/>
        </p:nvGraphicFramePr>
        <p:xfrm>
          <a:off x="2582212" y="1558127"/>
          <a:ext cx="6884093" cy="4158900"/>
        </p:xfrm>
        <a:graphic>
          <a:graphicData uri="http://schemas.openxmlformats.org/drawingml/2006/table">
            <a:tbl>
              <a:tblPr firstRow="1" bandRow="1">
                <a:tableStyleId>{5C22544A-7EE6-4342-B048-85BDC9FD1C3A}</a:tableStyleId>
              </a:tblPr>
              <a:tblGrid>
                <a:gridCol w="2402563">
                  <a:extLst>
                    <a:ext uri="{9D8B030D-6E8A-4147-A177-3AD203B41FA5}">
                      <a16:colId xmlns:a16="http://schemas.microsoft.com/office/drawing/2014/main" val="2680088694"/>
                    </a:ext>
                  </a:extLst>
                </a:gridCol>
                <a:gridCol w="1089854">
                  <a:extLst>
                    <a:ext uri="{9D8B030D-6E8A-4147-A177-3AD203B41FA5}">
                      <a16:colId xmlns:a16="http://schemas.microsoft.com/office/drawing/2014/main" val="1255491234"/>
                    </a:ext>
                  </a:extLst>
                </a:gridCol>
                <a:gridCol w="1419558">
                  <a:extLst>
                    <a:ext uri="{9D8B030D-6E8A-4147-A177-3AD203B41FA5}">
                      <a16:colId xmlns:a16="http://schemas.microsoft.com/office/drawing/2014/main" val="136768393"/>
                    </a:ext>
                  </a:extLst>
                </a:gridCol>
                <a:gridCol w="1972118">
                  <a:extLst>
                    <a:ext uri="{9D8B030D-6E8A-4147-A177-3AD203B41FA5}">
                      <a16:colId xmlns:a16="http://schemas.microsoft.com/office/drawing/2014/main" val="2867695856"/>
                    </a:ext>
                  </a:extLst>
                </a:gridCol>
              </a:tblGrid>
              <a:tr h="493996">
                <a:tc>
                  <a:txBody>
                    <a:bodyPr/>
                    <a:lstStyle/>
                    <a:p>
                      <a:pPr algn="l"/>
                      <a:r>
                        <a:rPr lang="en-US" sz="1900" dirty="0">
                          <a:solidFill>
                            <a:schemeClr val="tx1"/>
                          </a:solidFill>
                          <a:latin typeface="Calibri" panose="020F0502020204030204" pitchFamily="34" charset="0"/>
                          <a:cs typeface="Calibri" panose="020F0502020204030204" pitchFamily="34" charset="0"/>
                        </a:rPr>
                        <a:t>Laboratory</a:t>
                      </a:r>
                    </a:p>
                  </a:txBody>
                  <a:tcPr marL="121807" marR="121807" marT="60904" marB="60904"/>
                </a:tc>
                <a:tc>
                  <a:txBody>
                    <a:bodyPr/>
                    <a:lstStyle/>
                    <a:p>
                      <a:pPr algn="ctr"/>
                      <a:r>
                        <a:rPr lang="en-US" sz="1900" dirty="0">
                          <a:solidFill>
                            <a:schemeClr val="tx1"/>
                          </a:solidFill>
                          <a:latin typeface="Calibri" panose="020F0502020204030204" pitchFamily="34" charset="0"/>
                          <a:cs typeface="Calibri" panose="020F0502020204030204" pitchFamily="34" charset="0"/>
                        </a:rPr>
                        <a:t>Baseline</a:t>
                      </a:r>
                    </a:p>
                  </a:txBody>
                  <a:tcPr marL="121807" marR="121807" marT="60904" marB="60904"/>
                </a:tc>
                <a:tc>
                  <a:txBody>
                    <a:bodyPr/>
                    <a:lstStyle/>
                    <a:p>
                      <a:pPr algn="ctr"/>
                      <a:r>
                        <a:rPr lang="en-US" sz="1900" dirty="0">
                          <a:solidFill>
                            <a:schemeClr val="tx1"/>
                          </a:solidFill>
                          <a:latin typeface="Calibri" panose="020F0502020204030204" pitchFamily="34" charset="0"/>
                          <a:cs typeface="Calibri" panose="020F0502020204030204" pitchFamily="34" charset="0"/>
                        </a:rPr>
                        <a:t>Every cycle</a:t>
                      </a:r>
                    </a:p>
                  </a:txBody>
                  <a:tcPr marL="121807" marR="121807" marT="60904" marB="60904"/>
                </a:tc>
                <a:tc>
                  <a:txBody>
                    <a:bodyPr/>
                    <a:lstStyle/>
                    <a:p>
                      <a:pPr algn="ctr"/>
                      <a:r>
                        <a:rPr lang="en-US" sz="1900" dirty="0">
                          <a:solidFill>
                            <a:schemeClr val="tx1"/>
                          </a:solidFill>
                          <a:latin typeface="Calibri" panose="020F0502020204030204" pitchFamily="34" charset="0"/>
                          <a:cs typeface="Calibri" panose="020F0502020204030204" pitchFamily="34" charset="0"/>
                        </a:rPr>
                        <a:t>Every 6-12 weeks</a:t>
                      </a:r>
                    </a:p>
                  </a:txBody>
                  <a:tcPr marL="121807" marR="121807" marT="60904" marB="60904"/>
                </a:tc>
                <a:extLst>
                  <a:ext uri="{0D108BD9-81ED-4DB2-BD59-A6C34878D82A}">
                    <a16:rowId xmlns:a16="http://schemas.microsoft.com/office/drawing/2014/main" val="1512352126"/>
                  </a:ext>
                </a:extLst>
              </a:tr>
              <a:tr h="493996">
                <a:tc>
                  <a:txBody>
                    <a:bodyPr/>
                    <a:lstStyle/>
                    <a:p>
                      <a:pPr algn="l"/>
                      <a:r>
                        <a:rPr lang="en-US" sz="1900" dirty="0">
                          <a:solidFill>
                            <a:schemeClr val="tx1"/>
                          </a:solidFill>
                          <a:latin typeface="Calibri" panose="020F0502020204030204" pitchFamily="34" charset="0"/>
                          <a:cs typeface="Calibri" panose="020F0502020204030204" pitchFamily="34" charset="0"/>
                        </a:rPr>
                        <a:t>CBC</a:t>
                      </a:r>
                    </a:p>
                  </a:txBody>
                  <a:tcPr marL="121807" marR="121807" marT="60904" marB="60904">
                    <a:solidFill>
                      <a:srgbClr val="92D050"/>
                    </a:solidFill>
                  </a:tcPr>
                </a:tc>
                <a:tc>
                  <a:txBody>
                    <a:bodyPr/>
                    <a:lstStyle/>
                    <a:p>
                      <a:pPr algn="ctr"/>
                      <a:r>
                        <a:rPr lang="en-US" sz="1900" dirty="0">
                          <a:solidFill>
                            <a:schemeClr val="tx1"/>
                          </a:solidFill>
                          <a:latin typeface="Calibri" panose="020F0502020204030204" pitchFamily="34" charset="0"/>
                          <a:cs typeface="Calibri" panose="020F0502020204030204" pitchFamily="34" charset="0"/>
                        </a:rPr>
                        <a:t>X</a:t>
                      </a:r>
                    </a:p>
                  </a:txBody>
                  <a:tcPr marL="121807" marR="121807" marT="60904" marB="60904">
                    <a:solidFill>
                      <a:srgbClr val="92D050"/>
                    </a:solidFill>
                  </a:tcPr>
                </a:tc>
                <a:tc>
                  <a:txBody>
                    <a:bodyPr/>
                    <a:lstStyle/>
                    <a:p>
                      <a:pPr algn="ctr"/>
                      <a:r>
                        <a:rPr lang="en-US" sz="1900" dirty="0">
                          <a:solidFill>
                            <a:schemeClr val="tx1"/>
                          </a:solidFill>
                          <a:latin typeface="Calibri" panose="020F0502020204030204" pitchFamily="34" charset="0"/>
                          <a:cs typeface="Calibri" panose="020F0502020204030204" pitchFamily="34" charset="0"/>
                        </a:rPr>
                        <a:t>X</a:t>
                      </a:r>
                    </a:p>
                  </a:txBody>
                  <a:tcPr marL="121807" marR="121807" marT="60904" marB="60904">
                    <a:solidFill>
                      <a:srgbClr val="92D050"/>
                    </a:solidFill>
                  </a:tcPr>
                </a:tc>
                <a:tc>
                  <a:txBody>
                    <a:bodyPr/>
                    <a:lstStyle/>
                    <a:p>
                      <a:pPr algn="ctr"/>
                      <a:endParaRPr lang="en-US" sz="1900">
                        <a:solidFill>
                          <a:schemeClr val="tx1"/>
                        </a:solidFill>
                        <a:latin typeface="Calibri" panose="020F0502020204030204" pitchFamily="34" charset="0"/>
                        <a:cs typeface="Calibri" panose="020F0502020204030204" pitchFamily="34" charset="0"/>
                      </a:endParaRPr>
                    </a:p>
                  </a:txBody>
                  <a:tcPr marL="121807" marR="121807" marT="60904" marB="60904">
                    <a:solidFill>
                      <a:srgbClr val="92D050"/>
                    </a:solidFill>
                  </a:tcPr>
                </a:tc>
                <a:extLst>
                  <a:ext uri="{0D108BD9-81ED-4DB2-BD59-A6C34878D82A}">
                    <a16:rowId xmlns:a16="http://schemas.microsoft.com/office/drawing/2014/main" val="83129838"/>
                  </a:ext>
                </a:extLst>
              </a:tr>
              <a:tr h="493996">
                <a:tc>
                  <a:txBody>
                    <a:bodyPr/>
                    <a:lstStyle/>
                    <a:p>
                      <a:pPr algn="l"/>
                      <a:r>
                        <a:rPr lang="en-US" sz="1900" dirty="0">
                          <a:solidFill>
                            <a:schemeClr val="tx1"/>
                          </a:solidFill>
                          <a:latin typeface="Calibri" panose="020F0502020204030204" pitchFamily="34" charset="0"/>
                          <a:cs typeface="Calibri" panose="020F0502020204030204" pitchFamily="34" charset="0"/>
                        </a:rPr>
                        <a:t>CMP</a:t>
                      </a:r>
                    </a:p>
                  </a:txBody>
                  <a:tcPr marL="121807" marR="121807" marT="60904" marB="60904">
                    <a:solidFill>
                      <a:srgbClr val="92D050"/>
                    </a:solidFill>
                  </a:tcPr>
                </a:tc>
                <a:tc>
                  <a:txBody>
                    <a:bodyPr/>
                    <a:lstStyle/>
                    <a:p>
                      <a:pPr algn="ctr"/>
                      <a:r>
                        <a:rPr lang="en-US" sz="1900" dirty="0">
                          <a:solidFill>
                            <a:schemeClr val="tx1"/>
                          </a:solidFill>
                          <a:latin typeface="Calibri" panose="020F0502020204030204" pitchFamily="34" charset="0"/>
                          <a:cs typeface="Calibri" panose="020F0502020204030204" pitchFamily="34" charset="0"/>
                        </a:rPr>
                        <a:t>X</a:t>
                      </a:r>
                    </a:p>
                  </a:txBody>
                  <a:tcPr marL="121807" marR="121807" marT="60904" marB="60904">
                    <a:solidFill>
                      <a:srgbClr val="92D050"/>
                    </a:solidFill>
                  </a:tcPr>
                </a:tc>
                <a:tc>
                  <a:txBody>
                    <a:bodyPr/>
                    <a:lstStyle/>
                    <a:p>
                      <a:pPr algn="ctr"/>
                      <a:r>
                        <a:rPr lang="en-US" sz="1900" dirty="0">
                          <a:solidFill>
                            <a:schemeClr val="tx1"/>
                          </a:solidFill>
                          <a:latin typeface="Calibri" panose="020F0502020204030204" pitchFamily="34" charset="0"/>
                          <a:cs typeface="Calibri" panose="020F0502020204030204" pitchFamily="34" charset="0"/>
                        </a:rPr>
                        <a:t>X</a:t>
                      </a:r>
                    </a:p>
                  </a:txBody>
                  <a:tcPr marL="121807" marR="121807" marT="60904" marB="60904">
                    <a:solidFill>
                      <a:srgbClr val="92D050"/>
                    </a:solidFill>
                  </a:tcPr>
                </a:tc>
                <a:tc>
                  <a:txBody>
                    <a:bodyPr/>
                    <a:lstStyle/>
                    <a:p>
                      <a:pPr algn="ctr"/>
                      <a:endParaRPr lang="en-US" sz="1900">
                        <a:solidFill>
                          <a:schemeClr val="tx1"/>
                        </a:solidFill>
                        <a:latin typeface="Calibri" panose="020F0502020204030204" pitchFamily="34" charset="0"/>
                        <a:cs typeface="Calibri" panose="020F0502020204030204" pitchFamily="34" charset="0"/>
                      </a:endParaRPr>
                    </a:p>
                  </a:txBody>
                  <a:tcPr marL="121807" marR="121807" marT="60904" marB="60904">
                    <a:solidFill>
                      <a:srgbClr val="92D050"/>
                    </a:solidFill>
                  </a:tcPr>
                </a:tc>
                <a:extLst>
                  <a:ext uri="{0D108BD9-81ED-4DB2-BD59-A6C34878D82A}">
                    <a16:rowId xmlns:a16="http://schemas.microsoft.com/office/drawing/2014/main" val="1782984338"/>
                  </a:ext>
                </a:extLst>
              </a:tr>
              <a:tr h="49399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900" dirty="0">
                          <a:solidFill>
                            <a:schemeClr val="tx1"/>
                          </a:solidFill>
                          <a:latin typeface="Calibri" panose="020F0502020204030204" pitchFamily="34" charset="0"/>
                          <a:cs typeface="Calibri" panose="020F0502020204030204" pitchFamily="34" charset="0"/>
                        </a:rPr>
                        <a:t>TSH, FT4</a:t>
                      </a:r>
                    </a:p>
                  </a:txBody>
                  <a:tcPr marL="121807" marR="121807" marT="60904" marB="60904">
                    <a:solidFill>
                      <a:srgbClr val="92D050"/>
                    </a:solidFill>
                  </a:tcPr>
                </a:tc>
                <a:tc>
                  <a:txBody>
                    <a:bodyPr/>
                    <a:lstStyle/>
                    <a:p>
                      <a:pPr algn="ctr"/>
                      <a:r>
                        <a:rPr lang="en-US" sz="1900" dirty="0">
                          <a:solidFill>
                            <a:schemeClr val="tx1"/>
                          </a:solidFill>
                          <a:latin typeface="Calibri" panose="020F0502020204030204" pitchFamily="34" charset="0"/>
                          <a:cs typeface="Calibri" panose="020F0502020204030204" pitchFamily="34" charset="0"/>
                        </a:rPr>
                        <a:t>X</a:t>
                      </a:r>
                    </a:p>
                  </a:txBody>
                  <a:tcPr marL="121807" marR="121807" marT="60904" marB="60904">
                    <a:solidFill>
                      <a:srgbClr val="92D050"/>
                    </a:solidFill>
                  </a:tcPr>
                </a:tc>
                <a:tc>
                  <a:txBody>
                    <a:bodyPr/>
                    <a:lstStyle/>
                    <a:p>
                      <a:pPr algn="ctr"/>
                      <a:endParaRPr lang="en-US" sz="1900" dirty="0">
                        <a:solidFill>
                          <a:schemeClr val="tx1"/>
                        </a:solidFill>
                        <a:latin typeface="Calibri" panose="020F0502020204030204" pitchFamily="34" charset="0"/>
                        <a:cs typeface="Calibri" panose="020F0502020204030204" pitchFamily="34" charset="0"/>
                      </a:endParaRPr>
                    </a:p>
                  </a:txBody>
                  <a:tcPr marL="121807" marR="121807" marT="60904" marB="60904">
                    <a:solidFill>
                      <a:srgbClr val="92D050"/>
                    </a:solidFill>
                  </a:tcPr>
                </a:tc>
                <a:tc>
                  <a:txBody>
                    <a:bodyPr/>
                    <a:lstStyle/>
                    <a:p>
                      <a:pPr algn="ctr"/>
                      <a:r>
                        <a:rPr lang="en-US" sz="1900" dirty="0">
                          <a:solidFill>
                            <a:schemeClr val="tx1"/>
                          </a:solidFill>
                          <a:latin typeface="Calibri" panose="020F0502020204030204" pitchFamily="34" charset="0"/>
                          <a:cs typeface="Calibri" panose="020F0502020204030204" pitchFamily="34" charset="0"/>
                        </a:rPr>
                        <a:t>X</a:t>
                      </a:r>
                    </a:p>
                  </a:txBody>
                  <a:tcPr marL="121807" marR="121807" marT="60904" marB="60904">
                    <a:solidFill>
                      <a:srgbClr val="92D050"/>
                    </a:solidFill>
                  </a:tcPr>
                </a:tc>
                <a:extLst>
                  <a:ext uri="{0D108BD9-81ED-4DB2-BD59-A6C34878D82A}">
                    <a16:rowId xmlns:a16="http://schemas.microsoft.com/office/drawing/2014/main" val="1280637190"/>
                  </a:ext>
                </a:extLst>
              </a:tr>
              <a:tr h="493996">
                <a:tc>
                  <a:txBody>
                    <a:bodyPr/>
                    <a:lstStyle/>
                    <a:p>
                      <a:pPr algn="l"/>
                      <a:r>
                        <a:rPr lang="en-US" sz="1900" dirty="0">
                          <a:solidFill>
                            <a:schemeClr val="tx1"/>
                          </a:solidFill>
                          <a:latin typeface="Calibri" panose="020F0502020204030204" pitchFamily="34" charset="0"/>
                          <a:cs typeface="Calibri" panose="020F0502020204030204" pitchFamily="34" charset="0"/>
                        </a:rPr>
                        <a:t>UA</a:t>
                      </a:r>
                    </a:p>
                  </a:txBody>
                  <a:tcPr marL="121807" marR="121807" marT="60904" marB="60904">
                    <a:solidFill>
                      <a:srgbClr val="FFC000"/>
                    </a:solidFill>
                  </a:tcPr>
                </a:tc>
                <a:tc>
                  <a:txBody>
                    <a:bodyPr/>
                    <a:lstStyle/>
                    <a:p>
                      <a:pPr algn="ctr"/>
                      <a:r>
                        <a:rPr lang="en-US" sz="1900" dirty="0">
                          <a:solidFill>
                            <a:schemeClr val="tx1"/>
                          </a:solidFill>
                          <a:latin typeface="Calibri" panose="020F0502020204030204" pitchFamily="34" charset="0"/>
                          <a:cs typeface="Calibri" panose="020F0502020204030204" pitchFamily="34" charset="0"/>
                        </a:rPr>
                        <a:t>X</a:t>
                      </a:r>
                    </a:p>
                  </a:txBody>
                  <a:tcPr marL="121807" marR="121807" marT="60904" marB="60904">
                    <a:solidFill>
                      <a:srgbClr val="FFC000"/>
                    </a:solidFill>
                  </a:tcPr>
                </a:tc>
                <a:tc>
                  <a:txBody>
                    <a:bodyPr/>
                    <a:lstStyle/>
                    <a:p>
                      <a:pPr algn="ctr"/>
                      <a:endParaRPr lang="en-US" sz="1900">
                        <a:solidFill>
                          <a:schemeClr val="tx1"/>
                        </a:solidFill>
                        <a:latin typeface="Calibri" panose="020F0502020204030204" pitchFamily="34" charset="0"/>
                        <a:cs typeface="Calibri" panose="020F0502020204030204" pitchFamily="34" charset="0"/>
                      </a:endParaRPr>
                    </a:p>
                  </a:txBody>
                  <a:tcPr marL="121807" marR="121807" marT="60904" marB="60904">
                    <a:solidFill>
                      <a:srgbClr val="FFC000"/>
                    </a:solidFill>
                  </a:tcPr>
                </a:tc>
                <a:tc>
                  <a:txBody>
                    <a:bodyPr/>
                    <a:lstStyle/>
                    <a:p>
                      <a:pPr algn="ctr"/>
                      <a:r>
                        <a:rPr lang="en-US" sz="1900" dirty="0">
                          <a:solidFill>
                            <a:schemeClr val="tx1"/>
                          </a:solidFill>
                          <a:latin typeface="Calibri" panose="020F0502020204030204" pitchFamily="34" charset="0"/>
                          <a:cs typeface="Calibri" panose="020F0502020204030204" pitchFamily="34" charset="0"/>
                        </a:rPr>
                        <a:t>X</a:t>
                      </a:r>
                    </a:p>
                  </a:txBody>
                  <a:tcPr marL="121807" marR="121807" marT="60904" marB="60904">
                    <a:solidFill>
                      <a:srgbClr val="FFC000"/>
                    </a:solidFill>
                  </a:tcPr>
                </a:tc>
                <a:extLst>
                  <a:ext uri="{0D108BD9-81ED-4DB2-BD59-A6C34878D82A}">
                    <a16:rowId xmlns:a16="http://schemas.microsoft.com/office/drawing/2014/main" val="2790819094"/>
                  </a:ext>
                </a:extLst>
              </a:tr>
              <a:tr h="493996">
                <a:tc>
                  <a:txBody>
                    <a:bodyPr/>
                    <a:lstStyle/>
                    <a:p>
                      <a:pPr algn="l"/>
                      <a:r>
                        <a:rPr lang="en-US" sz="1900" dirty="0">
                          <a:solidFill>
                            <a:schemeClr val="tx1"/>
                          </a:solidFill>
                          <a:latin typeface="Calibri" panose="020F0502020204030204" pitchFamily="34" charset="0"/>
                          <a:cs typeface="Calibri" panose="020F0502020204030204" pitchFamily="34" charset="0"/>
                        </a:rPr>
                        <a:t>EKG</a:t>
                      </a:r>
                    </a:p>
                  </a:txBody>
                  <a:tcPr marL="121807" marR="121807" marT="60904" marB="60904">
                    <a:solidFill>
                      <a:srgbClr val="FFC000"/>
                    </a:solidFill>
                  </a:tcPr>
                </a:tc>
                <a:tc>
                  <a:txBody>
                    <a:bodyPr/>
                    <a:lstStyle/>
                    <a:p>
                      <a:pPr algn="ctr"/>
                      <a:r>
                        <a:rPr lang="en-US" sz="1900" dirty="0">
                          <a:solidFill>
                            <a:schemeClr val="tx1"/>
                          </a:solidFill>
                          <a:latin typeface="Calibri" panose="020F0502020204030204" pitchFamily="34" charset="0"/>
                          <a:cs typeface="Calibri" panose="020F0502020204030204" pitchFamily="34" charset="0"/>
                        </a:rPr>
                        <a:t>X</a:t>
                      </a:r>
                    </a:p>
                  </a:txBody>
                  <a:tcPr marL="121807" marR="121807" marT="60904" marB="60904">
                    <a:solidFill>
                      <a:srgbClr val="FFC000"/>
                    </a:solidFill>
                  </a:tcPr>
                </a:tc>
                <a:tc>
                  <a:txBody>
                    <a:bodyPr/>
                    <a:lstStyle/>
                    <a:p>
                      <a:pPr algn="ctr"/>
                      <a:endParaRPr lang="en-US" sz="1900">
                        <a:solidFill>
                          <a:schemeClr val="tx1"/>
                        </a:solidFill>
                        <a:latin typeface="Calibri" panose="020F0502020204030204" pitchFamily="34" charset="0"/>
                        <a:cs typeface="Calibri" panose="020F0502020204030204" pitchFamily="34" charset="0"/>
                      </a:endParaRPr>
                    </a:p>
                  </a:txBody>
                  <a:tcPr marL="121807" marR="121807" marT="60904" marB="60904">
                    <a:solidFill>
                      <a:srgbClr val="FFC000"/>
                    </a:solidFill>
                  </a:tcPr>
                </a:tc>
                <a:tc>
                  <a:txBody>
                    <a:bodyPr/>
                    <a:lstStyle/>
                    <a:p>
                      <a:pPr algn="ctr"/>
                      <a:r>
                        <a:rPr lang="en-US" sz="1900" dirty="0">
                          <a:solidFill>
                            <a:schemeClr val="tx1"/>
                          </a:solidFill>
                          <a:latin typeface="Calibri" panose="020F0502020204030204" pitchFamily="34" charset="0"/>
                          <a:cs typeface="Calibri" panose="020F0502020204030204" pitchFamily="34" charset="0"/>
                        </a:rPr>
                        <a:t>X</a:t>
                      </a:r>
                    </a:p>
                  </a:txBody>
                  <a:tcPr marL="121807" marR="121807" marT="60904" marB="60904">
                    <a:solidFill>
                      <a:srgbClr val="FFC000"/>
                    </a:solidFill>
                  </a:tcPr>
                </a:tc>
                <a:extLst>
                  <a:ext uri="{0D108BD9-81ED-4DB2-BD59-A6C34878D82A}">
                    <a16:rowId xmlns:a16="http://schemas.microsoft.com/office/drawing/2014/main" val="3787134882"/>
                  </a:ext>
                </a:extLst>
              </a:tr>
              <a:tr h="493996">
                <a:tc>
                  <a:txBody>
                    <a:bodyPr/>
                    <a:lstStyle/>
                    <a:p>
                      <a:pPr algn="l"/>
                      <a:r>
                        <a:rPr lang="en-US" sz="1900" dirty="0">
                          <a:solidFill>
                            <a:schemeClr val="tx1"/>
                          </a:solidFill>
                          <a:latin typeface="Calibri" panose="020F0502020204030204" pitchFamily="34" charset="0"/>
                          <a:cs typeface="Calibri" panose="020F0502020204030204" pitchFamily="34" charset="0"/>
                        </a:rPr>
                        <a:t>Troponins</a:t>
                      </a:r>
                    </a:p>
                  </a:txBody>
                  <a:tcPr marL="121807" marR="121807" marT="60904" marB="60904">
                    <a:solidFill>
                      <a:srgbClr val="FFC000"/>
                    </a:solidFill>
                  </a:tcPr>
                </a:tc>
                <a:tc>
                  <a:txBody>
                    <a:bodyPr/>
                    <a:lstStyle/>
                    <a:p>
                      <a:pPr algn="ctr"/>
                      <a:r>
                        <a:rPr lang="en-US" sz="1900" dirty="0">
                          <a:solidFill>
                            <a:schemeClr val="tx1"/>
                          </a:solidFill>
                          <a:latin typeface="Calibri" panose="020F0502020204030204" pitchFamily="34" charset="0"/>
                          <a:cs typeface="Calibri" panose="020F0502020204030204" pitchFamily="34" charset="0"/>
                        </a:rPr>
                        <a:t>X</a:t>
                      </a:r>
                    </a:p>
                  </a:txBody>
                  <a:tcPr marL="121807" marR="121807" marT="60904" marB="60904">
                    <a:solidFill>
                      <a:srgbClr val="FFC000"/>
                    </a:solidFill>
                  </a:tcPr>
                </a:tc>
                <a:tc>
                  <a:txBody>
                    <a:bodyPr/>
                    <a:lstStyle/>
                    <a:p>
                      <a:pPr algn="ctr"/>
                      <a:endParaRPr lang="en-US" sz="1900" dirty="0">
                        <a:solidFill>
                          <a:schemeClr val="tx1"/>
                        </a:solidFill>
                        <a:latin typeface="Calibri" panose="020F0502020204030204" pitchFamily="34" charset="0"/>
                        <a:cs typeface="Calibri" panose="020F0502020204030204" pitchFamily="34" charset="0"/>
                      </a:endParaRPr>
                    </a:p>
                  </a:txBody>
                  <a:tcPr marL="121807" marR="121807" marT="60904" marB="60904">
                    <a:solidFill>
                      <a:srgbClr val="FFC000"/>
                    </a:solidFill>
                  </a:tcPr>
                </a:tc>
                <a:tc>
                  <a:txBody>
                    <a:bodyPr/>
                    <a:lstStyle/>
                    <a:p>
                      <a:pPr algn="ctr"/>
                      <a:r>
                        <a:rPr lang="en-US" sz="1900" dirty="0">
                          <a:solidFill>
                            <a:schemeClr val="tx1"/>
                          </a:solidFill>
                          <a:latin typeface="Calibri" panose="020F0502020204030204" pitchFamily="34" charset="0"/>
                          <a:cs typeface="Calibri" panose="020F0502020204030204" pitchFamily="34" charset="0"/>
                        </a:rPr>
                        <a:t>X</a:t>
                      </a:r>
                    </a:p>
                  </a:txBody>
                  <a:tcPr marL="121807" marR="121807" marT="60904" marB="60904">
                    <a:solidFill>
                      <a:srgbClr val="FFC000"/>
                    </a:solidFill>
                  </a:tcPr>
                </a:tc>
                <a:extLst>
                  <a:ext uri="{0D108BD9-81ED-4DB2-BD59-A6C34878D82A}">
                    <a16:rowId xmlns:a16="http://schemas.microsoft.com/office/drawing/2014/main" val="305767990"/>
                  </a:ext>
                </a:extLst>
              </a:tr>
              <a:tr h="493996">
                <a:tc>
                  <a:txBody>
                    <a:bodyPr/>
                    <a:lstStyle/>
                    <a:p>
                      <a:pPr algn="l"/>
                      <a:r>
                        <a:rPr lang="en-US" sz="1900" dirty="0">
                          <a:solidFill>
                            <a:schemeClr val="bg1"/>
                          </a:solidFill>
                          <a:latin typeface="Calibri" panose="020F0502020204030204" pitchFamily="34" charset="0"/>
                          <a:cs typeface="Calibri" panose="020F0502020204030204" pitchFamily="34" charset="0"/>
                        </a:rPr>
                        <a:t>Lipase, Amylase</a:t>
                      </a:r>
                    </a:p>
                  </a:txBody>
                  <a:tcPr marL="121807" marR="121807" marT="60904" marB="60904">
                    <a:solidFill>
                      <a:srgbClr val="FF0000"/>
                    </a:solidFill>
                  </a:tcPr>
                </a:tc>
                <a:tc>
                  <a:txBody>
                    <a:bodyPr/>
                    <a:lstStyle/>
                    <a:p>
                      <a:pPr algn="ctr"/>
                      <a:r>
                        <a:rPr lang="en-US" sz="1900" dirty="0">
                          <a:solidFill>
                            <a:schemeClr val="bg1"/>
                          </a:solidFill>
                          <a:latin typeface="Calibri" panose="020F0502020204030204" pitchFamily="34" charset="0"/>
                          <a:cs typeface="Calibri" panose="020F0502020204030204" pitchFamily="34" charset="0"/>
                        </a:rPr>
                        <a:t>X</a:t>
                      </a:r>
                    </a:p>
                  </a:txBody>
                  <a:tcPr marL="121807" marR="121807" marT="60904" marB="60904">
                    <a:solidFill>
                      <a:srgbClr val="FF0000"/>
                    </a:solidFill>
                  </a:tcPr>
                </a:tc>
                <a:tc>
                  <a:txBody>
                    <a:bodyPr/>
                    <a:lstStyle/>
                    <a:p>
                      <a:pPr algn="ctr"/>
                      <a:endParaRPr lang="en-US" sz="1900">
                        <a:solidFill>
                          <a:schemeClr val="tx1"/>
                        </a:solidFill>
                        <a:latin typeface="Calibri" panose="020F0502020204030204" pitchFamily="34" charset="0"/>
                        <a:cs typeface="Calibri" panose="020F0502020204030204" pitchFamily="34" charset="0"/>
                      </a:endParaRPr>
                    </a:p>
                  </a:txBody>
                  <a:tcPr marL="121807" marR="121807" marT="60904" marB="60904">
                    <a:solidFill>
                      <a:srgbClr val="FF0000"/>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900" dirty="0">
                          <a:solidFill>
                            <a:schemeClr val="bg1"/>
                          </a:solidFill>
                          <a:latin typeface="Calibri" panose="020F0502020204030204" pitchFamily="34" charset="0"/>
                          <a:cs typeface="Calibri" panose="020F0502020204030204" pitchFamily="34" charset="0"/>
                        </a:rPr>
                        <a:t>X</a:t>
                      </a:r>
                    </a:p>
                  </a:txBody>
                  <a:tcPr marL="121807" marR="121807" marT="60904" marB="60904">
                    <a:solidFill>
                      <a:srgbClr val="FF0000"/>
                    </a:solidFill>
                  </a:tcPr>
                </a:tc>
                <a:extLst>
                  <a:ext uri="{0D108BD9-81ED-4DB2-BD59-A6C34878D82A}">
                    <a16:rowId xmlns:a16="http://schemas.microsoft.com/office/drawing/2014/main" val="3562528701"/>
                  </a:ext>
                </a:extLst>
              </a:tr>
            </a:tbl>
          </a:graphicData>
        </a:graphic>
      </p:graphicFrame>
      <p:sp>
        <p:nvSpPr>
          <p:cNvPr id="4" name="TextBox 3">
            <a:extLst>
              <a:ext uri="{FF2B5EF4-FFF2-40B4-BE49-F238E27FC236}">
                <a16:creationId xmlns:a16="http://schemas.microsoft.com/office/drawing/2014/main" id="{EDE20D02-A4D1-4B88-A419-6C45B30863AA}"/>
              </a:ext>
            </a:extLst>
          </p:cNvPr>
          <p:cNvSpPr txBox="1"/>
          <p:nvPr/>
        </p:nvSpPr>
        <p:spPr>
          <a:xfrm>
            <a:off x="3412575" y="6372134"/>
            <a:ext cx="5833926" cy="31777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65"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Brahmer</a:t>
            </a:r>
            <a:r>
              <a:rPr kumimoji="0" lang="en-US" sz="1465"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JR, </a:t>
            </a:r>
            <a:r>
              <a:rPr kumimoji="0" lang="en-US" sz="1465"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et al</a:t>
            </a:r>
            <a:r>
              <a:rPr kumimoji="0" lang="en-US" sz="1465"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SITC guidelines.  </a:t>
            </a:r>
            <a:r>
              <a:rPr kumimoji="0" lang="en-US" sz="1465"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J </a:t>
            </a:r>
            <a:r>
              <a:rPr kumimoji="0" lang="en-US" sz="1465" b="0" i="1"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Immunother</a:t>
            </a:r>
            <a:r>
              <a:rPr kumimoji="0" lang="en-US" sz="1465"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Cancer </a:t>
            </a:r>
            <a:r>
              <a:rPr kumimoji="0" lang="en-US" sz="1465"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2021;9:e002435.</a:t>
            </a:r>
          </a:p>
        </p:txBody>
      </p:sp>
    </p:spTree>
    <p:extLst>
      <p:ext uri="{BB962C8B-B14F-4D97-AF65-F5344CB8AC3E}">
        <p14:creationId xmlns:p14="http://schemas.microsoft.com/office/powerpoint/2010/main" val="16407996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FC2C1-DAF2-4519-9DBB-BC266302354A}"/>
              </a:ext>
            </a:extLst>
          </p:cNvPr>
          <p:cNvSpPr>
            <a:spLocks noGrp="1"/>
          </p:cNvSpPr>
          <p:nvPr>
            <p:ph type="title"/>
          </p:nvPr>
        </p:nvSpPr>
        <p:spPr>
          <a:xfrm>
            <a:off x="719217" y="226282"/>
            <a:ext cx="6287991" cy="824964"/>
          </a:xfrm>
        </p:spPr>
        <p:txBody>
          <a:bodyPr/>
          <a:lstStyle/>
          <a:p>
            <a:r>
              <a:rPr lang="en-US" sz="3730" b="1" dirty="0">
                <a:latin typeface="Calibri" panose="020F0502020204030204" pitchFamily="34" charset="0"/>
                <a:cs typeface="Calibri" panose="020F0502020204030204" pitchFamily="34" charset="0"/>
              </a:rPr>
              <a:t>Fatal </a:t>
            </a:r>
            <a:r>
              <a:rPr lang="en-US" sz="3730" b="1" dirty="0" err="1">
                <a:latin typeface="Calibri" panose="020F0502020204030204" pitchFamily="34" charset="0"/>
                <a:cs typeface="Calibri" panose="020F0502020204030204" pitchFamily="34" charset="0"/>
              </a:rPr>
              <a:t>irAEs</a:t>
            </a:r>
            <a:r>
              <a:rPr lang="en-US" sz="3730" b="1" dirty="0">
                <a:latin typeface="Calibri" panose="020F0502020204030204" pitchFamily="34" charset="0"/>
                <a:cs typeface="Calibri" panose="020F0502020204030204" pitchFamily="34" charset="0"/>
              </a:rPr>
              <a:t> from ICIs</a:t>
            </a:r>
          </a:p>
        </p:txBody>
      </p:sp>
      <p:pic>
        <p:nvPicPr>
          <p:cNvPr id="4" name="Picture 3">
            <a:extLst>
              <a:ext uri="{FF2B5EF4-FFF2-40B4-BE49-F238E27FC236}">
                <a16:creationId xmlns:a16="http://schemas.microsoft.com/office/drawing/2014/main" id="{E8EDEEC8-5B04-4603-BCFC-63CADECFD8E3}"/>
              </a:ext>
            </a:extLst>
          </p:cNvPr>
          <p:cNvPicPr>
            <a:picLocks noChangeAspect="1"/>
          </p:cNvPicPr>
          <p:nvPr/>
        </p:nvPicPr>
        <p:blipFill rotWithShape="1">
          <a:blip r:embed="rId2"/>
          <a:srcRect l="8493" r="3220"/>
          <a:stretch/>
        </p:blipFill>
        <p:spPr>
          <a:xfrm>
            <a:off x="7209529" y="1"/>
            <a:ext cx="4379925" cy="3502715"/>
          </a:xfrm>
          <a:prstGeom prst="rect">
            <a:avLst/>
          </a:prstGeom>
        </p:spPr>
      </p:pic>
      <p:sp>
        <p:nvSpPr>
          <p:cNvPr id="5" name="TextBox 4">
            <a:extLst>
              <a:ext uri="{FF2B5EF4-FFF2-40B4-BE49-F238E27FC236}">
                <a16:creationId xmlns:a16="http://schemas.microsoft.com/office/drawing/2014/main" id="{D3DC9CAB-C1B6-471C-8C28-292876445054}"/>
              </a:ext>
            </a:extLst>
          </p:cNvPr>
          <p:cNvSpPr txBox="1"/>
          <p:nvPr/>
        </p:nvSpPr>
        <p:spPr>
          <a:xfrm>
            <a:off x="1327640" y="6525828"/>
            <a:ext cx="4263253" cy="29732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32"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Wang DY, et al. JAMA Oncol </a:t>
            </a:r>
            <a:r>
              <a:rPr kumimoji="0" lang="en-US" sz="1332" b="0" i="0" u="none" strike="noStrike" kern="1200" cap="none" spc="0" normalizeH="0" baseline="0" noProof="0" dirty="0">
                <a:ln>
                  <a:noFill/>
                </a:ln>
                <a:solidFill>
                  <a:srgbClr val="5B616B"/>
                </a:solidFill>
                <a:effectLst/>
                <a:uLnTx/>
                <a:uFillTx/>
                <a:latin typeface="Calibri" panose="020F0502020204030204" pitchFamily="34" charset="0"/>
                <a:ea typeface="ＭＳ Ｐゴシック" charset="0"/>
                <a:cs typeface="Calibri" panose="020F0502020204030204" pitchFamily="34" charset="0"/>
              </a:rPr>
              <a:t>2018 Dec 1;4(12):1721-1728.</a:t>
            </a:r>
          </a:p>
        </p:txBody>
      </p:sp>
      <p:pic>
        <p:nvPicPr>
          <p:cNvPr id="7" name="Picture 6">
            <a:extLst>
              <a:ext uri="{FF2B5EF4-FFF2-40B4-BE49-F238E27FC236}">
                <a16:creationId xmlns:a16="http://schemas.microsoft.com/office/drawing/2014/main" id="{52BE74DE-7A49-4F9F-83D3-67B7D7B82F39}"/>
              </a:ext>
            </a:extLst>
          </p:cNvPr>
          <p:cNvPicPr>
            <a:picLocks noChangeAspect="1"/>
          </p:cNvPicPr>
          <p:nvPr/>
        </p:nvPicPr>
        <p:blipFill rotWithShape="1">
          <a:blip r:embed="rId3"/>
          <a:srcRect t="9058" b="2606"/>
          <a:stretch/>
        </p:blipFill>
        <p:spPr>
          <a:xfrm>
            <a:off x="7261294" y="3553475"/>
            <a:ext cx="4379926" cy="3216427"/>
          </a:xfrm>
          <a:prstGeom prst="rect">
            <a:avLst/>
          </a:prstGeom>
        </p:spPr>
      </p:pic>
      <p:sp>
        <p:nvSpPr>
          <p:cNvPr id="8" name="TextBox 7">
            <a:extLst>
              <a:ext uri="{FF2B5EF4-FFF2-40B4-BE49-F238E27FC236}">
                <a16:creationId xmlns:a16="http://schemas.microsoft.com/office/drawing/2014/main" id="{A875E377-2F27-4DE6-8CA3-4605C8DD0B26}"/>
              </a:ext>
            </a:extLst>
          </p:cNvPr>
          <p:cNvSpPr txBox="1"/>
          <p:nvPr/>
        </p:nvSpPr>
        <p:spPr>
          <a:xfrm>
            <a:off x="641889" y="1461849"/>
            <a:ext cx="5979011" cy="462363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732"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Number of cases (light blue) and fatality rate (dark blue). </a:t>
            </a: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732"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732"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Toxic fatal event onset occurred early.</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32"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732"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Retrospective review of 3545 patients: </a:t>
            </a:r>
            <a:r>
              <a:rPr kumimoji="0" lang="en-US" sz="1732" b="0" i="0" u="none" strike="noStrike" kern="1200" cap="none" spc="0" normalizeH="0" baseline="0" noProof="0" dirty="0">
                <a:ln>
                  <a:noFill/>
                </a:ln>
                <a:solidFill>
                  <a:srgbClr val="FF0000"/>
                </a:solidFill>
                <a:effectLst/>
                <a:uLnTx/>
                <a:uFillTx/>
                <a:latin typeface="Calibri" panose="020F0502020204030204" pitchFamily="34" charset="0"/>
                <a:ea typeface="ＭＳ Ｐゴシック" charset="0"/>
                <a:cs typeface="Calibri" panose="020F0502020204030204" pitchFamily="34" charset="0"/>
              </a:rPr>
              <a:t>0.6%</a:t>
            </a:r>
            <a:r>
              <a:rPr kumimoji="0" lang="en-US" sz="1732"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fatality rates; cardiac and neurologic events were prominent (43%). </a:t>
            </a: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732"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732"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Meta-analysis of 112 trials (19 217 patients) showed toxic fatality rates of </a:t>
            </a:r>
            <a:r>
              <a:rPr kumimoji="0" lang="en-US" sz="1732" b="0" i="0" u="none" strike="noStrike" kern="1200" cap="none" spc="0" normalizeH="0" baseline="0" noProof="0" dirty="0">
                <a:ln>
                  <a:noFill/>
                </a:ln>
                <a:solidFill>
                  <a:srgbClr val="FF0000"/>
                </a:solidFill>
                <a:effectLst/>
                <a:uLnTx/>
                <a:uFillTx/>
                <a:latin typeface="Calibri" panose="020F0502020204030204" pitchFamily="34" charset="0"/>
                <a:ea typeface="ＭＳ Ｐゴシック" charset="0"/>
                <a:cs typeface="Calibri" panose="020F0502020204030204" pitchFamily="34" charset="0"/>
              </a:rPr>
              <a:t>0.36%</a:t>
            </a:r>
            <a:r>
              <a:rPr kumimoji="0" lang="en-US" sz="1732"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(anti–PD-1), 0.38% (anti–PD-L1), 1.08% (anti–CTLA-4), and 1.23% (PD-1/PD-L1 plus CTLA-4).</a:t>
            </a: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732"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732"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613 fatal ICI toxic events in </a:t>
            </a:r>
            <a:r>
              <a:rPr kumimoji="0" lang="en-US" sz="1732"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Vigilyze</a:t>
            </a:r>
            <a:r>
              <a:rPr kumimoji="0" lang="en-US" sz="1732"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database: </a:t>
            </a:r>
          </a:p>
          <a:p>
            <a:pPr marL="380648" marR="0" lvl="0" indent="-380648" algn="l" defTabSz="914400" rtl="0" eaLnBrk="1" fontAlgn="base" latinLnBrk="0" hangingPunct="1">
              <a:lnSpc>
                <a:spcPct val="100000"/>
              </a:lnSpc>
              <a:spcBef>
                <a:spcPct val="0"/>
              </a:spcBef>
              <a:spcAft>
                <a:spcPct val="0"/>
              </a:spcAft>
              <a:buClrTx/>
              <a:buSzTx/>
              <a:buFontTx/>
              <a:buChar char="-"/>
              <a:tabLst/>
              <a:defRPr/>
            </a:pPr>
            <a:r>
              <a:rPr kumimoji="0" lang="en-US" sz="1732"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CTLA4i deaths from colitis (70%) </a:t>
            </a:r>
          </a:p>
          <a:p>
            <a:pPr marL="380648" marR="0" lvl="0" indent="-380648" algn="l" defTabSz="914400" rtl="0" eaLnBrk="1" fontAlgn="base" latinLnBrk="0" hangingPunct="1">
              <a:lnSpc>
                <a:spcPct val="100000"/>
              </a:lnSpc>
              <a:spcBef>
                <a:spcPct val="0"/>
              </a:spcBef>
              <a:spcAft>
                <a:spcPct val="0"/>
              </a:spcAft>
              <a:buClrTx/>
              <a:buSzTx/>
              <a:buFontTx/>
              <a:buChar char="-"/>
              <a:tabLst/>
              <a:defRPr/>
            </a:pPr>
            <a:r>
              <a:rPr kumimoji="0" lang="en-US" sz="1732"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anti–PD1/L1 fatalities from pneumonitis (35%), hepatitis (22%), and </a:t>
            </a:r>
            <a:r>
              <a:rPr kumimoji="0" lang="en-US" sz="1732"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neurotoxicities</a:t>
            </a:r>
            <a:r>
              <a:rPr kumimoji="0" lang="en-US" sz="1732"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(15%)</a:t>
            </a:r>
          </a:p>
          <a:p>
            <a:pPr marL="380648" marR="0" lvl="0" indent="-380648" algn="l" defTabSz="914400" rtl="0" eaLnBrk="1" fontAlgn="base" latinLnBrk="0" hangingPunct="1">
              <a:lnSpc>
                <a:spcPct val="100000"/>
              </a:lnSpc>
              <a:spcBef>
                <a:spcPct val="0"/>
              </a:spcBef>
              <a:spcAft>
                <a:spcPct val="0"/>
              </a:spcAft>
              <a:buClrTx/>
              <a:buSzTx/>
              <a:buFontTx/>
              <a:buChar char="-"/>
              <a:tabLst/>
              <a:defRPr/>
            </a:pPr>
            <a:r>
              <a:rPr kumimoji="0" lang="en-US" sz="1732"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Combination PD-1/CTLA-4 deaths from colitis (37%) and myocarditis (25%).</a:t>
            </a:r>
          </a:p>
        </p:txBody>
      </p:sp>
    </p:spTree>
    <p:extLst>
      <p:ext uri="{BB962C8B-B14F-4D97-AF65-F5344CB8AC3E}">
        <p14:creationId xmlns:p14="http://schemas.microsoft.com/office/powerpoint/2010/main" val="25660380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EF78A-756F-40C1-85A9-5E89409EDEF1}"/>
              </a:ext>
            </a:extLst>
          </p:cNvPr>
          <p:cNvSpPr>
            <a:spLocks noGrp="1"/>
          </p:cNvSpPr>
          <p:nvPr>
            <p:ph type="title"/>
          </p:nvPr>
        </p:nvSpPr>
        <p:spPr>
          <a:xfrm>
            <a:off x="5639" y="328166"/>
            <a:ext cx="12180722" cy="1051847"/>
          </a:xfrm>
        </p:spPr>
        <p:txBody>
          <a:bodyPr/>
          <a:lstStyle/>
          <a:p>
            <a:r>
              <a:rPr lang="en-US" sz="3197" b="1" dirty="0">
                <a:latin typeface="Calibri" panose="020F0502020204030204" pitchFamily="34" charset="0"/>
                <a:cs typeface="Calibri" panose="020F0502020204030204" pitchFamily="34" charset="0"/>
              </a:rPr>
              <a:t>Principles of managing </a:t>
            </a:r>
            <a:r>
              <a:rPr lang="en-US" sz="3197" b="1" dirty="0" err="1">
                <a:latin typeface="Calibri" panose="020F0502020204030204" pitchFamily="34" charset="0"/>
                <a:cs typeface="Calibri" panose="020F0502020204030204" pitchFamily="34" charset="0"/>
              </a:rPr>
              <a:t>irAEs</a:t>
            </a:r>
            <a:r>
              <a:rPr lang="en-US" sz="3197" b="1" dirty="0">
                <a:latin typeface="Calibri" panose="020F0502020204030204" pitchFamily="34" charset="0"/>
                <a:cs typeface="Calibri" panose="020F0502020204030204" pitchFamily="34" charset="0"/>
              </a:rPr>
              <a:t> from immune checkpoint inhibitors</a:t>
            </a:r>
            <a:br>
              <a:rPr lang="en-US" b="1" dirty="0">
                <a:latin typeface="Calibri" panose="020F0502020204030204" pitchFamily="34" charset="0"/>
                <a:cs typeface="Calibri" panose="020F0502020204030204" pitchFamily="34" charset="0"/>
              </a:rPr>
            </a:br>
            <a:r>
              <a:rPr lang="en-US" sz="2664" dirty="0">
                <a:latin typeface="Calibri" panose="020F0502020204030204" pitchFamily="34" charset="0"/>
                <a:cs typeface="Calibri" panose="020F0502020204030204" pitchFamily="34" charset="0"/>
              </a:rPr>
              <a:t>ASCO / ESMO guidelines</a:t>
            </a:r>
          </a:p>
        </p:txBody>
      </p:sp>
      <p:sp>
        <p:nvSpPr>
          <p:cNvPr id="3" name="TextBox 2">
            <a:extLst>
              <a:ext uri="{FF2B5EF4-FFF2-40B4-BE49-F238E27FC236}">
                <a16:creationId xmlns:a16="http://schemas.microsoft.com/office/drawing/2014/main" id="{03D684CD-47B4-4422-82BD-7903409813A1}"/>
              </a:ext>
            </a:extLst>
          </p:cNvPr>
          <p:cNvSpPr txBox="1"/>
          <p:nvPr/>
        </p:nvSpPr>
        <p:spPr>
          <a:xfrm>
            <a:off x="1124704" y="1784414"/>
            <a:ext cx="10285269" cy="3926716"/>
          </a:xfrm>
          <a:prstGeom prst="rect">
            <a:avLst/>
          </a:prstGeom>
          <a:noFill/>
        </p:spPr>
        <p:txBody>
          <a:bodyPr wrap="square" rtlCol="0">
            <a:spAutoFit/>
          </a:bodyPr>
          <a:lstStyle/>
          <a:p>
            <a:pPr marL="380648" marR="0" lvl="0" indent="-380648" algn="l" defTabSz="914400" rtl="0" eaLnBrk="1" fontAlgn="base" latinLnBrk="0" hangingPunct="1">
              <a:lnSpc>
                <a:spcPct val="100000"/>
              </a:lnSpc>
              <a:spcBef>
                <a:spcPct val="0"/>
              </a:spcBef>
              <a:spcAft>
                <a:spcPts val="799"/>
              </a:spcAft>
              <a:buClrTx/>
              <a:buSzTx/>
              <a:buFont typeface="Arial" panose="020B0604020202020204" pitchFamily="34" charset="0"/>
              <a:buChar char="•"/>
              <a:tabLst/>
              <a:defRPr/>
            </a:pPr>
            <a:r>
              <a:rPr kumimoji="0" lang="en-US" sz="2265" b="0" i="0" u="none" strike="noStrike" kern="1200" cap="none" spc="0" normalizeH="0" baseline="0" noProof="0" dirty="0">
                <a:ln>
                  <a:noFill/>
                </a:ln>
                <a:solidFill>
                  <a:srgbClr val="000000"/>
                </a:solidFill>
                <a:effectLst/>
                <a:uLnTx/>
                <a:uFillTx/>
                <a:latin typeface="AdvOTd710a12c"/>
                <a:ea typeface="ＭＳ Ｐゴシック" charset="0"/>
              </a:rPr>
              <a:t>Grade 1: continue ICI with close monitoring, except for some neurologic, hematologic and cardiac toxicities. </a:t>
            </a:r>
          </a:p>
          <a:p>
            <a:pPr marL="380648" marR="0" lvl="0" indent="-380648" algn="l" defTabSz="914400" rtl="0" eaLnBrk="1" fontAlgn="base" latinLnBrk="0" hangingPunct="1">
              <a:lnSpc>
                <a:spcPct val="100000"/>
              </a:lnSpc>
              <a:spcBef>
                <a:spcPct val="0"/>
              </a:spcBef>
              <a:spcAft>
                <a:spcPts val="799"/>
              </a:spcAft>
              <a:buClrTx/>
              <a:buSzTx/>
              <a:buFont typeface="Arial" panose="020B0604020202020204" pitchFamily="34" charset="0"/>
              <a:buChar char="•"/>
              <a:tabLst/>
              <a:defRPr/>
            </a:pPr>
            <a:r>
              <a:rPr kumimoji="0" lang="en-US" sz="2265" b="0" i="0" u="none" strike="noStrike" kern="1200" cap="none" spc="0" normalizeH="0" baseline="0" noProof="0" dirty="0">
                <a:ln>
                  <a:noFill/>
                </a:ln>
                <a:solidFill>
                  <a:srgbClr val="000000"/>
                </a:solidFill>
                <a:effectLst/>
                <a:uLnTx/>
                <a:uFillTx/>
                <a:latin typeface="AdvOTd710a12c"/>
                <a:ea typeface="ＭＳ Ｐゴシック" charset="0"/>
              </a:rPr>
              <a:t>Grade 2: ICI therapy may be suspended, consider resuming when symptoms revert </a:t>
            </a:r>
            <a:r>
              <a:rPr kumimoji="0" lang="en-US" sz="2265" b="0" i="0" u="none" strike="noStrike" kern="1200" cap="none" spc="0" normalizeH="0" baseline="0" noProof="0" dirty="0">
                <a:ln>
                  <a:noFill/>
                </a:ln>
                <a:solidFill>
                  <a:srgbClr val="000000"/>
                </a:solidFill>
                <a:effectLst/>
                <a:uLnTx/>
                <a:uFillTx/>
                <a:latin typeface="AdvOT8817665d"/>
                <a:ea typeface="ＭＳ Ｐゴシック" charset="0"/>
              </a:rPr>
              <a:t>to </a:t>
            </a:r>
            <a:r>
              <a:rPr kumimoji="0" lang="en-US" sz="2265" b="0" i="0" u="none" strike="noStrike" kern="1200" cap="none" spc="0" normalizeH="0" baseline="0" noProof="0" dirty="0">
                <a:ln>
                  <a:noFill/>
                </a:ln>
                <a:solidFill>
                  <a:srgbClr val="000000"/>
                </a:solidFill>
                <a:effectLst/>
                <a:uLnTx/>
                <a:uFillTx/>
                <a:latin typeface="AdvOTd710a12c"/>
                <a:ea typeface="ＭＳ Ｐゴシック" charset="0"/>
              </a:rPr>
              <a:t>grade 1. Corticosteroids (Prednisone 0.5-1 mg/kg/d) may be administered </a:t>
            </a:r>
            <a:r>
              <a:rPr kumimoji="0" lang="en-US" sz="1865" b="0" i="0" u="none" strike="noStrike" kern="1200" cap="none" spc="0" normalizeH="0" baseline="0" noProof="0" dirty="0">
                <a:ln>
                  <a:noFill/>
                </a:ln>
                <a:solidFill>
                  <a:srgbClr val="000000"/>
                </a:solidFill>
                <a:effectLst/>
                <a:uLnTx/>
                <a:uFillTx/>
                <a:latin typeface="AdvOTd710a12c"/>
                <a:ea typeface="ＭＳ Ｐゴシック" charset="0"/>
              </a:rPr>
              <a:t>(arthritis may respond to very low doses 0.25 mg/kg/d; Antibiotic prophylaxis if &gt;20 mg/d &gt;4 </a:t>
            </a:r>
            <a:r>
              <a:rPr kumimoji="0" lang="en-US" sz="1865" b="0" i="0" u="none" strike="noStrike" kern="1200" cap="none" spc="0" normalizeH="0" baseline="0" noProof="0" dirty="0" err="1">
                <a:ln>
                  <a:noFill/>
                </a:ln>
                <a:solidFill>
                  <a:srgbClr val="000000"/>
                </a:solidFill>
                <a:effectLst/>
                <a:uLnTx/>
                <a:uFillTx/>
                <a:latin typeface="AdvOTd710a12c"/>
                <a:ea typeface="ＭＳ Ｐゴシック" charset="0"/>
              </a:rPr>
              <a:t>wk</a:t>
            </a:r>
            <a:r>
              <a:rPr kumimoji="0" lang="en-US" sz="1865" b="0" i="0" u="none" strike="noStrike" kern="1200" cap="none" spc="0" normalizeH="0" baseline="0" noProof="0" dirty="0">
                <a:ln>
                  <a:noFill/>
                </a:ln>
                <a:solidFill>
                  <a:srgbClr val="000000"/>
                </a:solidFill>
                <a:effectLst/>
                <a:uLnTx/>
                <a:uFillTx/>
                <a:latin typeface="AdvOTd710a12c"/>
                <a:ea typeface="ＭＳ Ｐゴシック" charset="0"/>
              </a:rPr>
              <a:t>). </a:t>
            </a:r>
          </a:p>
          <a:p>
            <a:pPr marL="380648" marR="0" lvl="0" indent="-380648" algn="l" defTabSz="914400" rtl="0" eaLnBrk="1" fontAlgn="base" latinLnBrk="0" hangingPunct="1">
              <a:lnSpc>
                <a:spcPct val="100000"/>
              </a:lnSpc>
              <a:spcBef>
                <a:spcPct val="0"/>
              </a:spcBef>
              <a:spcAft>
                <a:spcPts val="799"/>
              </a:spcAft>
              <a:buClrTx/>
              <a:buSzTx/>
              <a:buFont typeface="Arial" panose="020B0604020202020204" pitchFamily="34" charset="0"/>
              <a:buChar char="•"/>
              <a:tabLst/>
              <a:defRPr/>
            </a:pPr>
            <a:r>
              <a:rPr kumimoji="0" lang="en-US" sz="2265" b="0" i="0" u="none" strike="noStrike" kern="1200" cap="none" spc="0" normalizeH="0" baseline="0" noProof="0" dirty="0">
                <a:ln>
                  <a:noFill/>
                </a:ln>
                <a:solidFill>
                  <a:srgbClr val="000000"/>
                </a:solidFill>
                <a:effectLst/>
                <a:uLnTx/>
                <a:uFillTx/>
                <a:latin typeface="AdvOTd710a12c"/>
                <a:ea typeface="ＭＳ Ｐゴシック" charset="0"/>
              </a:rPr>
              <a:t>Grade 3: suspension of ICIs and initiate high-dose corticosteroids (Prednisone 1.0-2.0 mg/kg/d) tapered over at least 4-6 weeks.  </a:t>
            </a:r>
          </a:p>
          <a:p>
            <a:pPr marL="380648" marR="0" lvl="0" indent="-380648" algn="l" defTabSz="914400" rtl="0" eaLnBrk="1" fontAlgn="base" latinLnBrk="0" hangingPunct="1">
              <a:lnSpc>
                <a:spcPct val="100000"/>
              </a:lnSpc>
              <a:spcBef>
                <a:spcPct val="0"/>
              </a:spcBef>
              <a:spcAft>
                <a:spcPts val="799"/>
              </a:spcAft>
              <a:buClrTx/>
              <a:buSzTx/>
              <a:buFont typeface="Arial" panose="020B0604020202020204" pitchFamily="34" charset="0"/>
              <a:buChar char="•"/>
              <a:tabLst/>
              <a:defRPr/>
            </a:pPr>
            <a:r>
              <a:rPr kumimoji="0" lang="en-US" sz="2265" b="0" i="0" u="none" strike="noStrike" kern="1200" cap="none" spc="0" normalizeH="0" baseline="0" noProof="0" dirty="0">
                <a:ln>
                  <a:noFill/>
                </a:ln>
                <a:solidFill>
                  <a:srgbClr val="000000"/>
                </a:solidFill>
                <a:effectLst/>
                <a:uLnTx/>
                <a:uFillTx/>
                <a:latin typeface="AdvOTd710a12c"/>
                <a:ea typeface="ＭＳ Ｐゴシック" charset="0"/>
              </a:rPr>
              <a:t>Grade 4: permanent discontinuation of ICI, except for endocrinopathies that have been controlled by hormone replacement; High-dose corticosteroids</a:t>
            </a:r>
          </a:p>
          <a:p>
            <a:pPr marL="380648" marR="0" lvl="0" indent="-380648" algn="l" defTabSz="914400" rtl="0" eaLnBrk="1" fontAlgn="base" latinLnBrk="0" hangingPunct="1">
              <a:lnSpc>
                <a:spcPct val="100000"/>
              </a:lnSpc>
              <a:spcBef>
                <a:spcPct val="0"/>
              </a:spcBef>
              <a:spcAft>
                <a:spcPts val="799"/>
              </a:spcAft>
              <a:buClrTx/>
              <a:buSzTx/>
              <a:buFont typeface="Arial" panose="020B0604020202020204" pitchFamily="34" charset="0"/>
              <a:buChar char="•"/>
              <a:tabLst/>
              <a:defRPr/>
            </a:pPr>
            <a:r>
              <a:rPr kumimoji="0" lang="en-US" sz="2265" b="0" i="0" u="sng"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Evaluate after 72 hours of corticosteroids to adapt therapy</a:t>
            </a:r>
          </a:p>
        </p:txBody>
      </p:sp>
      <p:sp>
        <p:nvSpPr>
          <p:cNvPr id="4" name="TextBox 3">
            <a:extLst>
              <a:ext uri="{FF2B5EF4-FFF2-40B4-BE49-F238E27FC236}">
                <a16:creationId xmlns:a16="http://schemas.microsoft.com/office/drawing/2014/main" id="{09844F79-C414-4460-959C-56F07C26FBC1}"/>
              </a:ext>
            </a:extLst>
          </p:cNvPr>
          <p:cNvSpPr txBox="1"/>
          <p:nvPr/>
        </p:nvSpPr>
        <p:spPr>
          <a:xfrm>
            <a:off x="3652535" y="6059149"/>
            <a:ext cx="4886931" cy="58451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599"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Schneider B, et al. JCO 2021 Dec 20;39(36):4073-4126.</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599"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Haanen</a:t>
            </a:r>
            <a:r>
              <a:rPr kumimoji="0" lang="en-US" sz="1599"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J, et al. ESMO IO Dec 2021</a:t>
            </a:r>
          </a:p>
        </p:txBody>
      </p:sp>
    </p:spTree>
    <p:extLst>
      <p:ext uri="{BB962C8B-B14F-4D97-AF65-F5344CB8AC3E}">
        <p14:creationId xmlns:p14="http://schemas.microsoft.com/office/powerpoint/2010/main" val="4062981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5A6E2CF-CE0C-4D31-9B47-DE6595EF69D2}"/>
              </a:ext>
            </a:extLst>
          </p:cNvPr>
          <p:cNvSpPr/>
          <p:nvPr/>
        </p:nvSpPr>
        <p:spPr>
          <a:xfrm>
            <a:off x="230777" y="6199355"/>
            <a:ext cx="1173044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Roupret</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M et al. “ALBAN: An Open Label, Randomized, Phase III Trial, Evaluating Efficacy of Atezolizumab in Addition to One Year BCG (Bacillus Calmette-Guerin) Bladder Instillation in BCG-Naive Patients with High-Risk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Nonmuscle</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Invasive Bladder Cancer (AFU-GETUG 37).” </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Journal of Clinical Oncology</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37, no. 15_suppl (May 20, 2019): TPS4589–TPS4589.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https://doi.org/10.1200/JCO.2019.37.15_suppl.TPS4589</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cxnSp>
        <p:nvCxnSpPr>
          <p:cNvPr id="9" name="Straight Connector 8">
            <a:extLst>
              <a:ext uri="{FF2B5EF4-FFF2-40B4-BE49-F238E27FC236}">
                <a16:creationId xmlns:a16="http://schemas.microsoft.com/office/drawing/2014/main" id="{3150A41E-D3AB-41A7-AC66-BAA656EC8FFF}"/>
              </a:ext>
            </a:extLst>
          </p:cNvPr>
          <p:cNvCxnSpPr/>
          <p:nvPr/>
        </p:nvCxnSpPr>
        <p:spPr>
          <a:xfrm>
            <a:off x="0" y="6137888"/>
            <a:ext cx="8771138" cy="0"/>
          </a:xfrm>
          <a:prstGeom prst="line">
            <a:avLst/>
          </a:prstGeom>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0336F8CD-4F00-4876-A39D-FD3E89B9C09C}"/>
              </a:ext>
            </a:extLst>
          </p:cNvPr>
          <p:cNvPicPr>
            <a:picLocks noChangeAspect="1"/>
          </p:cNvPicPr>
          <p:nvPr/>
        </p:nvPicPr>
        <p:blipFill>
          <a:blip r:embed="rId3"/>
          <a:stretch>
            <a:fillRect/>
          </a:stretch>
        </p:blipFill>
        <p:spPr>
          <a:xfrm>
            <a:off x="1476103" y="2054171"/>
            <a:ext cx="9239793" cy="4010010"/>
          </a:xfrm>
          <a:prstGeom prst="rect">
            <a:avLst/>
          </a:prstGeom>
        </p:spPr>
      </p:pic>
      <p:pic>
        <p:nvPicPr>
          <p:cNvPr id="10" name="Picture 9">
            <a:extLst>
              <a:ext uri="{FF2B5EF4-FFF2-40B4-BE49-F238E27FC236}">
                <a16:creationId xmlns:a16="http://schemas.microsoft.com/office/drawing/2014/main" id="{432E24BC-7BB3-4CF7-9BFE-EA25A33B8414}"/>
              </a:ext>
            </a:extLst>
          </p:cNvPr>
          <p:cNvPicPr>
            <a:picLocks noChangeAspect="1"/>
          </p:cNvPicPr>
          <p:nvPr/>
        </p:nvPicPr>
        <p:blipFill>
          <a:blip r:embed="rId4"/>
          <a:stretch>
            <a:fillRect/>
          </a:stretch>
        </p:blipFill>
        <p:spPr>
          <a:xfrm>
            <a:off x="0" y="0"/>
            <a:ext cx="12192000" cy="1980464"/>
          </a:xfrm>
          <a:prstGeom prst="rect">
            <a:avLst/>
          </a:prstGeom>
        </p:spPr>
      </p:pic>
    </p:spTree>
    <p:extLst>
      <p:ext uri="{BB962C8B-B14F-4D97-AF65-F5344CB8AC3E}">
        <p14:creationId xmlns:p14="http://schemas.microsoft.com/office/powerpoint/2010/main" val="14312404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EEA53-79D7-4163-844D-819853E10452}"/>
              </a:ext>
            </a:extLst>
          </p:cNvPr>
          <p:cNvSpPr>
            <a:spLocks noGrp="1"/>
          </p:cNvSpPr>
          <p:nvPr>
            <p:ph type="title"/>
          </p:nvPr>
        </p:nvSpPr>
        <p:spPr>
          <a:xfrm>
            <a:off x="907820" y="176895"/>
            <a:ext cx="10211505" cy="652404"/>
          </a:xfrm>
        </p:spPr>
        <p:txBody>
          <a:bodyPr/>
          <a:lstStyle/>
          <a:p>
            <a:r>
              <a:rPr lang="en-US" dirty="0"/>
              <a:t>Steroid-Refractory </a:t>
            </a:r>
            <a:r>
              <a:rPr lang="en-US" dirty="0" err="1"/>
              <a:t>irAEs</a:t>
            </a:r>
            <a:endParaRPr lang="en-US" dirty="0"/>
          </a:p>
        </p:txBody>
      </p:sp>
      <p:pic>
        <p:nvPicPr>
          <p:cNvPr id="4" name="Picture 3">
            <a:extLst>
              <a:ext uri="{FF2B5EF4-FFF2-40B4-BE49-F238E27FC236}">
                <a16:creationId xmlns:a16="http://schemas.microsoft.com/office/drawing/2014/main" id="{BFD5A0FC-46EF-4A26-BCB1-A02B617BC519}"/>
              </a:ext>
            </a:extLst>
          </p:cNvPr>
          <p:cNvPicPr>
            <a:picLocks noChangeAspect="1"/>
          </p:cNvPicPr>
          <p:nvPr/>
        </p:nvPicPr>
        <p:blipFill rotWithShape="1">
          <a:blip r:embed="rId2"/>
          <a:srcRect l="1473" t="1512" r="1192"/>
          <a:stretch/>
        </p:blipFill>
        <p:spPr>
          <a:xfrm>
            <a:off x="432193" y="1333164"/>
            <a:ext cx="5581380" cy="5036854"/>
          </a:xfrm>
          <a:prstGeom prst="rect">
            <a:avLst/>
          </a:prstGeom>
        </p:spPr>
      </p:pic>
      <p:sp>
        <p:nvSpPr>
          <p:cNvPr id="5" name="TextBox 4">
            <a:extLst>
              <a:ext uri="{FF2B5EF4-FFF2-40B4-BE49-F238E27FC236}">
                <a16:creationId xmlns:a16="http://schemas.microsoft.com/office/drawing/2014/main" id="{450F5595-F2EF-45F8-8E9F-3654A3C90671}"/>
              </a:ext>
            </a:extLst>
          </p:cNvPr>
          <p:cNvSpPr txBox="1"/>
          <p:nvPr/>
        </p:nvSpPr>
        <p:spPr>
          <a:xfrm>
            <a:off x="6442343" y="1446536"/>
            <a:ext cx="5581380" cy="468391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131" b="1" i="0" u="none" strike="noStrike" kern="1200" cap="none" spc="0" normalizeH="0" baseline="0" noProof="0" dirty="0">
                <a:ln>
                  <a:noFill/>
                </a:ln>
                <a:solidFill>
                  <a:srgbClr val="000000"/>
                </a:solidFill>
                <a:effectLst/>
                <a:uLnTx/>
                <a:uFillTx/>
                <a:latin typeface="ScalaLancetPro-Bold"/>
                <a:ea typeface="ＭＳ Ｐゴシック" charset="0"/>
              </a:rPr>
              <a:t>Strategy aims to inhibit key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131" b="1" i="0" u="none" strike="noStrike" kern="1200" cap="none" spc="0" normalizeH="0" baseline="0" noProof="0" dirty="0">
                <a:ln>
                  <a:noFill/>
                </a:ln>
                <a:solidFill>
                  <a:srgbClr val="000000"/>
                </a:solidFill>
                <a:effectLst/>
                <a:uLnTx/>
                <a:uFillTx/>
                <a:latin typeface="ScalaLancetPro-Bold"/>
                <a:ea typeface="ＭＳ Ｐゴシック" charset="0"/>
              </a:rPr>
              <a:t>inflammatory components in the pathophysiology of </a:t>
            </a:r>
            <a:r>
              <a:rPr kumimoji="0" lang="en-US" sz="2131" b="1" i="0" u="none" strike="noStrike" kern="1200" cap="none" spc="0" normalizeH="0" baseline="0" noProof="0" dirty="0" err="1">
                <a:ln>
                  <a:noFill/>
                </a:ln>
                <a:solidFill>
                  <a:srgbClr val="000000"/>
                </a:solidFill>
                <a:effectLst/>
                <a:uLnTx/>
                <a:uFillTx/>
                <a:latin typeface="ScalaLancetPro-Bold"/>
                <a:ea typeface="ＭＳ Ｐゴシック" charset="0"/>
              </a:rPr>
              <a:t>irAEs</a:t>
            </a:r>
            <a:r>
              <a:rPr kumimoji="0" lang="en-US" sz="2131" b="1" i="0" u="none" strike="noStrike" kern="1200" cap="none" spc="0" normalizeH="0" baseline="0" noProof="0" dirty="0">
                <a:ln>
                  <a:noFill/>
                </a:ln>
                <a:solidFill>
                  <a:srgbClr val="000000"/>
                </a:solidFill>
                <a:effectLst/>
                <a:uLnTx/>
                <a:uFillTx/>
                <a:latin typeface="ScalaLancetPro-Bold"/>
                <a:ea typeface="ＭＳ Ｐゴシック" charset="0"/>
              </a:rPr>
              <a:t>, while limiting potential adverse effects of immuno-suppression on tumor response</a:t>
            </a:r>
            <a:r>
              <a:rPr kumimoji="0" lang="en-US" sz="2398" b="1" i="0" u="none" strike="noStrike" kern="1200" cap="none" spc="0" normalizeH="0" baseline="0" noProof="0" dirty="0">
                <a:ln>
                  <a:noFill/>
                </a:ln>
                <a:solidFill>
                  <a:srgbClr val="000000"/>
                </a:solidFill>
                <a:effectLst/>
                <a:uLnTx/>
                <a:uFillTx/>
                <a:latin typeface="ScalaLancetPro-Bold"/>
                <a:ea typeface="ＭＳ Ｐゴシック"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131"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65"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Colitis: Infliximab, vedolizumab </a:t>
            </a: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65"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Pneumonitis: Infliximab</a:t>
            </a: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65"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Nephritis: Infliximab, mycophenolate, azathioprine</a:t>
            </a: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65"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Hepatitis: Mycophenolate, tocilizumab (</a:t>
            </a:r>
            <a:r>
              <a:rPr kumimoji="0" lang="en-US" sz="1865" b="0" i="0" u="none" strike="noStrike" kern="1200" cap="none" spc="0" normalizeH="0" baseline="0" noProof="0" dirty="0">
                <a:ln>
                  <a:noFill/>
                </a:ln>
                <a:solidFill>
                  <a:srgbClr val="FF0000"/>
                </a:solidFill>
                <a:effectLst/>
                <a:uLnTx/>
                <a:uFillTx/>
                <a:latin typeface="Calibri" panose="020F0502020204030204" pitchFamily="34" charset="0"/>
                <a:ea typeface="ＭＳ Ｐゴシック" charset="0"/>
                <a:cs typeface="Calibri" panose="020F0502020204030204" pitchFamily="34" charset="0"/>
              </a:rPr>
              <a:t>NO infliximab</a:t>
            </a:r>
            <a:r>
              <a:rPr kumimoji="0" lang="en-US" sz="1865"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t>
            </a: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65"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Neurotoxicity: IVIG, rituximab, plasmapheresis </a:t>
            </a: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65"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Psoriasis: Ustekinumab </a:t>
            </a: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65"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Dermatitis: Dupilumab (IL-4, IL-13 </a:t>
            </a:r>
            <a:r>
              <a:rPr kumimoji="0" lang="en-US" sz="1865"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inh</a:t>
            </a:r>
            <a:r>
              <a:rPr kumimoji="0" lang="en-US" sz="1865"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rituximab, CSA</a:t>
            </a: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65"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Myocarditis: Infliximab, mycophenolate, IVIG, ATG</a:t>
            </a: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65"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Arthritis: Adalimumab, etanercept, tocilizumab</a:t>
            </a:r>
          </a:p>
        </p:txBody>
      </p:sp>
      <p:sp>
        <p:nvSpPr>
          <p:cNvPr id="6" name="TextBox 5">
            <a:extLst>
              <a:ext uri="{FF2B5EF4-FFF2-40B4-BE49-F238E27FC236}">
                <a16:creationId xmlns:a16="http://schemas.microsoft.com/office/drawing/2014/main" id="{48E9B7C6-A2BC-4973-BFC4-993910F1C594}"/>
              </a:ext>
            </a:extLst>
          </p:cNvPr>
          <p:cNvSpPr txBox="1"/>
          <p:nvPr/>
        </p:nvSpPr>
        <p:spPr>
          <a:xfrm>
            <a:off x="7277590" y="6353116"/>
            <a:ext cx="3968885" cy="29732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32"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Martins F, et al. Lancet Oncol 2019 Jan;20(1):e54-e64. </a:t>
            </a:r>
          </a:p>
        </p:txBody>
      </p:sp>
      <p:sp>
        <p:nvSpPr>
          <p:cNvPr id="9" name="Rectangle 8">
            <a:extLst>
              <a:ext uri="{FF2B5EF4-FFF2-40B4-BE49-F238E27FC236}">
                <a16:creationId xmlns:a16="http://schemas.microsoft.com/office/drawing/2014/main" id="{AC631C30-5CDA-4861-A71E-EC71E446C4AF}"/>
              </a:ext>
            </a:extLst>
          </p:cNvPr>
          <p:cNvSpPr/>
          <p:nvPr/>
        </p:nvSpPr>
        <p:spPr>
          <a:xfrm>
            <a:off x="2005231" y="3069482"/>
            <a:ext cx="528136" cy="247278"/>
          </a:xfrm>
          <a:prstGeom prst="rect">
            <a:avLst/>
          </a:prstGeom>
          <a:noFill/>
          <a:ln w="38100" cap="flat" cmpd="sng" algn="ctr">
            <a:solidFill>
              <a:srgbClr val="FF0000"/>
            </a:solidFill>
            <a:prstDash val="solid"/>
            <a:miter lim="800000"/>
          </a:ln>
          <a:effectLst/>
        </p:spPr>
        <p:txBody>
          <a:bodyPr rtlCol="0" anchor="ctr"/>
          <a:lstStyle/>
          <a:p>
            <a:pPr marL="0" marR="0" lvl="0" indent="0" algn="ctr" defTabSz="913554" rtl="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a:ln>
                <a:noFill/>
              </a:ln>
              <a:solidFill>
                <a:prstClr val="white"/>
              </a:solidFill>
              <a:effectLst/>
              <a:uLnTx/>
              <a:uFillTx/>
              <a:latin typeface="Trebuchet MS"/>
              <a:ea typeface="ＭＳ Ｐゴシック"/>
              <a:cs typeface="+mn-cs"/>
            </a:endParaRPr>
          </a:p>
        </p:txBody>
      </p:sp>
      <p:sp>
        <p:nvSpPr>
          <p:cNvPr id="10" name="Rectangle 9">
            <a:extLst>
              <a:ext uri="{FF2B5EF4-FFF2-40B4-BE49-F238E27FC236}">
                <a16:creationId xmlns:a16="http://schemas.microsoft.com/office/drawing/2014/main" id="{9756175B-B87A-4BEE-8DE4-4367DE2724E9}"/>
              </a:ext>
            </a:extLst>
          </p:cNvPr>
          <p:cNvSpPr/>
          <p:nvPr/>
        </p:nvSpPr>
        <p:spPr>
          <a:xfrm>
            <a:off x="2848702" y="5268402"/>
            <a:ext cx="748360" cy="247278"/>
          </a:xfrm>
          <a:prstGeom prst="rect">
            <a:avLst/>
          </a:prstGeom>
          <a:noFill/>
          <a:ln w="38100" cap="flat" cmpd="sng" algn="ctr">
            <a:solidFill>
              <a:srgbClr val="FF0000"/>
            </a:solidFill>
            <a:prstDash val="solid"/>
            <a:miter lim="800000"/>
          </a:ln>
          <a:effectLst/>
        </p:spPr>
        <p:txBody>
          <a:bodyPr rtlCol="0" anchor="ctr"/>
          <a:lstStyle/>
          <a:p>
            <a:pPr marL="0" marR="0" lvl="0" indent="0" algn="ctr" defTabSz="913554" rtl="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a:ln>
                <a:noFill/>
              </a:ln>
              <a:solidFill>
                <a:prstClr val="white"/>
              </a:solidFill>
              <a:effectLst/>
              <a:uLnTx/>
              <a:uFillTx/>
              <a:latin typeface="Trebuchet MS"/>
              <a:ea typeface="ＭＳ Ｐゴシック"/>
              <a:cs typeface="+mn-cs"/>
            </a:endParaRPr>
          </a:p>
        </p:txBody>
      </p:sp>
      <p:sp>
        <p:nvSpPr>
          <p:cNvPr id="11" name="Rectangle 10">
            <a:extLst>
              <a:ext uri="{FF2B5EF4-FFF2-40B4-BE49-F238E27FC236}">
                <a16:creationId xmlns:a16="http://schemas.microsoft.com/office/drawing/2014/main" id="{48E157D6-C83C-46AD-B050-BE7E04530EBA}"/>
              </a:ext>
            </a:extLst>
          </p:cNvPr>
          <p:cNvSpPr/>
          <p:nvPr/>
        </p:nvSpPr>
        <p:spPr>
          <a:xfrm>
            <a:off x="2269300" y="1333164"/>
            <a:ext cx="1811844" cy="247278"/>
          </a:xfrm>
          <a:prstGeom prst="rect">
            <a:avLst/>
          </a:prstGeom>
          <a:noFill/>
          <a:ln w="38100" cap="flat" cmpd="sng" algn="ctr">
            <a:solidFill>
              <a:srgbClr val="FF0000"/>
            </a:solidFill>
            <a:prstDash val="solid"/>
            <a:miter lim="800000"/>
          </a:ln>
          <a:effectLst/>
        </p:spPr>
        <p:txBody>
          <a:bodyPr rtlCol="0" anchor="ctr"/>
          <a:lstStyle/>
          <a:p>
            <a:pPr marL="0" marR="0" lvl="0" indent="0" algn="ctr" defTabSz="913554" rtl="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a:ln>
                <a:noFill/>
              </a:ln>
              <a:solidFill>
                <a:prstClr val="white"/>
              </a:solidFill>
              <a:effectLst/>
              <a:uLnTx/>
              <a:uFillTx/>
              <a:latin typeface="Trebuchet MS"/>
              <a:ea typeface="ＭＳ Ｐゴシック"/>
              <a:cs typeface="+mn-cs"/>
            </a:endParaRPr>
          </a:p>
        </p:txBody>
      </p:sp>
      <p:sp>
        <p:nvSpPr>
          <p:cNvPr id="12" name="Rectangle 11">
            <a:extLst>
              <a:ext uri="{FF2B5EF4-FFF2-40B4-BE49-F238E27FC236}">
                <a16:creationId xmlns:a16="http://schemas.microsoft.com/office/drawing/2014/main" id="{26B295FE-010D-40C6-8D2E-F8461492C3D3}"/>
              </a:ext>
            </a:extLst>
          </p:cNvPr>
          <p:cNvSpPr/>
          <p:nvPr/>
        </p:nvSpPr>
        <p:spPr>
          <a:xfrm>
            <a:off x="3817075" y="3025217"/>
            <a:ext cx="528136" cy="403783"/>
          </a:xfrm>
          <a:prstGeom prst="rect">
            <a:avLst/>
          </a:prstGeom>
          <a:noFill/>
          <a:ln w="38100" cap="flat" cmpd="sng" algn="ctr">
            <a:solidFill>
              <a:srgbClr val="FF0000"/>
            </a:solidFill>
            <a:prstDash val="solid"/>
            <a:miter lim="800000"/>
          </a:ln>
          <a:effectLst/>
        </p:spPr>
        <p:txBody>
          <a:bodyPr rtlCol="0" anchor="ctr"/>
          <a:lstStyle/>
          <a:p>
            <a:pPr marL="0" marR="0" lvl="0" indent="0" algn="ctr" defTabSz="913554" rtl="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a:ln>
                <a:noFill/>
              </a:ln>
              <a:solidFill>
                <a:prstClr val="white"/>
              </a:solidFill>
              <a:effectLst/>
              <a:uLnTx/>
              <a:uFillTx/>
              <a:latin typeface="Trebuchet MS"/>
              <a:ea typeface="ＭＳ Ｐゴシック"/>
              <a:cs typeface="+mn-cs"/>
            </a:endParaRPr>
          </a:p>
        </p:txBody>
      </p:sp>
    </p:spTree>
    <p:extLst>
      <p:ext uri="{BB962C8B-B14F-4D97-AF65-F5344CB8AC3E}">
        <p14:creationId xmlns:p14="http://schemas.microsoft.com/office/powerpoint/2010/main" val="3579678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41DAC-46B3-4DBA-9D0D-D03CA4EDEEB8}"/>
              </a:ext>
            </a:extLst>
          </p:cNvPr>
          <p:cNvSpPr>
            <a:spLocks noGrp="1"/>
          </p:cNvSpPr>
          <p:nvPr>
            <p:ph type="title"/>
          </p:nvPr>
        </p:nvSpPr>
        <p:spPr>
          <a:xfrm>
            <a:off x="5639" y="381802"/>
            <a:ext cx="12180722" cy="947535"/>
          </a:xfrm>
        </p:spPr>
        <p:txBody>
          <a:bodyPr/>
          <a:lstStyle/>
          <a:p>
            <a:r>
              <a:rPr lang="en-US" sz="4263" b="1" dirty="0">
                <a:latin typeface="Calibri" panose="020F0502020204030204" pitchFamily="34" charset="0"/>
                <a:cs typeface="Calibri" panose="020F0502020204030204" pitchFamily="34" charset="0"/>
              </a:rPr>
              <a:t>Underlying autoimmune disease and ICIs</a:t>
            </a:r>
          </a:p>
        </p:txBody>
      </p:sp>
      <p:sp>
        <p:nvSpPr>
          <p:cNvPr id="5" name="TextBox 4">
            <a:extLst>
              <a:ext uri="{FF2B5EF4-FFF2-40B4-BE49-F238E27FC236}">
                <a16:creationId xmlns:a16="http://schemas.microsoft.com/office/drawing/2014/main" id="{617A4731-8DB3-4032-ABDE-6C8559F27904}"/>
              </a:ext>
            </a:extLst>
          </p:cNvPr>
          <p:cNvSpPr txBox="1"/>
          <p:nvPr/>
        </p:nvSpPr>
        <p:spPr>
          <a:xfrm>
            <a:off x="857372" y="6120011"/>
            <a:ext cx="5092092" cy="29732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32" b="0" i="0" u="none" strike="noStrike" kern="1200" cap="none" spc="0" normalizeH="0" baseline="0" noProof="0" dirty="0">
                <a:ln>
                  <a:noFill/>
                </a:ln>
                <a:solidFill>
                  <a:srgbClr val="5B616B"/>
                </a:solidFill>
                <a:effectLst/>
                <a:uLnTx/>
                <a:uFillTx/>
                <a:latin typeface="Calibri" panose="020F0502020204030204" pitchFamily="34" charset="0"/>
                <a:ea typeface="ＭＳ Ｐゴシック" charset="0"/>
                <a:cs typeface="Calibri" panose="020F0502020204030204" pitchFamily="34" charset="0"/>
              </a:rPr>
              <a:t>Abdel-Wahab N, et al. Ann Intern Med. 2018 Jan 16;168(2):121-130.</a:t>
            </a:r>
          </a:p>
        </p:txBody>
      </p:sp>
      <p:sp>
        <p:nvSpPr>
          <p:cNvPr id="6" name="TextBox 5">
            <a:extLst>
              <a:ext uri="{FF2B5EF4-FFF2-40B4-BE49-F238E27FC236}">
                <a16:creationId xmlns:a16="http://schemas.microsoft.com/office/drawing/2014/main" id="{40F051EA-BD4E-41B1-A2A4-37282EA2A7DA}"/>
              </a:ext>
            </a:extLst>
          </p:cNvPr>
          <p:cNvSpPr txBox="1"/>
          <p:nvPr/>
        </p:nvSpPr>
        <p:spPr>
          <a:xfrm>
            <a:off x="921482" y="1698755"/>
            <a:ext cx="5092093" cy="327012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ts val="799"/>
              </a:spcAft>
              <a:buClrTx/>
              <a:buSzTx/>
              <a:buFont typeface="Arial" panose="020B0604020202020204" pitchFamily="34" charset="0"/>
              <a:buChar char="•"/>
              <a:tabLst/>
              <a:defRPr/>
            </a:pPr>
            <a:r>
              <a:rPr kumimoji="0" lang="en-US" sz="1865"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In 123 patients with autoimmune diseases, 92 </a:t>
            </a:r>
            <a:r>
              <a:rPr kumimoji="0" lang="en-US" sz="1865" b="0" i="0" u="none" strike="noStrike" kern="1200" cap="none" spc="0" normalizeH="0" baseline="0" noProof="0" dirty="0">
                <a:ln>
                  <a:noFill/>
                </a:ln>
                <a:solidFill>
                  <a:srgbClr val="FF0000"/>
                </a:solidFill>
                <a:effectLst/>
                <a:uLnTx/>
                <a:uFillTx/>
                <a:latin typeface="Calibri" panose="020F0502020204030204" pitchFamily="34" charset="0"/>
                <a:ea typeface="ＭＳ Ｐゴシック" charset="0"/>
                <a:cs typeface="Calibri" panose="020F0502020204030204" pitchFamily="34" charset="0"/>
              </a:rPr>
              <a:t>(75%) had exacerbation </a:t>
            </a:r>
            <a:r>
              <a:rPr kumimoji="0" lang="en-US" sz="1865"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of preexisting </a:t>
            </a:r>
            <a:r>
              <a:rPr kumimoji="0" lang="en-US" sz="1865" b="0" i="0" u="none" strike="noStrike" kern="1200" cap="none" spc="0" normalizeH="0" baseline="0" noProof="0" dirty="0">
                <a:ln>
                  <a:noFill/>
                </a:ln>
                <a:solidFill>
                  <a:srgbClr val="FF0000"/>
                </a:solidFill>
                <a:effectLst/>
                <a:uLnTx/>
                <a:uFillTx/>
                <a:latin typeface="Calibri" panose="020F0502020204030204" pitchFamily="34" charset="0"/>
                <a:ea typeface="ＭＳ Ｐゴシック" charset="0"/>
                <a:cs typeface="Calibri" panose="020F0502020204030204" pitchFamily="34" charset="0"/>
              </a:rPr>
              <a:t>autoimmune disease, </a:t>
            </a:r>
            <a:r>
              <a:rPr kumimoji="0" lang="en-US" sz="1865" b="0" i="0" u="none" strike="noStrike" kern="1200" cap="none" spc="0" normalizeH="0" baseline="0" noProof="0" dirty="0" err="1">
                <a:ln>
                  <a:noFill/>
                </a:ln>
                <a:solidFill>
                  <a:srgbClr val="FF0000"/>
                </a:solidFill>
                <a:effectLst/>
                <a:uLnTx/>
                <a:uFillTx/>
                <a:latin typeface="Calibri" panose="020F0502020204030204" pitchFamily="34" charset="0"/>
                <a:ea typeface="ＭＳ Ｐゴシック" charset="0"/>
                <a:cs typeface="Calibri" panose="020F0502020204030204" pitchFamily="34" charset="0"/>
              </a:rPr>
              <a:t>irAEs</a:t>
            </a:r>
            <a:r>
              <a:rPr kumimoji="0" lang="en-US" sz="1865" b="0" i="0" u="none" strike="noStrike" kern="1200" cap="none" spc="0" normalizeH="0" baseline="0" noProof="0" dirty="0">
                <a:ln>
                  <a:noFill/>
                </a:ln>
                <a:solidFill>
                  <a:srgbClr val="FF0000"/>
                </a:solidFill>
                <a:effectLst/>
                <a:uLnTx/>
                <a:uFillTx/>
                <a:latin typeface="Calibri" panose="020F0502020204030204" pitchFamily="34" charset="0"/>
                <a:ea typeface="ＭＳ Ｐゴシック" charset="0"/>
                <a:cs typeface="Calibri" panose="020F0502020204030204" pitchFamily="34" charset="0"/>
              </a:rPr>
              <a:t>, or both</a:t>
            </a:r>
            <a:r>
              <a:rPr kumimoji="0" lang="en-US" sz="1865"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a:t>
            </a:r>
          </a:p>
          <a:p>
            <a:pPr marL="0" marR="0" lvl="0" indent="0" algn="l" defTabSz="914400" rtl="0" eaLnBrk="1" fontAlgn="base" latinLnBrk="0" hangingPunct="1">
              <a:lnSpc>
                <a:spcPct val="100000"/>
              </a:lnSpc>
              <a:spcBef>
                <a:spcPct val="0"/>
              </a:spcBef>
              <a:spcAft>
                <a:spcPts val="799"/>
              </a:spcAft>
              <a:buClrTx/>
              <a:buSzTx/>
              <a:buFont typeface="Arial" panose="020B0604020202020204" pitchFamily="34" charset="0"/>
              <a:buChar char="•"/>
              <a:tabLst/>
              <a:defRPr/>
            </a:pPr>
            <a:r>
              <a:rPr kumimoji="0" lang="en-US" sz="1865"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No differences in patients with active versus inactive disease. </a:t>
            </a:r>
          </a:p>
          <a:p>
            <a:pPr marL="0" marR="0" lvl="0" indent="0" algn="l" defTabSz="914400" rtl="0" eaLnBrk="1" fontAlgn="base" latinLnBrk="0" hangingPunct="1">
              <a:lnSpc>
                <a:spcPct val="100000"/>
              </a:lnSpc>
              <a:spcBef>
                <a:spcPct val="0"/>
              </a:spcBef>
              <a:spcAft>
                <a:spcPts val="799"/>
              </a:spcAft>
              <a:buClrTx/>
              <a:buSzTx/>
              <a:buFont typeface="Arial" panose="020B0604020202020204" pitchFamily="34" charset="0"/>
              <a:buChar char="•"/>
              <a:tabLst/>
              <a:defRPr/>
            </a:pPr>
            <a:r>
              <a:rPr kumimoji="0" lang="en-US" sz="1865"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Patients receiving immunosuppressive therapy at initiation of CPI therapy had fewer adverse events.</a:t>
            </a:r>
          </a:p>
          <a:p>
            <a:pPr marL="0" marR="0" lvl="0" indent="0" algn="l" defTabSz="914400" rtl="0" eaLnBrk="1" fontAlgn="base" latinLnBrk="0" hangingPunct="1">
              <a:lnSpc>
                <a:spcPct val="100000"/>
              </a:lnSpc>
              <a:spcBef>
                <a:spcPct val="0"/>
              </a:spcBef>
              <a:spcAft>
                <a:spcPts val="799"/>
              </a:spcAft>
              <a:buClrTx/>
              <a:buSzTx/>
              <a:buFont typeface="Arial" panose="020B0604020202020204" pitchFamily="34" charset="0"/>
              <a:buChar char="•"/>
              <a:tabLst/>
              <a:defRPr/>
            </a:pPr>
            <a:r>
              <a:rPr kumimoji="0" lang="en-US" sz="1865" b="0" i="0" u="none" strike="noStrike" kern="1200" cap="none" spc="0" normalizeH="0" baseline="0" noProof="0" dirty="0">
                <a:ln>
                  <a:noFill/>
                </a:ln>
                <a:solidFill>
                  <a:srgbClr val="FF0000"/>
                </a:solidFill>
                <a:effectLst/>
                <a:uLnTx/>
                <a:uFillTx/>
                <a:latin typeface="Calibri" panose="020F0502020204030204" pitchFamily="34" charset="0"/>
                <a:ea typeface="ＭＳ Ｐゴシック" charset="0"/>
                <a:cs typeface="Calibri" panose="020F0502020204030204" pitchFamily="34" charset="0"/>
              </a:rPr>
              <a:t>Most flares and </a:t>
            </a:r>
            <a:r>
              <a:rPr kumimoji="0" lang="en-US" sz="1865" b="0" i="0" u="none" strike="noStrike" kern="1200" cap="none" spc="0" normalizeH="0" baseline="0" noProof="0" dirty="0" err="1">
                <a:ln>
                  <a:noFill/>
                </a:ln>
                <a:solidFill>
                  <a:srgbClr val="FF0000"/>
                </a:solidFill>
                <a:effectLst/>
                <a:uLnTx/>
                <a:uFillTx/>
                <a:latin typeface="Calibri" panose="020F0502020204030204" pitchFamily="34" charset="0"/>
                <a:ea typeface="ＭＳ Ｐゴシック" charset="0"/>
                <a:cs typeface="Calibri" panose="020F0502020204030204" pitchFamily="34" charset="0"/>
              </a:rPr>
              <a:t>irAEs</a:t>
            </a:r>
            <a:r>
              <a:rPr kumimoji="0" lang="en-US" sz="1865" b="0" i="0" u="none" strike="noStrike" kern="1200" cap="none" spc="0" normalizeH="0" baseline="0" noProof="0" dirty="0">
                <a:ln>
                  <a:noFill/>
                </a:ln>
                <a:solidFill>
                  <a:srgbClr val="FF0000"/>
                </a:solidFill>
                <a:effectLst/>
                <a:uLnTx/>
                <a:uFillTx/>
                <a:latin typeface="Calibri" panose="020F0502020204030204" pitchFamily="34" charset="0"/>
                <a:ea typeface="ＭＳ Ｐゴシック" charset="0"/>
                <a:cs typeface="Calibri" panose="020F0502020204030204" pitchFamily="34" charset="0"/>
              </a:rPr>
              <a:t> were managed </a:t>
            </a:r>
            <a:r>
              <a:rPr kumimoji="0" lang="en-US" sz="1865"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with corticosteroids; 16% required other immunosuppressive therapies.</a:t>
            </a:r>
          </a:p>
        </p:txBody>
      </p:sp>
      <p:sp>
        <p:nvSpPr>
          <p:cNvPr id="7" name="TextBox 6">
            <a:extLst>
              <a:ext uri="{FF2B5EF4-FFF2-40B4-BE49-F238E27FC236}">
                <a16:creationId xmlns:a16="http://schemas.microsoft.com/office/drawing/2014/main" id="{5C74A91B-58AF-44D5-9F0B-1797DB2979D4}"/>
              </a:ext>
            </a:extLst>
          </p:cNvPr>
          <p:cNvSpPr txBox="1"/>
          <p:nvPr/>
        </p:nvSpPr>
        <p:spPr>
          <a:xfrm>
            <a:off x="6581396" y="1698754"/>
            <a:ext cx="5018825" cy="34753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ts val="799"/>
              </a:spcAft>
              <a:buClrTx/>
              <a:buSzTx/>
              <a:buFont typeface="Arial" panose="020B0604020202020204" pitchFamily="34" charset="0"/>
              <a:buChar char="•"/>
              <a:tabLst/>
              <a:defRPr/>
            </a:pPr>
            <a:r>
              <a:rPr kumimoji="0" lang="en-US" sz="1865" b="0" i="0" u="none" strike="noStrike" kern="1200" cap="none" spc="0" normalizeH="0" baseline="0" noProof="0" dirty="0">
                <a:ln>
                  <a:noFill/>
                </a:ln>
                <a:solidFill>
                  <a:srgbClr val="212121"/>
                </a:solidFill>
                <a:effectLst/>
                <a:uLnTx/>
                <a:uFillTx/>
                <a:latin typeface="Calibri" panose="020F0502020204030204" pitchFamily="34" charset="0"/>
                <a:ea typeface="ＭＳ Ｐゴシック" charset="0"/>
                <a:cs typeface="Calibri" panose="020F0502020204030204" pitchFamily="34" charset="0"/>
              </a:rPr>
              <a:t>In 112 patients, autoimmune </a:t>
            </a:r>
            <a:r>
              <a:rPr kumimoji="0" lang="en-US" sz="1865" b="0" i="0" u="none" strike="noStrike" kern="1200" cap="none" spc="0" normalizeH="0" baseline="0" noProof="0" dirty="0">
                <a:ln>
                  <a:noFill/>
                </a:ln>
                <a:solidFill>
                  <a:srgbClr val="FF0000"/>
                </a:solidFill>
                <a:effectLst/>
                <a:uLnTx/>
                <a:uFillTx/>
                <a:latin typeface="Calibri" panose="020F0502020204030204" pitchFamily="34" charset="0"/>
                <a:ea typeface="ＭＳ Ｐゴシック" charset="0"/>
                <a:cs typeface="Calibri" panose="020F0502020204030204" pitchFamily="34" charset="0"/>
              </a:rPr>
              <a:t>disease flare and/or other </a:t>
            </a:r>
            <a:r>
              <a:rPr kumimoji="0" lang="en-US" sz="1865" b="0" i="0" u="none" strike="noStrike" kern="1200" cap="none" spc="0" normalizeH="0" baseline="0" noProof="0" dirty="0" err="1">
                <a:ln>
                  <a:noFill/>
                </a:ln>
                <a:solidFill>
                  <a:srgbClr val="FF0000"/>
                </a:solidFill>
                <a:effectLst/>
                <a:uLnTx/>
                <a:uFillTx/>
                <a:latin typeface="Calibri" panose="020F0502020204030204" pitchFamily="34" charset="0"/>
                <a:ea typeface="ＭＳ Ｐゴシック" charset="0"/>
                <a:cs typeface="Calibri" panose="020F0502020204030204" pitchFamily="34" charset="0"/>
              </a:rPr>
              <a:t>irAE</a:t>
            </a:r>
            <a:r>
              <a:rPr kumimoji="0" lang="en-US" sz="1865" b="0" i="0" u="none" strike="noStrike" kern="1200" cap="none" spc="0" normalizeH="0" baseline="0" noProof="0" dirty="0">
                <a:ln>
                  <a:noFill/>
                </a:ln>
                <a:solidFill>
                  <a:srgbClr val="FF0000"/>
                </a:solidFill>
                <a:effectLst/>
                <a:uLnTx/>
                <a:uFillTx/>
                <a:latin typeface="Calibri" panose="020F0502020204030204" pitchFamily="34" charset="0"/>
                <a:ea typeface="ＭＳ Ｐゴシック" charset="0"/>
                <a:cs typeface="Calibri" panose="020F0502020204030204" pitchFamily="34" charset="0"/>
              </a:rPr>
              <a:t>(s)</a:t>
            </a:r>
            <a:r>
              <a:rPr kumimoji="0" lang="en-US" sz="1865" b="0" i="0" u="none" strike="noStrike" kern="1200" cap="none" spc="0" normalizeH="0" baseline="0" noProof="0" dirty="0">
                <a:ln>
                  <a:noFill/>
                </a:ln>
                <a:solidFill>
                  <a:srgbClr val="212121"/>
                </a:solidFill>
                <a:effectLst/>
                <a:uLnTx/>
                <a:uFillTx/>
                <a:latin typeface="Calibri" panose="020F0502020204030204" pitchFamily="34" charset="0"/>
                <a:ea typeface="ＭＳ Ｐゴシック" charset="0"/>
                <a:cs typeface="Calibri" panose="020F0502020204030204" pitchFamily="34" charset="0"/>
              </a:rPr>
              <a:t> occurred in 79 patients </a:t>
            </a:r>
            <a:r>
              <a:rPr kumimoji="0" lang="en-US" sz="1865" b="0" i="0" u="none" strike="noStrike" kern="1200" cap="none" spc="0" normalizeH="0" baseline="0" noProof="0" dirty="0">
                <a:ln>
                  <a:noFill/>
                </a:ln>
                <a:solidFill>
                  <a:srgbClr val="FF0000"/>
                </a:solidFill>
                <a:effectLst/>
                <a:uLnTx/>
                <a:uFillTx/>
                <a:latin typeface="Calibri" panose="020F0502020204030204" pitchFamily="34" charset="0"/>
                <a:ea typeface="ＭＳ Ｐゴシック" charset="0"/>
                <a:cs typeface="Calibri" panose="020F0502020204030204" pitchFamily="34" charset="0"/>
              </a:rPr>
              <a:t>(71%). </a:t>
            </a:r>
          </a:p>
          <a:p>
            <a:pPr marL="0" marR="0" lvl="0" indent="0" algn="l" defTabSz="914400" rtl="0" eaLnBrk="1" fontAlgn="base" latinLnBrk="0" hangingPunct="1">
              <a:lnSpc>
                <a:spcPct val="100000"/>
              </a:lnSpc>
              <a:spcBef>
                <a:spcPct val="0"/>
              </a:spcBef>
              <a:spcAft>
                <a:spcPts val="799"/>
              </a:spcAft>
              <a:buClrTx/>
              <a:buSzTx/>
              <a:buFont typeface="Arial" panose="020B0604020202020204" pitchFamily="34" charset="0"/>
              <a:buChar char="•"/>
              <a:tabLst/>
              <a:defRPr/>
            </a:pPr>
            <a:r>
              <a:rPr kumimoji="0" lang="en-US" sz="1865" b="0" i="0" u="none" strike="noStrike" kern="1200" cap="none" spc="0" normalizeH="0" baseline="0" noProof="0" dirty="0">
                <a:ln>
                  <a:noFill/>
                </a:ln>
                <a:solidFill>
                  <a:srgbClr val="212121"/>
                </a:solidFill>
                <a:effectLst/>
                <a:uLnTx/>
                <a:uFillTx/>
                <a:latin typeface="Calibri" panose="020F0502020204030204" pitchFamily="34" charset="0"/>
                <a:ea typeface="ＭＳ Ｐゴシック" charset="0"/>
                <a:cs typeface="Calibri" panose="020F0502020204030204" pitchFamily="34" charset="0"/>
              </a:rPr>
              <a:t>Immunosuppressive therapy in 48 patients (43%) and permanent discontinuation of ICI in 24 patients (21%). </a:t>
            </a:r>
          </a:p>
          <a:p>
            <a:pPr marL="0" marR="0" lvl="0" indent="0" algn="l" defTabSz="914400" rtl="0" eaLnBrk="1" fontAlgn="base" latinLnBrk="0" hangingPunct="1">
              <a:lnSpc>
                <a:spcPct val="100000"/>
              </a:lnSpc>
              <a:spcBef>
                <a:spcPct val="0"/>
              </a:spcBef>
              <a:spcAft>
                <a:spcPts val="799"/>
              </a:spcAft>
              <a:buClrTx/>
              <a:buSzTx/>
              <a:buFont typeface="Arial" panose="020B0604020202020204" pitchFamily="34" charset="0"/>
              <a:buChar char="•"/>
              <a:tabLst/>
              <a:defRPr/>
            </a:pPr>
            <a:r>
              <a:rPr kumimoji="0" lang="en-US" sz="1865" b="0" i="0" u="none" strike="noStrike" kern="1200" cap="none" spc="0" normalizeH="0" baseline="0" noProof="0" dirty="0">
                <a:ln>
                  <a:noFill/>
                </a:ln>
                <a:solidFill>
                  <a:srgbClr val="212121"/>
                </a:solidFill>
                <a:effectLst/>
                <a:uLnTx/>
                <a:uFillTx/>
                <a:latin typeface="Calibri" panose="020F0502020204030204" pitchFamily="34" charset="0"/>
                <a:ea typeface="ＭＳ Ｐゴシック" charset="0"/>
                <a:cs typeface="Calibri" panose="020F0502020204030204" pitchFamily="34" charset="0"/>
              </a:rPr>
              <a:t>Median </a:t>
            </a:r>
            <a:r>
              <a:rPr kumimoji="0" lang="en-US" sz="1865" b="0" i="0" u="none" strike="noStrike" kern="1200" cap="none" spc="0" normalizeH="0" baseline="0" noProof="0" dirty="0">
                <a:ln>
                  <a:noFill/>
                </a:ln>
                <a:solidFill>
                  <a:srgbClr val="FF0000"/>
                </a:solidFill>
                <a:effectLst/>
                <a:uLnTx/>
                <a:uFillTx/>
                <a:latin typeface="Calibri" panose="020F0502020204030204" pitchFamily="34" charset="0"/>
                <a:ea typeface="ＭＳ Ｐゴシック" charset="0"/>
                <a:cs typeface="Calibri" panose="020F0502020204030204" pitchFamily="34" charset="0"/>
              </a:rPr>
              <a:t>PFS was shorter in patients receiving immunosuppression at ICI initiation </a:t>
            </a:r>
            <a:r>
              <a:rPr kumimoji="0" lang="en-US" sz="1599"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(Prednisone ≥10 mg/d at baseline may compromise efficacy-study confounded by comorbidity requiring steroids). </a:t>
            </a:r>
          </a:p>
          <a:p>
            <a:pPr marL="0" marR="0" lvl="0" indent="0" algn="l" defTabSz="914400" rtl="0" eaLnBrk="1" fontAlgn="base" latinLnBrk="0" hangingPunct="1">
              <a:lnSpc>
                <a:spcPct val="100000"/>
              </a:lnSpc>
              <a:spcBef>
                <a:spcPct val="0"/>
              </a:spcBef>
              <a:spcAft>
                <a:spcPts val="799"/>
              </a:spcAft>
              <a:buClrTx/>
              <a:buSzTx/>
              <a:buFont typeface="Arial" panose="020B0604020202020204" pitchFamily="34" charset="0"/>
              <a:buChar char="•"/>
              <a:tabLst/>
              <a:defRPr/>
            </a:pPr>
            <a:r>
              <a:rPr kumimoji="0" lang="en-US" sz="1865" b="0" i="0" u="none" strike="noStrike" kern="1200" cap="none" spc="0" normalizeH="0" baseline="0" noProof="0" dirty="0">
                <a:ln>
                  <a:noFill/>
                </a:ln>
                <a:solidFill>
                  <a:srgbClr val="212121"/>
                </a:solidFill>
                <a:effectLst/>
                <a:uLnTx/>
                <a:uFillTx/>
                <a:latin typeface="Calibri" panose="020F0502020204030204" pitchFamily="34" charset="0"/>
                <a:ea typeface="ＭＳ Ｐゴシック" charset="0"/>
                <a:cs typeface="Calibri" panose="020F0502020204030204" pitchFamily="34" charset="0"/>
              </a:rPr>
              <a:t>Median PFS shorter in patients who experienced flare of autoimmune disease/</a:t>
            </a:r>
            <a:r>
              <a:rPr kumimoji="0" lang="en-US" sz="1865" b="0" i="0" u="none" strike="noStrike" kern="1200" cap="none" spc="0" normalizeH="0" baseline="0" noProof="0" dirty="0" err="1">
                <a:ln>
                  <a:noFill/>
                </a:ln>
                <a:solidFill>
                  <a:srgbClr val="212121"/>
                </a:solidFill>
                <a:effectLst/>
                <a:uLnTx/>
                <a:uFillTx/>
                <a:latin typeface="Calibri" panose="020F0502020204030204" pitchFamily="34" charset="0"/>
                <a:ea typeface="ＭＳ Ｐゴシック" charset="0"/>
                <a:cs typeface="Calibri" panose="020F0502020204030204" pitchFamily="34" charset="0"/>
              </a:rPr>
              <a:t>irAE</a:t>
            </a:r>
            <a:r>
              <a:rPr kumimoji="0" lang="en-US" sz="1865" b="0" i="0" u="none" strike="noStrike" kern="1200" cap="none" spc="0" normalizeH="0" baseline="0" noProof="0" dirty="0">
                <a:ln>
                  <a:noFill/>
                </a:ln>
                <a:solidFill>
                  <a:srgbClr val="212121"/>
                </a:solidFill>
                <a:effectLst/>
                <a:uLnTx/>
                <a:uFillTx/>
                <a:latin typeface="Calibri" panose="020F0502020204030204" pitchFamily="34" charset="0"/>
                <a:ea typeface="ＭＳ Ｐゴシック" charset="0"/>
                <a:cs typeface="Calibri" panose="020F0502020204030204" pitchFamily="34" charset="0"/>
              </a:rPr>
              <a:t>.</a:t>
            </a:r>
            <a:endParaRPr kumimoji="0" lang="en-US" sz="1865"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sp>
        <p:nvSpPr>
          <p:cNvPr id="8" name="TextBox 7">
            <a:extLst>
              <a:ext uri="{FF2B5EF4-FFF2-40B4-BE49-F238E27FC236}">
                <a16:creationId xmlns:a16="http://schemas.microsoft.com/office/drawing/2014/main" id="{8DFE2D65-E6CF-4644-AA64-41C049CBD5C5}"/>
              </a:ext>
            </a:extLst>
          </p:cNvPr>
          <p:cNvSpPr txBox="1"/>
          <p:nvPr/>
        </p:nvSpPr>
        <p:spPr>
          <a:xfrm>
            <a:off x="6830197" y="6122852"/>
            <a:ext cx="4577696" cy="50231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32" b="0" i="0" u="none" strike="noStrike" kern="1200" cap="none" spc="0" normalizeH="0" baseline="0" noProof="0" dirty="0" err="1">
                <a:ln>
                  <a:noFill/>
                </a:ln>
                <a:solidFill>
                  <a:srgbClr val="5B616B"/>
                </a:solidFill>
                <a:effectLst/>
                <a:uLnTx/>
                <a:uFillTx/>
                <a:latin typeface="Calibri" panose="020F0502020204030204" pitchFamily="34" charset="0"/>
                <a:ea typeface="ＭＳ Ｐゴシック" charset="0"/>
                <a:cs typeface="Calibri" panose="020F0502020204030204" pitchFamily="34" charset="0"/>
              </a:rPr>
              <a:t>Tison</a:t>
            </a:r>
            <a:r>
              <a:rPr kumimoji="0" lang="en-US" sz="1332" b="0" i="0" u="none" strike="noStrike" kern="1200" cap="none" spc="0" normalizeH="0" baseline="0" noProof="0" dirty="0">
                <a:ln>
                  <a:noFill/>
                </a:ln>
                <a:solidFill>
                  <a:srgbClr val="5B616B"/>
                </a:solidFill>
                <a:effectLst/>
                <a:uLnTx/>
                <a:uFillTx/>
                <a:latin typeface="Calibri" panose="020F0502020204030204" pitchFamily="34" charset="0"/>
                <a:ea typeface="ＭＳ Ｐゴシック" charset="0"/>
                <a:cs typeface="Calibri" panose="020F0502020204030204" pitchFamily="34" charset="0"/>
              </a:rPr>
              <a:t> A, et al. </a:t>
            </a:r>
            <a:r>
              <a:rPr kumimoji="0" lang="en-US" sz="1332" b="0" i="0" u="none" strike="noStrike" kern="1200" cap="none" spc="0" normalizeH="0" baseline="0" noProof="0" dirty="0" err="1">
                <a:ln>
                  <a:noFill/>
                </a:ln>
                <a:solidFill>
                  <a:srgbClr val="5B616B"/>
                </a:solidFill>
                <a:effectLst/>
                <a:uLnTx/>
                <a:uFillTx/>
                <a:latin typeface="Calibri" panose="020F0502020204030204" pitchFamily="34" charset="0"/>
                <a:ea typeface="ＭＳ Ｐゴシック" charset="0"/>
                <a:cs typeface="Calibri" panose="020F0502020204030204" pitchFamily="34" charset="0"/>
              </a:rPr>
              <a:t>Athritis</a:t>
            </a:r>
            <a:r>
              <a:rPr kumimoji="0" lang="en-US" sz="1332" b="0" i="0" u="none" strike="noStrike" kern="1200" cap="none" spc="0" normalizeH="0" baseline="0" noProof="0" dirty="0">
                <a:ln>
                  <a:noFill/>
                </a:ln>
                <a:solidFill>
                  <a:srgbClr val="5B616B"/>
                </a:solidFill>
                <a:effectLst/>
                <a:uLnTx/>
                <a:uFillTx/>
                <a:latin typeface="Calibri" panose="020F0502020204030204" pitchFamily="34" charset="0"/>
                <a:ea typeface="ＭＳ Ｐゴシック" charset="0"/>
                <a:cs typeface="Calibri" panose="020F0502020204030204" pitchFamily="34" charset="0"/>
              </a:rPr>
              <a:t> </a:t>
            </a:r>
            <a:r>
              <a:rPr kumimoji="0" lang="en-US" sz="1332" b="0" i="0" u="none" strike="noStrike" kern="1200" cap="none" spc="0" normalizeH="0" baseline="0" noProof="0" dirty="0" err="1">
                <a:ln>
                  <a:noFill/>
                </a:ln>
                <a:solidFill>
                  <a:srgbClr val="5B616B"/>
                </a:solidFill>
                <a:effectLst/>
                <a:uLnTx/>
                <a:uFillTx/>
                <a:latin typeface="Calibri" panose="020F0502020204030204" pitchFamily="34" charset="0"/>
                <a:ea typeface="ＭＳ Ｐゴシック" charset="0"/>
                <a:cs typeface="Calibri" panose="020F0502020204030204" pitchFamily="34" charset="0"/>
              </a:rPr>
              <a:t>Rheumatol</a:t>
            </a:r>
            <a:r>
              <a:rPr kumimoji="0" lang="en-US" sz="1332" b="0" i="0" u="none" strike="noStrike" kern="1200" cap="none" spc="0" normalizeH="0" baseline="0" noProof="0" dirty="0">
                <a:ln>
                  <a:noFill/>
                </a:ln>
                <a:solidFill>
                  <a:srgbClr val="5B616B"/>
                </a:solidFill>
                <a:effectLst/>
                <a:uLnTx/>
                <a:uFillTx/>
                <a:latin typeface="Calibri" panose="020F0502020204030204" pitchFamily="34" charset="0"/>
                <a:ea typeface="ＭＳ Ｐゴシック" charset="0"/>
                <a:cs typeface="Calibri" panose="020F0502020204030204" pitchFamily="34" charset="0"/>
              </a:rPr>
              <a:t> 2019 Dec;71(12):2100-2111.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32" b="0" i="0" u="none" strike="noStrike" kern="1200" cap="none" spc="0" normalizeH="0" baseline="0" noProof="0" dirty="0" err="1">
                <a:ln>
                  <a:noFill/>
                </a:ln>
                <a:solidFill>
                  <a:srgbClr val="5B616B"/>
                </a:solidFill>
                <a:effectLst/>
                <a:uLnTx/>
                <a:uFillTx/>
                <a:latin typeface="Calibri" panose="020F0502020204030204" pitchFamily="34" charset="0"/>
                <a:ea typeface="ＭＳ Ｐゴシック" charset="0"/>
                <a:cs typeface="Calibri" panose="020F0502020204030204" pitchFamily="34" charset="0"/>
              </a:rPr>
              <a:t>Ricciuti</a:t>
            </a:r>
            <a:r>
              <a:rPr kumimoji="0" lang="en-US" sz="1332" b="0" i="0" u="none" strike="noStrike" kern="1200" cap="none" spc="0" normalizeH="0" baseline="0" noProof="0" dirty="0">
                <a:ln>
                  <a:noFill/>
                </a:ln>
                <a:solidFill>
                  <a:srgbClr val="5B616B"/>
                </a:solidFill>
                <a:effectLst/>
                <a:uLnTx/>
                <a:uFillTx/>
                <a:latin typeface="Calibri" panose="020F0502020204030204" pitchFamily="34" charset="0"/>
                <a:ea typeface="ＭＳ Ｐゴシック" charset="0"/>
                <a:cs typeface="Calibri" panose="020F0502020204030204" pitchFamily="34" charset="0"/>
              </a:rPr>
              <a:t> B, et al. JCO 2019;37(22):1927-1934.</a:t>
            </a:r>
          </a:p>
        </p:txBody>
      </p:sp>
    </p:spTree>
    <p:extLst>
      <p:ext uri="{BB962C8B-B14F-4D97-AF65-F5344CB8AC3E}">
        <p14:creationId xmlns:p14="http://schemas.microsoft.com/office/powerpoint/2010/main" val="2352974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Table 9">
            <a:extLst>
              <a:ext uri="{FF2B5EF4-FFF2-40B4-BE49-F238E27FC236}">
                <a16:creationId xmlns:a16="http://schemas.microsoft.com/office/drawing/2014/main" id="{5AAA3544-8C6D-4202-B802-FFB482FF0BFB}"/>
              </a:ext>
            </a:extLst>
          </p:cNvPr>
          <p:cNvGraphicFramePr>
            <a:graphicFrameLocks/>
          </p:cNvGraphicFramePr>
          <p:nvPr/>
        </p:nvGraphicFramePr>
        <p:xfrm>
          <a:off x="1695811" y="1058242"/>
          <a:ext cx="9539661" cy="4902715"/>
        </p:xfrm>
        <a:graphic>
          <a:graphicData uri="http://schemas.openxmlformats.org/drawingml/2006/table">
            <a:tbl>
              <a:tblPr firstRow="1" bandRow="1">
                <a:tableStyleId>{0E3FDE45-AF77-4B5C-9715-49D594BDF05E}</a:tableStyleId>
              </a:tblPr>
              <a:tblGrid>
                <a:gridCol w="3584157">
                  <a:extLst>
                    <a:ext uri="{9D8B030D-6E8A-4147-A177-3AD203B41FA5}">
                      <a16:colId xmlns:a16="http://schemas.microsoft.com/office/drawing/2014/main" val="1739328995"/>
                    </a:ext>
                  </a:extLst>
                </a:gridCol>
                <a:gridCol w="1488876">
                  <a:extLst>
                    <a:ext uri="{9D8B030D-6E8A-4147-A177-3AD203B41FA5}">
                      <a16:colId xmlns:a16="http://schemas.microsoft.com/office/drawing/2014/main" val="2760971901"/>
                    </a:ext>
                  </a:extLst>
                </a:gridCol>
                <a:gridCol w="1488876">
                  <a:extLst>
                    <a:ext uri="{9D8B030D-6E8A-4147-A177-3AD203B41FA5}">
                      <a16:colId xmlns:a16="http://schemas.microsoft.com/office/drawing/2014/main" val="3623093885"/>
                    </a:ext>
                  </a:extLst>
                </a:gridCol>
                <a:gridCol w="1488876">
                  <a:extLst>
                    <a:ext uri="{9D8B030D-6E8A-4147-A177-3AD203B41FA5}">
                      <a16:colId xmlns:a16="http://schemas.microsoft.com/office/drawing/2014/main" val="1445513513"/>
                    </a:ext>
                  </a:extLst>
                </a:gridCol>
                <a:gridCol w="1488876">
                  <a:extLst>
                    <a:ext uri="{9D8B030D-6E8A-4147-A177-3AD203B41FA5}">
                      <a16:colId xmlns:a16="http://schemas.microsoft.com/office/drawing/2014/main" val="620920047"/>
                    </a:ext>
                  </a:extLst>
                </a:gridCol>
              </a:tblGrid>
              <a:tr h="464898">
                <a:tc rowSpan="2">
                  <a:txBody>
                    <a:bodyPr/>
                    <a:lstStyle/>
                    <a:p>
                      <a:r>
                        <a:rPr lang="en-US" sz="1500" dirty="0">
                          <a:solidFill>
                            <a:schemeClr val="bg1"/>
                          </a:solidFill>
                        </a:rPr>
                        <a:t>Adverse Event, %</a:t>
                      </a:r>
                    </a:p>
                  </a:txBody>
                  <a:tcPr marL="91355" marR="91355" marT="9136" marB="18271"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gridSpan="2">
                  <a:txBody>
                    <a:bodyPr/>
                    <a:lstStyle/>
                    <a:p>
                      <a:pPr algn="ctr"/>
                      <a:r>
                        <a:rPr lang="en-US" sz="1500" dirty="0">
                          <a:solidFill>
                            <a:schemeClr val="bg1"/>
                          </a:solidFill>
                        </a:rPr>
                        <a:t>Enfortumab Vedotin</a:t>
                      </a:r>
                    </a:p>
                    <a:p>
                      <a:pPr algn="ctr"/>
                      <a:r>
                        <a:rPr lang="en-US" sz="1500" dirty="0">
                          <a:solidFill>
                            <a:schemeClr val="bg1"/>
                          </a:solidFill>
                        </a:rPr>
                        <a:t>N=296</a:t>
                      </a:r>
                    </a:p>
                  </a:txBody>
                  <a:tcPr marL="91355" marR="91355" marT="9136" marB="913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7B11B"/>
                    </a:solidFill>
                  </a:tcPr>
                </a:tc>
                <a:tc hMerge="1">
                  <a:txBody>
                    <a:bodyPr/>
                    <a:lstStyle/>
                    <a:p>
                      <a:endParaRPr lang="en-US"/>
                    </a:p>
                  </a:txBody>
                  <a:tcPr/>
                </a:tc>
                <a:tc gridSpan="2">
                  <a:txBody>
                    <a:bodyPr/>
                    <a:lstStyle/>
                    <a:p>
                      <a:pPr algn="ctr"/>
                      <a:r>
                        <a:rPr lang="en-US" sz="1500" dirty="0">
                          <a:solidFill>
                            <a:schemeClr val="bg1"/>
                          </a:solidFill>
                        </a:rPr>
                        <a:t>Chemotherapy</a:t>
                      </a:r>
                    </a:p>
                    <a:p>
                      <a:pPr algn="ctr"/>
                      <a:r>
                        <a:rPr lang="en-US" sz="1500" dirty="0">
                          <a:solidFill>
                            <a:schemeClr val="bg1"/>
                          </a:solidFill>
                        </a:rPr>
                        <a:t>N=291</a:t>
                      </a:r>
                    </a:p>
                  </a:txBody>
                  <a:tcPr marL="91355" marR="91355" marT="9136" marB="9136"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8E22"/>
                    </a:solidFill>
                  </a:tcPr>
                </a:tc>
                <a:tc hMerge="1">
                  <a:txBody>
                    <a:bodyPr/>
                    <a:lstStyle/>
                    <a:p>
                      <a:endParaRPr lang="en-US"/>
                    </a:p>
                  </a:txBody>
                  <a:tcPr/>
                </a:tc>
                <a:extLst>
                  <a:ext uri="{0D108BD9-81ED-4DB2-BD59-A6C34878D82A}">
                    <a16:rowId xmlns:a16="http://schemas.microsoft.com/office/drawing/2014/main" val="4036707057"/>
                  </a:ext>
                </a:extLst>
              </a:tr>
              <a:tr h="230419">
                <a:tc vMerge="1">
                  <a:txBody>
                    <a:bodyPr/>
                    <a:lstStyle/>
                    <a:p>
                      <a:endParaRPr lang="en-US" sz="1600" dirty="0">
                        <a:solidFill>
                          <a:schemeClr val="bg1"/>
                        </a:solidFill>
                      </a:endParaRPr>
                    </a:p>
                  </a:txBody>
                  <a:tcPr anchor="b">
                    <a:solidFill>
                      <a:schemeClr val="accent1"/>
                    </a:solidFill>
                  </a:tcPr>
                </a:tc>
                <a:tc>
                  <a:txBody>
                    <a:bodyPr/>
                    <a:lstStyle/>
                    <a:p>
                      <a:pPr algn="ctr"/>
                      <a:r>
                        <a:rPr lang="en-US" sz="1300" b="1" dirty="0">
                          <a:solidFill>
                            <a:schemeClr val="bg1"/>
                          </a:solidFill>
                        </a:rPr>
                        <a:t>All Grade</a:t>
                      </a:r>
                    </a:p>
                  </a:txBody>
                  <a:tcPr marL="91355" marR="91355" marT="9136" marB="18271"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7B11B">
                        <a:alpha val="60000"/>
                      </a:srgbClr>
                    </a:solidFill>
                  </a:tcPr>
                </a:tc>
                <a:tc>
                  <a:txBody>
                    <a:bodyPr/>
                    <a:lstStyle/>
                    <a:p>
                      <a:pPr algn="ctr"/>
                      <a:r>
                        <a:rPr lang="en-US" sz="1300" b="1" dirty="0">
                          <a:solidFill>
                            <a:schemeClr val="bg1"/>
                          </a:solidFill>
                        </a:rPr>
                        <a:t>Grade ≥3</a:t>
                      </a:r>
                    </a:p>
                  </a:txBody>
                  <a:tcPr marL="91355" marR="91355" marT="9136" marB="18271"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7B11B">
                        <a:alpha val="80000"/>
                      </a:srgbClr>
                    </a:solidFill>
                  </a:tcPr>
                </a:tc>
                <a:tc>
                  <a:txBody>
                    <a:bodyPr/>
                    <a:lstStyle/>
                    <a:p>
                      <a:pPr algn="ctr"/>
                      <a:r>
                        <a:rPr lang="en-US" sz="1300" b="1" dirty="0">
                          <a:solidFill>
                            <a:schemeClr val="bg1"/>
                          </a:solidFill>
                        </a:rPr>
                        <a:t>All Grade</a:t>
                      </a:r>
                    </a:p>
                  </a:txBody>
                  <a:tcPr marL="91355" marR="91355" marT="9136" marB="18271"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8E22">
                        <a:alpha val="60000"/>
                      </a:srgbClr>
                    </a:solidFill>
                  </a:tcPr>
                </a:tc>
                <a:tc>
                  <a:txBody>
                    <a:bodyPr/>
                    <a:lstStyle/>
                    <a:p>
                      <a:pPr algn="ctr"/>
                      <a:r>
                        <a:rPr lang="en-US" sz="1300" b="1" dirty="0">
                          <a:solidFill>
                            <a:schemeClr val="bg1"/>
                          </a:solidFill>
                        </a:rPr>
                        <a:t>Grade ≥3</a:t>
                      </a:r>
                    </a:p>
                  </a:txBody>
                  <a:tcPr marL="91355" marR="91355" marT="9136" marB="18271"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8E22">
                        <a:alpha val="80000"/>
                      </a:srgbClr>
                    </a:solidFill>
                  </a:tcPr>
                </a:tc>
                <a:extLst>
                  <a:ext uri="{0D108BD9-81ED-4DB2-BD59-A6C34878D82A}">
                    <a16:rowId xmlns:a16="http://schemas.microsoft.com/office/drawing/2014/main" val="1609078221"/>
                  </a:ext>
                </a:extLst>
              </a:tr>
              <a:tr h="241584">
                <a:tc>
                  <a:txBody>
                    <a:bodyPr/>
                    <a:lstStyle/>
                    <a:p>
                      <a:pPr>
                        <a:lnSpc>
                          <a:spcPct val="100000"/>
                        </a:lnSpc>
                        <a:tabLst>
                          <a:tab pos="227013" algn="l"/>
                        </a:tabLst>
                      </a:pPr>
                      <a:r>
                        <a:rPr lang="en-US" sz="1500" b="1" dirty="0">
                          <a:solidFill>
                            <a:schemeClr val="bg1"/>
                          </a:solidFill>
                        </a:rPr>
                        <a:t>Any adverse event</a:t>
                      </a:r>
                      <a:endParaRPr lang="en-US" sz="1500" b="1" dirty="0">
                        <a:solidFill>
                          <a:schemeClr val="bg1"/>
                        </a:solidFill>
                        <a:latin typeface="+mn-lt"/>
                      </a:endParaRPr>
                    </a:p>
                  </a:txBody>
                  <a:tcPr marL="91355" marR="91355" marT="9136" marB="9136"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000000"/>
                    </a:solidFill>
                  </a:tcPr>
                </a:tc>
                <a:tc>
                  <a:txBody>
                    <a:bodyPr/>
                    <a:lstStyle/>
                    <a:p>
                      <a:pPr algn="ctr">
                        <a:lnSpc>
                          <a:spcPct val="100000"/>
                        </a:lnSpc>
                      </a:pPr>
                      <a:r>
                        <a:rPr lang="en-US" sz="1500" b="1" dirty="0">
                          <a:solidFill>
                            <a:schemeClr val="bg1"/>
                          </a:solidFill>
                        </a:rPr>
                        <a:t>94</a:t>
                      </a:r>
                      <a:endParaRPr lang="en-US" sz="1500" b="1" dirty="0">
                        <a:solidFill>
                          <a:schemeClr val="bg1"/>
                        </a:solidFill>
                        <a:latin typeface="+mn-lt"/>
                      </a:endParaRPr>
                    </a:p>
                  </a:txBody>
                  <a:tcPr marL="91355" marR="91355" marT="9136" marB="9136"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000000"/>
                    </a:solidFill>
                  </a:tcPr>
                </a:tc>
                <a:tc>
                  <a:txBody>
                    <a:bodyPr/>
                    <a:lstStyle/>
                    <a:p>
                      <a:pPr algn="ctr">
                        <a:lnSpc>
                          <a:spcPct val="100000"/>
                        </a:lnSpc>
                      </a:pPr>
                      <a:r>
                        <a:rPr lang="en-US" sz="1500" b="1" dirty="0">
                          <a:solidFill>
                            <a:schemeClr val="bg1"/>
                          </a:solidFill>
                        </a:rPr>
                        <a:t>51</a:t>
                      </a:r>
                      <a:endParaRPr lang="en-US" sz="1500" b="1" dirty="0">
                        <a:solidFill>
                          <a:schemeClr val="bg1"/>
                        </a:solidFill>
                        <a:latin typeface="+mn-lt"/>
                      </a:endParaRPr>
                    </a:p>
                  </a:txBody>
                  <a:tcPr marL="91355" marR="91355" marT="9136" marB="9136"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000000"/>
                    </a:solidFill>
                  </a:tcPr>
                </a:tc>
                <a:tc>
                  <a:txBody>
                    <a:bodyPr/>
                    <a:lstStyle/>
                    <a:p>
                      <a:pPr algn="ctr">
                        <a:lnSpc>
                          <a:spcPct val="100000"/>
                        </a:lnSpc>
                      </a:pPr>
                      <a:r>
                        <a:rPr lang="en-US" sz="1500" b="1" dirty="0">
                          <a:solidFill>
                            <a:schemeClr val="bg1"/>
                          </a:solidFill>
                        </a:rPr>
                        <a:t>92</a:t>
                      </a:r>
                      <a:endParaRPr lang="en-US" sz="1500" b="1" dirty="0">
                        <a:solidFill>
                          <a:schemeClr val="bg1"/>
                        </a:solidFill>
                        <a:latin typeface="+mn-lt"/>
                      </a:endParaRPr>
                    </a:p>
                  </a:txBody>
                  <a:tcPr marL="91355" marR="91355" marT="9136" marB="9136"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000000"/>
                    </a:solidFill>
                  </a:tcPr>
                </a:tc>
                <a:tc>
                  <a:txBody>
                    <a:bodyPr/>
                    <a:lstStyle/>
                    <a:p>
                      <a:pPr algn="ctr">
                        <a:lnSpc>
                          <a:spcPct val="100000"/>
                        </a:lnSpc>
                      </a:pPr>
                      <a:r>
                        <a:rPr lang="en-US" sz="1500" b="1" dirty="0">
                          <a:solidFill>
                            <a:schemeClr val="bg1"/>
                          </a:solidFill>
                          <a:latin typeface="+mn-lt"/>
                        </a:rPr>
                        <a:t>50</a:t>
                      </a:r>
                    </a:p>
                  </a:txBody>
                  <a:tcPr marL="91355" marR="91355" marT="9136" marB="9136"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000000"/>
                    </a:solidFill>
                  </a:tcPr>
                </a:tc>
                <a:extLst>
                  <a:ext uri="{0D108BD9-81ED-4DB2-BD59-A6C34878D82A}">
                    <a16:rowId xmlns:a16="http://schemas.microsoft.com/office/drawing/2014/main" val="3183054677"/>
                  </a:ext>
                </a:extLst>
              </a:tr>
              <a:tr h="241584">
                <a:tc>
                  <a:txBody>
                    <a:bodyPr/>
                    <a:lstStyle/>
                    <a:p>
                      <a:pPr marL="0" marR="0">
                        <a:lnSpc>
                          <a:spcPct val="100000"/>
                        </a:lnSpc>
                        <a:spcBef>
                          <a:spcPts val="0"/>
                        </a:spcBef>
                        <a:spcAft>
                          <a:spcPts val="800"/>
                        </a:spcAft>
                        <a:tabLst>
                          <a:tab pos="463550" algn="l"/>
                          <a:tab pos="3657600" algn="r"/>
                        </a:tabLst>
                      </a:pPr>
                      <a:r>
                        <a:rPr lang="en-US" sz="1500" dirty="0">
                          <a:solidFill>
                            <a:schemeClr val="bg1"/>
                          </a:solidFill>
                          <a:effectLst/>
                        </a:rPr>
                        <a:t>	Alopecia</a:t>
                      </a:r>
                      <a:endParaRPr lang="en-US" sz="1500" b="0" dirty="0">
                        <a:solidFill>
                          <a:schemeClr val="bg1"/>
                        </a:solidFill>
                        <a:effectLst/>
                        <a:latin typeface="+mn-lt"/>
                        <a:ea typeface="Calibri" panose="020F0502020204030204" pitchFamily="34" charset="0"/>
                        <a:cs typeface="Times New Roman" panose="02020603050405020304" pitchFamily="18" charset="0"/>
                      </a:endParaRPr>
                    </a:p>
                  </a:txBody>
                  <a:tcPr marL="91355" marR="91355" marT="9136" marB="9136" anchor="ctr">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solidFill>
                      <a:srgbClr val="124291"/>
                    </a:solidFill>
                  </a:tcPr>
                </a:tc>
                <a:tc>
                  <a:txBody>
                    <a:bodyPr/>
                    <a:lstStyle/>
                    <a:p>
                      <a:pPr marL="0" marR="0" algn="ctr">
                        <a:lnSpc>
                          <a:spcPct val="100000"/>
                        </a:lnSpc>
                        <a:spcBef>
                          <a:spcPts val="0"/>
                        </a:spcBef>
                        <a:spcAft>
                          <a:spcPts val="800"/>
                        </a:spcAft>
                      </a:pPr>
                      <a:r>
                        <a:rPr lang="en-US" sz="1500" dirty="0">
                          <a:solidFill>
                            <a:schemeClr val="bg1"/>
                          </a:solidFill>
                          <a:effectLst/>
                        </a:rPr>
                        <a:t>45</a:t>
                      </a:r>
                      <a:endParaRPr lang="en-US" sz="1500" b="0" dirty="0">
                        <a:solidFill>
                          <a:schemeClr val="bg1"/>
                        </a:solidFill>
                        <a:effectLst/>
                        <a:latin typeface="+mn-lt"/>
                        <a:ea typeface="Calibri" panose="020F0502020204030204" pitchFamily="34" charset="0"/>
                        <a:cs typeface="Times New Roman" panose="02020603050405020304" pitchFamily="18" charset="0"/>
                      </a:endParaRPr>
                    </a:p>
                  </a:txBody>
                  <a:tcPr marL="91355" marR="91355" marT="9136" marB="9136" anchor="ctr">
                    <a:lnL w="12700" cap="flat" cmpd="sng" algn="ctr">
                      <a:solidFill>
                        <a:schemeClr val="tx1"/>
                      </a:solidFill>
                      <a:prstDash val="solid"/>
                      <a:round/>
                      <a:headEnd type="none" w="med" len="med"/>
                      <a:tailEnd type="none" w="med" len="med"/>
                    </a:lnL>
                    <a:lnT w="12700" cap="flat" cmpd="sng" algn="ctr">
                      <a:noFill/>
                      <a:prstDash val="solid"/>
                      <a:round/>
                      <a:headEnd type="none" w="med" len="med"/>
                      <a:tailEnd type="none" w="med" len="med"/>
                    </a:lnT>
                    <a:solidFill>
                      <a:srgbClr val="124291"/>
                    </a:solidFill>
                  </a:tcPr>
                </a:tc>
                <a:tc>
                  <a:txBody>
                    <a:bodyPr/>
                    <a:lstStyle/>
                    <a:p>
                      <a:pPr marL="0" marR="0" algn="ctr">
                        <a:lnSpc>
                          <a:spcPct val="100000"/>
                        </a:lnSpc>
                        <a:spcBef>
                          <a:spcPts val="0"/>
                        </a:spcBef>
                        <a:spcAft>
                          <a:spcPts val="800"/>
                        </a:spcAft>
                      </a:pPr>
                      <a:r>
                        <a:rPr lang="en-US" sz="1500" dirty="0">
                          <a:solidFill>
                            <a:schemeClr val="bg1"/>
                          </a:solidFill>
                          <a:effectLst/>
                        </a:rPr>
                        <a:t>0</a:t>
                      </a:r>
                      <a:endParaRPr lang="en-US" sz="1500" b="0" dirty="0">
                        <a:solidFill>
                          <a:schemeClr val="bg1"/>
                        </a:solidFill>
                        <a:effectLst/>
                        <a:latin typeface="+mn-lt"/>
                        <a:ea typeface="Calibri" panose="020F0502020204030204" pitchFamily="34" charset="0"/>
                        <a:cs typeface="Times New Roman" panose="02020603050405020304" pitchFamily="18" charset="0"/>
                      </a:endParaRPr>
                    </a:p>
                  </a:txBody>
                  <a:tcPr marL="91355" marR="91355" marT="9136" marB="9136" anchor="ctr">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solidFill>
                      <a:srgbClr val="124291"/>
                    </a:solidFill>
                  </a:tcPr>
                </a:tc>
                <a:tc>
                  <a:txBody>
                    <a:bodyPr/>
                    <a:lstStyle/>
                    <a:p>
                      <a:pPr marL="0" marR="0" algn="ctr">
                        <a:lnSpc>
                          <a:spcPct val="100000"/>
                        </a:lnSpc>
                        <a:spcBef>
                          <a:spcPts val="0"/>
                        </a:spcBef>
                        <a:spcAft>
                          <a:spcPts val="800"/>
                        </a:spcAft>
                      </a:pPr>
                      <a:r>
                        <a:rPr lang="en-US" sz="1500" dirty="0">
                          <a:solidFill>
                            <a:schemeClr val="bg1"/>
                          </a:solidFill>
                          <a:effectLst/>
                        </a:rPr>
                        <a:t>36</a:t>
                      </a:r>
                      <a:endParaRPr lang="en-US" sz="1500" b="0" dirty="0">
                        <a:solidFill>
                          <a:schemeClr val="bg1"/>
                        </a:solidFill>
                        <a:effectLst/>
                        <a:latin typeface="+mn-lt"/>
                        <a:ea typeface="Calibri" panose="020F0502020204030204" pitchFamily="34" charset="0"/>
                        <a:cs typeface="Times New Roman" panose="02020603050405020304" pitchFamily="18" charset="0"/>
                      </a:endParaRPr>
                    </a:p>
                  </a:txBody>
                  <a:tcPr marL="91355" marR="91355" marT="9136" marB="9136" anchor="ctr">
                    <a:lnL w="12700" cap="flat" cmpd="sng" algn="ctr">
                      <a:solidFill>
                        <a:schemeClr val="tx1"/>
                      </a:solidFill>
                      <a:prstDash val="solid"/>
                      <a:round/>
                      <a:headEnd type="none" w="med" len="med"/>
                      <a:tailEnd type="none" w="med" len="med"/>
                    </a:lnL>
                    <a:lnT w="12700" cap="flat" cmpd="sng" algn="ctr">
                      <a:noFill/>
                      <a:prstDash val="solid"/>
                      <a:round/>
                      <a:headEnd type="none" w="med" len="med"/>
                      <a:tailEnd type="none" w="med" len="med"/>
                    </a:lnT>
                    <a:solidFill>
                      <a:srgbClr val="124291"/>
                    </a:solidFill>
                  </a:tcPr>
                </a:tc>
                <a:tc>
                  <a:txBody>
                    <a:bodyPr/>
                    <a:lstStyle/>
                    <a:p>
                      <a:pPr marL="0" marR="0" algn="ctr">
                        <a:lnSpc>
                          <a:spcPct val="100000"/>
                        </a:lnSpc>
                        <a:spcBef>
                          <a:spcPts val="0"/>
                        </a:spcBef>
                        <a:spcAft>
                          <a:spcPts val="800"/>
                        </a:spcAft>
                      </a:pPr>
                      <a:r>
                        <a:rPr lang="en-US" sz="1500" dirty="0">
                          <a:solidFill>
                            <a:schemeClr val="bg1"/>
                          </a:solidFill>
                          <a:effectLst/>
                        </a:rPr>
                        <a:t>0</a:t>
                      </a:r>
                      <a:endParaRPr lang="en-US" sz="1500" b="0" dirty="0">
                        <a:solidFill>
                          <a:schemeClr val="bg1"/>
                        </a:solidFill>
                        <a:effectLst/>
                        <a:latin typeface="+mn-lt"/>
                        <a:ea typeface="Calibri" panose="020F0502020204030204" pitchFamily="34" charset="0"/>
                        <a:cs typeface="Times New Roman" panose="02020603050405020304" pitchFamily="18" charset="0"/>
                      </a:endParaRPr>
                    </a:p>
                  </a:txBody>
                  <a:tcPr marL="91355" marR="91355" marT="9136" marB="9136"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rgbClr val="124291"/>
                    </a:solidFill>
                  </a:tcPr>
                </a:tc>
                <a:extLst>
                  <a:ext uri="{0D108BD9-81ED-4DB2-BD59-A6C34878D82A}">
                    <a16:rowId xmlns:a16="http://schemas.microsoft.com/office/drawing/2014/main" val="126605112"/>
                  </a:ext>
                </a:extLst>
              </a:tr>
              <a:tr h="241584">
                <a:tc>
                  <a:txBody>
                    <a:bodyPr/>
                    <a:lstStyle/>
                    <a:p>
                      <a:pPr marL="0" marR="0">
                        <a:lnSpc>
                          <a:spcPct val="100000"/>
                        </a:lnSpc>
                        <a:spcBef>
                          <a:spcPts val="0"/>
                        </a:spcBef>
                        <a:spcAft>
                          <a:spcPts val="800"/>
                        </a:spcAft>
                        <a:tabLst>
                          <a:tab pos="463550" algn="l"/>
                        </a:tabLst>
                      </a:pPr>
                      <a:r>
                        <a:rPr lang="en-US" sz="1500" dirty="0">
                          <a:solidFill>
                            <a:schemeClr val="bg1"/>
                          </a:solidFill>
                          <a:effectLst/>
                        </a:rPr>
                        <a:t>	Peripheral sensory neuropathy</a:t>
                      </a:r>
                      <a:endParaRPr lang="en-US" sz="1500" b="0" dirty="0">
                        <a:solidFill>
                          <a:schemeClr val="bg1"/>
                        </a:solidFill>
                        <a:effectLst/>
                        <a:latin typeface="+mn-lt"/>
                        <a:ea typeface="Calibri" panose="020F0502020204030204" pitchFamily="34" charset="0"/>
                        <a:cs typeface="Times New Roman" panose="02020603050405020304" pitchFamily="18" charset="0"/>
                      </a:endParaRPr>
                    </a:p>
                  </a:txBody>
                  <a:tcPr marL="91355" marR="91355" marT="9136" marB="9136" anchor="ctr">
                    <a:lnR w="12700" cap="flat" cmpd="sng" algn="ctr">
                      <a:solidFill>
                        <a:schemeClr val="tx1"/>
                      </a:solidFill>
                      <a:prstDash val="solid"/>
                      <a:round/>
                      <a:headEnd type="none" w="med" len="med"/>
                      <a:tailEnd type="none" w="med" len="med"/>
                    </a:lnR>
                    <a:solidFill>
                      <a:srgbClr val="002754"/>
                    </a:solidFill>
                  </a:tcPr>
                </a:tc>
                <a:tc>
                  <a:txBody>
                    <a:bodyPr/>
                    <a:lstStyle/>
                    <a:p>
                      <a:pPr marL="0" marR="0" algn="ctr">
                        <a:lnSpc>
                          <a:spcPct val="100000"/>
                        </a:lnSpc>
                        <a:spcBef>
                          <a:spcPts val="0"/>
                        </a:spcBef>
                        <a:spcAft>
                          <a:spcPts val="800"/>
                        </a:spcAft>
                      </a:pPr>
                      <a:r>
                        <a:rPr lang="en-US" sz="1500" dirty="0">
                          <a:solidFill>
                            <a:schemeClr val="bg1"/>
                          </a:solidFill>
                          <a:effectLst/>
                        </a:rPr>
                        <a:t>34</a:t>
                      </a:r>
                      <a:endParaRPr lang="en-US" sz="1500" b="0" dirty="0">
                        <a:solidFill>
                          <a:schemeClr val="bg1"/>
                        </a:solidFill>
                        <a:effectLst/>
                        <a:latin typeface="+mn-lt"/>
                        <a:ea typeface="Calibri" panose="020F0502020204030204" pitchFamily="34" charset="0"/>
                        <a:cs typeface="Times New Roman" panose="02020603050405020304" pitchFamily="18" charset="0"/>
                      </a:endParaRPr>
                    </a:p>
                  </a:txBody>
                  <a:tcPr marL="91355" marR="91355" marT="9136" marB="9136" anchor="ctr">
                    <a:lnL w="12700" cap="flat" cmpd="sng" algn="ctr">
                      <a:solidFill>
                        <a:schemeClr val="tx1"/>
                      </a:solidFill>
                      <a:prstDash val="solid"/>
                      <a:round/>
                      <a:headEnd type="none" w="med" len="med"/>
                      <a:tailEnd type="none" w="med" len="med"/>
                    </a:lnL>
                    <a:solidFill>
                      <a:srgbClr val="002754"/>
                    </a:solidFill>
                  </a:tcPr>
                </a:tc>
                <a:tc>
                  <a:txBody>
                    <a:bodyPr/>
                    <a:lstStyle/>
                    <a:p>
                      <a:pPr marL="0" marR="0" algn="ctr">
                        <a:lnSpc>
                          <a:spcPct val="100000"/>
                        </a:lnSpc>
                        <a:spcBef>
                          <a:spcPts val="0"/>
                        </a:spcBef>
                        <a:spcAft>
                          <a:spcPts val="800"/>
                        </a:spcAft>
                      </a:pPr>
                      <a:r>
                        <a:rPr lang="en-US" sz="1500" dirty="0">
                          <a:solidFill>
                            <a:schemeClr val="bg1"/>
                          </a:solidFill>
                          <a:effectLst/>
                        </a:rPr>
                        <a:t>3</a:t>
                      </a:r>
                      <a:endParaRPr lang="en-US" sz="1500" b="0" dirty="0">
                        <a:solidFill>
                          <a:schemeClr val="bg1"/>
                        </a:solidFill>
                        <a:effectLst/>
                        <a:latin typeface="+mn-lt"/>
                        <a:ea typeface="Calibri" panose="020F0502020204030204" pitchFamily="34" charset="0"/>
                        <a:cs typeface="Times New Roman" panose="02020603050405020304" pitchFamily="18" charset="0"/>
                      </a:endParaRPr>
                    </a:p>
                  </a:txBody>
                  <a:tcPr marL="91355" marR="91355" marT="9136" marB="9136" anchor="ctr">
                    <a:lnR w="12700" cap="flat" cmpd="sng" algn="ctr">
                      <a:solidFill>
                        <a:schemeClr val="tx1"/>
                      </a:solidFill>
                      <a:prstDash val="solid"/>
                      <a:round/>
                      <a:headEnd type="none" w="med" len="med"/>
                      <a:tailEnd type="none" w="med" len="med"/>
                    </a:lnR>
                    <a:solidFill>
                      <a:srgbClr val="002754"/>
                    </a:solidFill>
                  </a:tcPr>
                </a:tc>
                <a:tc>
                  <a:txBody>
                    <a:bodyPr/>
                    <a:lstStyle/>
                    <a:p>
                      <a:pPr marL="0" marR="0" algn="ctr">
                        <a:lnSpc>
                          <a:spcPct val="100000"/>
                        </a:lnSpc>
                        <a:spcBef>
                          <a:spcPts val="0"/>
                        </a:spcBef>
                        <a:spcAft>
                          <a:spcPts val="800"/>
                        </a:spcAft>
                      </a:pPr>
                      <a:r>
                        <a:rPr lang="en-US" sz="1500" dirty="0">
                          <a:solidFill>
                            <a:schemeClr val="bg1"/>
                          </a:solidFill>
                          <a:effectLst/>
                        </a:rPr>
                        <a:t>21</a:t>
                      </a:r>
                      <a:endParaRPr lang="en-US" sz="1500" b="0" dirty="0">
                        <a:solidFill>
                          <a:schemeClr val="bg1"/>
                        </a:solidFill>
                        <a:effectLst/>
                        <a:latin typeface="+mn-lt"/>
                        <a:ea typeface="Calibri" panose="020F0502020204030204" pitchFamily="34" charset="0"/>
                        <a:cs typeface="Times New Roman" panose="02020603050405020304" pitchFamily="18" charset="0"/>
                      </a:endParaRPr>
                    </a:p>
                  </a:txBody>
                  <a:tcPr marL="91355" marR="91355" marT="9136" marB="9136" anchor="ctr">
                    <a:lnL w="12700" cap="flat" cmpd="sng" algn="ctr">
                      <a:solidFill>
                        <a:schemeClr val="tx1"/>
                      </a:solidFill>
                      <a:prstDash val="solid"/>
                      <a:round/>
                      <a:headEnd type="none" w="med" len="med"/>
                      <a:tailEnd type="none" w="med" len="med"/>
                    </a:lnL>
                    <a:solidFill>
                      <a:srgbClr val="002754"/>
                    </a:solidFill>
                  </a:tcPr>
                </a:tc>
                <a:tc>
                  <a:txBody>
                    <a:bodyPr/>
                    <a:lstStyle/>
                    <a:p>
                      <a:pPr marL="0" marR="0" algn="ctr">
                        <a:lnSpc>
                          <a:spcPct val="100000"/>
                        </a:lnSpc>
                        <a:spcBef>
                          <a:spcPts val="0"/>
                        </a:spcBef>
                        <a:spcAft>
                          <a:spcPts val="800"/>
                        </a:spcAft>
                      </a:pPr>
                      <a:r>
                        <a:rPr lang="en-US" sz="1500" dirty="0">
                          <a:solidFill>
                            <a:schemeClr val="bg1"/>
                          </a:solidFill>
                          <a:effectLst/>
                        </a:rPr>
                        <a:t>2</a:t>
                      </a:r>
                      <a:endParaRPr lang="en-US" sz="1500" b="0" dirty="0">
                        <a:solidFill>
                          <a:schemeClr val="bg1"/>
                        </a:solidFill>
                        <a:effectLst/>
                        <a:latin typeface="+mn-lt"/>
                        <a:ea typeface="Calibri" panose="020F0502020204030204" pitchFamily="34" charset="0"/>
                        <a:cs typeface="Times New Roman" panose="02020603050405020304" pitchFamily="18" charset="0"/>
                      </a:endParaRPr>
                    </a:p>
                  </a:txBody>
                  <a:tcPr marL="91355" marR="91355" marT="9136" marB="9136" anchor="ctr">
                    <a:lnR w="12700" cap="flat" cmpd="sng" algn="ctr">
                      <a:noFill/>
                      <a:prstDash val="solid"/>
                      <a:round/>
                      <a:headEnd type="none" w="med" len="med"/>
                      <a:tailEnd type="none" w="med" len="med"/>
                    </a:lnR>
                    <a:solidFill>
                      <a:srgbClr val="002754"/>
                    </a:solidFill>
                  </a:tcPr>
                </a:tc>
                <a:extLst>
                  <a:ext uri="{0D108BD9-81ED-4DB2-BD59-A6C34878D82A}">
                    <a16:rowId xmlns:a16="http://schemas.microsoft.com/office/drawing/2014/main" val="1491724660"/>
                  </a:ext>
                </a:extLst>
              </a:tr>
              <a:tr h="241584">
                <a:tc>
                  <a:txBody>
                    <a:bodyPr/>
                    <a:lstStyle/>
                    <a:p>
                      <a:pPr marL="0" marR="0">
                        <a:lnSpc>
                          <a:spcPct val="100000"/>
                        </a:lnSpc>
                        <a:spcBef>
                          <a:spcPts val="0"/>
                        </a:spcBef>
                        <a:spcAft>
                          <a:spcPts val="800"/>
                        </a:spcAft>
                        <a:tabLst>
                          <a:tab pos="463550" algn="l"/>
                        </a:tabLst>
                      </a:pPr>
                      <a:r>
                        <a:rPr lang="en-US" sz="1500" dirty="0">
                          <a:solidFill>
                            <a:schemeClr val="bg1"/>
                          </a:solidFill>
                          <a:effectLst/>
                        </a:rPr>
                        <a:t>	Pruritus</a:t>
                      </a:r>
                      <a:endParaRPr lang="en-US" sz="1500" b="0" dirty="0">
                        <a:solidFill>
                          <a:schemeClr val="bg1"/>
                        </a:solidFill>
                        <a:effectLst/>
                        <a:latin typeface="+mn-lt"/>
                        <a:ea typeface="Calibri" panose="020F0502020204030204" pitchFamily="34" charset="0"/>
                        <a:cs typeface="Times New Roman" panose="02020603050405020304" pitchFamily="18" charset="0"/>
                      </a:endParaRPr>
                    </a:p>
                  </a:txBody>
                  <a:tcPr marL="91355" marR="91355" marT="9136" marB="9136" anchor="ctr">
                    <a:lnR w="12700" cap="flat" cmpd="sng" algn="ctr">
                      <a:solidFill>
                        <a:schemeClr val="tx1"/>
                      </a:solidFill>
                      <a:prstDash val="solid"/>
                      <a:round/>
                      <a:headEnd type="none" w="med" len="med"/>
                      <a:tailEnd type="none" w="med" len="med"/>
                    </a:lnR>
                    <a:solidFill>
                      <a:srgbClr val="124291"/>
                    </a:solidFill>
                  </a:tcPr>
                </a:tc>
                <a:tc>
                  <a:txBody>
                    <a:bodyPr/>
                    <a:lstStyle/>
                    <a:p>
                      <a:pPr marL="0" marR="0" algn="ctr">
                        <a:lnSpc>
                          <a:spcPct val="100000"/>
                        </a:lnSpc>
                        <a:spcBef>
                          <a:spcPts val="0"/>
                        </a:spcBef>
                        <a:spcAft>
                          <a:spcPts val="800"/>
                        </a:spcAft>
                      </a:pPr>
                      <a:r>
                        <a:rPr lang="en-US" sz="1500" dirty="0">
                          <a:solidFill>
                            <a:schemeClr val="bg1"/>
                          </a:solidFill>
                          <a:effectLst/>
                        </a:rPr>
                        <a:t>32</a:t>
                      </a:r>
                      <a:endParaRPr lang="en-US" sz="1500" b="0" dirty="0">
                        <a:solidFill>
                          <a:schemeClr val="bg1"/>
                        </a:solidFill>
                        <a:effectLst/>
                        <a:latin typeface="+mn-lt"/>
                        <a:ea typeface="Calibri" panose="020F0502020204030204" pitchFamily="34" charset="0"/>
                        <a:cs typeface="Times New Roman" panose="02020603050405020304" pitchFamily="18" charset="0"/>
                      </a:endParaRPr>
                    </a:p>
                  </a:txBody>
                  <a:tcPr marL="91355" marR="91355" marT="9136" marB="9136" anchor="ctr">
                    <a:lnL w="12700" cap="flat" cmpd="sng" algn="ctr">
                      <a:solidFill>
                        <a:schemeClr val="tx1"/>
                      </a:solidFill>
                      <a:prstDash val="solid"/>
                      <a:round/>
                      <a:headEnd type="none" w="med" len="med"/>
                      <a:tailEnd type="none" w="med" len="med"/>
                    </a:lnL>
                    <a:solidFill>
                      <a:srgbClr val="124291"/>
                    </a:solidFill>
                  </a:tcPr>
                </a:tc>
                <a:tc>
                  <a:txBody>
                    <a:bodyPr/>
                    <a:lstStyle/>
                    <a:p>
                      <a:pPr marL="0" marR="0" algn="ctr">
                        <a:lnSpc>
                          <a:spcPct val="100000"/>
                        </a:lnSpc>
                        <a:spcBef>
                          <a:spcPts val="0"/>
                        </a:spcBef>
                        <a:spcAft>
                          <a:spcPts val="800"/>
                        </a:spcAft>
                      </a:pPr>
                      <a:r>
                        <a:rPr lang="en-US" sz="1500" dirty="0">
                          <a:solidFill>
                            <a:schemeClr val="bg1"/>
                          </a:solidFill>
                          <a:effectLst/>
                        </a:rPr>
                        <a:t>1</a:t>
                      </a:r>
                      <a:endParaRPr lang="en-US" sz="1500" b="0" dirty="0">
                        <a:solidFill>
                          <a:schemeClr val="bg1"/>
                        </a:solidFill>
                        <a:effectLst/>
                        <a:latin typeface="+mn-lt"/>
                        <a:ea typeface="Calibri" panose="020F0502020204030204" pitchFamily="34" charset="0"/>
                        <a:cs typeface="Times New Roman" panose="02020603050405020304" pitchFamily="18" charset="0"/>
                      </a:endParaRPr>
                    </a:p>
                  </a:txBody>
                  <a:tcPr marL="91355" marR="91355" marT="9136" marB="9136" anchor="ctr">
                    <a:lnR w="12700" cap="flat" cmpd="sng" algn="ctr">
                      <a:solidFill>
                        <a:schemeClr val="tx1"/>
                      </a:solidFill>
                      <a:prstDash val="solid"/>
                      <a:round/>
                      <a:headEnd type="none" w="med" len="med"/>
                      <a:tailEnd type="none" w="med" len="med"/>
                    </a:lnR>
                    <a:solidFill>
                      <a:srgbClr val="124291"/>
                    </a:solidFill>
                  </a:tcPr>
                </a:tc>
                <a:tc>
                  <a:txBody>
                    <a:bodyPr/>
                    <a:lstStyle/>
                    <a:p>
                      <a:pPr marL="0" marR="0" algn="ctr">
                        <a:lnSpc>
                          <a:spcPct val="100000"/>
                        </a:lnSpc>
                        <a:spcBef>
                          <a:spcPts val="0"/>
                        </a:spcBef>
                        <a:spcAft>
                          <a:spcPts val="800"/>
                        </a:spcAft>
                      </a:pPr>
                      <a:r>
                        <a:rPr lang="en-US" sz="1500" b="0" dirty="0">
                          <a:solidFill>
                            <a:schemeClr val="bg1"/>
                          </a:solidFill>
                          <a:effectLst/>
                          <a:latin typeface="+mn-lt"/>
                          <a:ea typeface="Calibri" panose="020F0502020204030204" pitchFamily="34" charset="0"/>
                          <a:cs typeface="Times New Roman" panose="02020603050405020304" pitchFamily="18" charset="0"/>
                        </a:rPr>
                        <a:t>5</a:t>
                      </a:r>
                    </a:p>
                  </a:txBody>
                  <a:tcPr marL="91355" marR="91355" marT="9136" marB="9136" anchor="ctr">
                    <a:lnL w="12700" cap="flat" cmpd="sng" algn="ctr">
                      <a:solidFill>
                        <a:schemeClr val="tx1"/>
                      </a:solidFill>
                      <a:prstDash val="solid"/>
                      <a:round/>
                      <a:headEnd type="none" w="med" len="med"/>
                      <a:tailEnd type="none" w="med" len="med"/>
                    </a:lnL>
                    <a:solidFill>
                      <a:srgbClr val="124291"/>
                    </a:solidFill>
                  </a:tcPr>
                </a:tc>
                <a:tc>
                  <a:txBody>
                    <a:bodyPr/>
                    <a:lstStyle/>
                    <a:p>
                      <a:pPr marL="0" marR="0" algn="ctr">
                        <a:lnSpc>
                          <a:spcPct val="100000"/>
                        </a:lnSpc>
                        <a:spcBef>
                          <a:spcPts val="0"/>
                        </a:spcBef>
                        <a:spcAft>
                          <a:spcPts val="800"/>
                        </a:spcAft>
                      </a:pPr>
                      <a:r>
                        <a:rPr lang="en-US" sz="1500" dirty="0">
                          <a:solidFill>
                            <a:schemeClr val="bg1"/>
                          </a:solidFill>
                          <a:effectLst/>
                        </a:rPr>
                        <a:t>0</a:t>
                      </a:r>
                      <a:endParaRPr lang="en-US" sz="1500" b="0" dirty="0">
                        <a:solidFill>
                          <a:schemeClr val="bg1"/>
                        </a:solidFill>
                        <a:effectLst/>
                        <a:latin typeface="+mn-lt"/>
                        <a:ea typeface="Calibri" panose="020F0502020204030204" pitchFamily="34" charset="0"/>
                        <a:cs typeface="Times New Roman" panose="02020603050405020304" pitchFamily="18" charset="0"/>
                      </a:endParaRPr>
                    </a:p>
                  </a:txBody>
                  <a:tcPr marL="91355" marR="91355" marT="9136" marB="9136" anchor="ctr">
                    <a:lnR w="12700" cap="flat" cmpd="sng" algn="ctr">
                      <a:noFill/>
                      <a:prstDash val="solid"/>
                      <a:round/>
                      <a:headEnd type="none" w="med" len="med"/>
                      <a:tailEnd type="none" w="med" len="med"/>
                    </a:lnR>
                    <a:solidFill>
                      <a:srgbClr val="124291"/>
                    </a:solidFill>
                  </a:tcPr>
                </a:tc>
                <a:extLst>
                  <a:ext uri="{0D108BD9-81ED-4DB2-BD59-A6C34878D82A}">
                    <a16:rowId xmlns:a16="http://schemas.microsoft.com/office/drawing/2014/main" val="938040221"/>
                  </a:ext>
                </a:extLst>
              </a:tr>
              <a:tr h="241584">
                <a:tc>
                  <a:txBody>
                    <a:bodyPr/>
                    <a:lstStyle/>
                    <a:p>
                      <a:pPr marL="0" marR="0">
                        <a:lnSpc>
                          <a:spcPct val="100000"/>
                        </a:lnSpc>
                        <a:spcBef>
                          <a:spcPts val="0"/>
                        </a:spcBef>
                        <a:spcAft>
                          <a:spcPts val="800"/>
                        </a:spcAft>
                        <a:tabLst>
                          <a:tab pos="463550" algn="l"/>
                        </a:tabLst>
                      </a:pPr>
                      <a:r>
                        <a:rPr lang="en-US" sz="1500" dirty="0">
                          <a:solidFill>
                            <a:schemeClr val="bg1"/>
                          </a:solidFill>
                          <a:effectLst/>
                        </a:rPr>
                        <a:t>	Fatigue</a:t>
                      </a:r>
                      <a:endParaRPr lang="en-US" sz="1500" b="0" dirty="0">
                        <a:solidFill>
                          <a:schemeClr val="bg1"/>
                        </a:solidFill>
                        <a:effectLst/>
                        <a:latin typeface="+mn-lt"/>
                        <a:ea typeface="Calibri" panose="020F0502020204030204" pitchFamily="34" charset="0"/>
                        <a:cs typeface="Times New Roman" panose="02020603050405020304" pitchFamily="18" charset="0"/>
                      </a:endParaRPr>
                    </a:p>
                  </a:txBody>
                  <a:tcPr marL="91355" marR="91355" marT="9136" marB="9136" anchor="ctr">
                    <a:lnR w="12700" cap="flat" cmpd="sng" algn="ctr">
                      <a:solidFill>
                        <a:schemeClr val="tx1"/>
                      </a:solidFill>
                      <a:prstDash val="solid"/>
                      <a:round/>
                      <a:headEnd type="none" w="med" len="med"/>
                      <a:tailEnd type="none" w="med" len="med"/>
                    </a:lnR>
                    <a:solidFill>
                      <a:srgbClr val="002754"/>
                    </a:solidFill>
                  </a:tcPr>
                </a:tc>
                <a:tc>
                  <a:txBody>
                    <a:bodyPr/>
                    <a:lstStyle/>
                    <a:p>
                      <a:pPr marL="0" marR="0" algn="ctr">
                        <a:lnSpc>
                          <a:spcPct val="100000"/>
                        </a:lnSpc>
                        <a:spcBef>
                          <a:spcPts val="0"/>
                        </a:spcBef>
                        <a:spcAft>
                          <a:spcPts val="800"/>
                        </a:spcAft>
                      </a:pPr>
                      <a:r>
                        <a:rPr lang="en-US" sz="1500" dirty="0">
                          <a:solidFill>
                            <a:schemeClr val="bg1"/>
                          </a:solidFill>
                          <a:effectLst/>
                        </a:rPr>
                        <a:t>31</a:t>
                      </a:r>
                      <a:endParaRPr lang="en-US" sz="1500" b="0" dirty="0">
                        <a:solidFill>
                          <a:schemeClr val="bg1"/>
                        </a:solidFill>
                        <a:effectLst/>
                        <a:latin typeface="+mn-lt"/>
                        <a:ea typeface="Calibri" panose="020F0502020204030204" pitchFamily="34" charset="0"/>
                        <a:cs typeface="Times New Roman" panose="02020603050405020304" pitchFamily="18" charset="0"/>
                      </a:endParaRPr>
                    </a:p>
                  </a:txBody>
                  <a:tcPr marL="91355" marR="91355" marT="9136" marB="9136" anchor="ctr">
                    <a:lnL w="12700" cap="flat" cmpd="sng" algn="ctr">
                      <a:solidFill>
                        <a:schemeClr val="tx1"/>
                      </a:solidFill>
                      <a:prstDash val="solid"/>
                      <a:round/>
                      <a:headEnd type="none" w="med" len="med"/>
                      <a:tailEnd type="none" w="med" len="med"/>
                    </a:lnL>
                    <a:solidFill>
                      <a:srgbClr val="002754"/>
                    </a:solidFill>
                  </a:tcPr>
                </a:tc>
                <a:tc>
                  <a:txBody>
                    <a:bodyPr/>
                    <a:lstStyle/>
                    <a:p>
                      <a:pPr marL="0" marR="0" algn="ctr">
                        <a:lnSpc>
                          <a:spcPct val="100000"/>
                        </a:lnSpc>
                        <a:spcBef>
                          <a:spcPts val="0"/>
                        </a:spcBef>
                        <a:spcAft>
                          <a:spcPts val="800"/>
                        </a:spcAft>
                      </a:pPr>
                      <a:r>
                        <a:rPr lang="en-US" sz="1500" dirty="0">
                          <a:solidFill>
                            <a:schemeClr val="bg1"/>
                          </a:solidFill>
                          <a:effectLst/>
                        </a:rPr>
                        <a:t>6</a:t>
                      </a:r>
                      <a:endParaRPr lang="en-US" sz="1500" b="0" dirty="0">
                        <a:solidFill>
                          <a:schemeClr val="bg1"/>
                        </a:solidFill>
                        <a:effectLst/>
                        <a:latin typeface="+mn-lt"/>
                        <a:ea typeface="Calibri" panose="020F0502020204030204" pitchFamily="34" charset="0"/>
                        <a:cs typeface="Times New Roman" panose="02020603050405020304" pitchFamily="18" charset="0"/>
                      </a:endParaRPr>
                    </a:p>
                  </a:txBody>
                  <a:tcPr marL="91355" marR="91355" marT="9136" marB="9136" anchor="ctr">
                    <a:lnR w="12700" cap="flat" cmpd="sng" algn="ctr">
                      <a:solidFill>
                        <a:schemeClr val="tx1"/>
                      </a:solidFill>
                      <a:prstDash val="solid"/>
                      <a:round/>
                      <a:headEnd type="none" w="med" len="med"/>
                      <a:tailEnd type="none" w="med" len="med"/>
                    </a:lnR>
                    <a:solidFill>
                      <a:srgbClr val="002754"/>
                    </a:solidFill>
                  </a:tcPr>
                </a:tc>
                <a:tc>
                  <a:txBody>
                    <a:bodyPr/>
                    <a:lstStyle/>
                    <a:p>
                      <a:pPr marL="0" marR="0" algn="ctr">
                        <a:lnSpc>
                          <a:spcPct val="100000"/>
                        </a:lnSpc>
                        <a:spcBef>
                          <a:spcPts val="0"/>
                        </a:spcBef>
                        <a:spcAft>
                          <a:spcPts val="800"/>
                        </a:spcAft>
                      </a:pPr>
                      <a:r>
                        <a:rPr lang="en-US" sz="1500" dirty="0">
                          <a:solidFill>
                            <a:schemeClr val="bg1"/>
                          </a:solidFill>
                          <a:effectLst/>
                        </a:rPr>
                        <a:t>23</a:t>
                      </a:r>
                      <a:endParaRPr lang="en-US" sz="1500" b="0" dirty="0">
                        <a:solidFill>
                          <a:schemeClr val="bg1"/>
                        </a:solidFill>
                        <a:effectLst/>
                        <a:latin typeface="+mn-lt"/>
                        <a:ea typeface="Calibri" panose="020F0502020204030204" pitchFamily="34" charset="0"/>
                        <a:cs typeface="Times New Roman" panose="02020603050405020304" pitchFamily="18" charset="0"/>
                      </a:endParaRPr>
                    </a:p>
                  </a:txBody>
                  <a:tcPr marL="91355" marR="91355" marT="9136" marB="9136" anchor="ctr">
                    <a:lnL w="12700" cap="flat" cmpd="sng" algn="ctr">
                      <a:solidFill>
                        <a:schemeClr val="tx1"/>
                      </a:solidFill>
                      <a:prstDash val="solid"/>
                      <a:round/>
                      <a:headEnd type="none" w="med" len="med"/>
                      <a:tailEnd type="none" w="med" len="med"/>
                    </a:lnL>
                    <a:solidFill>
                      <a:srgbClr val="002754"/>
                    </a:solidFill>
                  </a:tcPr>
                </a:tc>
                <a:tc>
                  <a:txBody>
                    <a:bodyPr/>
                    <a:lstStyle/>
                    <a:p>
                      <a:pPr marL="0" marR="0" algn="ctr">
                        <a:lnSpc>
                          <a:spcPct val="100000"/>
                        </a:lnSpc>
                        <a:spcBef>
                          <a:spcPts val="0"/>
                        </a:spcBef>
                        <a:spcAft>
                          <a:spcPts val="800"/>
                        </a:spcAft>
                      </a:pPr>
                      <a:r>
                        <a:rPr lang="en-US" sz="1500" b="0" dirty="0">
                          <a:solidFill>
                            <a:schemeClr val="bg1"/>
                          </a:solidFill>
                          <a:effectLst/>
                          <a:latin typeface="+mn-lt"/>
                          <a:ea typeface="Calibri" panose="020F0502020204030204" pitchFamily="34" charset="0"/>
                          <a:cs typeface="Times New Roman" panose="02020603050405020304" pitchFamily="18" charset="0"/>
                        </a:rPr>
                        <a:t>5</a:t>
                      </a:r>
                    </a:p>
                  </a:txBody>
                  <a:tcPr marL="91355" marR="91355" marT="9136" marB="9136" anchor="ctr">
                    <a:lnR w="12700" cap="flat" cmpd="sng" algn="ctr">
                      <a:noFill/>
                      <a:prstDash val="solid"/>
                      <a:round/>
                      <a:headEnd type="none" w="med" len="med"/>
                      <a:tailEnd type="none" w="med" len="med"/>
                    </a:lnR>
                    <a:solidFill>
                      <a:srgbClr val="002754"/>
                    </a:solidFill>
                  </a:tcPr>
                </a:tc>
                <a:extLst>
                  <a:ext uri="{0D108BD9-81ED-4DB2-BD59-A6C34878D82A}">
                    <a16:rowId xmlns:a16="http://schemas.microsoft.com/office/drawing/2014/main" val="404260647"/>
                  </a:ext>
                </a:extLst>
              </a:tr>
              <a:tr h="241584">
                <a:tc>
                  <a:txBody>
                    <a:bodyPr/>
                    <a:lstStyle/>
                    <a:p>
                      <a:pPr marL="0" marR="0">
                        <a:lnSpc>
                          <a:spcPct val="100000"/>
                        </a:lnSpc>
                        <a:spcBef>
                          <a:spcPts val="0"/>
                        </a:spcBef>
                        <a:spcAft>
                          <a:spcPts val="800"/>
                        </a:spcAft>
                        <a:tabLst>
                          <a:tab pos="463550" algn="l"/>
                        </a:tabLst>
                      </a:pPr>
                      <a:r>
                        <a:rPr lang="en-US" sz="1500" dirty="0">
                          <a:solidFill>
                            <a:schemeClr val="bg1"/>
                          </a:solidFill>
                          <a:effectLst/>
                        </a:rPr>
                        <a:t>	Decreased appetite</a:t>
                      </a:r>
                      <a:endParaRPr lang="en-US" sz="1500" b="0" dirty="0">
                        <a:solidFill>
                          <a:schemeClr val="bg1"/>
                        </a:solidFill>
                        <a:effectLst/>
                        <a:latin typeface="+mn-lt"/>
                        <a:ea typeface="Calibri" panose="020F0502020204030204" pitchFamily="34" charset="0"/>
                        <a:cs typeface="Times New Roman" panose="02020603050405020304" pitchFamily="18" charset="0"/>
                      </a:endParaRPr>
                    </a:p>
                  </a:txBody>
                  <a:tcPr marL="91355" marR="91355" marT="9136" marB="9136" anchor="ctr">
                    <a:lnR w="12700" cap="flat" cmpd="sng" algn="ctr">
                      <a:solidFill>
                        <a:schemeClr val="tx1"/>
                      </a:solidFill>
                      <a:prstDash val="solid"/>
                      <a:round/>
                      <a:headEnd type="none" w="med" len="med"/>
                      <a:tailEnd type="none" w="med" len="med"/>
                    </a:lnR>
                    <a:solidFill>
                      <a:srgbClr val="124291"/>
                    </a:solidFill>
                  </a:tcPr>
                </a:tc>
                <a:tc>
                  <a:txBody>
                    <a:bodyPr/>
                    <a:lstStyle/>
                    <a:p>
                      <a:pPr marL="0" marR="0" algn="ctr">
                        <a:lnSpc>
                          <a:spcPct val="100000"/>
                        </a:lnSpc>
                        <a:spcBef>
                          <a:spcPts val="0"/>
                        </a:spcBef>
                        <a:spcAft>
                          <a:spcPts val="800"/>
                        </a:spcAft>
                      </a:pPr>
                      <a:r>
                        <a:rPr lang="en-US" sz="1500" dirty="0">
                          <a:solidFill>
                            <a:schemeClr val="bg1"/>
                          </a:solidFill>
                          <a:effectLst/>
                        </a:rPr>
                        <a:t>31</a:t>
                      </a:r>
                      <a:endParaRPr lang="en-US" sz="1500" b="0" dirty="0">
                        <a:solidFill>
                          <a:schemeClr val="bg1"/>
                        </a:solidFill>
                        <a:effectLst/>
                        <a:latin typeface="+mn-lt"/>
                        <a:ea typeface="Calibri" panose="020F0502020204030204" pitchFamily="34" charset="0"/>
                        <a:cs typeface="Times New Roman" panose="02020603050405020304" pitchFamily="18" charset="0"/>
                      </a:endParaRPr>
                    </a:p>
                  </a:txBody>
                  <a:tcPr marL="91355" marR="91355" marT="9136" marB="9136" anchor="ctr">
                    <a:lnL w="12700" cap="flat" cmpd="sng" algn="ctr">
                      <a:solidFill>
                        <a:schemeClr val="tx1"/>
                      </a:solidFill>
                      <a:prstDash val="solid"/>
                      <a:round/>
                      <a:headEnd type="none" w="med" len="med"/>
                      <a:tailEnd type="none" w="med" len="med"/>
                    </a:lnL>
                    <a:solidFill>
                      <a:srgbClr val="124291"/>
                    </a:solidFill>
                  </a:tcPr>
                </a:tc>
                <a:tc>
                  <a:txBody>
                    <a:bodyPr/>
                    <a:lstStyle/>
                    <a:p>
                      <a:pPr marL="0" marR="0" algn="ctr">
                        <a:lnSpc>
                          <a:spcPct val="100000"/>
                        </a:lnSpc>
                        <a:spcBef>
                          <a:spcPts val="0"/>
                        </a:spcBef>
                        <a:spcAft>
                          <a:spcPts val="800"/>
                        </a:spcAft>
                      </a:pPr>
                      <a:r>
                        <a:rPr lang="en-US" sz="1500" dirty="0">
                          <a:solidFill>
                            <a:schemeClr val="bg1"/>
                          </a:solidFill>
                          <a:effectLst/>
                        </a:rPr>
                        <a:t>3</a:t>
                      </a:r>
                      <a:endParaRPr lang="en-US" sz="1500" b="0" dirty="0">
                        <a:solidFill>
                          <a:schemeClr val="bg1"/>
                        </a:solidFill>
                        <a:effectLst/>
                        <a:latin typeface="+mn-lt"/>
                        <a:ea typeface="Calibri" panose="020F0502020204030204" pitchFamily="34" charset="0"/>
                        <a:cs typeface="Times New Roman" panose="02020603050405020304" pitchFamily="18" charset="0"/>
                      </a:endParaRPr>
                    </a:p>
                  </a:txBody>
                  <a:tcPr marL="91355" marR="91355" marT="9136" marB="9136" anchor="ctr">
                    <a:lnR w="12700" cap="flat" cmpd="sng" algn="ctr">
                      <a:solidFill>
                        <a:schemeClr val="tx1"/>
                      </a:solidFill>
                      <a:prstDash val="solid"/>
                      <a:round/>
                      <a:headEnd type="none" w="med" len="med"/>
                      <a:tailEnd type="none" w="med" len="med"/>
                    </a:lnR>
                    <a:solidFill>
                      <a:srgbClr val="124291"/>
                    </a:solidFill>
                  </a:tcPr>
                </a:tc>
                <a:tc>
                  <a:txBody>
                    <a:bodyPr/>
                    <a:lstStyle/>
                    <a:p>
                      <a:pPr marL="0" marR="0" algn="ctr">
                        <a:lnSpc>
                          <a:spcPct val="100000"/>
                        </a:lnSpc>
                        <a:spcBef>
                          <a:spcPts val="0"/>
                        </a:spcBef>
                        <a:spcAft>
                          <a:spcPts val="800"/>
                        </a:spcAft>
                      </a:pPr>
                      <a:r>
                        <a:rPr lang="en-US" sz="1500" dirty="0">
                          <a:solidFill>
                            <a:schemeClr val="bg1"/>
                          </a:solidFill>
                          <a:effectLst/>
                        </a:rPr>
                        <a:t>23</a:t>
                      </a:r>
                      <a:endParaRPr lang="en-US" sz="1500" b="0" dirty="0">
                        <a:solidFill>
                          <a:schemeClr val="bg1"/>
                        </a:solidFill>
                        <a:effectLst/>
                        <a:latin typeface="+mn-lt"/>
                        <a:ea typeface="Calibri" panose="020F0502020204030204" pitchFamily="34" charset="0"/>
                        <a:cs typeface="Times New Roman" panose="02020603050405020304" pitchFamily="18" charset="0"/>
                      </a:endParaRPr>
                    </a:p>
                  </a:txBody>
                  <a:tcPr marL="91355" marR="91355" marT="9136" marB="9136" anchor="ctr">
                    <a:lnL w="12700" cap="flat" cmpd="sng" algn="ctr">
                      <a:solidFill>
                        <a:schemeClr val="tx1"/>
                      </a:solidFill>
                      <a:prstDash val="solid"/>
                      <a:round/>
                      <a:headEnd type="none" w="med" len="med"/>
                      <a:tailEnd type="none" w="med" len="med"/>
                    </a:lnL>
                    <a:solidFill>
                      <a:srgbClr val="124291"/>
                    </a:solidFill>
                  </a:tcPr>
                </a:tc>
                <a:tc>
                  <a:txBody>
                    <a:bodyPr/>
                    <a:lstStyle/>
                    <a:p>
                      <a:pPr marL="0" marR="0" algn="ctr">
                        <a:lnSpc>
                          <a:spcPct val="100000"/>
                        </a:lnSpc>
                        <a:spcBef>
                          <a:spcPts val="0"/>
                        </a:spcBef>
                        <a:spcAft>
                          <a:spcPts val="800"/>
                        </a:spcAft>
                      </a:pPr>
                      <a:r>
                        <a:rPr lang="en-US" sz="1500" b="0" dirty="0">
                          <a:solidFill>
                            <a:schemeClr val="bg1"/>
                          </a:solidFill>
                          <a:effectLst/>
                          <a:latin typeface="+mn-lt"/>
                          <a:ea typeface="Calibri" panose="020F0502020204030204" pitchFamily="34" charset="0"/>
                          <a:cs typeface="Times New Roman" panose="02020603050405020304" pitchFamily="18" charset="0"/>
                        </a:rPr>
                        <a:t>2</a:t>
                      </a:r>
                    </a:p>
                  </a:txBody>
                  <a:tcPr marL="91355" marR="91355" marT="9136" marB="9136" anchor="ctr">
                    <a:lnR w="12700" cap="flat" cmpd="sng" algn="ctr">
                      <a:noFill/>
                      <a:prstDash val="solid"/>
                      <a:round/>
                      <a:headEnd type="none" w="med" len="med"/>
                      <a:tailEnd type="none" w="med" len="med"/>
                    </a:lnR>
                    <a:solidFill>
                      <a:srgbClr val="124291"/>
                    </a:solidFill>
                  </a:tcPr>
                </a:tc>
                <a:extLst>
                  <a:ext uri="{0D108BD9-81ED-4DB2-BD59-A6C34878D82A}">
                    <a16:rowId xmlns:a16="http://schemas.microsoft.com/office/drawing/2014/main" val="346658490"/>
                  </a:ext>
                </a:extLst>
              </a:tr>
              <a:tr h="241584">
                <a:tc>
                  <a:txBody>
                    <a:bodyPr/>
                    <a:lstStyle/>
                    <a:p>
                      <a:pPr marL="0" marR="0">
                        <a:lnSpc>
                          <a:spcPct val="100000"/>
                        </a:lnSpc>
                        <a:spcBef>
                          <a:spcPts val="0"/>
                        </a:spcBef>
                        <a:spcAft>
                          <a:spcPts val="800"/>
                        </a:spcAft>
                        <a:tabLst>
                          <a:tab pos="463550" algn="l"/>
                        </a:tabLst>
                      </a:pPr>
                      <a:r>
                        <a:rPr lang="en-US" sz="1500" dirty="0">
                          <a:solidFill>
                            <a:schemeClr val="bg1"/>
                          </a:solidFill>
                          <a:effectLst/>
                        </a:rPr>
                        <a:t>	Diarrhea</a:t>
                      </a:r>
                      <a:endParaRPr lang="en-US" sz="1500" b="0" dirty="0">
                        <a:solidFill>
                          <a:schemeClr val="bg1"/>
                        </a:solidFill>
                        <a:effectLst/>
                        <a:latin typeface="+mn-lt"/>
                        <a:ea typeface="Calibri" panose="020F0502020204030204" pitchFamily="34" charset="0"/>
                        <a:cs typeface="Times New Roman" panose="02020603050405020304" pitchFamily="18" charset="0"/>
                      </a:endParaRPr>
                    </a:p>
                  </a:txBody>
                  <a:tcPr marL="91355" marR="91355" marT="9136" marB="9136" anchor="ctr">
                    <a:lnR w="12700" cap="flat" cmpd="sng" algn="ctr">
                      <a:solidFill>
                        <a:schemeClr val="tx1"/>
                      </a:solidFill>
                      <a:prstDash val="solid"/>
                      <a:round/>
                      <a:headEnd type="none" w="med" len="med"/>
                      <a:tailEnd type="none" w="med" len="med"/>
                    </a:lnR>
                    <a:solidFill>
                      <a:srgbClr val="002754"/>
                    </a:solidFill>
                  </a:tcPr>
                </a:tc>
                <a:tc>
                  <a:txBody>
                    <a:bodyPr/>
                    <a:lstStyle/>
                    <a:p>
                      <a:pPr marL="0" marR="0" algn="ctr">
                        <a:lnSpc>
                          <a:spcPct val="100000"/>
                        </a:lnSpc>
                        <a:spcBef>
                          <a:spcPts val="0"/>
                        </a:spcBef>
                        <a:spcAft>
                          <a:spcPts val="800"/>
                        </a:spcAft>
                      </a:pPr>
                      <a:r>
                        <a:rPr lang="en-US" sz="1500" dirty="0">
                          <a:solidFill>
                            <a:schemeClr val="bg1"/>
                          </a:solidFill>
                          <a:effectLst/>
                        </a:rPr>
                        <a:t>24</a:t>
                      </a:r>
                      <a:endParaRPr lang="en-US" sz="1500" b="0" dirty="0">
                        <a:solidFill>
                          <a:schemeClr val="bg1"/>
                        </a:solidFill>
                        <a:effectLst/>
                        <a:latin typeface="+mn-lt"/>
                        <a:ea typeface="Calibri" panose="020F0502020204030204" pitchFamily="34" charset="0"/>
                        <a:cs typeface="Times New Roman" panose="02020603050405020304" pitchFamily="18" charset="0"/>
                      </a:endParaRPr>
                    </a:p>
                  </a:txBody>
                  <a:tcPr marL="91355" marR="91355" marT="9136" marB="9136" anchor="ctr">
                    <a:lnL w="12700" cap="flat" cmpd="sng" algn="ctr">
                      <a:solidFill>
                        <a:schemeClr val="tx1"/>
                      </a:solidFill>
                      <a:prstDash val="solid"/>
                      <a:round/>
                      <a:headEnd type="none" w="med" len="med"/>
                      <a:tailEnd type="none" w="med" len="med"/>
                    </a:lnL>
                    <a:solidFill>
                      <a:srgbClr val="002754"/>
                    </a:solidFill>
                  </a:tcPr>
                </a:tc>
                <a:tc>
                  <a:txBody>
                    <a:bodyPr/>
                    <a:lstStyle/>
                    <a:p>
                      <a:pPr marL="0" marR="0" algn="ctr">
                        <a:lnSpc>
                          <a:spcPct val="100000"/>
                        </a:lnSpc>
                        <a:spcBef>
                          <a:spcPts val="0"/>
                        </a:spcBef>
                        <a:spcAft>
                          <a:spcPts val="800"/>
                        </a:spcAft>
                      </a:pPr>
                      <a:r>
                        <a:rPr lang="en-US" sz="1500" dirty="0">
                          <a:solidFill>
                            <a:schemeClr val="bg1"/>
                          </a:solidFill>
                          <a:effectLst/>
                        </a:rPr>
                        <a:t>3</a:t>
                      </a:r>
                      <a:endParaRPr lang="en-US" sz="1500" b="0" dirty="0">
                        <a:solidFill>
                          <a:schemeClr val="bg1"/>
                        </a:solidFill>
                        <a:effectLst/>
                        <a:latin typeface="+mn-lt"/>
                        <a:ea typeface="Calibri" panose="020F0502020204030204" pitchFamily="34" charset="0"/>
                        <a:cs typeface="Times New Roman" panose="02020603050405020304" pitchFamily="18" charset="0"/>
                      </a:endParaRPr>
                    </a:p>
                  </a:txBody>
                  <a:tcPr marL="91355" marR="91355" marT="9136" marB="9136" anchor="ctr">
                    <a:lnR w="12700" cap="flat" cmpd="sng" algn="ctr">
                      <a:solidFill>
                        <a:schemeClr val="tx1"/>
                      </a:solidFill>
                      <a:prstDash val="solid"/>
                      <a:round/>
                      <a:headEnd type="none" w="med" len="med"/>
                      <a:tailEnd type="none" w="med" len="med"/>
                    </a:lnR>
                    <a:solidFill>
                      <a:srgbClr val="002754"/>
                    </a:solidFill>
                  </a:tcPr>
                </a:tc>
                <a:tc>
                  <a:txBody>
                    <a:bodyPr/>
                    <a:lstStyle/>
                    <a:p>
                      <a:pPr marL="0" marR="0" algn="ctr">
                        <a:lnSpc>
                          <a:spcPct val="100000"/>
                        </a:lnSpc>
                        <a:spcBef>
                          <a:spcPts val="0"/>
                        </a:spcBef>
                        <a:spcAft>
                          <a:spcPts val="800"/>
                        </a:spcAft>
                      </a:pPr>
                      <a:r>
                        <a:rPr lang="en-US" sz="1500" dirty="0">
                          <a:solidFill>
                            <a:schemeClr val="bg1"/>
                          </a:solidFill>
                          <a:effectLst/>
                        </a:rPr>
                        <a:t>17</a:t>
                      </a:r>
                      <a:endParaRPr lang="en-US" sz="1500" b="0" dirty="0">
                        <a:solidFill>
                          <a:schemeClr val="bg1"/>
                        </a:solidFill>
                        <a:effectLst/>
                        <a:latin typeface="+mn-lt"/>
                        <a:ea typeface="Calibri" panose="020F0502020204030204" pitchFamily="34" charset="0"/>
                        <a:cs typeface="Times New Roman" panose="02020603050405020304" pitchFamily="18" charset="0"/>
                      </a:endParaRPr>
                    </a:p>
                  </a:txBody>
                  <a:tcPr marL="91355" marR="91355" marT="9136" marB="9136" anchor="ctr">
                    <a:lnL w="12700" cap="flat" cmpd="sng" algn="ctr">
                      <a:solidFill>
                        <a:schemeClr val="tx1"/>
                      </a:solidFill>
                      <a:prstDash val="solid"/>
                      <a:round/>
                      <a:headEnd type="none" w="med" len="med"/>
                      <a:tailEnd type="none" w="med" len="med"/>
                    </a:lnL>
                    <a:solidFill>
                      <a:srgbClr val="002754"/>
                    </a:solidFill>
                  </a:tcPr>
                </a:tc>
                <a:tc>
                  <a:txBody>
                    <a:bodyPr/>
                    <a:lstStyle/>
                    <a:p>
                      <a:pPr marL="0" marR="0" algn="ctr">
                        <a:lnSpc>
                          <a:spcPct val="100000"/>
                        </a:lnSpc>
                        <a:spcBef>
                          <a:spcPts val="0"/>
                        </a:spcBef>
                        <a:spcAft>
                          <a:spcPts val="800"/>
                        </a:spcAft>
                      </a:pPr>
                      <a:r>
                        <a:rPr lang="en-US" sz="1500" b="0" dirty="0">
                          <a:solidFill>
                            <a:schemeClr val="bg1"/>
                          </a:solidFill>
                          <a:effectLst/>
                          <a:latin typeface="+mn-lt"/>
                          <a:ea typeface="Calibri" panose="020F0502020204030204" pitchFamily="34" charset="0"/>
                          <a:cs typeface="Times New Roman" panose="02020603050405020304" pitchFamily="18" charset="0"/>
                        </a:rPr>
                        <a:t>2</a:t>
                      </a:r>
                    </a:p>
                  </a:txBody>
                  <a:tcPr marL="91355" marR="91355" marT="9136" marB="9136" anchor="ctr">
                    <a:lnR w="12700" cap="flat" cmpd="sng" algn="ctr">
                      <a:noFill/>
                      <a:prstDash val="solid"/>
                      <a:round/>
                      <a:headEnd type="none" w="med" len="med"/>
                      <a:tailEnd type="none" w="med" len="med"/>
                    </a:lnR>
                    <a:solidFill>
                      <a:srgbClr val="002754"/>
                    </a:solidFill>
                  </a:tcPr>
                </a:tc>
                <a:extLst>
                  <a:ext uri="{0D108BD9-81ED-4DB2-BD59-A6C34878D82A}">
                    <a16:rowId xmlns:a16="http://schemas.microsoft.com/office/drawing/2014/main" val="3812547927"/>
                  </a:ext>
                </a:extLst>
              </a:tr>
              <a:tr h="241584">
                <a:tc>
                  <a:txBody>
                    <a:bodyPr/>
                    <a:lstStyle/>
                    <a:p>
                      <a:pPr marL="0" marR="0">
                        <a:lnSpc>
                          <a:spcPct val="100000"/>
                        </a:lnSpc>
                        <a:spcBef>
                          <a:spcPts val="0"/>
                        </a:spcBef>
                        <a:spcAft>
                          <a:spcPts val="800"/>
                        </a:spcAft>
                        <a:tabLst>
                          <a:tab pos="463550" algn="l"/>
                        </a:tabLst>
                      </a:pPr>
                      <a:r>
                        <a:rPr lang="en-US" sz="1500" dirty="0">
                          <a:solidFill>
                            <a:schemeClr val="bg1"/>
                          </a:solidFill>
                          <a:effectLst/>
                        </a:rPr>
                        <a:t>	Dysgeusia</a:t>
                      </a:r>
                      <a:endParaRPr lang="en-US" sz="1500" b="0" dirty="0">
                        <a:solidFill>
                          <a:schemeClr val="bg1"/>
                        </a:solidFill>
                        <a:effectLst/>
                        <a:latin typeface="+mn-lt"/>
                        <a:ea typeface="Calibri" panose="020F0502020204030204" pitchFamily="34" charset="0"/>
                        <a:cs typeface="Times New Roman" panose="02020603050405020304" pitchFamily="18" charset="0"/>
                      </a:endParaRPr>
                    </a:p>
                  </a:txBody>
                  <a:tcPr marL="91355" marR="91355" marT="9136" marB="9136" anchor="ctr">
                    <a:lnR w="12700" cap="flat" cmpd="sng" algn="ctr">
                      <a:solidFill>
                        <a:schemeClr val="tx1"/>
                      </a:solidFill>
                      <a:prstDash val="solid"/>
                      <a:round/>
                      <a:headEnd type="none" w="med" len="med"/>
                      <a:tailEnd type="none" w="med" len="med"/>
                    </a:lnR>
                    <a:solidFill>
                      <a:srgbClr val="124291"/>
                    </a:solidFill>
                  </a:tcPr>
                </a:tc>
                <a:tc>
                  <a:txBody>
                    <a:bodyPr/>
                    <a:lstStyle/>
                    <a:p>
                      <a:pPr marL="0" marR="0" algn="ctr">
                        <a:lnSpc>
                          <a:spcPct val="100000"/>
                        </a:lnSpc>
                        <a:spcBef>
                          <a:spcPts val="0"/>
                        </a:spcBef>
                        <a:spcAft>
                          <a:spcPts val="800"/>
                        </a:spcAft>
                      </a:pPr>
                      <a:r>
                        <a:rPr lang="en-US" sz="1500" dirty="0">
                          <a:solidFill>
                            <a:schemeClr val="bg1"/>
                          </a:solidFill>
                          <a:effectLst/>
                        </a:rPr>
                        <a:t>24</a:t>
                      </a:r>
                      <a:endParaRPr lang="en-US" sz="1500" b="0" dirty="0">
                        <a:solidFill>
                          <a:schemeClr val="bg1"/>
                        </a:solidFill>
                        <a:effectLst/>
                        <a:latin typeface="+mn-lt"/>
                        <a:ea typeface="Calibri" panose="020F0502020204030204" pitchFamily="34" charset="0"/>
                        <a:cs typeface="Times New Roman" panose="02020603050405020304" pitchFamily="18" charset="0"/>
                      </a:endParaRPr>
                    </a:p>
                  </a:txBody>
                  <a:tcPr marL="91355" marR="91355" marT="9136" marB="9136" anchor="ctr">
                    <a:lnL w="12700" cap="flat" cmpd="sng" algn="ctr">
                      <a:solidFill>
                        <a:schemeClr val="tx1"/>
                      </a:solidFill>
                      <a:prstDash val="solid"/>
                      <a:round/>
                      <a:headEnd type="none" w="med" len="med"/>
                      <a:tailEnd type="none" w="med" len="med"/>
                    </a:lnL>
                    <a:solidFill>
                      <a:srgbClr val="124291"/>
                    </a:solidFill>
                  </a:tcPr>
                </a:tc>
                <a:tc>
                  <a:txBody>
                    <a:bodyPr/>
                    <a:lstStyle/>
                    <a:p>
                      <a:pPr marL="0" marR="0" algn="ctr">
                        <a:lnSpc>
                          <a:spcPct val="100000"/>
                        </a:lnSpc>
                        <a:spcBef>
                          <a:spcPts val="0"/>
                        </a:spcBef>
                        <a:spcAft>
                          <a:spcPts val="800"/>
                        </a:spcAft>
                      </a:pPr>
                      <a:r>
                        <a:rPr lang="en-US" sz="1500" dirty="0">
                          <a:solidFill>
                            <a:schemeClr val="bg1"/>
                          </a:solidFill>
                          <a:effectLst/>
                        </a:rPr>
                        <a:t>0</a:t>
                      </a:r>
                      <a:endParaRPr lang="en-US" sz="1500" b="0" dirty="0">
                        <a:solidFill>
                          <a:schemeClr val="bg1"/>
                        </a:solidFill>
                        <a:effectLst/>
                        <a:latin typeface="+mn-lt"/>
                        <a:ea typeface="Calibri" panose="020F0502020204030204" pitchFamily="34" charset="0"/>
                        <a:cs typeface="Times New Roman" panose="02020603050405020304" pitchFamily="18" charset="0"/>
                      </a:endParaRPr>
                    </a:p>
                  </a:txBody>
                  <a:tcPr marL="91355" marR="91355" marT="9136" marB="9136" anchor="ctr">
                    <a:lnR w="12700" cap="flat" cmpd="sng" algn="ctr">
                      <a:solidFill>
                        <a:schemeClr val="tx1"/>
                      </a:solidFill>
                      <a:prstDash val="solid"/>
                      <a:round/>
                      <a:headEnd type="none" w="med" len="med"/>
                      <a:tailEnd type="none" w="med" len="med"/>
                    </a:lnR>
                    <a:solidFill>
                      <a:srgbClr val="124291"/>
                    </a:solidFill>
                  </a:tcPr>
                </a:tc>
                <a:tc>
                  <a:txBody>
                    <a:bodyPr/>
                    <a:lstStyle/>
                    <a:p>
                      <a:pPr marL="0" marR="0" algn="ctr">
                        <a:lnSpc>
                          <a:spcPct val="100000"/>
                        </a:lnSpc>
                        <a:spcBef>
                          <a:spcPts val="0"/>
                        </a:spcBef>
                        <a:spcAft>
                          <a:spcPts val="800"/>
                        </a:spcAft>
                      </a:pPr>
                      <a:r>
                        <a:rPr lang="en-US" sz="1500" dirty="0">
                          <a:solidFill>
                            <a:schemeClr val="bg1"/>
                          </a:solidFill>
                          <a:effectLst/>
                        </a:rPr>
                        <a:t>7</a:t>
                      </a:r>
                      <a:endParaRPr lang="en-US" sz="1500" b="0" dirty="0">
                        <a:solidFill>
                          <a:schemeClr val="bg1"/>
                        </a:solidFill>
                        <a:effectLst/>
                        <a:latin typeface="+mn-lt"/>
                        <a:ea typeface="Calibri" panose="020F0502020204030204" pitchFamily="34" charset="0"/>
                        <a:cs typeface="Times New Roman" panose="02020603050405020304" pitchFamily="18" charset="0"/>
                      </a:endParaRPr>
                    </a:p>
                  </a:txBody>
                  <a:tcPr marL="91355" marR="91355" marT="9136" marB="9136" anchor="ctr">
                    <a:lnL w="12700" cap="flat" cmpd="sng" algn="ctr">
                      <a:solidFill>
                        <a:schemeClr val="tx1"/>
                      </a:solidFill>
                      <a:prstDash val="solid"/>
                      <a:round/>
                      <a:headEnd type="none" w="med" len="med"/>
                      <a:tailEnd type="none" w="med" len="med"/>
                    </a:lnL>
                    <a:solidFill>
                      <a:srgbClr val="124291"/>
                    </a:solidFill>
                  </a:tcPr>
                </a:tc>
                <a:tc>
                  <a:txBody>
                    <a:bodyPr/>
                    <a:lstStyle/>
                    <a:p>
                      <a:pPr marL="0" marR="0" algn="ctr">
                        <a:lnSpc>
                          <a:spcPct val="100000"/>
                        </a:lnSpc>
                        <a:spcBef>
                          <a:spcPts val="0"/>
                        </a:spcBef>
                        <a:spcAft>
                          <a:spcPts val="800"/>
                        </a:spcAft>
                      </a:pPr>
                      <a:r>
                        <a:rPr lang="en-US" sz="1500" dirty="0">
                          <a:solidFill>
                            <a:schemeClr val="bg1"/>
                          </a:solidFill>
                          <a:effectLst/>
                        </a:rPr>
                        <a:t>0</a:t>
                      </a:r>
                      <a:endParaRPr lang="en-US" sz="1500" b="0" dirty="0">
                        <a:solidFill>
                          <a:schemeClr val="bg1"/>
                        </a:solidFill>
                        <a:effectLst/>
                        <a:latin typeface="+mn-lt"/>
                        <a:ea typeface="Calibri" panose="020F0502020204030204" pitchFamily="34" charset="0"/>
                        <a:cs typeface="Times New Roman" panose="02020603050405020304" pitchFamily="18" charset="0"/>
                      </a:endParaRPr>
                    </a:p>
                  </a:txBody>
                  <a:tcPr marL="91355" marR="91355" marT="9136" marB="9136" anchor="ctr">
                    <a:lnR w="12700" cap="flat" cmpd="sng" algn="ctr">
                      <a:noFill/>
                      <a:prstDash val="solid"/>
                      <a:round/>
                      <a:headEnd type="none" w="med" len="med"/>
                      <a:tailEnd type="none" w="med" len="med"/>
                    </a:lnR>
                    <a:solidFill>
                      <a:srgbClr val="124291"/>
                    </a:solidFill>
                  </a:tcPr>
                </a:tc>
                <a:extLst>
                  <a:ext uri="{0D108BD9-81ED-4DB2-BD59-A6C34878D82A}">
                    <a16:rowId xmlns:a16="http://schemas.microsoft.com/office/drawing/2014/main" val="1194403763"/>
                  </a:ext>
                </a:extLst>
              </a:tr>
              <a:tr h="241584">
                <a:tc>
                  <a:txBody>
                    <a:bodyPr/>
                    <a:lstStyle/>
                    <a:p>
                      <a:pPr marL="0" marR="0">
                        <a:lnSpc>
                          <a:spcPct val="100000"/>
                        </a:lnSpc>
                        <a:spcBef>
                          <a:spcPts val="0"/>
                        </a:spcBef>
                        <a:spcAft>
                          <a:spcPts val="800"/>
                        </a:spcAft>
                        <a:tabLst>
                          <a:tab pos="463550" algn="l"/>
                        </a:tabLst>
                      </a:pPr>
                      <a:r>
                        <a:rPr lang="en-US" sz="1500" dirty="0">
                          <a:solidFill>
                            <a:schemeClr val="bg1"/>
                          </a:solidFill>
                          <a:effectLst/>
                        </a:rPr>
                        <a:t>	Nausea</a:t>
                      </a:r>
                      <a:endParaRPr lang="en-US" sz="1500" b="0" dirty="0">
                        <a:solidFill>
                          <a:schemeClr val="bg1"/>
                        </a:solidFill>
                        <a:effectLst/>
                        <a:latin typeface="+mn-lt"/>
                        <a:ea typeface="Calibri" panose="020F0502020204030204" pitchFamily="34" charset="0"/>
                        <a:cs typeface="Times New Roman" panose="02020603050405020304" pitchFamily="18" charset="0"/>
                      </a:endParaRPr>
                    </a:p>
                  </a:txBody>
                  <a:tcPr marL="91355" marR="91355" marT="9136" marB="9136" anchor="ctr">
                    <a:lnR w="12700" cap="flat" cmpd="sng" algn="ctr">
                      <a:solidFill>
                        <a:schemeClr val="tx1"/>
                      </a:solidFill>
                      <a:prstDash val="solid"/>
                      <a:round/>
                      <a:headEnd type="none" w="med" len="med"/>
                      <a:tailEnd type="none" w="med" len="med"/>
                    </a:lnR>
                    <a:solidFill>
                      <a:srgbClr val="002754"/>
                    </a:solidFill>
                  </a:tcPr>
                </a:tc>
                <a:tc>
                  <a:txBody>
                    <a:bodyPr/>
                    <a:lstStyle/>
                    <a:p>
                      <a:pPr marL="0" marR="0" algn="ctr">
                        <a:lnSpc>
                          <a:spcPct val="100000"/>
                        </a:lnSpc>
                        <a:spcBef>
                          <a:spcPts val="0"/>
                        </a:spcBef>
                        <a:spcAft>
                          <a:spcPts val="800"/>
                        </a:spcAft>
                      </a:pPr>
                      <a:r>
                        <a:rPr lang="en-US" sz="1500" dirty="0">
                          <a:solidFill>
                            <a:schemeClr val="bg1"/>
                          </a:solidFill>
                          <a:effectLst/>
                        </a:rPr>
                        <a:t>23</a:t>
                      </a:r>
                      <a:endParaRPr lang="en-US" sz="1500" b="0" dirty="0">
                        <a:solidFill>
                          <a:schemeClr val="bg1"/>
                        </a:solidFill>
                        <a:effectLst/>
                        <a:latin typeface="+mn-lt"/>
                        <a:ea typeface="Calibri" panose="020F0502020204030204" pitchFamily="34" charset="0"/>
                        <a:cs typeface="Times New Roman" panose="02020603050405020304" pitchFamily="18" charset="0"/>
                      </a:endParaRPr>
                    </a:p>
                  </a:txBody>
                  <a:tcPr marL="91355" marR="91355" marT="9136" marB="9136" anchor="ctr">
                    <a:lnL w="12700" cap="flat" cmpd="sng" algn="ctr">
                      <a:solidFill>
                        <a:schemeClr val="tx1"/>
                      </a:solidFill>
                      <a:prstDash val="solid"/>
                      <a:round/>
                      <a:headEnd type="none" w="med" len="med"/>
                      <a:tailEnd type="none" w="med" len="med"/>
                    </a:lnL>
                    <a:solidFill>
                      <a:srgbClr val="002754"/>
                    </a:solidFill>
                  </a:tcPr>
                </a:tc>
                <a:tc>
                  <a:txBody>
                    <a:bodyPr/>
                    <a:lstStyle/>
                    <a:p>
                      <a:pPr marL="0" marR="0" algn="ctr">
                        <a:lnSpc>
                          <a:spcPct val="100000"/>
                        </a:lnSpc>
                        <a:spcBef>
                          <a:spcPts val="0"/>
                        </a:spcBef>
                        <a:spcAft>
                          <a:spcPts val="800"/>
                        </a:spcAft>
                      </a:pPr>
                      <a:r>
                        <a:rPr lang="en-US" sz="1500" dirty="0">
                          <a:solidFill>
                            <a:schemeClr val="bg1"/>
                          </a:solidFill>
                          <a:effectLst/>
                        </a:rPr>
                        <a:t>1</a:t>
                      </a:r>
                      <a:endParaRPr lang="en-US" sz="1500" b="0" dirty="0">
                        <a:solidFill>
                          <a:schemeClr val="bg1"/>
                        </a:solidFill>
                        <a:effectLst/>
                        <a:latin typeface="+mn-lt"/>
                        <a:ea typeface="Calibri" panose="020F0502020204030204" pitchFamily="34" charset="0"/>
                        <a:cs typeface="Times New Roman" panose="02020603050405020304" pitchFamily="18" charset="0"/>
                      </a:endParaRPr>
                    </a:p>
                  </a:txBody>
                  <a:tcPr marL="91355" marR="91355" marT="9136" marB="9136" anchor="ctr">
                    <a:lnR w="12700" cap="flat" cmpd="sng" algn="ctr">
                      <a:solidFill>
                        <a:schemeClr val="tx1"/>
                      </a:solidFill>
                      <a:prstDash val="solid"/>
                      <a:round/>
                      <a:headEnd type="none" w="med" len="med"/>
                      <a:tailEnd type="none" w="med" len="med"/>
                    </a:lnR>
                    <a:solidFill>
                      <a:srgbClr val="002754"/>
                    </a:solidFill>
                  </a:tcPr>
                </a:tc>
                <a:tc>
                  <a:txBody>
                    <a:bodyPr/>
                    <a:lstStyle/>
                    <a:p>
                      <a:pPr marL="0" marR="0" algn="ctr">
                        <a:lnSpc>
                          <a:spcPct val="100000"/>
                        </a:lnSpc>
                        <a:spcBef>
                          <a:spcPts val="0"/>
                        </a:spcBef>
                        <a:spcAft>
                          <a:spcPts val="800"/>
                        </a:spcAft>
                      </a:pPr>
                      <a:r>
                        <a:rPr lang="en-US" sz="1500" dirty="0">
                          <a:solidFill>
                            <a:schemeClr val="bg1"/>
                          </a:solidFill>
                          <a:effectLst/>
                        </a:rPr>
                        <a:t>22</a:t>
                      </a:r>
                      <a:endParaRPr lang="en-US" sz="1500" b="0" dirty="0">
                        <a:solidFill>
                          <a:schemeClr val="bg1"/>
                        </a:solidFill>
                        <a:effectLst/>
                        <a:latin typeface="+mn-lt"/>
                        <a:ea typeface="Calibri" panose="020F0502020204030204" pitchFamily="34" charset="0"/>
                        <a:cs typeface="Times New Roman" panose="02020603050405020304" pitchFamily="18" charset="0"/>
                      </a:endParaRPr>
                    </a:p>
                  </a:txBody>
                  <a:tcPr marL="91355" marR="91355" marT="9136" marB="9136" anchor="ctr">
                    <a:lnL w="12700" cap="flat" cmpd="sng" algn="ctr">
                      <a:solidFill>
                        <a:schemeClr val="tx1"/>
                      </a:solidFill>
                      <a:prstDash val="solid"/>
                      <a:round/>
                      <a:headEnd type="none" w="med" len="med"/>
                      <a:tailEnd type="none" w="med" len="med"/>
                    </a:lnL>
                    <a:solidFill>
                      <a:srgbClr val="002754"/>
                    </a:solidFill>
                  </a:tcPr>
                </a:tc>
                <a:tc>
                  <a:txBody>
                    <a:bodyPr/>
                    <a:lstStyle/>
                    <a:p>
                      <a:pPr marL="0" marR="0" algn="ctr">
                        <a:lnSpc>
                          <a:spcPct val="100000"/>
                        </a:lnSpc>
                        <a:spcBef>
                          <a:spcPts val="0"/>
                        </a:spcBef>
                        <a:spcAft>
                          <a:spcPts val="800"/>
                        </a:spcAft>
                      </a:pPr>
                      <a:r>
                        <a:rPr lang="en-US" sz="1500" dirty="0">
                          <a:solidFill>
                            <a:schemeClr val="bg1"/>
                          </a:solidFill>
                          <a:effectLst/>
                        </a:rPr>
                        <a:t>1</a:t>
                      </a:r>
                      <a:endParaRPr lang="en-US" sz="1500" b="0" dirty="0">
                        <a:solidFill>
                          <a:schemeClr val="bg1"/>
                        </a:solidFill>
                        <a:effectLst/>
                        <a:latin typeface="+mn-lt"/>
                        <a:ea typeface="Calibri" panose="020F0502020204030204" pitchFamily="34" charset="0"/>
                        <a:cs typeface="Times New Roman" panose="02020603050405020304" pitchFamily="18" charset="0"/>
                      </a:endParaRPr>
                    </a:p>
                  </a:txBody>
                  <a:tcPr marL="91355" marR="91355" marT="9136" marB="9136" anchor="ctr">
                    <a:lnR w="12700" cap="flat" cmpd="sng" algn="ctr">
                      <a:noFill/>
                      <a:prstDash val="solid"/>
                      <a:round/>
                      <a:headEnd type="none" w="med" len="med"/>
                      <a:tailEnd type="none" w="med" len="med"/>
                    </a:lnR>
                    <a:solidFill>
                      <a:srgbClr val="002754"/>
                    </a:solidFill>
                  </a:tcPr>
                </a:tc>
                <a:extLst>
                  <a:ext uri="{0D108BD9-81ED-4DB2-BD59-A6C34878D82A}">
                    <a16:rowId xmlns:a16="http://schemas.microsoft.com/office/drawing/2014/main" val="1968683532"/>
                  </a:ext>
                </a:extLst>
              </a:tr>
              <a:tr h="241584">
                <a:tc>
                  <a:txBody>
                    <a:bodyPr/>
                    <a:lstStyle/>
                    <a:p>
                      <a:pPr marL="0" marR="0">
                        <a:lnSpc>
                          <a:spcPct val="100000"/>
                        </a:lnSpc>
                        <a:spcBef>
                          <a:spcPts val="0"/>
                        </a:spcBef>
                        <a:spcAft>
                          <a:spcPts val="800"/>
                        </a:spcAft>
                        <a:tabLst>
                          <a:tab pos="463550" algn="l"/>
                        </a:tabLst>
                      </a:pPr>
                      <a:r>
                        <a:rPr lang="en-US" sz="1500" dirty="0">
                          <a:solidFill>
                            <a:schemeClr val="bg1"/>
                          </a:solidFill>
                          <a:effectLst/>
                        </a:rPr>
                        <a:t>	Rash maculopapular</a:t>
                      </a:r>
                      <a:endParaRPr lang="en-US" sz="1500" b="0" dirty="0">
                        <a:solidFill>
                          <a:schemeClr val="bg1"/>
                        </a:solidFill>
                        <a:effectLst/>
                        <a:latin typeface="+mn-lt"/>
                        <a:ea typeface="Calibri" panose="020F0502020204030204" pitchFamily="34" charset="0"/>
                        <a:cs typeface="Times New Roman" panose="02020603050405020304" pitchFamily="18" charset="0"/>
                      </a:endParaRPr>
                    </a:p>
                  </a:txBody>
                  <a:tcPr marL="91355" marR="91355" marT="9136" marB="9136" anchor="ctr">
                    <a:lnR w="12700" cap="flat" cmpd="sng" algn="ctr">
                      <a:solidFill>
                        <a:schemeClr val="tx1"/>
                      </a:solidFill>
                      <a:prstDash val="solid"/>
                      <a:round/>
                      <a:headEnd type="none" w="med" len="med"/>
                      <a:tailEnd type="none" w="med" len="med"/>
                    </a:lnR>
                    <a:solidFill>
                      <a:srgbClr val="124291"/>
                    </a:solidFill>
                  </a:tcPr>
                </a:tc>
                <a:tc>
                  <a:txBody>
                    <a:bodyPr/>
                    <a:lstStyle/>
                    <a:p>
                      <a:pPr marL="0" marR="0" algn="ctr">
                        <a:lnSpc>
                          <a:spcPct val="100000"/>
                        </a:lnSpc>
                        <a:spcBef>
                          <a:spcPts val="0"/>
                        </a:spcBef>
                        <a:spcAft>
                          <a:spcPts val="800"/>
                        </a:spcAft>
                      </a:pPr>
                      <a:r>
                        <a:rPr lang="en-US" sz="1500" dirty="0">
                          <a:solidFill>
                            <a:schemeClr val="bg1"/>
                          </a:solidFill>
                          <a:effectLst/>
                        </a:rPr>
                        <a:t>16</a:t>
                      </a:r>
                      <a:endParaRPr lang="en-US" sz="1500" b="0" dirty="0">
                        <a:solidFill>
                          <a:schemeClr val="bg1"/>
                        </a:solidFill>
                        <a:effectLst/>
                        <a:latin typeface="+mn-lt"/>
                        <a:ea typeface="Calibri" panose="020F0502020204030204" pitchFamily="34" charset="0"/>
                        <a:cs typeface="Times New Roman" panose="02020603050405020304" pitchFamily="18" charset="0"/>
                      </a:endParaRPr>
                    </a:p>
                  </a:txBody>
                  <a:tcPr marL="91355" marR="91355" marT="9136" marB="9136" anchor="ctr">
                    <a:lnL w="12700" cap="flat" cmpd="sng" algn="ctr">
                      <a:solidFill>
                        <a:schemeClr val="tx1"/>
                      </a:solidFill>
                      <a:prstDash val="solid"/>
                      <a:round/>
                      <a:headEnd type="none" w="med" len="med"/>
                      <a:tailEnd type="none" w="med" len="med"/>
                    </a:lnL>
                    <a:solidFill>
                      <a:srgbClr val="124291"/>
                    </a:solidFill>
                  </a:tcPr>
                </a:tc>
                <a:tc>
                  <a:txBody>
                    <a:bodyPr/>
                    <a:lstStyle/>
                    <a:p>
                      <a:pPr marL="0" marR="0" algn="ctr">
                        <a:lnSpc>
                          <a:spcPct val="100000"/>
                        </a:lnSpc>
                        <a:spcBef>
                          <a:spcPts val="0"/>
                        </a:spcBef>
                        <a:spcAft>
                          <a:spcPts val="800"/>
                        </a:spcAft>
                      </a:pPr>
                      <a:r>
                        <a:rPr lang="en-US" sz="1500" dirty="0">
                          <a:solidFill>
                            <a:schemeClr val="bg1"/>
                          </a:solidFill>
                          <a:effectLst/>
                        </a:rPr>
                        <a:t>7</a:t>
                      </a:r>
                      <a:endParaRPr lang="en-US" sz="1500" b="0" dirty="0">
                        <a:solidFill>
                          <a:schemeClr val="bg1"/>
                        </a:solidFill>
                        <a:effectLst/>
                        <a:latin typeface="+mn-lt"/>
                        <a:ea typeface="Calibri" panose="020F0502020204030204" pitchFamily="34" charset="0"/>
                        <a:cs typeface="Times New Roman" panose="02020603050405020304" pitchFamily="18" charset="0"/>
                      </a:endParaRPr>
                    </a:p>
                  </a:txBody>
                  <a:tcPr marL="91355" marR="91355" marT="9136" marB="9136" anchor="ctr">
                    <a:lnR w="12700" cap="flat" cmpd="sng" algn="ctr">
                      <a:solidFill>
                        <a:schemeClr val="tx1"/>
                      </a:solidFill>
                      <a:prstDash val="solid"/>
                      <a:round/>
                      <a:headEnd type="none" w="med" len="med"/>
                      <a:tailEnd type="none" w="med" len="med"/>
                    </a:lnR>
                    <a:solidFill>
                      <a:srgbClr val="124291"/>
                    </a:solidFill>
                  </a:tcPr>
                </a:tc>
                <a:tc>
                  <a:txBody>
                    <a:bodyPr/>
                    <a:lstStyle/>
                    <a:p>
                      <a:pPr marL="0" marR="0" algn="ctr">
                        <a:lnSpc>
                          <a:spcPct val="100000"/>
                        </a:lnSpc>
                        <a:spcBef>
                          <a:spcPts val="0"/>
                        </a:spcBef>
                        <a:spcAft>
                          <a:spcPts val="800"/>
                        </a:spcAft>
                      </a:pPr>
                      <a:r>
                        <a:rPr lang="en-US" sz="1500" b="0" dirty="0">
                          <a:solidFill>
                            <a:schemeClr val="bg1"/>
                          </a:solidFill>
                          <a:effectLst/>
                          <a:latin typeface="+mn-lt"/>
                          <a:ea typeface="Calibri" panose="020F0502020204030204" pitchFamily="34" charset="0"/>
                          <a:cs typeface="Times New Roman" panose="02020603050405020304" pitchFamily="18" charset="0"/>
                        </a:rPr>
                        <a:t>2</a:t>
                      </a:r>
                    </a:p>
                  </a:txBody>
                  <a:tcPr marL="91355" marR="91355" marT="9136" marB="9136" anchor="ctr">
                    <a:lnL w="12700" cap="flat" cmpd="sng" algn="ctr">
                      <a:solidFill>
                        <a:schemeClr val="tx1"/>
                      </a:solidFill>
                      <a:prstDash val="solid"/>
                      <a:round/>
                      <a:headEnd type="none" w="med" len="med"/>
                      <a:tailEnd type="none" w="med" len="med"/>
                    </a:lnL>
                    <a:solidFill>
                      <a:srgbClr val="124291"/>
                    </a:solidFill>
                  </a:tcPr>
                </a:tc>
                <a:tc>
                  <a:txBody>
                    <a:bodyPr/>
                    <a:lstStyle/>
                    <a:p>
                      <a:pPr marL="0" marR="0" algn="ctr">
                        <a:lnSpc>
                          <a:spcPct val="100000"/>
                        </a:lnSpc>
                        <a:spcBef>
                          <a:spcPts val="0"/>
                        </a:spcBef>
                        <a:spcAft>
                          <a:spcPts val="800"/>
                        </a:spcAft>
                      </a:pPr>
                      <a:r>
                        <a:rPr lang="en-US" sz="1500" dirty="0">
                          <a:solidFill>
                            <a:schemeClr val="bg1"/>
                          </a:solidFill>
                          <a:effectLst/>
                        </a:rPr>
                        <a:t>0</a:t>
                      </a:r>
                      <a:endParaRPr lang="en-US" sz="1500" b="0" dirty="0">
                        <a:solidFill>
                          <a:schemeClr val="bg1"/>
                        </a:solidFill>
                        <a:effectLst/>
                        <a:latin typeface="+mn-lt"/>
                        <a:ea typeface="Calibri" panose="020F0502020204030204" pitchFamily="34" charset="0"/>
                        <a:cs typeface="Times New Roman" panose="02020603050405020304" pitchFamily="18" charset="0"/>
                      </a:endParaRPr>
                    </a:p>
                  </a:txBody>
                  <a:tcPr marL="91355" marR="91355" marT="9136" marB="9136" anchor="ctr">
                    <a:lnR w="12700" cap="flat" cmpd="sng" algn="ctr">
                      <a:noFill/>
                      <a:prstDash val="solid"/>
                      <a:round/>
                      <a:headEnd type="none" w="med" len="med"/>
                      <a:tailEnd type="none" w="med" len="med"/>
                    </a:lnR>
                    <a:solidFill>
                      <a:srgbClr val="124291"/>
                    </a:solidFill>
                  </a:tcPr>
                </a:tc>
                <a:extLst>
                  <a:ext uri="{0D108BD9-81ED-4DB2-BD59-A6C34878D82A}">
                    <a16:rowId xmlns:a16="http://schemas.microsoft.com/office/drawing/2014/main" val="2620179476"/>
                  </a:ext>
                </a:extLst>
              </a:tr>
              <a:tr h="241584">
                <a:tc>
                  <a:txBody>
                    <a:bodyPr/>
                    <a:lstStyle/>
                    <a:p>
                      <a:pPr marL="0" marR="0">
                        <a:lnSpc>
                          <a:spcPct val="100000"/>
                        </a:lnSpc>
                        <a:spcBef>
                          <a:spcPts val="0"/>
                        </a:spcBef>
                        <a:spcAft>
                          <a:spcPts val="800"/>
                        </a:spcAft>
                        <a:tabLst>
                          <a:tab pos="463550" algn="l"/>
                        </a:tabLst>
                      </a:pPr>
                      <a:r>
                        <a:rPr lang="en-US" sz="1500" dirty="0">
                          <a:solidFill>
                            <a:schemeClr val="bg1"/>
                          </a:solidFill>
                          <a:effectLst/>
                        </a:rPr>
                        <a:t>	Anemia</a:t>
                      </a:r>
                      <a:endParaRPr lang="en-US" sz="1500" b="0" dirty="0">
                        <a:solidFill>
                          <a:schemeClr val="bg1"/>
                        </a:solidFill>
                        <a:effectLst/>
                        <a:latin typeface="+mn-lt"/>
                        <a:ea typeface="Calibri" panose="020F0502020204030204" pitchFamily="34" charset="0"/>
                        <a:cs typeface="Times New Roman" panose="02020603050405020304" pitchFamily="18" charset="0"/>
                      </a:endParaRPr>
                    </a:p>
                  </a:txBody>
                  <a:tcPr marL="91355" marR="91355" marT="9136" marB="9136" anchor="ctr">
                    <a:lnR w="12700" cap="flat" cmpd="sng" algn="ctr">
                      <a:solidFill>
                        <a:schemeClr val="tx1"/>
                      </a:solidFill>
                      <a:prstDash val="solid"/>
                      <a:round/>
                      <a:headEnd type="none" w="med" len="med"/>
                      <a:tailEnd type="none" w="med" len="med"/>
                    </a:lnR>
                    <a:solidFill>
                      <a:srgbClr val="002754"/>
                    </a:solidFill>
                  </a:tcPr>
                </a:tc>
                <a:tc>
                  <a:txBody>
                    <a:bodyPr/>
                    <a:lstStyle/>
                    <a:p>
                      <a:pPr marL="0" marR="0" algn="ctr">
                        <a:lnSpc>
                          <a:spcPct val="100000"/>
                        </a:lnSpc>
                        <a:spcBef>
                          <a:spcPts val="0"/>
                        </a:spcBef>
                        <a:spcAft>
                          <a:spcPts val="800"/>
                        </a:spcAft>
                      </a:pPr>
                      <a:r>
                        <a:rPr lang="en-US" sz="1500" dirty="0">
                          <a:solidFill>
                            <a:schemeClr val="bg1"/>
                          </a:solidFill>
                          <a:effectLst/>
                        </a:rPr>
                        <a:t>12</a:t>
                      </a:r>
                      <a:endParaRPr lang="en-US" sz="1500" b="0" dirty="0">
                        <a:solidFill>
                          <a:schemeClr val="bg1"/>
                        </a:solidFill>
                        <a:effectLst/>
                        <a:latin typeface="+mn-lt"/>
                        <a:ea typeface="Calibri" panose="020F0502020204030204" pitchFamily="34" charset="0"/>
                        <a:cs typeface="Times New Roman" panose="02020603050405020304" pitchFamily="18" charset="0"/>
                      </a:endParaRPr>
                    </a:p>
                  </a:txBody>
                  <a:tcPr marL="91355" marR="91355" marT="9136" marB="9136" anchor="ctr">
                    <a:lnL w="12700" cap="flat" cmpd="sng" algn="ctr">
                      <a:solidFill>
                        <a:schemeClr val="tx1"/>
                      </a:solidFill>
                      <a:prstDash val="solid"/>
                      <a:round/>
                      <a:headEnd type="none" w="med" len="med"/>
                      <a:tailEnd type="none" w="med" len="med"/>
                    </a:lnL>
                    <a:solidFill>
                      <a:srgbClr val="002754"/>
                    </a:solidFill>
                  </a:tcPr>
                </a:tc>
                <a:tc>
                  <a:txBody>
                    <a:bodyPr/>
                    <a:lstStyle/>
                    <a:p>
                      <a:pPr marL="0" marR="0" algn="ctr">
                        <a:lnSpc>
                          <a:spcPct val="100000"/>
                        </a:lnSpc>
                        <a:spcBef>
                          <a:spcPts val="0"/>
                        </a:spcBef>
                        <a:spcAft>
                          <a:spcPts val="800"/>
                        </a:spcAft>
                      </a:pPr>
                      <a:r>
                        <a:rPr lang="en-US" sz="1500" b="0" dirty="0">
                          <a:solidFill>
                            <a:schemeClr val="bg1"/>
                          </a:solidFill>
                          <a:effectLst/>
                          <a:latin typeface="+mn-lt"/>
                          <a:ea typeface="Calibri" panose="020F0502020204030204" pitchFamily="34" charset="0"/>
                          <a:cs typeface="Times New Roman" panose="02020603050405020304" pitchFamily="18" charset="0"/>
                        </a:rPr>
                        <a:t>3</a:t>
                      </a:r>
                    </a:p>
                  </a:txBody>
                  <a:tcPr marL="91355" marR="91355" marT="9136" marB="9136" anchor="ctr">
                    <a:lnR w="12700" cap="flat" cmpd="sng" algn="ctr">
                      <a:solidFill>
                        <a:schemeClr val="tx1"/>
                      </a:solidFill>
                      <a:prstDash val="solid"/>
                      <a:round/>
                      <a:headEnd type="none" w="med" len="med"/>
                      <a:tailEnd type="none" w="med" len="med"/>
                    </a:lnR>
                    <a:solidFill>
                      <a:srgbClr val="002754"/>
                    </a:solidFill>
                  </a:tcPr>
                </a:tc>
                <a:tc>
                  <a:txBody>
                    <a:bodyPr/>
                    <a:lstStyle/>
                    <a:p>
                      <a:pPr marL="0" marR="0" algn="ctr">
                        <a:lnSpc>
                          <a:spcPct val="100000"/>
                        </a:lnSpc>
                        <a:spcBef>
                          <a:spcPts val="0"/>
                        </a:spcBef>
                        <a:spcAft>
                          <a:spcPts val="800"/>
                        </a:spcAft>
                      </a:pPr>
                      <a:r>
                        <a:rPr lang="en-US" sz="1500" dirty="0">
                          <a:solidFill>
                            <a:schemeClr val="bg1"/>
                          </a:solidFill>
                          <a:effectLst/>
                        </a:rPr>
                        <a:t>20</a:t>
                      </a:r>
                      <a:endParaRPr lang="en-US" sz="1500" b="0" dirty="0">
                        <a:solidFill>
                          <a:schemeClr val="bg1"/>
                        </a:solidFill>
                        <a:effectLst/>
                        <a:latin typeface="+mn-lt"/>
                        <a:ea typeface="Calibri" panose="020F0502020204030204" pitchFamily="34" charset="0"/>
                        <a:cs typeface="Times New Roman" panose="02020603050405020304" pitchFamily="18" charset="0"/>
                      </a:endParaRPr>
                    </a:p>
                  </a:txBody>
                  <a:tcPr marL="91355" marR="91355" marT="9136" marB="9136" anchor="ctr">
                    <a:lnL w="12700" cap="flat" cmpd="sng" algn="ctr">
                      <a:solidFill>
                        <a:schemeClr val="tx1"/>
                      </a:solidFill>
                      <a:prstDash val="solid"/>
                      <a:round/>
                      <a:headEnd type="none" w="med" len="med"/>
                      <a:tailEnd type="none" w="med" len="med"/>
                    </a:lnL>
                    <a:solidFill>
                      <a:srgbClr val="002754"/>
                    </a:solidFill>
                  </a:tcPr>
                </a:tc>
                <a:tc>
                  <a:txBody>
                    <a:bodyPr/>
                    <a:lstStyle/>
                    <a:p>
                      <a:pPr marL="0" marR="0" algn="ctr">
                        <a:lnSpc>
                          <a:spcPct val="100000"/>
                        </a:lnSpc>
                        <a:spcBef>
                          <a:spcPts val="0"/>
                        </a:spcBef>
                        <a:spcAft>
                          <a:spcPts val="800"/>
                        </a:spcAft>
                      </a:pPr>
                      <a:r>
                        <a:rPr lang="en-US" sz="1500" b="0" dirty="0">
                          <a:solidFill>
                            <a:schemeClr val="bg1"/>
                          </a:solidFill>
                          <a:effectLst/>
                          <a:latin typeface="+mn-lt"/>
                          <a:ea typeface="Calibri" panose="020F0502020204030204" pitchFamily="34" charset="0"/>
                          <a:cs typeface="Times New Roman" panose="02020603050405020304" pitchFamily="18" charset="0"/>
                        </a:rPr>
                        <a:t>8</a:t>
                      </a:r>
                    </a:p>
                  </a:txBody>
                  <a:tcPr marL="91355" marR="91355" marT="9136" marB="9136" anchor="ctr">
                    <a:lnR w="12700" cap="flat" cmpd="sng" algn="ctr">
                      <a:noFill/>
                      <a:prstDash val="solid"/>
                      <a:round/>
                      <a:headEnd type="none" w="med" len="med"/>
                      <a:tailEnd type="none" w="med" len="med"/>
                    </a:lnR>
                    <a:solidFill>
                      <a:srgbClr val="002754"/>
                    </a:solidFill>
                  </a:tcPr>
                </a:tc>
                <a:extLst>
                  <a:ext uri="{0D108BD9-81ED-4DB2-BD59-A6C34878D82A}">
                    <a16:rowId xmlns:a16="http://schemas.microsoft.com/office/drawing/2014/main" val="193443030"/>
                  </a:ext>
                </a:extLst>
              </a:tr>
              <a:tr h="241584">
                <a:tc>
                  <a:txBody>
                    <a:bodyPr/>
                    <a:lstStyle/>
                    <a:p>
                      <a:pPr marL="0" marR="0">
                        <a:lnSpc>
                          <a:spcPct val="100000"/>
                        </a:lnSpc>
                        <a:spcBef>
                          <a:spcPts val="0"/>
                        </a:spcBef>
                        <a:spcAft>
                          <a:spcPts val="800"/>
                        </a:spcAft>
                        <a:tabLst>
                          <a:tab pos="463550" algn="l"/>
                        </a:tabLst>
                      </a:pPr>
                      <a:r>
                        <a:rPr lang="en-US" sz="1500" dirty="0">
                          <a:solidFill>
                            <a:schemeClr val="bg1"/>
                          </a:solidFill>
                          <a:effectLst/>
                        </a:rPr>
                        <a:t>	Neutrophil count decreased</a:t>
                      </a:r>
                      <a:endParaRPr lang="en-US" sz="1500" b="0" dirty="0">
                        <a:solidFill>
                          <a:schemeClr val="bg1"/>
                        </a:solidFill>
                        <a:effectLst/>
                        <a:latin typeface="+mn-lt"/>
                        <a:ea typeface="Calibri" panose="020F0502020204030204" pitchFamily="34" charset="0"/>
                        <a:cs typeface="Times New Roman" panose="02020603050405020304" pitchFamily="18" charset="0"/>
                      </a:endParaRPr>
                    </a:p>
                  </a:txBody>
                  <a:tcPr marL="91355" marR="91355" marT="9136" marB="9136" anchor="ctr">
                    <a:lnR w="12700" cap="flat" cmpd="sng" algn="ctr">
                      <a:solidFill>
                        <a:schemeClr val="tx1"/>
                      </a:solidFill>
                      <a:prstDash val="solid"/>
                      <a:round/>
                      <a:headEnd type="none" w="med" len="med"/>
                      <a:tailEnd type="none" w="med" len="med"/>
                    </a:lnR>
                    <a:solidFill>
                      <a:srgbClr val="124291"/>
                    </a:solidFill>
                  </a:tcPr>
                </a:tc>
                <a:tc>
                  <a:txBody>
                    <a:bodyPr/>
                    <a:lstStyle/>
                    <a:p>
                      <a:pPr marL="0" marR="0" algn="ctr">
                        <a:lnSpc>
                          <a:spcPct val="100000"/>
                        </a:lnSpc>
                        <a:spcBef>
                          <a:spcPts val="0"/>
                        </a:spcBef>
                        <a:spcAft>
                          <a:spcPts val="800"/>
                        </a:spcAft>
                      </a:pPr>
                      <a:r>
                        <a:rPr lang="en-US" sz="1500" dirty="0">
                          <a:solidFill>
                            <a:schemeClr val="bg1"/>
                          </a:solidFill>
                          <a:effectLst/>
                        </a:rPr>
                        <a:t>10</a:t>
                      </a:r>
                      <a:endParaRPr lang="en-US" sz="1500" b="0" dirty="0">
                        <a:solidFill>
                          <a:schemeClr val="bg1"/>
                        </a:solidFill>
                        <a:effectLst/>
                        <a:latin typeface="+mn-lt"/>
                        <a:ea typeface="Calibri" panose="020F0502020204030204" pitchFamily="34" charset="0"/>
                        <a:cs typeface="Times New Roman" panose="02020603050405020304" pitchFamily="18" charset="0"/>
                      </a:endParaRPr>
                    </a:p>
                  </a:txBody>
                  <a:tcPr marL="91355" marR="91355" marT="9136" marB="9136" anchor="ctr">
                    <a:lnL w="12700" cap="flat" cmpd="sng" algn="ctr">
                      <a:solidFill>
                        <a:schemeClr val="tx1"/>
                      </a:solidFill>
                      <a:prstDash val="solid"/>
                      <a:round/>
                      <a:headEnd type="none" w="med" len="med"/>
                      <a:tailEnd type="none" w="med" len="med"/>
                    </a:lnL>
                    <a:solidFill>
                      <a:srgbClr val="124291"/>
                    </a:solidFill>
                  </a:tcPr>
                </a:tc>
                <a:tc>
                  <a:txBody>
                    <a:bodyPr/>
                    <a:lstStyle/>
                    <a:p>
                      <a:pPr marL="0" marR="0" algn="ctr">
                        <a:lnSpc>
                          <a:spcPct val="100000"/>
                        </a:lnSpc>
                        <a:spcBef>
                          <a:spcPts val="0"/>
                        </a:spcBef>
                        <a:spcAft>
                          <a:spcPts val="800"/>
                        </a:spcAft>
                      </a:pPr>
                      <a:r>
                        <a:rPr lang="en-US" sz="1500" dirty="0">
                          <a:solidFill>
                            <a:schemeClr val="bg1"/>
                          </a:solidFill>
                          <a:effectLst/>
                        </a:rPr>
                        <a:t>6</a:t>
                      </a:r>
                      <a:endParaRPr lang="en-US" sz="1500" b="0" dirty="0">
                        <a:solidFill>
                          <a:schemeClr val="bg1"/>
                        </a:solidFill>
                        <a:effectLst/>
                        <a:latin typeface="+mn-lt"/>
                        <a:ea typeface="Calibri" panose="020F0502020204030204" pitchFamily="34" charset="0"/>
                        <a:cs typeface="Times New Roman" panose="02020603050405020304" pitchFamily="18" charset="0"/>
                      </a:endParaRPr>
                    </a:p>
                  </a:txBody>
                  <a:tcPr marL="91355" marR="91355" marT="9136" marB="9136" anchor="ctr">
                    <a:lnR w="12700" cap="flat" cmpd="sng" algn="ctr">
                      <a:solidFill>
                        <a:schemeClr val="tx1"/>
                      </a:solidFill>
                      <a:prstDash val="solid"/>
                      <a:round/>
                      <a:headEnd type="none" w="med" len="med"/>
                      <a:tailEnd type="none" w="med" len="med"/>
                    </a:lnR>
                    <a:solidFill>
                      <a:srgbClr val="124291"/>
                    </a:solidFill>
                  </a:tcPr>
                </a:tc>
                <a:tc>
                  <a:txBody>
                    <a:bodyPr/>
                    <a:lstStyle/>
                    <a:p>
                      <a:pPr marL="0" marR="0" algn="ctr">
                        <a:lnSpc>
                          <a:spcPct val="100000"/>
                        </a:lnSpc>
                        <a:spcBef>
                          <a:spcPts val="0"/>
                        </a:spcBef>
                        <a:spcAft>
                          <a:spcPts val="800"/>
                        </a:spcAft>
                      </a:pPr>
                      <a:r>
                        <a:rPr lang="en-US" sz="1500" dirty="0">
                          <a:solidFill>
                            <a:schemeClr val="bg1"/>
                          </a:solidFill>
                          <a:effectLst/>
                        </a:rPr>
                        <a:t>17</a:t>
                      </a:r>
                      <a:endParaRPr lang="en-US" sz="1500" b="0" dirty="0">
                        <a:solidFill>
                          <a:schemeClr val="bg1"/>
                        </a:solidFill>
                        <a:effectLst/>
                        <a:latin typeface="+mn-lt"/>
                        <a:ea typeface="Calibri" panose="020F0502020204030204" pitchFamily="34" charset="0"/>
                        <a:cs typeface="Times New Roman" panose="02020603050405020304" pitchFamily="18" charset="0"/>
                      </a:endParaRPr>
                    </a:p>
                  </a:txBody>
                  <a:tcPr marL="91355" marR="91355" marT="9136" marB="9136" anchor="ctr">
                    <a:lnL w="12700" cap="flat" cmpd="sng" algn="ctr">
                      <a:solidFill>
                        <a:schemeClr val="tx1"/>
                      </a:solidFill>
                      <a:prstDash val="solid"/>
                      <a:round/>
                      <a:headEnd type="none" w="med" len="med"/>
                      <a:tailEnd type="none" w="med" len="med"/>
                    </a:lnL>
                    <a:solidFill>
                      <a:srgbClr val="124291"/>
                    </a:solidFill>
                  </a:tcPr>
                </a:tc>
                <a:tc>
                  <a:txBody>
                    <a:bodyPr/>
                    <a:lstStyle/>
                    <a:p>
                      <a:pPr marL="0" marR="0" algn="ctr">
                        <a:lnSpc>
                          <a:spcPct val="100000"/>
                        </a:lnSpc>
                        <a:spcBef>
                          <a:spcPts val="0"/>
                        </a:spcBef>
                        <a:spcAft>
                          <a:spcPts val="800"/>
                        </a:spcAft>
                      </a:pPr>
                      <a:r>
                        <a:rPr lang="en-US" sz="1500" dirty="0">
                          <a:solidFill>
                            <a:schemeClr val="bg1"/>
                          </a:solidFill>
                          <a:effectLst/>
                        </a:rPr>
                        <a:t>13</a:t>
                      </a:r>
                      <a:endParaRPr lang="en-US" sz="1500" b="0" dirty="0">
                        <a:solidFill>
                          <a:schemeClr val="bg1"/>
                        </a:solidFill>
                        <a:effectLst/>
                        <a:latin typeface="+mn-lt"/>
                        <a:ea typeface="Calibri" panose="020F0502020204030204" pitchFamily="34" charset="0"/>
                        <a:cs typeface="Times New Roman" panose="02020603050405020304" pitchFamily="18" charset="0"/>
                      </a:endParaRPr>
                    </a:p>
                  </a:txBody>
                  <a:tcPr marL="91355" marR="91355" marT="9136" marB="9136" anchor="ctr">
                    <a:lnR w="12700" cap="flat" cmpd="sng" algn="ctr">
                      <a:noFill/>
                      <a:prstDash val="solid"/>
                      <a:round/>
                      <a:headEnd type="none" w="med" len="med"/>
                      <a:tailEnd type="none" w="med" len="med"/>
                    </a:lnR>
                    <a:solidFill>
                      <a:srgbClr val="124291"/>
                    </a:solidFill>
                  </a:tcPr>
                </a:tc>
                <a:extLst>
                  <a:ext uri="{0D108BD9-81ED-4DB2-BD59-A6C34878D82A}">
                    <a16:rowId xmlns:a16="http://schemas.microsoft.com/office/drawing/2014/main" val="702854479"/>
                  </a:ext>
                </a:extLst>
              </a:tr>
              <a:tr h="241584">
                <a:tc>
                  <a:txBody>
                    <a:bodyPr/>
                    <a:lstStyle/>
                    <a:p>
                      <a:pPr marL="463550" marR="0" indent="-463550">
                        <a:lnSpc>
                          <a:spcPct val="100000"/>
                        </a:lnSpc>
                        <a:spcBef>
                          <a:spcPts val="0"/>
                        </a:spcBef>
                        <a:spcAft>
                          <a:spcPts val="800"/>
                        </a:spcAft>
                        <a:tabLst>
                          <a:tab pos="463550" algn="l"/>
                        </a:tabLst>
                      </a:pPr>
                      <a:r>
                        <a:rPr lang="en-US" sz="1500" dirty="0">
                          <a:solidFill>
                            <a:schemeClr val="bg1"/>
                          </a:solidFill>
                          <a:effectLst/>
                        </a:rPr>
                        <a:t>	Neutropenia</a:t>
                      </a:r>
                      <a:endParaRPr lang="en-US" sz="1500" b="0" dirty="0">
                        <a:solidFill>
                          <a:schemeClr val="bg1"/>
                        </a:solidFill>
                        <a:effectLst/>
                        <a:latin typeface="+mn-lt"/>
                        <a:ea typeface="Calibri" panose="020F0502020204030204" pitchFamily="34" charset="0"/>
                        <a:cs typeface="Times New Roman" panose="02020603050405020304" pitchFamily="18" charset="0"/>
                      </a:endParaRPr>
                    </a:p>
                  </a:txBody>
                  <a:tcPr marL="91355" marR="91355" marT="9136" marB="9136" anchor="ctr">
                    <a:lnR w="12700" cap="flat" cmpd="sng" algn="ctr">
                      <a:solidFill>
                        <a:schemeClr val="tx1"/>
                      </a:solidFill>
                      <a:prstDash val="solid"/>
                      <a:round/>
                      <a:headEnd type="none" w="med" len="med"/>
                      <a:tailEnd type="none" w="med" len="med"/>
                    </a:lnR>
                    <a:solidFill>
                      <a:srgbClr val="002754"/>
                    </a:solidFill>
                  </a:tcPr>
                </a:tc>
                <a:tc>
                  <a:txBody>
                    <a:bodyPr/>
                    <a:lstStyle/>
                    <a:p>
                      <a:pPr marL="0" marR="0" algn="ctr">
                        <a:lnSpc>
                          <a:spcPct val="100000"/>
                        </a:lnSpc>
                        <a:spcBef>
                          <a:spcPts val="0"/>
                        </a:spcBef>
                        <a:spcAft>
                          <a:spcPts val="800"/>
                        </a:spcAft>
                      </a:pPr>
                      <a:r>
                        <a:rPr lang="en-US" sz="1500" b="0" dirty="0">
                          <a:solidFill>
                            <a:schemeClr val="bg1"/>
                          </a:solidFill>
                          <a:effectLst/>
                          <a:latin typeface="+mn-lt"/>
                          <a:ea typeface="Calibri" panose="020F0502020204030204" pitchFamily="34" charset="0"/>
                          <a:cs typeface="Times New Roman" panose="02020603050405020304" pitchFamily="18" charset="0"/>
                        </a:rPr>
                        <a:t>7</a:t>
                      </a:r>
                    </a:p>
                  </a:txBody>
                  <a:tcPr marL="91355" marR="91355" marT="9136" marB="9136" anchor="ctr">
                    <a:lnL w="12700" cap="flat" cmpd="sng" algn="ctr">
                      <a:solidFill>
                        <a:schemeClr val="tx1"/>
                      </a:solidFill>
                      <a:prstDash val="solid"/>
                      <a:round/>
                      <a:headEnd type="none" w="med" len="med"/>
                      <a:tailEnd type="none" w="med" len="med"/>
                    </a:lnL>
                    <a:solidFill>
                      <a:srgbClr val="002754"/>
                    </a:solidFill>
                  </a:tcPr>
                </a:tc>
                <a:tc>
                  <a:txBody>
                    <a:bodyPr/>
                    <a:lstStyle/>
                    <a:p>
                      <a:pPr marL="0" marR="0" algn="ctr">
                        <a:lnSpc>
                          <a:spcPct val="100000"/>
                        </a:lnSpc>
                        <a:spcBef>
                          <a:spcPts val="0"/>
                        </a:spcBef>
                        <a:spcAft>
                          <a:spcPts val="800"/>
                        </a:spcAft>
                      </a:pPr>
                      <a:r>
                        <a:rPr lang="en-US" sz="1500" b="0" dirty="0">
                          <a:solidFill>
                            <a:schemeClr val="bg1"/>
                          </a:solidFill>
                          <a:effectLst/>
                          <a:latin typeface="+mn-lt"/>
                          <a:ea typeface="Calibri" panose="020F0502020204030204" pitchFamily="34" charset="0"/>
                          <a:cs typeface="Times New Roman" panose="02020603050405020304" pitchFamily="18" charset="0"/>
                        </a:rPr>
                        <a:t>5</a:t>
                      </a:r>
                    </a:p>
                  </a:txBody>
                  <a:tcPr marL="91355" marR="91355" marT="9136" marB="9136" anchor="ctr">
                    <a:lnR w="12700" cap="flat" cmpd="sng" algn="ctr">
                      <a:solidFill>
                        <a:schemeClr val="tx1"/>
                      </a:solidFill>
                      <a:prstDash val="solid"/>
                      <a:round/>
                      <a:headEnd type="none" w="med" len="med"/>
                      <a:tailEnd type="none" w="med" len="med"/>
                    </a:lnR>
                    <a:solidFill>
                      <a:srgbClr val="002754"/>
                    </a:solidFill>
                  </a:tcPr>
                </a:tc>
                <a:tc>
                  <a:txBody>
                    <a:bodyPr/>
                    <a:lstStyle/>
                    <a:p>
                      <a:pPr marL="0" marR="0" algn="ctr">
                        <a:lnSpc>
                          <a:spcPct val="100000"/>
                        </a:lnSpc>
                        <a:spcBef>
                          <a:spcPts val="0"/>
                        </a:spcBef>
                        <a:spcAft>
                          <a:spcPts val="800"/>
                        </a:spcAft>
                      </a:pPr>
                      <a:r>
                        <a:rPr lang="en-US" sz="1500" dirty="0">
                          <a:solidFill>
                            <a:schemeClr val="bg1"/>
                          </a:solidFill>
                          <a:effectLst/>
                        </a:rPr>
                        <a:t>8</a:t>
                      </a:r>
                      <a:endParaRPr lang="en-US" sz="1500" b="0" dirty="0">
                        <a:solidFill>
                          <a:schemeClr val="bg1"/>
                        </a:solidFill>
                        <a:effectLst/>
                        <a:latin typeface="+mn-lt"/>
                        <a:ea typeface="Calibri" panose="020F0502020204030204" pitchFamily="34" charset="0"/>
                        <a:cs typeface="Times New Roman" panose="02020603050405020304" pitchFamily="18" charset="0"/>
                      </a:endParaRPr>
                    </a:p>
                  </a:txBody>
                  <a:tcPr marL="91355" marR="91355" marT="9136" marB="9136" anchor="ctr">
                    <a:lnL w="12700" cap="flat" cmpd="sng" algn="ctr">
                      <a:solidFill>
                        <a:schemeClr val="tx1"/>
                      </a:solidFill>
                      <a:prstDash val="solid"/>
                      <a:round/>
                      <a:headEnd type="none" w="med" len="med"/>
                      <a:tailEnd type="none" w="med" len="med"/>
                    </a:lnL>
                    <a:solidFill>
                      <a:srgbClr val="002754"/>
                    </a:solidFill>
                  </a:tcPr>
                </a:tc>
                <a:tc>
                  <a:txBody>
                    <a:bodyPr/>
                    <a:lstStyle/>
                    <a:p>
                      <a:pPr marL="0" marR="0" algn="ctr">
                        <a:lnSpc>
                          <a:spcPct val="100000"/>
                        </a:lnSpc>
                        <a:spcBef>
                          <a:spcPts val="0"/>
                        </a:spcBef>
                        <a:spcAft>
                          <a:spcPts val="800"/>
                        </a:spcAft>
                      </a:pPr>
                      <a:r>
                        <a:rPr lang="en-US" sz="1500" dirty="0">
                          <a:solidFill>
                            <a:schemeClr val="bg1"/>
                          </a:solidFill>
                          <a:effectLst/>
                        </a:rPr>
                        <a:t>6</a:t>
                      </a:r>
                      <a:endParaRPr lang="en-US" sz="1500" b="0" dirty="0">
                        <a:solidFill>
                          <a:schemeClr val="bg1"/>
                        </a:solidFill>
                        <a:effectLst/>
                        <a:latin typeface="+mn-lt"/>
                        <a:ea typeface="Calibri" panose="020F0502020204030204" pitchFamily="34" charset="0"/>
                        <a:cs typeface="Times New Roman" panose="02020603050405020304" pitchFamily="18" charset="0"/>
                      </a:endParaRPr>
                    </a:p>
                  </a:txBody>
                  <a:tcPr marL="91355" marR="91355" marT="9136" marB="9136" anchor="ctr">
                    <a:lnR w="12700" cap="flat" cmpd="sng" algn="ctr">
                      <a:noFill/>
                      <a:prstDash val="solid"/>
                      <a:round/>
                      <a:headEnd type="none" w="med" len="med"/>
                      <a:tailEnd type="none" w="med" len="med"/>
                    </a:lnR>
                    <a:solidFill>
                      <a:srgbClr val="002754"/>
                    </a:solidFill>
                  </a:tcPr>
                </a:tc>
                <a:extLst>
                  <a:ext uri="{0D108BD9-81ED-4DB2-BD59-A6C34878D82A}">
                    <a16:rowId xmlns:a16="http://schemas.microsoft.com/office/drawing/2014/main" val="2445115873"/>
                  </a:ext>
                </a:extLst>
              </a:tr>
              <a:tr h="241584">
                <a:tc>
                  <a:txBody>
                    <a:bodyPr/>
                    <a:lstStyle/>
                    <a:p>
                      <a:pPr marL="0" marR="0">
                        <a:lnSpc>
                          <a:spcPct val="100000"/>
                        </a:lnSpc>
                        <a:spcBef>
                          <a:spcPts val="0"/>
                        </a:spcBef>
                        <a:spcAft>
                          <a:spcPts val="800"/>
                        </a:spcAft>
                        <a:tabLst>
                          <a:tab pos="463550" algn="l"/>
                        </a:tabLst>
                      </a:pPr>
                      <a:r>
                        <a:rPr lang="en-US" sz="1500" dirty="0">
                          <a:solidFill>
                            <a:schemeClr val="bg1"/>
                          </a:solidFill>
                          <a:effectLst/>
                        </a:rPr>
                        <a:t>	White blood cell decreased</a:t>
                      </a:r>
                      <a:endParaRPr lang="en-US" sz="1500" b="0" dirty="0">
                        <a:solidFill>
                          <a:schemeClr val="bg1"/>
                        </a:solidFill>
                        <a:effectLst/>
                        <a:latin typeface="+mn-lt"/>
                        <a:ea typeface="Calibri" panose="020F0502020204030204" pitchFamily="34" charset="0"/>
                        <a:cs typeface="Times New Roman" panose="02020603050405020304" pitchFamily="18" charset="0"/>
                      </a:endParaRPr>
                    </a:p>
                  </a:txBody>
                  <a:tcPr marL="91355" marR="91355" marT="9136" marB="9136" anchor="ctr">
                    <a:lnR w="12700" cap="flat" cmpd="sng" algn="ctr">
                      <a:solidFill>
                        <a:schemeClr val="tx1"/>
                      </a:solidFill>
                      <a:prstDash val="solid"/>
                      <a:round/>
                      <a:headEnd type="none" w="med" len="med"/>
                      <a:tailEnd type="none" w="med" len="med"/>
                    </a:lnR>
                    <a:solidFill>
                      <a:srgbClr val="124291"/>
                    </a:solidFill>
                  </a:tcPr>
                </a:tc>
                <a:tc>
                  <a:txBody>
                    <a:bodyPr/>
                    <a:lstStyle/>
                    <a:p>
                      <a:pPr marL="0" marR="0" algn="ctr">
                        <a:lnSpc>
                          <a:spcPct val="100000"/>
                        </a:lnSpc>
                        <a:spcBef>
                          <a:spcPts val="0"/>
                        </a:spcBef>
                        <a:spcAft>
                          <a:spcPts val="800"/>
                        </a:spcAft>
                      </a:pPr>
                      <a:r>
                        <a:rPr lang="en-US" sz="1500" dirty="0">
                          <a:solidFill>
                            <a:schemeClr val="bg1"/>
                          </a:solidFill>
                          <a:effectLst/>
                        </a:rPr>
                        <a:t>5</a:t>
                      </a:r>
                      <a:endParaRPr lang="en-US" sz="1500" b="0" dirty="0">
                        <a:solidFill>
                          <a:schemeClr val="bg1"/>
                        </a:solidFill>
                        <a:effectLst/>
                        <a:latin typeface="+mn-lt"/>
                        <a:ea typeface="Calibri" panose="020F0502020204030204" pitchFamily="34" charset="0"/>
                        <a:cs typeface="Times New Roman" panose="02020603050405020304" pitchFamily="18" charset="0"/>
                      </a:endParaRPr>
                    </a:p>
                  </a:txBody>
                  <a:tcPr marL="91355" marR="91355" marT="9136" marB="9136" anchor="ctr">
                    <a:lnL w="12700" cap="flat" cmpd="sng" algn="ctr">
                      <a:solidFill>
                        <a:schemeClr val="tx1"/>
                      </a:solidFill>
                      <a:prstDash val="solid"/>
                      <a:round/>
                      <a:headEnd type="none" w="med" len="med"/>
                      <a:tailEnd type="none" w="med" len="med"/>
                    </a:lnL>
                    <a:solidFill>
                      <a:srgbClr val="124291"/>
                    </a:solidFill>
                  </a:tcPr>
                </a:tc>
                <a:tc>
                  <a:txBody>
                    <a:bodyPr/>
                    <a:lstStyle/>
                    <a:p>
                      <a:pPr marL="0" marR="0" algn="ctr">
                        <a:lnSpc>
                          <a:spcPct val="100000"/>
                        </a:lnSpc>
                        <a:spcBef>
                          <a:spcPts val="0"/>
                        </a:spcBef>
                        <a:spcAft>
                          <a:spcPts val="800"/>
                        </a:spcAft>
                      </a:pPr>
                      <a:r>
                        <a:rPr lang="en-US" sz="1500" dirty="0">
                          <a:solidFill>
                            <a:schemeClr val="bg1"/>
                          </a:solidFill>
                          <a:effectLst/>
                        </a:rPr>
                        <a:t>1</a:t>
                      </a:r>
                      <a:endParaRPr lang="en-US" sz="1500" b="0" dirty="0">
                        <a:solidFill>
                          <a:schemeClr val="bg1"/>
                        </a:solidFill>
                        <a:effectLst/>
                        <a:latin typeface="+mn-lt"/>
                        <a:ea typeface="Calibri" panose="020F0502020204030204" pitchFamily="34" charset="0"/>
                        <a:cs typeface="Times New Roman" panose="02020603050405020304" pitchFamily="18" charset="0"/>
                      </a:endParaRPr>
                    </a:p>
                  </a:txBody>
                  <a:tcPr marL="91355" marR="91355" marT="9136" marB="9136" anchor="ctr">
                    <a:lnR w="12700" cap="flat" cmpd="sng" algn="ctr">
                      <a:solidFill>
                        <a:schemeClr val="tx1"/>
                      </a:solidFill>
                      <a:prstDash val="solid"/>
                      <a:round/>
                      <a:headEnd type="none" w="med" len="med"/>
                      <a:tailEnd type="none" w="med" len="med"/>
                    </a:lnR>
                    <a:solidFill>
                      <a:srgbClr val="124291"/>
                    </a:solidFill>
                  </a:tcPr>
                </a:tc>
                <a:tc>
                  <a:txBody>
                    <a:bodyPr/>
                    <a:lstStyle/>
                    <a:p>
                      <a:pPr marL="0" marR="0" algn="ctr">
                        <a:lnSpc>
                          <a:spcPct val="100000"/>
                        </a:lnSpc>
                        <a:spcBef>
                          <a:spcPts val="0"/>
                        </a:spcBef>
                        <a:spcAft>
                          <a:spcPts val="800"/>
                        </a:spcAft>
                      </a:pPr>
                      <a:r>
                        <a:rPr lang="en-US" sz="1500" dirty="0">
                          <a:solidFill>
                            <a:schemeClr val="bg1"/>
                          </a:solidFill>
                          <a:effectLst/>
                        </a:rPr>
                        <a:t>11</a:t>
                      </a:r>
                      <a:endParaRPr lang="en-US" sz="1500" b="0" dirty="0">
                        <a:solidFill>
                          <a:schemeClr val="bg1"/>
                        </a:solidFill>
                        <a:effectLst/>
                        <a:latin typeface="+mn-lt"/>
                        <a:ea typeface="Calibri" panose="020F0502020204030204" pitchFamily="34" charset="0"/>
                        <a:cs typeface="Times New Roman" panose="02020603050405020304" pitchFamily="18" charset="0"/>
                      </a:endParaRPr>
                    </a:p>
                  </a:txBody>
                  <a:tcPr marL="91355" marR="91355" marT="9136" marB="9136" anchor="ctr">
                    <a:lnL w="12700" cap="flat" cmpd="sng" algn="ctr">
                      <a:solidFill>
                        <a:schemeClr val="tx1"/>
                      </a:solidFill>
                      <a:prstDash val="solid"/>
                      <a:round/>
                      <a:headEnd type="none" w="med" len="med"/>
                      <a:tailEnd type="none" w="med" len="med"/>
                    </a:lnL>
                    <a:solidFill>
                      <a:srgbClr val="124291"/>
                    </a:solidFill>
                  </a:tcPr>
                </a:tc>
                <a:tc>
                  <a:txBody>
                    <a:bodyPr/>
                    <a:lstStyle/>
                    <a:p>
                      <a:pPr marL="0" marR="0" algn="ctr">
                        <a:lnSpc>
                          <a:spcPct val="100000"/>
                        </a:lnSpc>
                        <a:spcBef>
                          <a:spcPts val="0"/>
                        </a:spcBef>
                        <a:spcAft>
                          <a:spcPts val="800"/>
                        </a:spcAft>
                      </a:pPr>
                      <a:r>
                        <a:rPr lang="en-US" sz="1500" b="0" dirty="0">
                          <a:solidFill>
                            <a:schemeClr val="bg1"/>
                          </a:solidFill>
                          <a:effectLst/>
                          <a:latin typeface="+mn-lt"/>
                          <a:ea typeface="Calibri" panose="020F0502020204030204" pitchFamily="34" charset="0"/>
                          <a:cs typeface="Times New Roman" panose="02020603050405020304" pitchFamily="18" charset="0"/>
                        </a:rPr>
                        <a:t>7</a:t>
                      </a:r>
                    </a:p>
                  </a:txBody>
                  <a:tcPr marL="91355" marR="91355" marT="9136" marB="9136" anchor="ctr">
                    <a:lnR w="12700" cap="flat" cmpd="sng" algn="ctr">
                      <a:noFill/>
                      <a:prstDash val="solid"/>
                      <a:round/>
                      <a:headEnd type="none" w="med" len="med"/>
                      <a:tailEnd type="none" w="med" len="med"/>
                    </a:lnR>
                    <a:solidFill>
                      <a:srgbClr val="124291"/>
                    </a:solidFill>
                  </a:tcPr>
                </a:tc>
                <a:extLst>
                  <a:ext uri="{0D108BD9-81ED-4DB2-BD59-A6C34878D82A}">
                    <a16:rowId xmlns:a16="http://schemas.microsoft.com/office/drawing/2014/main" val="1513133730"/>
                  </a:ext>
                </a:extLst>
              </a:tr>
              <a:tr h="241584">
                <a:tc>
                  <a:txBody>
                    <a:bodyPr/>
                    <a:lstStyle/>
                    <a:p>
                      <a:pPr marL="0" marR="0">
                        <a:lnSpc>
                          <a:spcPct val="100000"/>
                        </a:lnSpc>
                        <a:spcBef>
                          <a:spcPts val="0"/>
                        </a:spcBef>
                        <a:spcAft>
                          <a:spcPts val="800"/>
                        </a:spcAft>
                        <a:tabLst>
                          <a:tab pos="463550" algn="l"/>
                        </a:tabLst>
                      </a:pPr>
                      <a:r>
                        <a:rPr lang="en-US" sz="1500" dirty="0">
                          <a:solidFill>
                            <a:schemeClr val="bg1"/>
                          </a:solidFill>
                          <a:effectLst/>
                        </a:rPr>
                        <a:t>	Febrile neutropenia</a:t>
                      </a:r>
                      <a:endParaRPr lang="en-US" sz="1500" b="0" dirty="0">
                        <a:solidFill>
                          <a:schemeClr val="bg1"/>
                        </a:solidFill>
                        <a:effectLst/>
                        <a:latin typeface="+mn-lt"/>
                        <a:ea typeface="Calibri" panose="020F0502020204030204" pitchFamily="34" charset="0"/>
                        <a:cs typeface="Times New Roman" panose="02020603050405020304" pitchFamily="18" charset="0"/>
                      </a:endParaRPr>
                    </a:p>
                  </a:txBody>
                  <a:tcPr marL="91355" marR="91355" marT="9136" marB="9136"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2754"/>
                    </a:solidFill>
                  </a:tcPr>
                </a:tc>
                <a:tc>
                  <a:txBody>
                    <a:bodyPr/>
                    <a:lstStyle/>
                    <a:p>
                      <a:pPr marL="0" marR="0" algn="ctr">
                        <a:lnSpc>
                          <a:spcPct val="100000"/>
                        </a:lnSpc>
                        <a:spcBef>
                          <a:spcPts val="0"/>
                        </a:spcBef>
                        <a:spcAft>
                          <a:spcPts val="800"/>
                        </a:spcAft>
                      </a:pPr>
                      <a:r>
                        <a:rPr lang="en-US" sz="1500" b="0" dirty="0">
                          <a:solidFill>
                            <a:schemeClr val="bg1"/>
                          </a:solidFill>
                          <a:effectLst/>
                          <a:latin typeface="+mn-lt"/>
                          <a:ea typeface="Calibri" panose="020F0502020204030204" pitchFamily="34" charset="0"/>
                          <a:cs typeface="Times New Roman" panose="02020603050405020304" pitchFamily="18" charset="0"/>
                        </a:rPr>
                        <a:t>1</a:t>
                      </a:r>
                    </a:p>
                  </a:txBody>
                  <a:tcPr marL="91355" marR="91355" marT="9136" marB="9136"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002754"/>
                    </a:solidFill>
                  </a:tcPr>
                </a:tc>
                <a:tc>
                  <a:txBody>
                    <a:bodyPr/>
                    <a:lstStyle/>
                    <a:p>
                      <a:pPr marL="0" marR="0" algn="ctr">
                        <a:lnSpc>
                          <a:spcPct val="100000"/>
                        </a:lnSpc>
                        <a:spcBef>
                          <a:spcPts val="0"/>
                        </a:spcBef>
                        <a:spcAft>
                          <a:spcPts val="800"/>
                        </a:spcAft>
                      </a:pPr>
                      <a:r>
                        <a:rPr lang="en-US" sz="1500" b="0" dirty="0">
                          <a:solidFill>
                            <a:schemeClr val="bg1"/>
                          </a:solidFill>
                          <a:effectLst/>
                          <a:latin typeface="+mn-lt"/>
                          <a:ea typeface="Calibri" panose="020F0502020204030204" pitchFamily="34" charset="0"/>
                          <a:cs typeface="Times New Roman" panose="02020603050405020304" pitchFamily="18" charset="0"/>
                        </a:rPr>
                        <a:t>1</a:t>
                      </a:r>
                    </a:p>
                  </a:txBody>
                  <a:tcPr marL="91355" marR="91355" marT="9136" marB="9136"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2754"/>
                    </a:solidFill>
                  </a:tcPr>
                </a:tc>
                <a:tc>
                  <a:txBody>
                    <a:bodyPr/>
                    <a:lstStyle/>
                    <a:p>
                      <a:pPr marL="0" marR="0" algn="ctr">
                        <a:lnSpc>
                          <a:spcPct val="100000"/>
                        </a:lnSpc>
                        <a:spcBef>
                          <a:spcPts val="0"/>
                        </a:spcBef>
                        <a:spcAft>
                          <a:spcPts val="800"/>
                        </a:spcAft>
                      </a:pPr>
                      <a:r>
                        <a:rPr lang="en-US" sz="1500" b="0" dirty="0">
                          <a:solidFill>
                            <a:schemeClr val="bg1"/>
                          </a:solidFill>
                          <a:effectLst/>
                          <a:latin typeface="+mn-lt"/>
                          <a:ea typeface="Calibri" panose="020F0502020204030204" pitchFamily="34" charset="0"/>
                          <a:cs typeface="Times New Roman" panose="02020603050405020304" pitchFamily="18" charset="0"/>
                        </a:rPr>
                        <a:t>6</a:t>
                      </a:r>
                    </a:p>
                  </a:txBody>
                  <a:tcPr marL="91355" marR="91355" marT="9136" marB="9136"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002754"/>
                    </a:solidFill>
                  </a:tcPr>
                </a:tc>
                <a:tc>
                  <a:txBody>
                    <a:bodyPr/>
                    <a:lstStyle/>
                    <a:p>
                      <a:pPr marL="0" marR="0" algn="ctr">
                        <a:lnSpc>
                          <a:spcPct val="100000"/>
                        </a:lnSpc>
                        <a:spcBef>
                          <a:spcPts val="0"/>
                        </a:spcBef>
                        <a:spcAft>
                          <a:spcPts val="800"/>
                        </a:spcAft>
                      </a:pPr>
                      <a:r>
                        <a:rPr lang="en-US" sz="1500" b="0" dirty="0">
                          <a:solidFill>
                            <a:schemeClr val="bg1"/>
                          </a:solidFill>
                          <a:effectLst/>
                          <a:latin typeface="+mn-lt"/>
                          <a:ea typeface="Calibri" panose="020F0502020204030204" pitchFamily="34" charset="0"/>
                          <a:cs typeface="Times New Roman" panose="02020603050405020304" pitchFamily="18" charset="0"/>
                        </a:rPr>
                        <a:t>6</a:t>
                      </a:r>
                    </a:p>
                  </a:txBody>
                  <a:tcPr marL="91355" marR="91355" marT="9136" marB="9136" anchor="ctr">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2754"/>
                    </a:solidFill>
                  </a:tcPr>
                </a:tc>
                <a:extLst>
                  <a:ext uri="{0D108BD9-81ED-4DB2-BD59-A6C34878D82A}">
                    <a16:rowId xmlns:a16="http://schemas.microsoft.com/office/drawing/2014/main" val="2177101842"/>
                  </a:ext>
                </a:extLst>
              </a:tr>
              <a:tr h="241584">
                <a:tc>
                  <a:txBody>
                    <a:bodyPr/>
                    <a:lstStyle/>
                    <a:p>
                      <a:pPr>
                        <a:lnSpc>
                          <a:spcPct val="100000"/>
                        </a:lnSpc>
                        <a:tabLst>
                          <a:tab pos="227013" algn="l"/>
                        </a:tabLst>
                      </a:pPr>
                      <a:r>
                        <a:rPr lang="en-US" sz="1500" b="0" dirty="0">
                          <a:solidFill>
                            <a:schemeClr val="bg1"/>
                          </a:solidFill>
                          <a:latin typeface="+mn-lt"/>
                        </a:rPr>
                        <a:t>Serious adverse events</a:t>
                      </a:r>
                      <a:endParaRPr lang="en-US" sz="1500" b="0" baseline="30000" dirty="0">
                        <a:solidFill>
                          <a:schemeClr val="bg1"/>
                        </a:solidFill>
                        <a:latin typeface="+mn-lt"/>
                      </a:endParaRPr>
                    </a:p>
                  </a:txBody>
                  <a:tcPr marL="91355" marR="91355" marT="9136" marB="9136"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00"/>
                    </a:solidFill>
                  </a:tcPr>
                </a:tc>
                <a:tc>
                  <a:txBody>
                    <a:bodyPr/>
                    <a:lstStyle/>
                    <a:p>
                      <a:pPr algn="ctr">
                        <a:lnSpc>
                          <a:spcPct val="100000"/>
                        </a:lnSpc>
                      </a:pPr>
                      <a:r>
                        <a:rPr lang="en-US" sz="1500" b="0" dirty="0">
                          <a:solidFill>
                            <a:schemeClr val="bg1"/>
                          </a:solidFill>
                          <a:latin typeface="+mn-lt"/>
                        </a:rPr>
                        <a:t>23</a:t>
                      </a:r>
                    </a:p>
                  </a:txBody>
                  <a:tcPr marL="91355" marR="91355" marT="9136" marB="9136"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00"/>
                    </a:solidFill>
                  </a:tcPr>
                </a:tc>
                <a:tc>
                  <a:txBody>
                    <a:bodyPr/>
                    <a:lstStyle/>
                    <a:p>
                      <a:pPr algn="ctr">
                        <a:lnSpc>
                          <a:spcPct val="100000"/>
                        </a:lnSpc>
                      </a:pPr>
                      <a:r>
                        <a:rPr lang="en-US" sz="1500" b="0" dirty="0">
                          <a:solidFill>
                            <a:schemeClr val="bg1"/>
                          </a:solidFill>
                          <a:latin typeface="+mn-lt"/>
                        </a:rPr>
                        <a:t>-</a:t>
                      </a:r>
                    </a:p>
                  </a:txBody>
                  <a:tcPr marL="91355" marR="91355" marT="9136" marB="9136"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00"/>
                    </a:solidFill>
                  </a:tcPr>
                </a:tc>
                <a:tc>
                  <a:txBody>
                    <a:bodyPr/>
                    <a:lstStyle/>
                    <a:p>
                      <a:pPr algn="ctr">
                        <a:lnSpc>
                          <a:spcPct val="100000"/>
                        </a:lnSpc>
                      </a:pPr>
                      <a:r>
                        <a:rPr lang="en-US" sz="1500" b="0" dirty="0">
                          <a:solidFill>
                            <a:schemeClr val="bg1"/>
                          </a:solidFill>
                          <a:latin typeface="+mn-lt"/>
                        </a:rPr>
                        <a:t>23</a:t>
                      </a:r>
                    </a:p>
                  </a:txBody>
                  <a:tcPr marL="91355" marR="91355" marT="9136" marB="9136"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00"/>
                    </a:solidFill>
                  </a:tcPr>
                </a:tc>
                <a:tc>
                  <a:txBody>
                    <a:bodyPr/>
                    <a:lstStyle/>
                    <a:p>
                      <a:pPr algn="ctr">
                        <a:lnSpc>
                          <a:spcPct val="100000"/>
                        </a:lnSpc>
                      </a:pPr>
                      <a:r>
                        <a:rPr lang="en-US" sz="1500" b="0" dirty="0">
                          <a:solidFill>
                            <a:schemeClr val="bg1"/>
                          </a:solidFill>
                          <a:latin typeface="+mn-lt"/>
                        </a:rPr>
                        <a:t>-</a:t>
                      </a:r>
                    </a:p>
                  </a:txBody>
                  <a:tcPr marL="91355" marR="91355" marT="9136" marB="9136"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00"/>
                    </a:solidFill>
                  </a:tcPr>
                </a:tc>
                <a:extLst>
                  <a:ext uri="{0D108BD9-81ED-4DB2-BD59-A6C34878D82A}">
                    <a16:rowId xmlns:a16="http://schemas.microsoft.com/office/drawing/2014/main" val="1762962809"/>
                  </a:ext>
                </a:extLst>
              </a:tr>
              <a:tr h="241584">
                <a:tc>
                  <a:txBody>
                    <a:bodyPr/>
                    <a:lstStyle/>
                    <a:p>
                      <a:pPr>
                        <a:lnSpc>
                          <a:spcPct val="100000"/>
                        </a:lnSpc>
                        <a:tabLst>
                          <a:tab pos="227013" algn="l"/>
                        </a:tabLst>
                      </a:pPr>
                      <a:r>
                        <a:rPr lang="en-US" sz="1500" b="0" baseline="0" dirty="0">
                          <a:solidFill>
                            <a:schemeClr val="bg1"/>
                          </a:solidFill>
                          <a:latin typeface="+mn-lt"/>
                        </a:rPr>
                        <a:t>Leading to treatment withdrawal</a:t>
                      </a:r>
                    </a:p>
                  </a:txBody>
                  <a:tcPr marL="91355" marR="91355" marT="9136" marB="9136"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00"/>
                    </a:solidFill>
                  </a:tcPr>
                </a:tc>
                <a:tc>
                  <a:txBody>
                    <a:bodyPr/>
                    <a:lstStyle/>
                    <a:p>
                      <a:pPr algn="ctr">
                        <a:lnSpc>
                          <a:spcPct val="100000"/>
                        </a:lnSpc>
                      </a:pPr>
                      <a:r>
                        <a:rPr lang="en-US" sz="1500" b="0" dirty="0">
                          <a:solidFill>
                            <a:schemeClr val="bg1"/>
                          </a:solidFill>
                          <a:latin typeface="+mn-lt"/>
                        </a:rPr>
                        <a:t>14</a:t>
                      </a:r>
                    </a:p>
                  </a:txBody>
                  <a:tcPr marL="91355" marR="91355" marT="9136" marB="9136"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00"/>
                    </a:solidFill>
                  </a:tcPr>
                </a:tc>
                <a:tc>
                  <a:txBody>
                    <a:bodyPr/>
                    <a:lstStyle/>
                    <a:p>
                      <a:pPr algn="ctr">
                        <a:lnSpc>
                          <a:spcPct val="100000"/>
                        </a:lnSpc>
                      </a:pPr>
                      <a:r>
                        <a:rPr lang="en-US" sz="1500" b="0" dirty="0">
                          <a:solidFill>
                            <a:schemeClr val="bg1"/>
                          </a:solidFill>
                          <a:latin typeface="+mn-lt"/>
                        </a:rPr>
                        <a:t>-</a:t>
                      </a:r>
                    </a:p>
                  </a:txBody>
                  <a:tcPr marL="91355" marR="91355" marT="9136" marB="9136"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00"/>
                    </a:solidFill>
                  </a:tcPr>
                </a:tc>
                <a:tc>
                  <a:txBody>
                    <a:bodyPr/>
                    <a:lstStyle/>
                    <a:p>
                      <a:pPr algn="ctr">
                        <a:lnSpc>
                          <a:spcPct val="100000"/>
                        </a:lnSpc>
                      </a:pPr>
                      <a:r>
                        <a:rPr lang="en-US" sz="1500" b="0" dirty="0">
                          <a:solidFill>
                            <a:schemeClr val="bg1"/>
                          </a:solidFill>
                          <a:latin typeface="+mn-lt"/>
                        </a:rPr>
                        <a:t>11</a:t>
                      </a:r>
                    </a:p>
                  </a:txBody>
                  <a:tcPr marL="91355" marR="91355" marT="9136" marB="9136"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00"/>
                    </a:solidFill>
                  </a:tcPr>
                </a:tc>
                <a:tc>
                  <a:txBody>
                    <a:bodyPr/>
                    <a:lstStyle/>
                    <a:p>
                      <a:pPr algn="ctr">
                        <a:lnSpc>
                          <a:spcPct val="100000"/>
                        </a:lnSpc>
                      </a:pPr>
                      <a:r>
                        <a:rPr lang="en-US" sz="1500" b="0" dirty="0">
                          <a:solidFill>
                            <a:schemeClr val="bg1"/>
                          </a:solidFill>
                          <a:latin typeface="+mn-lt"/>
                        </a:rPr>
                        <a:t>-</a:t>
                      </a:r>
                    </a:p>
                  </a:txBody>
                  <a:tcPr marL="91355" marR="91355" marT="9136" marB="9136"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00"/>
                    </a:solidFill>
                  </a:tcPr>
                </a:tc>
                <a:extLst>
                  <a:ext uri="{0D108BD9-81ED-4DB2-BD59-A6C34878D82A}">
                    <a16:rowId xmlns:a16="http://schemas.microsoft.com/office/drawing/2014/main" val="1345465421"/>
                  </a:ext>
                </a:extLst>
              </a:tr>
            </a:tbl>
          </a:graphicData>
        </a:graphic>
      </p:graphicFrame>
      <p:sp>
        <p:nvSpPr>
          <p:cNvPr id="2" name="Title 1">
            <a:extLst>
              <a:ext uri="{FF2B5EF4-FFF2-40B4-BE49-F238E27FC236}">
                <a16:creationId xmlns:a16="http://schemas.microsoft.com/office/drawing/2014/main" id="{5244830B-125D-48AC-A03B-DDE1FAE33E91}"/>
              </a:ext>
            </a:extLst>
          </p:cNvPr>
          <p:cNvSpPr>
            <a:spLocks noGrp="1"/>
          </p:cNvSpPr>
          <p:nvPr>
            <p:ph type="title"/>
          </p:nvPr>
        </p:nvSpPr>
        <p:spPr>
          <a:xfrm>
            <a:off x="368016" y="124707"/>
            <a:ext cx="11459809" cy="657442"/>
          </a:xfrm>
        </p:spPr>
        <p:txBody>
          <a:bodyPr>
            <a:normAutofit fontScale="90000"/>
          </a:bodyPr>
          <a:lstStyle/>
          <a:p>
            <a:r>
              <a:rPr lang="en-US" dirty="0">
                <a:solidFill>
                  <a:schemeClr val="tx1"/>
                </a:solidFill>
                <a:latin typeface="Calibri" panose="020F0502020204030204" pitchFamily="34" charset="0"/>
                <a:cs typeface="Calibri" panose="020F0502020204030204" pitchFamily="34" charset="0"/>
              </a:rPr>
              <a:t>Enfortumab Vedotin Adverse Events</a:t>
            </a:r>
          </a:p>
        </p:txBody>
      </p:sp>
      <p:sp>
        <p:nvSpPr>
          <p:cNvPr id="4" name="Footer Placeholder 3">
            <a:extLst>
              <a:ext uri="{FF2B5EF4-FFF2-40B4-BE49-F238E27FC236}">
                <a16:creationId xmlns:a16="http://schemas.microsoft.com/office/drawing/2014/main" id="{72A4377E-28E4-4A2D-BA4C-7E341E06101C}"/>
              </a:ext>
            </a:extLst>
          </p:cNvPr>
          <p:cNvSpPr>
            <a:spLocks noGrp="1"/>
          </p:cNvSpPr>
          <p:nvPr>
            <p:ph type="ftr" sz="quarter" idx="10"/>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99"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Powles, et al. NEJM Feb 2021  </a:t>
            </a:r>
          </a:p>
        </p:txBody>
      </p:sp>
      <p:sp>
        <p:nvSpPr>
          <p:cNvPr id="15" name="Footer Placeholder 1">
            <a:extLst>
              <a:ext uri="{FF2B5EF4-FFF2-40B4-BE49-F238E27FC236}">
                <a16:creationId xmlns:a16="http://schemas.microsoft.com/office/drawing/2014/main" id="{DF79317F-2E6E-4F3B-B122-2A4CFAEECFD2}"/>
              </a:ext>
            </a:extLst>
          </p:cNvPr>
          <p:cNvSpPr txBox="1">
            <a:spLocks/>
          </p:cNvSpPr>
          <p:nvPr/>
        </p:nvSpPr>
        <p:spPr>
          <a:xfrm>
            <a:off x="9825736" y="5946462"/>
            <a:ext cx="2360625" cy="276786"/>
          </a:xfrm>
          <a:prstGeom prst="rect">
            <a:avLst/>
          </a:prstGeom>
          <a:ln w="38100">
            <a:noFill/>
          </a:ln>
        </p:spPr>
        <p:txBody>
          <a:bodyPr wrap="square" lIns="45678" tIns="45678" rIns="45678" bIns="45678">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199" b="1" i="0" u="none" strike="noStrike" kern="1200" cap="none" spc="0" normalizeH="0" baseline="0" noProof="0" dirty="0">
                <a:ln>
                  <a:noFill/>
                </a:ln>
                <a:solidFill>
                  <a:srgbClr val="FFFFFF">
                    <a:lumMod val="95000"/>
                  </a:srgbClr>
                </a:solidFill>
                <a:effectLst/>
                <a:uLnTx/>
                <a:uFillTx/>
                <a:latin typeface="Arial"/>
                <a:ea typeface="ＭＳ Ｐゴシック"/>
              </a:rPr>
              <a:t>Data cut-off: </a:t>
            </a:r>
            <a:r>
              <a:rPr kumimoji="0" lang="en-US" sz="1199" b="1" i="0" u="none" strike="noStrike" kern="1200" cap="none" spc="0" normalizeH="0" baseline="0" noProof="0" dirty="0">
                <a:ln>
                  <a:noFill/>
                </a:ln>
                <a:solidFill>
                  <a:srgbClr val="FFFFFF">
                    <a:lumMod val="95000"/>
                  </a:srgbClr>
                </a:solidFill>
                <a:effectLst/>
                <a:uLnTx/>
                <a:uFillTx/>
                <a:latin typeface="Arial"/>
                <a:ea typeface="ＭＳ Ｐゴシック"/>
              </a:rPr>
              <a:t>July 15, 2020 </a:t>
            </a:r>
            <a:endParaRPr kumimoji="0" lang="en-US" altLang="en-US" sz="1199" b="1" i="0" u="none" strike="noStrike" kern="1200" cap="none" spc="0" normalizeH="0" baseline="0" noProof="0" dirty="0">
              <a:ln>
                <a:noFill/>
              </a:ln>
              <a:solidFill>
                <a:srgbClr val="FFFFFF">
                  <a:lumMod val="95000"/>
                </a:srgbClr>
              </a:solidFill>
              <a:effectLst/>
              <a:uLnTx/>
              <a:uFillTx/>
              <a:latin typeface="Arial"/>
              <a:ea typeface="ＭＳ Ｐゴシック"/>
            </a:endParaRPr>
          </a:p>
        </p:txBody>
      </p:sp>
      <p:sp>
        <p:nvSpPr>
          <p:cNvPr id="7" name="Rectangle 6">
            <a:extLst>
              <a:ext uri="{FF2B5EF4-FFF2-40B4-BE49-F238E27FC236}">
                <a16:creationId xmlns:a16="http://schemas.microsoft.com/office/drawing/2014/main" id="{809939A4-77D1-4216-B7E5-5034D86E385F}"/>
              </a:ext>
            </a:extLst>
          </p:cNvPr>
          <p:cNvSpPr/>
          <p:nvPr/>
        </p:nvSpPr>
        <p:spPr>
          <a:xfrm>
            <a:off x="2223505" y="2245040"/>
            <a:ext cx="6015569" cy="247278"/>
          </a:xfrm>
          <a:prstGeom prst="rect">
            <a:avLst/>
          </a:prstGeom>
          <a:noFill/>
          <a:ln w="38100" cap="flat" cmpd="sng" algn="ctr">
            <a:solidFill>
              <a:srgbClr val="FF0000"/>
            </a:solidFill>
            <a:prstDash val="solid"/>
            <a:miter lim="800000"/>
          </a:ln>
          <a:effectLst/>
        </p:spPr>
        <p:txBody>
          <a:bodyPr rtlCol="0" anchor="ctr"/>
          <a:lstStyle/>
          <a:p>
            <a:pPr marL="0" marR="0" lvl="0" indent="0" algn="ctr" defTabSz="913554" rtl="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a:ln>
                <a:noFill/>
              </a:ln>
              <a:solidFill>
                <a:prstClr val="white"/>
              </a:solidFill>
              <a:effectLst/>
              <a:uLnTx/>
              <a:uFillTx/>
              <a:latin typeface="Trebuchet MS"/>
              <a:ea typeface="ＭＳ Ｐゴシック"/>
              <a:cs typeface="+mn-cs"/>
            </a:endParaRPr>
          </a:p>
        </p:txBody>
      </p:sp>
      <p:sp>
        <p:nvSpPr>
          <p:cNvPr id="8" name="Rectangle 7">
            <a:extLst>
              <a:ext uri="{FF2B5EF4-FFF2-40B4-BE49-F238E27FC236}">
                <a16:creationId xmlns:a16="http://schemas.microsoft.com/office/drawing/2014/main" id="{96CD8F52-E18E-4A85-ADA9-31EC49F09FA1}"/>
              </a:ext>
            </a:extLst>
          </p:cNvPr>
          <p:cNvSpPr/>
          <p:nvPr/>
        </p:nvSpPr>
        <p:spPr>
          <a:xfrm>
            <a:off x="2223505" y="3974846"/>
            <a:ext cx="6015569" cy="247278"/>
          </a:xfrm>
          <a:prstGeom prst="rect">
            <a:avLst/>
          </a:prstGeom>
          <a:noFill/>
          <a:ln w="38100" cap="flat" cmpd="sng" algn="ctr">
            <a:solidFill>
              <a:srgbClr val="FF0000"/>
            </a:solidFill>
            <a:prstDash val="solid"/>
            <a:miter lim="800000"/>
          </a:ln>
          <a:effectLst/>
        </p:spPr>
        <p:txBody>
          <a:bodyPr rtlCol="0" anchor="ctr"/>
          <a:lstStyle/>
          <a:p>
            <a:pPr marL="0" marR="0" lvl="0" indent="0" algn="ctr" defTabSz="913554" rtl="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a:ln>
                <a:noFill/>
              </a:ln>
              <a:solidFill>
                <a:prstClr val="white"/>
              </a:solidFill>
              <a:effectLst/>
              <a:uLnTx/>
              <a:uFillTx/>
              <a:latin typeface="Trebuchet MS"/>
              <a:ea typeface="ＭＳ Ｐゴシック"/>
              <a:cs typeface="+mn-cs"/>
            </a:endParaRPr>
          </a:p>
        </p:txBody>
      </p:sp>
      <p:sp>
        <p:nvSpPr>
          <p:cNvPr id="9" name="Rectangle 8">
            <a:extLst>
              <a:ext uri="{FF2B5EF4-FFF2-40B4-BE49-F238E27FC236}">
                <a16:creationId xmlns:a16="http://schemas.microsoft.com/office/drawing/2014/main" id="{3BA3DCA7-8BAD-44EC-884A-632AB4D6D089}"/>
              </a:ext>
            </a:extLst>
          </p:cNvPr>
          <p:cNvSpPr/>
          <p:nvPr/>
        </p:nvSpPr>
        <p:spPr>
          <a:xfrm>
            <a:off x="2223504" y="4720623"/>
            <a:ext cx="6015569" cy="247278"/>
          </a:xfrm>
          <a:prstGeom prst="rect">
            <a:avLst/>
          </a:prstGeom>
          <a:noFill/>
          <a:ln w="38100" cap="flat" cmpd="sng" algn="ctr">
            <a:solidFill>
              <a:srgbClr val="FF0000"/>
            </a:solidFill>
            <a:prstDash val="solid"/>
            <a:miter lim="800000"/>
          </a:ln>
          <a:effectLst/>
        </p:spPr>
        <p:txBody>
          <a:bodyPr rtlCol="0" anchor="ctr"/>
          <a:lstStyle/>
          <a:p>
            <a:pPr marL="0" marR="0" lvl="0" indent="0" algn="ctr" defTabSz="913554" rtl="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a:ln>
                <a:noFill/>
              </a:ln>
              <a:solidFill>
                <a:prstClr val="white"/>
              </a:solidFill>
              <a:effectLst/>
              <a:uLnTx/>
              <a:uFillTx/>
              <a:latin typeface="Trebuchet MS"/>
              <a:ea typeface="ＭＳ Ｐゴシック"/>
              <a:cs typeface="+mn-cs"/>
            </a:endParaRPr>
          </a:p>
        </p:txBody>
      </p:sp>
    </p:spTree>
    <p:extLst>
      <p:ext uri="{BB962C8B-B14F-4D97-AF65-F5344CB8AC3E}">
        <p14:creationId xmlns:p14="http://schemas.microsoft.com/office/powerpoint/2010/main" val="13331318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C9910-5CDE-4531-A2DF-983C2DE9ACA7}"/>
              </a:ext>
            </a:extLst>
          </p:cNvPr>
          <p:cNvSpPr>
            <a:spLocks noGrp="1"/>
          </p:cNvSpPr>
          <p:nvPr>
            <p:ph type="title"/>
          </p:nvPr>
        </p:nvSpPr>
        <p:spPr>
          <a:xfrm>
            <a:off x="366096" y="272356"/>
            <a:ext cx="11459809" cy="657442"/>
          </a:xfrm>
        </p:spPr>
        <p:txBody>
          <a:bodyPr/>
          <a:lstStyle/>
          <a:p>
            <a:r>
              <a:rPr lang="en-US" sz="3730" b="1" dirty="0">
                <a:solidFill>
                  <a:schemeClr val="tx1"/>
                </a:solidFill>
                <a:latin typeface="Calibri" panose="020F0502020204030204" pitchFamily="34" charset="0"/>
                <a:cs typeface="Calibri" panose="020F0502020204030204" pitchFamily="34" charset="0"/>
              </a:rPr>
              <a:t>Skin toxicities with EV</a:t>
            </a:r>
            <a:endParaRPr lang="en-US" sz="3730" dirty="0">
              <a:solidFill>
                <a:schemeClr val="tx1"/>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7B60DBC6-FAF7-4D08-94CA-8DBDAF4ABEE2}"/>
              </a:ext>
            </a:extLst>
          </p:cNvPr>
          <p:cNvSpPr txBox="1"/>
          <p:nvPr/>
        </p:nvSpPr>
        <p:spPr>
          <a:xfrm>
            <a:off x="1003906" y="2299089"/>
            <a:ext cx="4963873" cy="399789"/>
          </a:xfrm>
          <a:prstGeom prst="rect">
            <a:avLst/>
          </a:prstGeom>
          <a:noFill/>
        </p:spPr>
        <p:txBody>
          <a:bodyPr wrap="square" rtlCol="0">
            <a:spAutoFit/>
          </a:bodyPr>
          <a:lstStyle/>
          <a:p>
            <a:pPr marL="243614" marR="0" lvl="0" indent="0" algn="l" defTabSz="914400" rtl="0" eaLnBrk="1" fontAlgn="base" latinLnBrk="0" hangingPunct="1">
              <a:lnSpc>
                <a:spcPct val="100000"/>
              </a:lnSpc>
              <a:spcBef>
                <a:spcPct val="0"/>
              </a:spcBef>
              <a:spcAft>
                <a:spcPts val="799"/>
              </a:spcAft>
              <a:buClrTx/>
              <a:buSzTx/>
              <a:buFontTx/>
              <a:buNone/>
              <a:tabLst/>
              <a:defRPr/>
            </a:pPr>
            <a:endParaRPr kumimoji="0" lang="en-US" sz="1998"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sp>
        <p:nvSpPr>
          <p:cNvPr id="6" name="TextBox 5">
            <a:extLst>
              <a:ext uri="{FF2B5EF4-FFF2-40B4-BE49-F238E27FC236}">
                <a16:creationId xmlns:a16="http://schemas.microsoft.com/office/drawing/2014/main" id="{65DAB538-8356-4910-953B-8DD056F50B4E}"/>
              </a:ext>
            </a:extLst>
          </p:cNvPr>
          <p:cNvSpPr txBox="1"/>
          <p:nvPr/>
        </p:nvSpPr>
        <p:spPr>
          <a:xfrm>
            <a:off x="770011" y="1932200"/>
            <a:ext cx="7761418" cy="3895425"/>
          </a:xfrm>
          <a:prstGeom prst="rect">
            <a:avLst/>
          </a:prstGeom>
          <a:noFill/>
        </p:spPr>
        <p:txBody>
          <a:bodyPr wrap="square" rtlCol="0">
            <a:spAutoFit/>
          </a:bodyPr>
          <a:lstStyle/>
          <a:p>
            <a:pPr marL="121807" marR="0" lvl="0" indent="-121807" algn="l" defTabSz="914400" rtl="0" eaLnBrk="1" fontAlgn="base" latinLnBrk="0" hangingPunct="1">
              <a:lnSpc>
                <a:spcPct val="100000"/>
              </a:lnSpc>
              <a:spcBef>
                <a:spcPct val="0"/>
              </a:spcBef>
              <a:spcAft>
                <a:spcPts val="400"/>
              </a:spcAft>
              <a:buClrTx/>
              <a:buSzTx/>
              <a:buFont typeface="Arial" panose="020B0604020202020204" pitchFamily="34" charset="0"/>
              <a:buChar char="•"/>
              <a:tabLst/>
              <a:defRPr/>
            </a:pPr>
            <a:r>
              <a:rPr kumimoji="0" lang="en-US" sz="1865"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Skin reactions occurred in </a:t>
            </a:r>
            <a:r>
              <a:rPr kumimoji="0" lang="en-US" sz="1865" b="0" i="0" u="none" strike="noStrike" kern="1200" cap="none" spc="0" normalizeH="0" baseline="0" noProof="0" dirty="0">
                <a:ln>
                  <a:noFill/>
                </a:ln>
                <a:solidFill>
                  <a:srgbClr val="FF0000"/>
                </a:solidFill>
                <a:effectLst/>
                <a:uLnTx/>
                <a:uFillTx/>
                <a:latin typeface="Calibri" panose="020F0502020204030204" pitchFamily="34" charset="0"/>
                <a:ea typeface="ＭＳ Ｐゴシック" charset="0"/>
                <a:cs typeface="Calibri" panose="020F0502020204030204" pitchFamily="34" charset="0"/>
              </a:rPr>
              <a:t>55%</a:t>
            </a:r>
            <a:r>
              <a:rPr kumimoji="0" lang="en-US" sz="1865"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of 680 patients treated with EV in trials: 23% maculopapular rash and 33% pruritus. </a:t>
            </a:r>
          </a:p>
          <a:p>
            <a:pPr marL="121807" marR="0" lvl="0" indent="-121807" algn="l" defTabSz="914400" rtl="0" eaLnBrk="1" fontAlgn="base" latinLnBrk="0" hangingPunct="1">
              <a:lnSpc>
                <a:spcPct val="100000"/>
              </a:lnSpc>
              <a:spcBef>
                <a:spcPct val="0"/>
              </a:spcBef>
              <a:spcAft>
                <a:spcPts val="400"/>
              </a:spcAft>
              <a:buClrTx/>
              <a:buSzTx/>
              <a:buFont typeface="Arial" panose="020B0604020202020204" pitchFamily="34" charset="0"/>
              <a:buChar char="•"/>
              <a:tabLst/>
              <a:defRPr/>
            </a:pPr>
            <a:r>
              <a:rPr kumimoji="0" lang="en-US" sz="1865"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Grade 3-4 skin reactions in </a:t>
            </a:r>
            <a:r>
              <a:rPr kumimoji="0" lang="en-US" sz="1865" b="0" i="0" u="none" strike="noStrike" kern="1200" cap="none" spc="0" normalizeH="0" baseline="0" noProof="0" dirty="0">
                <a:ln>
                  <a:noFill/>
                </a:ln>
                <a:solidFill>
                  <a:srgbClr val="FF0000"/>
                </a:solidFill>
                <a:effectLst/>
                <a:uLnTx/>
                <a:uFillTx/>
                <a:latin typeface="Calibri" panose="020F0502020204030204" pitchFamily="34" charset="0"/>
                <a:ea typeface="ＭＳ Ｐゴシック" charset="0"/>
                <a:cs typeface="Calibri" panose="020F0502020204030204" pitchFamily="34" charset="0"/>
              </a:rPr>
              <a:t>13%</a:t>
            </a:r>
            <a:r>
              <a:rPr kumimoji="0" lang="en-US" sz="1865"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maculopapular rash (erythematous), dermatitis bullous/exfoliative, palmar-plantar </a:t>
            </a:r>
            <a:r>
              <a:rPr kumimoji="0" lang="en-US" sz="1865"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erythrodysesthesia</a:t>
            </a:r>
            <a:r>
              <a:rPr kumimoji="0" lang="en-US" sz="1865"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a:t>
            </a:r>
          </a:p>
          <a:p>
            <a:pPr marL="121807" marR="0" lvl="0" indent="-121807" algn="l" defTabSz="914400" rtl="0" eaLnBrk="1" fontAlgn="base" latinLnBrk="0" hangingPunct="1">
              <a:lnSpc>
                <a:spcPct val="100000"/>
              </a:lnSpc>
              <a:spcBef>
                <a:spcPct val="0"/>
              </a:spcBef>
              <a:spcAft>
                <a:spcPts val="400"/>
              </a:spcAft>
              <a:buClrTx/>
              <a:buSzTx/>
              <a:buFont typeface="Arial" panose="020B0604020202020204" pitchFamily="34" charset="0"/>
              <a:buChar char="•"/>
              <a:tabLst/>
              <a:defRPr/>
            </a:pPr>
            <a:r>
              <a:rPr kumimoji="0" lang="en-US" sz="1865" b="0" i="0" u="none" strike="noStrike" kern="1200" cap="none" spc="0" normalizeH="0" baseline="0" noProof="0" dirty="0">
                <a:ln>
                  <a:noFill/>
                </a:ln>
                <a:solidFill>
                  <a:srgbClr val="FF0000"/>
                </a:solidFill>
                <a:effectLst/>
                <a:uLnTx/>
                <a:uFillTx/>
                <a:latin typeface="Calibri" panose="020F0502020204030204" pitchFamily="34" charset="0"/>
                <a:ea typeface="ＭＳ Ｐゴシック" charset="0"/>
                <a:cs typeface="Calibri" panose="020F0502020204030204" pitchFamily="34" charset="0"/>
              </a:rPr>
              <a:t>Median time to severe skin reactions 0.6 </a:t>
            </a:r>
            <a:r>
              <a:rPr kumimoji="0" lang="en-US" sz="1865" b="0" i="0" u="none" strike="noStrike" kern="1200" cap="none" spc="0" normalizeH="0" baseline="0" noProof="0" dirty="0" err="1">
                <a:ln>
                  <a:noFill/>
                </a:ln>
                <a:solidFill>
                  <a:srgbClr val="FF0000"/>
                </a:solidFill>
                <a:effectLst/>
                <a:uLnTx/>
                <a:uFillTx/>
                <a:latin typeface="Calibri" panose="020F0502020204030204" pitchFamily="34" charset="0"/>
                <a:ea typeface="ＭＳ Ｐゴシック" charset="0"/>
                <a:cs typeface="Calibri" panose="020F0502020204030204" pitchFamily="34" charset="0"/>
              </a:rPr>
              <a:t>mo</a:t>
            </a:r>
            <a:r>
              <a:rPr kumimoji="0" lang="en-US" sz="1865" b="0" i="0" u="none" strike="noStrike" kern="1200" cap="none" spc="0" normalizeH="0" baseline="0" noProof="0" dirty="0">
                <a:ln>
                  <a:noFill/>
                </a:ln>
                <a:solidFill>
                  <a:srgbClr val="FF0000"/>
                </a:solidFill>
                <a:effectLst/>
                <a:uLnTx/>
                <a:uFillTx/>
                <a:latin typeface="Calibri" panose="020F0502020204030204" pitchFamily="34" charset="0"/>
                <a:ea typeface="ＭＳ Ｐゴシック" charset="0"/>
                <a:cs typeface="Calibri" panose="020F0502020204030204" pitchFamily="34" charset="0"/>
              </a:rPr>
              <a:t> </a:t>
            </a:r>
            <a:r>
              <a:rPr kumimoji="0" lang="en-US" sz="1865"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(0.1 to 6.4 </a:t>
            </a:r>
            <a:r>
              <a:rPr kumimoji="0" lang="en-US" sz="1865"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mo</a:t>
            </a:r>
            <a:r>
              <a:rPr kumimoji="0" lang="en-US" sz="1865"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a:t>
            </a:r>
          </a:p>
          <a:p>
            <a:pPr marL="121807" marR="0" lvl="0" indent="-121807" algn="l" defTabSz="914400" rtl="0" eaLnBrk="1" fontAlgn="base" latinLnBrk="0" hangingPunct="1">
              <a:lnSpc>
                <a:spcPct val="100000"/>
              </a:lnSpc>
              <a:spcBef>
                <a:spcPct val="0"/>
              </a:spcBef>
              <a:spcAft>
                <a:spcPts val="400"/>
              </a:spcAft>
              <a:buClrTx/>
              <a:buSzTx/>
              <a:buFont typeface="Arial" panose="020B0604020202020204" pitchFamily="34" charset="0"/>
              <a:buChar char="•"/>
              <a:tabLst/>
              <a:defRPr/>
            </a:pPr>
            <a:r>
              <a:rPr kumimoji="0" lang="en-US" sz="1865"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After interruption, those who restarted EV (n=59), 24% at same dose and 16% of patients at reduced dose experienced recurrent severe rash. </a:t>
            </a:r>
          </a:p>
          <a:p>
            <a:pPr marL="121807" marR="0" lvl="0" indent="-121807" algn="l" defTabSz="914400" rtl="0" eaLnBrk="1" fontAlgn="base" latinLnBrk="0" hangingPunct="1">
              <a:lnSpc>
                <a:spcPct val="100000"/>
              </a:lnSpc>
              <a:spcBef>
                <a:spcPct val="0"/>
              </a:spcBef>
              <a:spcAft>
                <a:spcPts val="400"/>
              </a:spcAft>
              <a:buClrTx/>
              <a:buSzTx/>
              <a:buFont typeface="Arial" panose="020B0604020202020204" pitchFamily="34" charset="0"/>
              <a:buChar char="•"/>
              <a:tabLst/>
              <a:defRPr/>
            </a:pPr>
            <a:r>
              <a:rPr kumimoji="0" lang="en-US" sz="1865"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Skin reactions led to discontinuation of EV in 2.6%.</a:t>
            </a:r>
          </a:p>
          <a:p>
            <a:pPr marL="121807" marR="0" lvl="0" indent="-121807" algn="l" defTabSz="914400" rtl="0" eaLnBrk="1" fontAlgn="base" latinLnBrk="0" hangingPunct="1">
              <a:lnSpc>
                <a:spcPct val="100000"/>
              </a:lnSpc>
              <a:spcBef>
                <a:spcPct val="0"/>
              </a:spcBef>
              <a:spcAft>
                <a:spcPts val="400"/>
              </a:spcAft>
              <a:buClrTx/>
              <a:buSzTx/>
              <a:buFont typeface="Arial" panose="020B0604020202020204" pitchFamily="34" charset="0"/>
              <a:buChar char="•"/>
              <a:tabLst/>
              <a:defRPr/>
            </a:pPr>
            <a:r>
              <a:rPr kumimoji="0" lang="en-US" sz="1865" b="0" i="0" u="none" strike="noStrike" kern="1200" cap="none" spc="0" normalizeH="0" baseline="0" noProof="0" dirty="0">
                <a:ln>
                  <a:noFill/>
                </a:ln>
                <a:solidFill>
                  <a:srgbClr val="FF0000"/>
                </a:solidFill>
                <a:effectLst/>
                <a:uLnTx/>
                <a:uFillTx/>
                <a:latin typeface="Calibri" panose="020F0502020204030204" pitchFamily="34" charset="0"/>
                <a:ea typeface="ＭＳ Ｐゴシック" charset="0"/>
                <a:cs typeface="Calibri" panose="020F0502020204030204" pitchFamily="34" charset="0"/>
              </a:rPr>
              <a:t>Severe/fatal reactions</a:t>
            </a:r>
            <a:r>
              <a:rPr kumimoji="0" lang="en-US" sz="1865"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Stevens-Johnson syndrome (SJS), Toxic Epidermal Necrolysis (TEN). </a:t>
            </a:r>
          </a:p>
          <a:p>
            <a:pPr marL="121807" marR="0" lvl="0" indent="-121807" algn="l" defTabSz="914400" rtl="0" eaLnBrk="1" fontAlgn="base" latinLnBrk="0" hangingPunct="1">
              <a:lnSpc>
                <a:spcPct val="100000"/>
              </a:lnSpc>
              <a:spcBef>
                <a:spcPct val="0"/>
              </a:spcBef>
              <a:spcAft>
                <a:spcPts val="400"/>
              </a:spcAft>
              <a:buClrTx/>
              <a:buSzTx/>
              <a:buFont typeface="Arial" panose="020B0604020202020204" pitchFamily="34" charset="0"/>
              <a:buChar char="•"/>
              <a:tabLst/>
              <a:defRPr/>
            </a:pPr>
            <a:r>
              <a:rPr kumimoji="0" lang="en-US" sz="1865"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Discontinue EV for SJS/TEN or Grade 4 or recurrent Grade 3 events. </a:t>
            </a:r>
          </a:p>
          <a:p>
            <a:pPr marL="121807" marR="0" lvl="0" indent="-121807" algn="l" defTabSz="914400" rtl="0" eaLnBrk="1" fontAlgn="base" latinLnBrk="0" hangingPunct="1">
              <a:lnSpc>
                <a:spcPct val="100000"/>
              </a:lnSpc>
              <a:spcBef>
                <a:spcPct val="0"/>
              </a:spcBef>
              <a:spcAft>
                <a:spcPts val="400"/>
              </a:spcAft>
              <a:buClrTx/>
              <a:buSzTx/>
              <a:buFont typeface="Arial" panose="020B0604020202020204" pitchFamily="34" charset="0"/>
              <a:buChar char="•"/>
              <a:tabLst/>
              <a:defRPr/>
            </a:pPr>
            <a:r>
              <a:rPr kumimoji="0" lang="en-US" sz="1865" b="0" i="0" u="none" strike="noStrike" kern="1200" cap="none" spc="0" normalizeH="0" baseline="0" noProof="0" dirty="0">
                <a:ln>
                  <a:noFill/>
                </a:ln>
                <a:solidFill>
                  <a:srgbClr val="FF0000"/>
                </a:solidFill>
                <a:effectLst/>
                <a:uLnTx/>
                <a:uFillTx/>
                <a:latin typeface="Calibri" panose="020F0502020204030204" pitchFamily="34" charset="0"/>
                <a:ea typeface="ＭＳ Ｐゴシック" charset="0"/>
                <a:cs typeface="Calibri" panose="020F0502020204030204" pitchFamily="34" charset="0"/>
              </a:rPr>
              <a:t>Refer to dermatology </a:t>
            </a:r>
            <a:r>
              <a:rPr kumimoji="0" lang="en-US" sz="1865"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for suspected SJS/TEN or Grade 3-4 skin events.	</a:t>
            </a:r>
          </a:p>
        </p:txBody>
      </p:sp>
      <p:pic>
        <p:nvPicPr>
          <p:cNvPr id="8" name="Picture 7" descr="A close-up of a person's chest&#10;&#10;Description automatically generated with low confidence">
            <a:extLst>
              <a:ext uri="{FF2B5EF4-FFF2-40B4-BE49-F238E27FC236}">
                <a16:creationId xmlns:a16="http://schemas.microsoft.com/office/drawing/2014/main" id="{B62F94B0-2815-470D-881F-568CF74616DE}"/>
              </a:ext>
            </a:extLst>
          </p:cNvPr>
          <p:cNvPicPr>
            <a:picLocks noChangeAspect="1"/>
          </p:cNvPicPr>
          <p:nvPr/>
        </p:nvPicPr>
        <p:blipFill rotWithShape="1">
          <a:blip r:embed="rId2"/>
          <a:srcRect l="6033" b="23864"/>
          <a:stretch/>
        </p:blipFill>
        <p:spPr>
          <a:xfrm>
            <a:off x="8926528" y="1134822"/>
            <a:ext cx="2495461" cy="1594755"/>
          </a:xfrm>
          <a:prstGeom prst="rect">
            <a:avLst/>
          </a:prstGeom>
        </p:spPr>
      </p:pic>
      <p:pic>
        <p:nvPicPr>
          <p:cNvPr id="10" name="Picture 9">
            <a:extLst>
              <a:ext uri="{FF2B5EF4-FFF2-40B4-BE49-F238E27FC236}">
                <a16:creationId xmlns:a16="http://schemas.microsoft.com/office/drawing/2014/main" id="{A131720A-7D64-4451-A2E0-FD42FA0358CA}"/>
              </a:ext>
            </a:extLst>
          </p:cNvPr>
          <p:cNvPicPr>
            <a:picLocks noChangeAspect="1"/>
          </p:cNvPicPr>
          <p:nvPr/>
        </p:nvPicPr>
        <p:blipFill>
          <a:blip r:embed="rId3"/>
          <a:stretch>
            <a:fillRect/>
          </a:stretch>
        </p:blipFill>
        <p:spPr>
          <a:xfrm>
            <a:off x="9027231" y="2934601"/>
            <a:ext cx="2394759" cy="1664757"/>
          </a:xfrm>
          <a:prstGeom prst="rect">
            <a:avLst/>
          </a:prstGeom>
        </p:spPr>
      </p:pic>
      <p:pic>
        <p:nvPicPr>
          <p:cNvPr id="12" name="Picture 11" descr="A person with his mouth open&#10;&#10;Description automatically generated with medium confidence">
            <a:extLst>
              <a:ext uri="{FF2B5EF4-FFF2-40B4-BE49-F238E27FC236}">
                <a16:creationId xmlns:a16="http://schemas.microsoft.com/office/drawing/2014/main" id="{9F3AEC62-E7D8-4954-94C6-46783C380D14}"/>
              </a:ext>
            </a:extLst>
          </p:cNvPr>
          <p:cNvPicPr>
            <a:picLocks noChangeAspect="1"/>
          </p:cNvPicPr>
          <p:nvPr/>
        </p:nvPicPr>
        <p:blipFill rotWithShape="1">
          <a:blip r:embed="rId4"/>
          <a:srcRect l="15673" t="27060" r="8207" b="18054"/>
          <a:stretch/>
        </p:blipFill>
        <p:spPr>
          <a:xfrm>
            <a:off x="9027233" y="4739863"/>
            <a:ext cx="2312331" cy="1754182"/>
          </a:xfrm>
          <a:prstGeom prst="rect">
            <a:avLst/>
          </a:prstGeom>
        </p:spPr>
      </p:pic>
    </p:spTree>
    <p:extLst>
      <p:ext uri="{BB962C8B-B14F-4D97-AF65-F5344CB8AC3E}">
        <p14:creationId xmlns:p14="http://schemas.microsoft.com/office/powerpoint/2010/main" val="10690037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F3A41-9B70-4E7F-80F9-73A6AC12D7CD}"/>
              </a:ext>
            </a:extLst>
          </p:cNvPr>
          <p:cNvSpPr>
            <a:spLocks noGrp="1"/>
          </p:cNvSpPr>
          <p:nvPr>
            <p:ph type="title"/>
          </p:nvPr>
        </p:nvSpPr>
        <p:spPr>
          <a:xfrm>
            <a:off x="494315" y="295270"/>
            <a:ext cx="11459809" cy="657442"/>
          </a:xfrm>
        </p:spPr>
        <p:txBody>
          <a:bodyPr/>
          <a:lstStyle/>
          <a:p>
            <a:r>
              <a:rPr lang="en-US" sz="3730" b="1" dirty="0">
                <a:solidFill>
                  <a:schemeClr val="tx1"/>
                </a:solidFill>
                <a:latin typeface="Calibri" panose="020F0502020204030204" pitchFamily="34" charset="0"/>
                <a:cs typeface="Calibri" panose="020F0502020204030204" pitchFamily="34" charset="0"/>
              </a:rPr>
              <a:t>EV associated neuropathy </a:t>
            </a:r>
          </a:p>
        </p:txBody>
      </p:sp>
      <p:sp>
        <p:nvSpPr>
          <p:cNvPr id="3" name="Content Placeholder 2">
            <a:extLst>
              <a:ext uri="{FF2B5EF4-FFF2-40B4-BE49-F238E27FC236}">
                <a16:creationId xmlns:a16="http://schemas.microsoft.com/office/drawing/2014/main" id="{C2B0F713-1AC2-44B7-998E-11026A8FDD4D}"/>
              </a:ext>
            </a:extLst>
          </p:cNvPr>
          <p:cNvSpPr>
            <a:spLocks noGrp="1"/>
          </p:cNvSpPr>
          <p:nvPr>
            <p:ph idx="1"/>
          </p:nvPr>
        </p:nvSpPr>
        <p:spPr>
          <a:xfrm>
            <a:off x="1427135" y="2163688"/>
            <a:ext cx="5532845" cy="3853405"/>
          </a:xfrm>
        </p:spPr>
        <p:txBody>
          <a:bodyPr>
            <a:normAutofit/>
          </a:bodyPr>
          <a:lstStyle/>
          <a:p>
            <a:r>
              <a:rPr lang="en-US" sz="1865" dirty="0">
                <a:solidFill>
                  <a:srgbClr val="000000"/>
                </a:solidFill>
                <a:latin typeface="Calibri" panose="020F0502020204030204" pitchFamily="34" charset="0"/>
                <a:cs typeface="Calibri" panose="020F0502020204030204" pitchFamily="34" charset="0"/>
              </a:rPr>
              <a:t>Peripheral neuropathy in 52% of 680 patients treated with EV in trials including 39% sensory neuropathy, 7% muscular weakness and 6% motor neuropathy.</a:t>
            </a:r>
          </a:p>
          <a:p>
            <a:r>
              <a:rPr lang="en-US" sz="1865" dirty="0">
                <a:solidFill>
                  <a:srgbClr val="000000"/>
                </a:solidFill>
                <a:latin typeface="Calibri" panose="020F0502020204030204" pitchFamily="34" charset="0"/>
                <a:cs typeface="Calibri" panose="020F0502020204030204" pitchFamily="34" charset="0"/>
              </a:rPr>
              <a:t>4% experienced Grade 3-4 reactions. </a:t>
            </a:r>
          </a:p>
          <a:p>
            <a:r>
              <a:rPr lang="en-US" sz="1865" dirty="0">
                <a:solidFill>
                  <a:srgbClr val="000000"/>
                </a:solidFill>
                <a:latin typeface="Calibri" panose="020F0502020204030204" pitchFamily="34" charset="0"/>
                <a:cs typeface="Calibri" panose="020F0502020204030204" pitchFamily="34" charset="0"/>
              </a:rPr>
              <a:t>Occurred in patients treated with EV with or without preexisting peripheral neuropathy. </a:t>
            </a:r>
          </a:p>
          <a:p>
            <a:r>
              <a:rPr lang="en-US" sz="1865" dirty="0">
                <a:solidFill>
                  <a:srgbClr val="000000"/>
                </a:solidFill>
                <a:latin typeface="Calibri" panose="020F0502020204030204" pitchFamily="34" charset="0"/>
                <a:cs typeface="Calibri" panose="020F0502020204030204" pitchFamily="34" charset="0"/>
              </a:rPr>
              <a:t>The median time to onset of Grade ≥2 peripheral neuropathy was 4.6 months (0.1 to 15.8 </a:t>
            </a:r>
            <a:r>
              <a:rPr lang="en-US" sz="1865" dirty="0" err="1">
                <a:solidFill>
                  <a:srgbClr val="000000"/>
                </a:solidFill>
                <a:latin typeface="Calibri" panose="020F0502020204030204" pitchFamily="34" charset="0"/>
                <a:cs typeface="Calibri" panose="020F0502020204030204" pitchFamily="34" charset="0"/>
              </a:rPr>
              <a:t>mo</a:t>
            </a:r>
            <a:r>
              <a:rPr lang="en-US" sz="1865" dirty="0">
                <a:solidFill>
                  <a:srgbClr val="000000"/>
                </a:solidFill>
                <a:latin typeface="Calibri" panose="020F0502020204030204" pitchFamily="34" charset="0"/>
                <a:cs typeface="Calibri" panose="020F0502020204030204" pitchFamily="34" charset="0"/>
              </a:rPr>
              <a:t>). </a:t>
            </a:r>
          </a:p>
          <a:p>
            <a:r>
              <a:rPr lang="en-US" sz="1865" dirty="0">
                <a:solidFill>
                  <a:srgbClr val="000000"/>
                </a:solidFill>
                <a:latin typeface="Calibri" panose="020F0502020204030204" pitchFamily="34" charset="0"/>
                <a:cs typeface="Calibri" panose="020F0502020204030204" pitchFamily="34" charset="0"/>
              </a:rPr>
              <a:t>Neuropathy led to treatment discontinuation in 5% of patients. </a:t>
            </a:r>
            <a:endParaRPr lang="en-US" sz="1865" i="1" dirty="0">
              <a:solidFill>
                <a:srgbClr val="000000"/>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97E20C8F-D9F6-4247-95E3-5451B8920F9F}"/>
              </a:ext>
            </a:extLst>
          </p:cNvPr>
          <p:cNvSpPr txBox="1"/>
          <p:nvPr/>
        </p:nvSpPr>
        <p:spPr>
          <a:xfrm>
            <a:off x="3329160" y="1304196"/>
            <a:ext cx="1854380" cy="420243"/>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131" b="1" i="0" u="none" strike="noStrike" kern="1200" cap="none" spc="0" normalizeH="0" baseline="0" noProof="0" dirty="0">
                <a:ln>
                  <a:noFill/>
                </a:ln>
                <a:solidFill>
                  <a:srgbClr val="C00000"/>
                </a:solidFill>
                <a:effectLst/>
                <a:uLnTx/>
                <a:uFillTx/>
                <a:latin typeface="Calibri" panose="020F0502020204030204" pitchFamily="34" charset="0"/>
                <a:ea typeface="ＭＳ Ｐゴシック" charset="0"/>
                <a:cs typeface="Calibri" panose="020F0502020204030204" pitchFamily="34" charset="0"/>
              </a:rPr>
              <a:t>Incidence</a:t>
            </a:r>
          </a:p>
        </p:txBody>
      </p:sp>
      <p:sp>
        <p:nvSpPr>
          <p:cNvPr id="5" name="TextBox 4">
            <a:extLst>
              <a:ext uri="{FF2B5EF4-FFF2-40B4-BE49-F238E27FC236}">
                <a16:creationId xmlns:a16="http://schemas.microsoft.com/office/drawing/2014/main" id="{6022211A-9300-4C96-A376-A3D6CCDAC459}"/>
              </a:ext>
            </a:extLst>
          </p:cNvPr>
          <p:cNvSpPr txBox="1"/>
          <p:nvPr/>
        </p:nvSpPr>
        <p:spPr>
          <a:xfrm>
            <a:off x="7315974" y="1251449"/>
            <a:ext cx="3762215" cy="420243"/>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131" b="1" i="0" u="none" strike="noStrike" kern="1200" cap="none" spc="0" normalizeH="0" baseline="0" noProof="0" dirty="0">
                <a:ln>
                  <a:noFill/>
                </a:ln>
                <a:solidFill>
                  <a:srgbClr val="C00000"/>
                </a:solidFill>
                <a:effectLst/>
                <a:uLnTx/>
                <a:uFillTx/>
                <a:latin typeface="Calibri" panose="020F0502020204030204" pitchFamily="34" charset="0"/>
                <a:ea typeface="ＭＳ Ｐゴシック" charset="0"/>
                <a:cs typeface="Calibri" panose="020F0502020204030204" pitchFamily="34" charset="0"/>
              </a:rPr>
              <a:t>Management</a:t>
            </a:r>
          </a:p>
        </p:txBody>
      </p:sp>
      <p:sp>
        <p:nvSpPr>
          <p:cNvPr id="6" name="TextBox 5">
            <a:extLst>
              <a:ext uri="{FF2B5EF4-FFF2-40B4-BE49-F238E27FC236}">
                <a16:creationId xmlns:a16="http://schemas.microsoft.com/office/drawing/2014/main" id="{697611EE-F305-4CBD-B1EA-F14506DDF8D7}"/>
              </a:ext>
            </a:extLst>
          </p:cNvPr>
          <p:cNvSpPr txBox="1"/>
          <p:nvPr/>
        </p:nvSpPr>
        <p:spPr>
          <a:xfrm>
            <a:off x="7098805" y="2092757"/>
            <a:ext cx="5037144" cy="4233723"/>
          </a:xfrm>
          <a:prstGeom prst="rect">
            <a:avLst/>
          </a:prstGeom>
          <a:noFill/>
        </p:spPr>
        <p:txBody>
          <a:bodyPr wrap="square" rtlCol="0">
            <a:spAutoFit/>
          </a:bodyPr>
          <a:lstStyle/>
          <a:p>
            <a:pPr marL="121807" marR="0" lvl="0" indent="-121807" algn="l" defTabSz="914400" rtl="0" eaLnBrk="1" fontAlgn="base" latinLnBrk="0" hangingPunct="1">
              <a:lnSpc>
                <a:spcPct val="100000"/>
              </a:lnSpc>
              <a:spcBef>
                <a:spcPct val="0"/>
              </a:spcBef>
              <a:spcAft>
                <a:spcPts val="799"/>
              </a:spcAft>
              <a:buClrTx/>
              <a:buSzTx/>
              <a:buFont typeface="Arial" panose="020B0604020202020204" pitchFamily="34" charset="0"/>
              <a:buChar char="•"/>
              <a:tabLst/>
              <a:defRPr/>
            </a:pPr>
            <a:r>
              <a:rPr kumimoji="0" lang="en-US" sz="1865"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Permanently discontinue EV if Grade ≥3 peripheral neuropathy</a:t>
            </a:r>
          </a:p>
          <a:p>
            <a:pPr marL="121807" marR="0" lvl="0" indent="-121807" algn="l" defTabSz="914400" rtl="0" eaLnBrk="1" fontAlgn="base" latinLnBrk="0" hangingPunct="1">
              <a:lnSpc>
                <a:spcPct val="100000"/>
              </a:lnSpc>
              <a:spcBef>
                <a:spcPct val="0"/>
              </a:spcBef>
              <a:spcAft>
                <a:spcPts val="799"/>
              </a:spcAft>
              <a:buClrTx/>
              <a:buSzTx/>
              <a:buFont typeface="Arial" panose="020B0604020202020204" pitchFamily="34" charset="0"/>
              <a:buChar char="•"/>
              <a:tabLst/>
              <a:defRPr/>
            </a:pPr>
            <a:r>
              <a:rPr kumimoji="0" lang="en-US" sz="1865"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Prevent: dose reductions/interruptions, exercise, cryotherapy</a:t>
            </a:r>
          </a:p>
          <a:p>
            <a:pPr marL="121807" marR="0" lvl="0" indent="-121807" algn="l" defTabSz="914400" rtl="0" eaLnBrk="1" fontAlgn="base" latinLnBrk="0" hangingPunct="1">
              <a:lnSpc>
                <a:spcPct val="100000"/>
              </a:lnSpc>
              <a:spcBef>
                <a:spcPct val="0"/>
              </a:spcBef>
              <a:spcAft>
                <a:spcPts val="799"/>
              </a:spcAft>
              <a:buClrTx/>
              <a:buSzTx/>
              <a:buFont typeface="Arial" panose="020B0604020202020204" pitchFamily="34" charset="0"/>
              <a:buChar char="•"/>
              <a:tabLst/>
              <a:defRPr/>
            </a:pPr>
            <a:r>
              <a:rPr kumimoji="0" lang="en-US" sz="1865"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Non-pharmacologic therapy: Acupuncture, Scrambler therapy (electro-cutaneous stimulation), Neurofeedback </a:t>
            </a:r>
          </a:p>
          <a:p>
            <a:pPr marL="121807" marR="0" lvl="0" indent="-121807" algn="l" defTabSz="914400" rtl="0" eaLnBrk="1" fontAlgn="base" latinLnBrk="0" hangingPunct="1">
              <a:lnSpc>
                <a:spcPct val="100000"/>
              </a:lnSpc>
              <a:spcBef>
                <a:spcPct val="0"/>
              </a:spcBef>
              <a:spcAft>
                <a:spcPts val="799"/>
              </a:spcAft>
              <a:buClrTx/>
              <a:buSzTx/>
              <a:buFont typeface="Arial" panose="020B0604020202020204" pitchFamily="34" charset="0"/>
              <a:buChar char="•"/>
              <a:tabLst/>
              <a:defRPr/>
            </a:pPr>
            <a:r>
              <a:rPr kumimoji="0" lang="en-US" sz="1865"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Topical therapy: Menthol, Capsaicin</a:t>
            </a:r>
          </a:p>
          <a:p>
            <a:pPr marL="121807" marR="0" lvl="0" indent="-121807" algn="l" defTabSz="914400" rtl="0" eaLnBrk="1" fontAlgn="base" latinLnBrk="0" hangingPunct="1">
              <a:lnSpc>
                <a:spcPct val="100000"/>
              </a:lnSpc>
              <a:spcBef>
                <a:spcPct val="0"/>
              </a:spcBef>
              <a:spcAft>
                <a:spcPts val="0"/>
              </a:spcAft>
              <a:buClrTx/>
              <a:buSzTx/>
              <a:buFont typeface="Arial" panose="020B0604020202020204" pitchFamily="34" charset="0"/>
              <a:buChar char="•"/>
              <a:tabLst/>
              <a:defRPr/>
            </a:pPr>
            <a:r>
              <a:rPr kumimoji="0" lang="en-US" sz="1865"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Pharmacologic therapy (pain+):</a:t>
            </a: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1865"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 </a:t>
            </a:r>
            <a:r>
              <a:rPr kumimoji="0" lang="en-US" sz="1865" b="0" i="0" u="none" strike="noStrike" kern="1200" cap="none" spc="0" normalizeH="0" baseline="0" noProof="0" dirty="0">
                <a:ln>
                  <a:noFill/>
                </a:ln>
                <a:solidFill>
                  <a:srgbClr val="FF0000"/>
                </a:solidFill>
                <a:effectLst/>
                <a:uLnTx/>
                <a:uFillTx/>
                <a:latin typeface="Calibri" panose="020F0502020204030204" pitchFamily="34" charset="0"/>
                <a:ea typeface="ＭＳ Ｐゴシック" charset="0"/>
                <a:cs typeface="Calibri" panose="020F0502020204030204" pitchFamily="34" charset="0"/>
              </a:rPr>
              <a:t>Duloxetine</a:t>
            </a:r>
            <a:endParaRPr kumimoji="0" lang="en-US" sz="1865"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1865"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 Gabapentin</a:t>
            </a: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1865"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 Venlafaxine</a:t>
            </a: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1865"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 Pregabalin</a:t>
            </a:r>
          </a:p>
        </p:txBody>
      </p:sp>
      <p:pic>
        <p:nvPicPr>
          <p:cNvPr id="8" name="Picture 7" descr="Diagram&#10;&#10;Description automatically generated">
            <a:extLst>
              <a:ext uri="{FF2B5EF4-FFF2-40B4-BE49-F238E27FC236}">
                <a16:creationId xmlns:a16="http://schemas.microsoft.com/office/drawing/2014/main" id="{E9B89BEA-6CB1-4695-B20E-B1DE976B9EAE}"/>
              </a:ext>
            </a:extLst>
          </p:cNvPr>
          <p:cNvPicPr>
            <a:picLocks noChangeAspect="1"/>
          </p:cNvPicPr>
          <p:nvPr/>
        </p:nvPicPr>
        <p:blipFill rotWithShape="1">
          <a:blip r:embed="rId2"/>
          <a:srcRect l="58320"/>
          <a:stretch/>
        </p:blipFill>
        <p:spPr>
          <a:xfrm>
            <a:off x="194877" y="235923"/>
            <a:ext cx="1093434" cy="2644555"/>
          </a:xfrm>
          <a:prstGeom prst="rect">
            <a:avLst/>
          </a:prstGeom>
        </p:spPr>
      </p:pic>
    </p:spTree>
    <p:extLst>
      <p:ext uri="{BB962C8B-B14F-4D97-AF65-F5344CB8AC3E}">
        <p14:creationId xmlns:p14="http://schemas.microsoft.com/office/powerpoint/2010/main" val="18484184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C9910-5CDE-4531-A2DF-983C2DE9ACA7}"/>
              </a:ext>
            </a:extLst>
          </p:cNvPr>
          <p:cNvSpPr>
            <a:spLocks noGrp="1"/>
          </p:cNvSpPr>
          <p:nvPr>
            <p:ph type="title"/>
          </p:nvPr>
        </p:nvSpPr>
        <p:spPr>
          <a:xfrm>
            <a:off x="366096" y="510474"/>
            <a:ext cx="11459809" cy="657442"/>
          </a:xfrm>
        </p:spPr>
        <p:txBody>
          <a:bodyPr/>
          <a:lstStyle/>
          <a:p>
            <a:r>
              <a:rPr lang="en-US" sz="3730" b="1" dirty="0">
                <a:solidFill>
                  <a:schemeClr val="tx1"/>
                </a:solidFill>
                <a:latin typeface="Calibri" panose="020F0502020204030204" pitchFamily="34" charset="0"/>
                <a:cs typeface="Calibri" panose="020F0502020204030204" pitchFamily="34" charset="0"/>
              </a:rPr>
              <a:t>Hyperglycemia with EV</a:t>
            </a:r>
            <a:endParaRPr lang="en-US" sz="3730" dirty="0">
              <a:solidFill>
                <a:schemeClr val="tx1"/>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5C2DF202-3202-45C2-822D-4802DCB46571}"/>
              </a:ext>
            </a:extLst>
          </p:cNvPr>
          <p:cNvSpPr>
            <a:spLocks noGrp="1"/>
          </p:cNvSpPr>
          <p:nvPr>
            <p:ph idx="1"/>
          </p:nvPr>
        </p:nvSpPr>
        <p:spPr>
          <a:xfrm>
            <a:off x="1153724" y="1852301"/>
            <a:ext cx="10299964" cy="4264593"/>
          </a:xfrm>
        </p:spPr>
        <p:txBody>
          <a:bodyPr>
            <a:noAutofit/>
          </a:bodyPr>
          <a:lstStyle/>
          <a:p>
            <a:r>
              <a:rPr lang="en-US" b="0" i="0" u="none" strike="noStrike" baseline="0" dirty="0">
                <a:solidFill>
                  <a:srgbClr val="000000"/>
                </a:solidFill>
                <a:latin typeface="Calibri" panose="020F0502020204030204" pitchFamily="34" charset="0"/>
                <a:cs typeface="Calibri" panose="020F0502020204030204" pitchFamily="34" charset="0"/>
              </a:rPr>
              <a:t>Patients with baseline </a:t>
            </a:r>
            <a:r>
              <a:rPr lang="en-US" b="0" i="0" u="none" strike="noStrike" baseline="0" dirty="0">
                <a:solidFill>
                  <a:srgbClr val="FF0000"/>
                </a:solidFill>
                <a:latin typeface="Calibri" panose="020F0502020204030204" pitchFamily="34" charset="0"/>
                <a:cs typeface="Calibri" panose="020F0502020204030204" pitchFamily="34" charset="0"/>
              </a:rPr>
              <a:t>hemoglobin A1C ≥8% were excluded </a:t>
            </a:r>
            <a:r>
              <a:rPr lang="en-US" b="0" i="0" u="none" strike="noStrike" baseline="0" dirty="0">
                <a:solidFill>
                  <a:srgbClr val="000000"/>
                </a:solidFill>
                <a:latin typeface="Calibri" panose="020F0502020204030204" pitchFamily="34" charset="0"/>
                <a:cs typeface="Calibri" panose="020F0502020204030204" pitchFamily="34" charset="0"/>
              </a:rPr>
              <a:t>from clinical trials. </a:t>
            </a:r>
          </a:p>
          <a:p>
            <a:r>
              <a:rPr lang="en-US" b="0" i="0" u="none" strike="noStrike" baseline="0" dirty="0">
                <a:solidFill>
                  <a:srgbClr val="000000"/>
                </a:solidFill>
                <a:latin typeface="Calibri" panose="020F0502020204030204" pitchFamily="34" charset="0"/>
                <a:cs typeface="Calibri" panose="020F0502020204030204" pitchFamily="34" charset="0"/>
              </a:rPr>
              <a:t>Hyperglycemia and diabetic ketoacidosis (DKA), including fatal events, occurred in patients with and without pre-existing diabetes mellitus. </a:t>
            </a:r>
          </a:p>
          <a:p>
            <a:r>
              <a:rPr lang="en-US" b="0" i="0" u="none" strike="noStrike" baseline="0" dirty="0">
                <a:solidFill>
                  <a:srgbClr val="000000"/>
                </a:solidFill>
                <a:latin typeface="Calibri" panose="020F0502020204030204" pitchFamily="34" charset="0"/>
                <a:cs typeface="Calibri" panose="020F0502020204030204" pitchFamily="34" charset="0"/>
              </a:rPr>
              <a:t>The </a:t>
            </a:r>
            <a:r>
              <a:rPr lang="en-US" b="0" i="0" u="none" strike="noStrike" baseline="0" dirty="0">
                <a:solidFill>
                  <a:srgbClr val="FF0000"/>
                </a:solidFill>
                <a:latin typeface="Calibri" panose="020F0502020204030204" pitchFamily="34" charset="0"/>
                <a:cs typeface="Calibri" panose="020F0502020204030204" pitchFamily="34" charset="0"/>
              </a:rPr>
              <a:t>median time to onset of hyperglycemia was 0.6 months </a:t>
            </a:r>
            <a:r>
              <a:rPr lang="en-US" b="0" i="0" u="none" strike="noStrike" baseline="0" dirty="0">
                <a:solidFill>
                  <a:srgbClr val="000000"/>
                </a:solidFill>
                <a:latin typeface="Calibri" panose="020F0502020204030204" pitchFamily="34" charset="0"/>
                <a:cs typeface="Calibri" panose="020F0502020204030204" pitchFamily="34" charset="0"/>
              </a:rPr>
              <a:t>(range: 0.1 to 20.3 months).</a:t>
            </a:r>
          </a:p>
          <a:p>
            <a:r>
              <a:rPr lang="en-US" b="0" i="0" u="none" strike="noStrike" baseline="0" dirty="0">
                <a:solidFill>
                  <a:srgbClr val="FF0000"/>
                </a:solidFill>
                <a:latin typeface="Calibri" panose="020F0502020204030204" pitchFamily="34" charset="0"/>
                <a:cs typeface="Calibri" panose="020F0502020204030204" pitchFamily="34" charset="0"/>
              </a:rPr>
              <a:t>14%</a:t>
            </a:r>
            <a:r>
              <a:rPr lang="en-US" b="0" i="0" u="none" strike="noStrike" baseline="0" dirty="0">
                <a:solidFill>
                  <a:srgbClr val="000000"/>
                </a:solidFill>
                <a:latin typeface="Calibri" panose="020F0502020204030204" pitchFamily="34" charset="0"/>
                <a:cs typeface="Calibri" panose="020F0502020204030204" pitchFamily="34" charset="0"/>
              </a:rPr>
              <a:t> of the 680 trial patients treated with EV developed hyperglycemia.</a:t>
            </a:r>
          </a:p>
          <a:p>
            <a:r>
              <a:rPr lang="en-US" b="0" i="0" u="none" strike="noStrike" baseline="0" dirty="0">
                <a:solidFill>
                  <a:srgbClr val="FF0000"/>
                </a:solidFill>
                <a:latin typeface="Calibri" panose="020F0502020204030204" pitchFamily="34" charset="0"/>
                <a:cs typeface="Calibri" panose="020F0502020204030204" pitchFamily="34" charset="0"/>
              </a:rPr>
              <a:t>7%</a:t>
            </a:r>
            <a:r>
              <a:rPr lang="en-US" b="0" i="0" u="none" strike="noStrike" baseline="0" dirty="0">
                <a:solidFill>
                  <a:srgbClr val="000000"/>
                </a:solidFill>
                <a:latin typeface="Calibri" panose="020F0502020204030204" pitchFamily="34" charset="0"/>
                <a:cs typeface="Calibri" panose="020F0502020204030204" pitchFamily="34" charset="0"/>
              </a:rPr>
              <a:t> of patients developed Grade 3-4 hyperglycemia. </a:t>
            </a:r>
            <a:endParaRPr lang="en-US" dirty="0">
              <a:solidFill>
                <a:srgbClr val="000000"/>
              </a:solidFill>
              <a:latin typeface="Calibri" panose="020F0502020204030204" pitchFamily="34" charset="0"/>
              <a:cs typeface="Calibri" panose="020F0502020204030204" pitchFamily="34" charset="0"/>
            </a:endParaRPr>
          </a:p>
          <a:p>
            <a:r>
              <a:rPr lang="en-US" b="0" i="0" u="none" strike="noStrike" baseline="0" dirty="0">
                <a:solidFill>
                  <a:srgbClr val="000000"/>
                </a:solidFill>
                <a:latin typeface="Calibri" panose="020F0502020204030204" pitchFamily="34" charset="0"/>
                <a:cs typeface="Calibri" panose="020F0502020204030204" pitchFamily="34" charset="0"/>
              </a:rPr>
              <a:t>Grade 3-4 hyperglycemia increased in patients with higher BMI and higher baseline A1C. </a:t>
            </a:r>
            <a:endParaRPr lang="en-US" dirty="0">
              <a:solidFill>
                <a:srgbClr val="000000"/>
              </a:solidFill>
              <a:latin typeface="Calibri" panose="020F0502020204030204" pitchFamily="34" charset="0"/>
              <a:cs typeface="Calibri" panose="020F0502020204030204" pitchFamily="34" charset="0"/>
            </a:endParaRPr>
          </a:p>
          <a:p>
            <a:r>
              <a:rPr lang="en-US" b="0" i="0" u="none" strike="noStrike" baseline="0" dirty="0">
                <a:solidFill>
                  <a:srgbClr val="000000"/>
                </a:solidFill>
                <a:latin typeface="Calibri" panose="020F0502020204030204" pitchFamily="34" charset="0"/>
                <a:cs typeface="Calibri" panose="020F0502020204030204" pitchFamily="34" charset="0"/>
              </a:rPr>
              <a:t>5% of patients required insulin therapy. </a:t>
            </a:r>
          </a:p>
          <a:p>
            <a:r>
              <a:rPr lang="en-US" b="0" i="0" u="none" strike="noStrike" baseline="0" dirty="0">
                <a:solidFill>
                  <a:srgbClr val="000000"/>
                </a:solidFill>
                <a:latin typeface="Calibri" panose="020F0502020204030204" pitchFamily="34" charset="0"/>
                <a:cs typeface="Calibri" panose="020F0502020204030204" pitchFamily="34" charset="0"/>
              </a:rPr>
              <a:t>Hyperglycemia led to discontinuation of EV in 0.6% of patients. </a:t>
            </a:r>
            <a:endParaRPr lang="en-US" i="1" dirty="0">
              <a:solidFill>
                <a:srgbClr val="000000"/>
              </a:solidFill>
              <a:latin typeface="Calibri" panose="020F0502020204030204" pitchFamily="34" charset="0"/>
              <a:cs typeface="Calibri" panose="020F0502020204030204" pitchFamily="34" charset="0"/>
            </a:endParaRPr>
          </a:p>
          <a:p>
            <a:r>
              <a:rPr lang="en-US" b="0" i="0" u="none" strike="noStrike" baseline="0" dirty="0">
                <a:solidFill>
                  <a:srgbClr val="000000"/>
                </a:solidFill>
                <a:latin typeface="Calibri" panose="020F0502020204030204" pitchFamily="34" charset="0"/>
                <a:cs typeface="Calibri" panose="020F0502020204030204" pitchFamily="34" charset="0"/>
              </a:rPr>
              <a:t>Closely monitor blood glucose levels in patients with, or at risk for, DM or hyperglycemia. </a:t>
            </a:r>
          </a:p>
          <a:p>
            <a:r>
              <a:rPr lang="en-US" b="0" i="0" u="none" strike="noStrike" baseline="0" dirty="0">
                <a:solidFill>
                  <a:srgbClr val="000000"/>
                </a:solidFill>
                <a:latin typeface="Calibri" panose="020F0502020204030204" pitchFamily="34" charset="0"/>
                <a:cs typeface="Calibri" panose="020F0502020204030204" pitchFamily="34" charset="0"/>
              </a:rPr>
              <a:t>If blood </a:t>
            </a:r>
            <a:r>
              <a:rPr lang="en-US" b="0" i="0" u="none" strike="noStrike" baseline="0" dirty="0">
                <a:solidFill>
                  <a:srgbClr val="FF0000"/>
                </a:solidFill>
                <a:latin typeface="Calibri" panose="020F0502020204030204" pitchFamily="34" charset="0"/>
                <a:cs typeface="Calibri" panose="020F0502020204030204" pitchFamily="34" charset="0"/>
              </a:rPr>
              <a:t>glucose is elevated (&gt;250 mg/dL), withhold EV.</a:t>
            </a:r>
            <a:endParaRPr lang="en-US"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664279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C9910-5CDE-4531-A2DF-983C2DE9ACA7}"/>
              </a:ext>
            </a:extLst>
          </p:cNvPr>
          <p:cNvSpPr>
            <a:spLocks noGrp="1"/>
          </p:cNvSpPr>
          <p:nvPr>
            <p:ph type="title"/>
          </p:nvPr>
        </p:nvSpPr>
        <p:spPr>
          <a:xfrm>
            <a:off x="3718085" y="411445"/>
            <a:ext cx="5281141" cy="657442"/>
          </a:xfrm>
        </p:spPr>
        <p:txBody>
          <a:bodyPr/>
          <a:lstStyle/>
          <a:p>
            <a:r>
              <a:rPr lang="en-US" sz="3730" b="1" dirty="0">
                <a:solidFill>
                  <a:schemeClr val="tx1"/>
                </a:solidFill>
                <a:latin typeface="Calibri" panose="020F0502020204030204" pitchFamily="34" charset="0"/>
                <a:cs typeface="Calibri" panose="020F0502020204030204" pitchFamily="34" charset="0"/>
              </a:rPr>
              <a:t>Eye toxicities with EV</a:t>
            </a:r>
            <a:endParaRPr lang="en-US" sz="3730" dirty="0">
              <a:solidFill>
                <a:schemeClr val="tx1"/>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7B60DBC6-FAF7-4D08-94CA-8DBDAF4ABEE2}"/>
              </a:ext>
            </a:extLst>
          </p:cNvPr>
          <p:cNvSpPr txBox="1"/>
          <p:nvPr/>
        </p:nvSpPr>
        <p:spPr>
          <a:xfrm>
            <a:off x="1003906" y="2299089"/>
            <a:ext cx="4963873" cy="399789"/>
          </a:xfrm>
          <a:prstGeom prst="rect">
            <a:avLst/>
          </a:prstGeom>
          <a:noFill/>
        </p:spPr>
        <p:txBody>
          <a:bodyPr wrap="square" rtlCol="0">
            <a:spAutoFit/>
          </a:bodyPr>
          <a:lstStyle/>
          <a:p>
            <a:pPr marL="243614" marR="0" lvl="0" indent="0" algn="l" defTabSz="914400" rtl="0" eaLnBrk="1" fontAlgn="base" latinLnBrk="0" hangingPunct="1">
              <a:lnSpc>
                <a:spcPct val="100000"/>
              </a:lnSpc>
              <a:spcBef>
                <a:spcPct val="0"/>
              </a:spcBef>
              <a:spcAft>
                <a:spcPts val="799"/>
              </a:spcAft>
              <a:buClrTx/>
              <a:buSzTx/>
              <a:buFontTx/>
              <a:buNone/>
              <a:tabLst/>
              <a:defRPr/>
            </a:pPr>
            <a:endParaRPr kumimoji="0" lang="en-US" sz="1998"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sp>
        <p:nvSpPr>
          <p:cNvPr id="6" name="TextBox 5">
            <a:extLst>
              <a:ext uri="{FF2B5EF4-FFF2-40B4-BE49-F238E27FC236}">
                <a16:creationId xmlns:a16="http://schemas.microsoft.com/office/drawing/2014/main" id="{65DAB538-8356-4910-953B-8DD056F50B4E}"/>
              </a:ext>
            </a:extLst>
          </p:cNvPr>
          <p:cNvSpPr txBox="1"/>
          <p:nvPr/>
        </p:nvSpPr>
        <p:spPr>
          <a:xfrm>
            <a:off x="565015" y="2006199"/>
            <a:ext cx="7350854" cy="3762312"/>
          </a:xfrm>
          <a:prstGeom prst="rect">
            <a:avLst/>
          </a:prstGeom>
          <a:noFill/>
        </p:spPr>
        <p:txBody>
          <a:bodyPr wrap="square" rtlCol="0">
            <a:spAutoFit/>
          </a:bodyPr>
          <a:lstStyle/>
          <a:p>
            <a:pPr marL="121807" marR="0" lvl="0" indent="-121807" algn="l" defTabSz="914400" rtl="0" eaLnBrk="1" fontAlgn="base" latinLnBrk="0" hangingPunct="1">
              <a:lnSpc>
                <a:spcPct val="100000"/>
              </a:lnSpc>
              <a:spcBef>
                <a:spcPct val="0"/>
              </a:spcBef>
              <a:spcAft>
                <a:spcPts val="799"/>
              </a:spcAft>
              <a:buClrTx/>
              <a:buSzTx/>
              <a:buFont typeface="Arial" panose="020B0604020202020204" pitchFamily="34" charset="0"/>
              <a:buChar char="•"/>
              <a:tabLst/>
              <a:defRPr/>
            </a:pPr>
            <a:r>
              <a:rPr kumimoji="0" lang="en-US" sz="1865"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Ocular events were reported in </a:t>
            </a:r>
            <a:r>
              <a:rPr kumimoji="0" lang="en-US" sz="1865" b="0" i="0" u="none" strike="noStrike" kern="1200" cap="none" spc="0" normalizeH="0" baseline="0" noProof="0" dirty="0">
                <a:ln>
                  <a:noFill/>
                </a:ln>
                <a:solidFill>
                  <a:srgbClr val="FF0000"/>
                </a:solidFill>
                <a:effectLst/>
                <a:uLnTx/>
                <a:uFillTx/>
                <a:latin typeface="Calibri" panose="020F0502020204030204" pitchFamily="34" charset="0"/>
                <a:ea typeface="ＭＳ Ｐゴシック" charset="0"/>
                <a:cs typeface="Calibri" panose="020F0502020204030204" pitchFamily="34" charset="0"/>
              </a:rPr>
              <a:t>40%</a:t>
            </a:r>
            <a:r>
              <a:rPr kumimoji="0" lang="en-US" sz="1865"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of 384 patients treated with EV in trials in which ophthalmologic exams were scheduled. </a:t>
            </a:r>
          </a:p>
          <a:p>
            <a:pPr marL="121807" marR="0" lvl="0" indent="-121807" algn="l" defTabSz="914400" rtl="0" eaLnBrk="1" fontAlgn="base" latinLnBrk="0" hangingPunct="1">
              <a:lnSpc>
                <a:spcPct val="100000"/>
              </a:lnSpc>
              <a:spcBef>
                <a:spcPct val="0"/>
              </a:spcBef>
              <a:spcAft>
                <a:spcPts val="799"/>
              </a:spcAft>
              <a:buClrTx/>
              <a:buSzTx/>
              <a:buFont typeface="Arial" panose="020B0604020202020204" pitchFamily="34" charset="0"/>
              <a:buChar char="•"/>
              <a:tabLst/>
              <a:defRPr/>
            </a:pPr>
            <a:r>
              <a:rPr kumimoji="0" lang="en-US" sz="1865"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Events </a:t>
            </a:r>
            <a:r>
              <a:rPr kumimoji="0" lang="en-US" sz="1865" b="0" i="0" u="none" strike="noStrike" kern="1200" cap="none" spc="0" normalizeH="0" baseline="0" noProof="0" dirty="0">
                <a:ln>
                  <a:noFill/>
                </a:ln>
                <a:solidFill>
                  <a:srgbClr val="FF0000"/>
                </a:solidFill>
                <a:effectLst/>
                <a:uLnTx/>
                <a:uFillTx/>
                <a:latin typeface="Calibri" panose="020F0502020204030204" pitchFamily="34" charset="0"/>
                <a:ea typeface="ＭＳ Ｐゴシック" charset="0"/>
                <a:cs typeface="Calibri" panose="020F0502020204030204" pitchFamily="34" charset="0"/>
              </a:rPr>
              <a:t>involved the cornea: </a:t>
            </a:r>
            <a:r>
              <a:rPr kumimoji="0" lang="en-US" sz="1865"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dry eye, keratitis, blurred vision, lacrimation, conjunctivitis, limbal stem cell deficiency, and keratopathy. </a:t>
            </a:r>
          </a:p>
          <a:p>
            <a:pPr marL="121807" marR="0" lvl="0" indent="-121807" algn="l" defTabSz="914400" rtl="0" eaLnBrk="1" fontAlgn="base" latinLnBrk="0" hangingPunct="1">
              <a:lnSpc>
                <a:spcPct val="100000"/>
              </a:lnSpc>
              <a:spcBef>
                <a:spcPct val="0"/>
              </a:spcBef>
              <a:spcAft>
                <a:spcPts val="799"/>
              </a:spcAft>
              <a:buClrTx/>
              <a:buSzTx/>
              <a:buFont typeface="Arial" panose="020B0604020202020204" pitchFamily="34" charset="0"/>
              <a:buChar char="•"/>
              <a:tabLst/>
              <a:defRPr/>
            </a:pPr>
            <a:r>
              <a:rPr kumimoji="0" lang="en-US" sz="1865"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Dry eye in 34%, and blurred vision in 13% of patients. </a:t>
            </a:r>
          </a:p>
          <a:p>
            <a:pPr marL="121807" marR="0" lvl="0" indent="-121807" algn="l" defTabSz="914400" rtl="0" eaLnBrk="1" fontAlgn="base" latinLnBrk="0" hangingPunct="1">
              <a:lnSpc>
                <a:spcPct val="100000"/>
              </a:lnSpc>
              <a:spcBef>
                <a:spcPct val="0"/>
              </a:spcBef>
              <a:spcAft>
                <a:spcPts val="799"/>
              </a:spcAft>
              <a:buClrTx/>
              <a:buSzTx/>
              <a:buFont typeface="Arial" panose="020B0604020202020204" pitchFamily="34" charset="0"/>
              <a:buChar char="•"/>
              <a:tabLst/>
              <a:defRPr/>
            </a:pPr>
            <a:r>
              <a:rPr kumimoji="0" lang="en-US" sz="1865"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The median time to </a:t>
            </a:r>
            <a:r>
              <a:rPr kumimoji="0" lang="en-US" sz="1865" b="0" i="0" u="none" strike="noStrike" kern="1200" cap="none" spc="0" normalizeH="0" baseline="0" noProof="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onset of </a:t>
            </a:r>
            <a:r>
              <a:rPr kumimoji="0" lang="en-US" sz="1865"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symptomatic ocular disorder was 1.6 months (0 to 19.1 months). </a:t>
            </a:r>
          </a:p>
          <a:p>
            <a:pPr marL="121807" marR="0" lvl="0" indent="-121807" algn="l" defTabSz="914400" rtl="0" eaLnBrk="1" fontAlgn="base" latinLnBrk="0" hangingPunct="1">
              <a:lnSpc>
                <a:spcPct val="100000"/>
              </a:lnSpc>
              <a:spcBef>
                <a:spcPct val="0"/>
              </a:spcBef>
              <a:spcAft>
                <a:spcPts val="799"/>
              </a:spcAft>
              <a:buClrTx/>
              <a:buSzTx/>
              <a:buFont typeface="Arial" panose="020B0604020202020204" pitchFamily="34" charset="0"/>
              <a:buChar char="•"/>
              <a:tabLst/>
              <a:defRPr/>
            </a:pPr>
            <a:r>
              <a:rPr kumimoji="0" lang="en-US" sz="1865"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Consider </a:t>
            </a:r>
            <a:r>
              <a:rPr kumimoji="0" lang="en-US" sz="1865" b="0" i="0" u="none" strike="noStrike" kern="1200" cap="none" spc="0" normalizeH="0" baseline="0" noProof="0" dirty="0">
                <a:ln>
                  <a:noFill/>
                </a:ln>
                <a:solidFill>
                  <a:srgbClr val="FF0000"/>
                </a:solidFill>
                <a:effectLst/>
                <a:uLnTx/>
                <a:uFillTx/>
                <a:latin typeface="Calibri" panose="020F0502020204030204" pitchFamily="34" charset="0"/>
                <a:ea typeface="ＭＳ Ｐゴシック" charset="0"/>
                <a:cs typeface="Calibri" panose="020F0502020204030204" pitchFamily="34" charset="0"/>
              </a:rPr>
              <a:t>artificial tears for prophylaxis of dry eyes </a:t>
            </a:r>
            <a:r>
              <a:rPr kumimoji="0" lang="en-US" sz="1865"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and ophthalmologic evaluation if ocular symptoms occur. </a:t>
            </a:r>
          </a:p>
          <a:p>
            <a:pPr marL="121807" marR="0" lvl="0" indent="-121807" algn="l" defTabSz="914400" rtl="0" eaLnBrk="1" fontAlgn="base" latinLnBrk="0" hangingPunct="1">
              <a:lnSpc>
                <a:spcPct val="100000"/>
              </a:lnSpc>
              <a:spcBef>
                <a:spcPct val="0"/>
              </a:spcBef>
              <a:spcAft>
                <a:spcPts val="799"/>
              </a:spcAft>
              <a:buClrTx/>
              <a:buSzTx/>
              <a:buFont typeface="Arial" panose="020B0604020202020204" pitchFamily="34" charset="0"/>
              <a:buChar char="•"/>
              <a:tabLst/>
              <a:defRPr/>
            </a:pPr>
            <a:r>
              <a:rPr kumimoji="0" lang="en-US" sz="1865"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Consider dose interruption, reduction of EV and topical steroids for severe symptoms. </a:t>
            </a:r>
          </a:p>
        </p:txBody>
      </p:sp>
      <p:pic>
        <p:nvPicPr>
          <p:cNvPr id="5" name="Picture 4" descr="Close-up of a person's eye&#10;&#10;Description automatically generated">
            <a:extLst>
              <a:ext uri="{FF2B5EF4-FFF2-40B4-BE49-F238E27FC236}">
                <a16:creationId xmlns:a16="http://schemas.microsoft.com/office/drawing/2014/main" id="{7EB9072B-A424-4474-88B9-973E0000DCDB}"/>
              </a:ext>
            </a:extLst>
          </p:cNvPr>
          <p:cNvPicPr>
            <a:picLocks noChangeAspect="1"/>
          </p:cNvPicPr>
          <p:nvPr/>
        </p:nvPicPr>
        <p:blipFill rotWithShape="1">
          <a:blip r:embed="rId2"/>
          <a:srcRect l="3260" r="5794"/>
          <a:stretch/>
        </p:blipFill>
        <p:spPr>
          <a:xfrm>
            <a:off x="8174252" y="1584912"/>
            <a:ext cx="3461889" cy="2131626"/>
          </a:xfrm>
          <a:prstGeom prst="rect">
            <a:avLst/>
          </a:prstGeom>
        </p:spPr>
      </p:pic>
      <p:pic>
        <p:nvPicPr>
          <p:cNvPr id="9" name="Picture 8" descr="Close-up of a person's eye&#10;&#10;Description automatically generated">
            <a:extLst>
              <a:ext uri="{FF2B5EF4-FFF2-40B4-BE49-F238E27FC236}">
                <a16:creationId xmlns:a16="http://schemas.microsoft.com/office/drawing/2014/main" id="{16319B6F-2114-4E03-8761-C30F94A180EC}"/>
              </a:ext>
            </a:extLst>
          </p:cNvPr>
          <p:cNvPicPr>
            <a:picLocks noChangeAspect="1"/>
          </p:cNvPicPr>
          <p:nvPr/>
        </p:nvPicPr>
        <p:blipFill rotWithShape="1">
          <a:blip r:embed="rId3"/>
          <a:srcRect l="9991" t="13660" r="4441" b="15343"/>
          <a:stretch/>
        </p:blipFill>
        <p:spPr>
          <a:xfrm>
            <a:off x="8105071" y="4157930"/>
            <a:ext cx="3549609" cy="1959907"/>
          </a:xfrm>
          <a:prstGeom prst="rect">
            <a:avLst/>
          </a:prstGeom>
        </p:spPr>
      </p:pic>
    </p:spTree>
    <p:extLst>
      <p:ext uri="{BB962C8B-B14F-4D97-AF65-F5344CB8AC3E}">
        <p14:creationId xmlns:p14="http://schemas.microsoft.com/office/powerpoint/2010/main" val="1460281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314E5-EF48-4E88-834D-9DF79ADD7D53}"/>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93442B0F-A2FF-4C53-8DB7-96E5FE7890C5}"/>
              </a:ext>
            </a:extLst>
          </p:cNvPr>
          <p:cNvPicPr>
            <a:picLocks noChangeAspect="1"/>
          </p:cNvPicPr>
          <p:nvPr/>
        </p:nvPicPr>
        <p:blipFill>
          <a:blip r:embed="rId2"/>
          <a:stretch>
            <a:fillRect/>
          </a:stretch>
        </p:blipFill>
        <p:spPr>
          <a:xfrm>
            <a:off x="6152067" y="860301"/>
            <a:ext cx="6034294" cy="5586331"/>
          </a:xfrm>
          <a:prstGeom prst="rect">
            <a:avLst/>
          </a:prstGeom>
        </p:spPr>
      </p:pic>
      <p:pic>
        <p:nvPicPr>
          <p:cNvPr id="5" name="Picture 4">
            <a:extLst>
              <a:ext uri="{FF2B5EF4-FFF2-40B4-BE49-F238E27FC236}">
                <a16:creationId xmlns:a16="http://schemas.microsoft.com/office/drawing/2014/main" id="{71DD8893-F231-4CBE-B616-334270688CB1}"/>
              </a:ext>
            </a:extLst>
          </p:cNvPr>
          <p:cNvPicPr>
            <a:picLocks noChangeAspect="1"/>
          </p:cNvPicPr>
          <p:nvPr/>
        </p:nvPicPr>
        <p:blipFill>
          <a:blip r:embed="rId3"/>
          <a:stretch>
            <a:fillRect/>
          </a:stretch>
        </p:blipFill>
        <p:spPr>
          <a:xfrm>
            <a:off x="16130" y="910929"/>
            <a:ext cx="6285853" cy="5586331"/>
          </a:xfrm>
          <a:prstGeom prst="rect">
            <a:avLst/>
          </a:prstGeom>
        </p:spPr>
      </p:pic>
      <p:pic>
        <p:nvPicPr>
          <p:cNvPr id="7" name="Picture 6">
            <a:extLst>
              <a:ext uri="{FF2B5EF4-FFF2-40B4-BE49-F238E27FC236}">
                <a16:creationId xmlns:a16="http://schemas.microsoft.com/office/drawing/2014/main" id="{E60645E8-C1B9-416B-A34B-1CA05FE7BE90}"/>
              </a:ext>
            </a:extLst>
          </p:cNvPr>
          <p:cNvPicPr>
            <a:picLocks noChangeAspect="1"/>
          </p:cNvPicPr>
          <p:nvPr/>
        </p:nvPicPr>
        <p:blipFill>
          <a:blip r:embed="rId4"/>
          <a:stretch>
            <a:fillRect/>
          </a:stretch>
        </p:blipFill>
        <p:spPr>
          <a:xfrm>
            <a:off x="159649" y="73387"/>
            <a:ext cx="11816700" cy="837542"/>
          </a:xfrm>
          <a:prstGeom prst="rect">
            <a:avLst/>
          </a:prstGeom>
          <a:solidFill>
            <a:schemeClr val="bg1"/>
          </a:solidFill>
        </p:spPr>
      </p:pic>
      <p:sp>
        <p:nvSpPr>
          <p:cNvPr id="8" name="Rectangle 2">
            <a:extLst>
              <a:ext uri="{FF2B5EF4-FFF2-40B4-BE49-F238E27FC236}">
                <a16:creationId xmlns:a16="http://schemas.microsoft.com/office/drawing/2014/main" id="{650C2CE3-BEB2-4152-B957-9BE1B4F1C1DF}"/>
              </a:ext>
            </a:extLst>
          </p:cNvPr>
          <p:cNvSpPr>
            <a:spLocks noChangeArrowheads="1"/>
          </p:cNvSpPr>
          <p:nvPr/>
        </p:nvSpPr>
        <p:spPr bwMode="auto">
          <a:xfrm>
            <a:off x="6301983" y="3164188"/>
            <a:ext cx="5674366" cy="403562"/>
          </a:xfrm>
          <a:prstGeom prst="rect">
            <a:avLst/>
          </a:prstGeom>
          <a:noFill/>
          <a:ln w="66675" algn="ctr">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796"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9" name="Rectangle 2">
            <a:extLst>
              <a:ext uri="{FF2B5EF4-FFF2-40B4-BE49-F238E27FC236}">
                <a16:creationId xmlns:a16="http://schemas.microsoft.com/office/drawing/2014/main" id="{1CEC96B7-9ED5-4169-929D-7475CF157A85}"/>
              </a:ext>
            </a:extLst>
          </p:cNvPr>
          <p:cNvSpPr>
            <a:spLocks noChangeArrowheads="1"/>
          </p:cNvSpPr>
          <p:nvPr/>
        </p:nvSpPr>
        <p:spPr bwMode="auto">
          <a:xfrm>
            <a:off x="159649" y="4930324"/>
            <a:ext cx="6034294" cy="455187"/>
          </a:xfrm>
          <a:prstGeom prst="rect">
            <a:avLst/>
          </a:prstGeom>
          <a:noFill/>
          <a:ln w="66675" algn="ctr">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796"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0" name="Rectangle 2">
            <a:extLst>
              <a:ext uri="{FF2B5EF4-FFF2-40B4-BE49-F238E27FC236}">
                <a16:creationId xmlns:a16="http://schemas.microsoft.com/office/drawing/2014/main" id="{86C8FEAE-48EA-4C5B-A3B2-13B5E8B0613F}"/>
              </a:ext>
            </a:extLst>
          </p:cNvPr>
          <p:cNvSpPr>
            <a:spLocks noChangeArrowheads="1"/>
          </p:cNvSpPr>
          <p:nvPr/>
        </p:nvSpPr>
        <p:spPr bwMode="auto">
          <a:xfrm>
            <a:off x="6332030" y="4214530"/>
            <a:ext cx="5674366" cy="403562"/>
          </a:xfrm>
          <a:prstGeom prst="rect">
            <a:avLst/>
          </a:prstGeom>
          <a:noFill/>
          <a:ln w="66675" algn="ctr">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796"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5927143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497BDE1-83A2-4456-9B72-9AAB03927145}"/>
              </a:ext>
            </a:extLst>
          </p:cNvPr>
          <p:cNvSpPr>
            <a:spLocks noGrp="1"/>
          </p:cNvSpPr>
          <p:nvPr>
            <p:ph type="title"/>
          </p:nvPr>
        </p:nvSpPr>
        <p:spPr/>
        <p:txBody>
          <a:bodyPr/>
          <a:lstStyle/>
          <a:p>
            <a:r>
              <a:rPr lang="en-US" sz="799" dirty="0">
                <a:latin typeface="Calibri" panose="020F0502020204030204" pitchFamily="34" charset="0"/>
                <a:cs typeface="Calibri" panose="020F0502020204030204" pitchFamily="34" charset="0"/>
              </a:rPr>
              <a:t>x</a:t>
            </a:r>
          </a:p>
        </p:txBody>
      </p:sp>
      <p:sp>
        <p:nvSpPr>
          <p:cNvPr id="3" name="object 3">
            <a:extLst>
              <a:ext uri="{FF2B5EF4-FFF2-40B4-BE49-F238E27FC236}">
                <a16:creationId xmlns:a16="http://schemas.microsoft.com/office/drawing/2014/main" id="{6F88296F-784F-42D1-81B5-AFAD97EF7C55}"/>
              </a:ext>
            </a:extLst>
          </p:cNvPr>
          <p:cNvSpPr txBox="1"/>
          <p:nvPr/>
        </p:nvSpPr>
        <p:spPr>
          <a:xfrm>
            <a:off x="8862948" y="1606042"/>
            <a:ext cx="2918976" cy="3731021"/>
          </a:xfrm>
          <a:prstGeom prst="rect">
            <a:avLst/>
          </a:prstGeom>
        </p:spPr>
        <p:txBody>
          <a:bodyPr wrap="square" lIns="0" tIns="0" rIns="0" bIns="0">
            <a:spAutoFit/>
          </a:bodyPr>
          <a:lstStyle>
            <a:lvl1pPr marL="179388" indent="-166688">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179388" marR="0" lvl="0" indent="-166688" algn="l" defTabSz="914400" rtl="0" eaLnBrk="1" fontAlgn="base" latinLnBrk="0" hangingPunct="1">
              <a:lnSpc>
                <a:spcPct val="100000"/>
              </a:lnSpc>
              <a:spcBef>
                <a:spcPct val="0"/>
              </a:spcBef>
              <a:spcAft>
                <a:spcPct val="0"/>
              </a:spcAft>
              <a:buClrTx/>
              <a:buSzTx/>
              <a:buFontTx/>
              <a:buNone/>
              <a:tabLst/>
              <a:defRPr/>
            </a:pPr>
            <a:r>
              <a:rPr kumimoji="0" lang="en-US" altLang="en-US" sz="1865" b="0" i="0" u="none" strike="noStrike" kern="1200" cap="none" spc="0" normalizeH="0" baseline="0" noProof="0" dirty="0">
                <a:ln>
                  <a:noFill/>
                </a:ln>
                <a:solidFill>
                  <a:srgbClr val="001F5F"/>
                </a:solidFill>
                <a:effectLst/>
                <a:uLnTx/>
                <a:uFillTx/>
                <a:latin typeface="Calibri" panose="020F0502020204030204" pitchFamily="34" charset="0"/>
                <a:ea typeface="ＭＳ Ｐゴシック" charset="0"/>
                <a:cs typeface="Calibri" panose="020F0502020204030204" pitchFamily="34" charset="0"/>
              </a:rPr>
              <a:t>• 7 (6%) pts discontinued due to TRAEs</a:t>
            </a:r>
            <a:endParaRPr kumimoji="0" lang="en-US" altLang="en-US" sz="1865"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a:p>
            <a:pPr marL="179388" marR="0" lvl="0" indent="-166688" algn="l" defTabSz="914400" rtl="0" eaLnBrk="1" fontAlgn="base" latinLnBrk="0" hangingPunct="1">
              <a:lnSpc>
                <a:spcPct val="100000"/>
              </a:lnSpc>
              <a:spcBef>
                <a:spcPct val="0"/>
              </a:spcBef>
              <a:spcAft>
                <a:spcPct val="0"/>
              </a:spcAft>
              <a:buClrTx/>
              <a:buSzTx/>
              <a:buFontTx/>
              <a:buNone/>
              <a:tabLst/>
              <a:defRPr/>
            </a:pPr>
            <a:r>
              <a:rPr kumimoji="0" lang="en-US" altLang="en-US" sz="1865" b="0" i="0" u="none" strike="noStrike" kern="1200" cap="none" spc="0" normalizeH="0" baseline="0" noProof="0" dirty="0">
                <a:ln>
                  <a:noFill/>
                </a:ln>
                <a:solidFill>
                  <a:srgbClr val="001F5F"/>
                </a:solidFill>
                <a:effectLst/>
                <a:uLnTx/>
                <a:uFillTx/>
                <a:latin typeface="Calibri" panose="020F0502020204030204" pitchFamily="34" charset="0"/>
                <a:ea typeface="ＭＳ Ｐゴシック" charset="0"/>
                <a:cs typeface="Calibri" panose="020F0502020204030204" pitchFamily="34" charset="0"/>
              </a:rPr>
              <a:t>–	4 discontinued due to neutropenia or its complications</a:t>
            </a:r>
            <a:endParaRPr kumimoji="0" lang="en-US" altLang="en-US" sz="1865"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a:p>
            <a:pPr marL="179388" marR="0" lvl="0" indent="-166688" algn="l" defTabSz="914400" rtl="0" eaLnBrk="1" fontAlgn="base" latinLnBrk="0" hangingPunct="1">
              <a:lnSpc>
                <a:spcPct val="100000"/>
              </a:lnSpc>
              <a:spcBef>
                <a:spcPct val="0"/>
              </a:spcBef>
              <a:spcAft>
                <a:spcPct val="0"/>
              </a:spcAft>
              <a:buClr>
                <a:srgbClr val="001F5F"/>
              </a:buClr>
              <a:buSzTx/>
              <a:buFont typeface="Arial" panose="020B0604020202020204" pitchFamily="34" charset="0"/>
              <a:buChar char="•"/>
              <a:tabLst/>
              <a:defRPr/>
            </a:pPr>
            <a:r>
              <a:rPr kumimoji="0" lang="en-US" altLang="en-US" sz="1865" b="0" i="0" u="none" strike="noStrike" kern="1200" cap="none" spc="0" normalizeH="0" baseline="0" noProof="0" dirty="0">
                <a:ln>
                  <a:noFill/>
                </a:ln>
                <a:solidFill>
                  <a:srgbClr val="001F5F"/>
                </a:solidFill>
                <a:effectLst/>
                <a:uLnTx/>
                <a:uFillTx/>
                <a:latin typeface="Calibri" panose="020F0502020204030204" pitchFamily="34" charset="0"/>
                <a:ea typeface="ＭＳ Ｐゴシック" charset="0"/>
                <a:cs typeface="Calibri" panose="020F0502020204030204" pitchFamily="34" charset="0"/>
              </a:rPr>
              <a:t>30% </a:t>
            </a:r>
            <a:r>
              <a:rPr kumimoji="0" lang="en-US" altLang="en-US" sz="1865" b="0" i="0" u="none" strike="noStrike" kern="1200" cap="none" spc="0" normalizeH="0" baseline="0" noProof="0" dirty="0">
                <a:ln>
                  <a:noFill/>
                </a:ln>
                <a:solidFill>
                  <a:srgbClr val="FF0000"/>
                </a:solidFill>
                <a:effectLst/>
                <a:uLnTx/>
                <a:uFillTx/>
                <a:latin typeface="Calibri" panose="020F0502020204030204" pitchFamily="34" charset="0"/>
                <a:ea typeface="ＭＳ Ｐゴシック" charset="0"/>
                <a:cs typeface="Calibri" panose="020F0502020204030204" pitchFamily="34" charset="0"/>
              </a:rPr>
              <a:t>GCSF usage</a:t>
            </a:r>
          </a:p>
          <a:p>
            <a:pPr marL="179388" marR="0" lvl="0" indent="-166688" algn="l" defTabSz="914400" rtl="0" eaLnBrk="1" fontAlgn="base" latinLnBrk="0" hangingPunct="1">
              <a:lnSpc>
                <a:spcPct val="100000"/>
              </a:lnSpc>
              <a:spcBef>
                <a:spcPct val="0"/>
              </a:spcBef>
              <a:spcAft>
                <a:spcPct val="0"/>
              </a:spcAft>
              <a:buClr>
                <a:srgbClr val="001F5F"/>
              </a:buClr>
              <a:buSzTx/>
              <a:buFont typeface="Arial" panose="020B0604020202020204" pitchFamily="34" charset="0"/>
              <a:buChar char="•"/>
              <a:tabLst/>
              <a:defRPr/>
            </a:pPr>
            <a:r>
              <a:rPr kumimoji="0" lang="en-US" altLang="en-US" sz="1865" b="0" i="0" u="none" strike="noStrike" kern="1200" cap="none" spc="0" normalizeH="0" baseline="0" noProof="0" dirty="0">
                <a:ln>
                  <a:noFill/>
                </a:ln>
                <a:solidFill>
                  <a:srgbClr val="001F5F"/>
                </a:solidFill>
                <a:effectLst/>
                <a:uLnTx/>
                <a:uFillTx/>
                <a:latin typeface="Calibri" panose="020F0502020204030204" pitchFamily="34" charset="0"/>
                <a:ea typeface="ＭＳ Ｐゴシック" charset="0"/>
                <a:cs typeface="Calibri" panose="020F0502020204030204" pitchFamily="34" charset="0"/>
              </a:rPr>
              <a:t>One treatment-related death (sepsis due to febrile neutropenia)</a:t>
            </a:r>
          </a:p>
          <a:p>
            <a:pPr marL="179388" marR="0" lvl="0" indent="-166688" algn="l" defTabSz="914400" rtl="0" eaLnBrk="1" fontAlgn="base" latinLnBrk="0" hangingPunct="1">
              <a:lnSpc>
                <a:spcPct val="100000"/>
              </a:lnSpc>
              <a:spcBef>
                <a:spcPct val="0"/>
              </a:spcBef>
              <a:spcAft>
                <a:spcPct val="0"/>
              </a:spcAft>
              <a:buClr>
                <a:srgbClr val="001F5F"/>
              </a:buClr>
              <a:buSzTx/>
              <a:buFont typeface="Arial" panose="020B0604020202020204" pitchFamily="34" charset="0"/>
              <a:buChar char="•"/>
              <a:tabLst/>
              <a:defRPr/>
            </a:pPr>
            <a:r>
              <a:rPr kumimoji="0" lang="en-US" sz="1865"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2-drug </a:t>
            </a:r>
            <a:r>
              <a:rPr kumimoji="0" lang="en-US" sz="1865" b="0" i="0" u="none" strike="noStrike" kern="1200" cap="none" spc="0" normalizeH="0" baseline="0" noProof="0" dirty="0">
                <a:ln>
                  <a:noFill/>
                </a:ln>
                <a:solidFill>
                  <a:srgbClr val="FF0000"/>
                </a:solidFill>
                <a:effectLst/>
                <a:uLnTx/>
                <a:uFillTx/>
                <a:latin typeface="Calibri" panose="020F0502020204030204" pitchFamily="34" charset="0"/>
                <a:ea typeface="ＭＳ Ｐゴシック" charset="0"/>
                <a:cs typeface="Calibri" panose="020F0502020204030204" pitchFamily="34" charset="0"/>
              </a:rPr>
              <a:t>antiemetic regimen </a:t>
            </a:r>
            <a:r>
              <a:rPr kumimoji="0" lang="en-US" sz="1865"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recommended (3-drug regimen for persistent nausea and vomiting)</a:t>
            </a:r>
            <a:endParaRPr kumimoji="0" lang="en-US" altLang="en-US" sz="1865"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endParaRPr>
          </a:p>
        </p:txBody>
      </p:sp>
      <p:graphicFrame>
        <p:nvGraphicFramePr>
          <p:cNvPr id="4" name="object 4">
            <a:extLst>
              <a:ext uri="{FF2B5EF4-FFF2-40B4-BE49-F238E27FC236}">
                <a16:creationId xmlns:a16="http://schemas.microsoft.com/office/drawing/2014/main" id="{016F2514-9A35-422D-94FF-F8383137DE9E}"/>
              </a:ext>
            </a:extLst>
          </p:cNvPr>
          <p:cNvGraphicFramePr>
            <a:graphicFrameLocks noGrp="1"/>
          </p:cNvGraphicFramePr>
          <p:nvPr/>
        </p:nvGraphicFramePr>
        <p:xfrm>
          <a:off x="697830" y="1115659"/>
          <a:ext cx="7648523" cy="4714496"/>
        </p:xfrm>
        <a:graphic>
          <a:graphicData uri="http://schemas.openxmlformats.org/drawingml/2006/table">
            <a:tbl>
              <a:tblPr/>
              <a:tblGrid>
                <a:gridCol w="2313901">
                  <a:extLst>
                    <a:ext uri="{9D8B030D-6E8A-4147-A177-3AD203B41FA5}">
                      <a16:colId xmlns:a16="http://schemas.microsoft.com/office/drawing/2014/main" val="4066007271"/>
                    </a:ext>
                  </a:extLst>
                </a:gridCol>
                <a:gridCol w="1806481">
                  <a:extLst>
                    <a:ext uri="{9D8B030D-6E8A-4147-A177-3AD203B41FA5}">
                      <a16:colId xmlns:a16="http://schemas.microsoft.com/office/drawing/2014/main" val="1256879040"/>
                    </a:ext>
                  </a:extLst>
                </a:gridCol>
                <a:gridCol w="1302034">
                  <a:extLst>
                    <a:ext uri="{9D8B030D-6E8A-4147-A177-3AD203B41FA5}">
                      <a16:colId xmlns:a16="http://schemas.microsoft.com/office/drawing/2014/main" val="2847356"/>
                    </a:ext>
                  </a:extLst>
                </a:gridCol>
                <a:gridCol w="1092221">
                  <a:extLst>
                    <a:ext uri="{9D8B030D-6E8A-4147-A177-3AD203B41FA5}">
                      <a16:colId xmlns:a16="http://schemas.microsoft.com/office/drawing/2014/main" val="2145833485"/>
                    </a:ext>
                  </a:extLst>
                </a:gridCol>
                <a:gridCol w="1133886">
                  <a:extLst>
                    <a:ext uri="{9D8B030D-6E8A-4147-A177-3AD203B41FA5}">
                      <a16:colId xmlns:a16="http://schemas.microsoft.com/office/drawing/2014/main" val="3202312439"/>
                    </a:ext>
                  </a:extLst>
                </a:gridCol>
              </a:tblGrid>
              <a:tr h="446626">
                <a:tc>
                  <a:txBody>
                    <a:bodyPr/>
                    <a:lstStyle>
                      <a:lvl1pPr marL="152400" eaLnBrk="0" hangingPunct="0">
                        <a:spcBef>
                          <a:spcPct val="20000"/>
                        </a:spcBef>
                        <a:defRPr sz="1600">
                          <a:solidFill>
                            <a:schemeClr val="tx1"/>
                          </a:solidFill>
                          <a:latin typeface="Calibri" panose="020F0502020204030204" pitchFamily="34" charset="0"/>
                        </a:defRPr>
                      </a:lvl1pPr>
                      <a:lvl2pPr marL="742950" indent="-285750" eaLnBrk="0" hangingPunct="0">
                        <a:spcBef>
                          <a:spcPct val="20000"/>
                        </a:spcBef>
                        <a:defRPr sz="1600">
                          <a:solidFill>
                            <a:schemeClr val="tx1"/>
                          </a:solidFill>
                          <a:latin typeface="Calibri" panose="020F0502020204030204" pitchFamily="34" charset="0"/>
                        </a:defRPr>
                      </a:lvl2pPr>
                      <a:lvl3pPr marL="1143000" indent="-228600" eaLnBrk="0" hangingPunct="0">
                        <a:spcBef>
                          <a:spcPct val="20000"/>
                        </a:spcBef>
                        <a:defRPr sz="1600">
                          <a:solidFill>
                            <a:schemeClr val="tx1"/>
                          </a:solidFill>
                          <a:latin typeface="Calibri" panose="020F0502020204030204" pitchFamily="34" charset="0"/>
                        </a:defRPr>
                      </a:lvl3pPr>
                      <a:lvl4pPr marL="1600200" indent="-228600" eaLnBrk="0" hangingPunct="0">
                        <a:spcBef>
                          <a:spcPct val="20000"/>
                        </a:spcBef>
                        <a:defRPr sz="1600">
                          <a:solidFill>
                            <a:schemeClr val="tx1"/>
                          </a:solidFill>
                          <a:latin typeface="Calibri" panose="020F0502020204030204" pitchFamily="34" charset="0"/>
                        </a:defRPr>
                      </a:lvl4pPr>
                      <a:lvl5pPr marL="2057400" indent="-228600" eaLnBrk="0" hangingPunct="0">
                        <a:spcBef>
                          <a:spcPct val="20000"/>
                        </a:spcBef>
                        <a:defRPr sz="1600">
                          <a:solidFill>
                            <a:schemeClr val="tx1"/>
                          </a:solidFill>
                          <a:latin typeface="Calibri" panose="020F0502020204030204" pitchFamily="34" charset="0"/>
                        </a:defRPr>
                      </a:lvl5pPr>
                      <a:lvl6pPr marL="2514600" indent="-228600" eaLnBrk="0" fontAlgn="base" hangingPunct="0">
                        <a:spcBef>
                          <a:spcPct val="20000"/>
                        </a:spcBef>
                        <a:spcAft>
                          <a:spcPct val="0"/>
                        </a:spcAft>
                        <a:defRPr sz="1600">
                          <a:solidFill>
                            <a:schemeClr val="tx1"/>
                          </a:solidFill>
                          <a:latin typeface="Calibri" panose="020F0502020204030204" pitchFamily="34" charset="0"/>
                        </a:defRPr>
                      </a:lvl6pPr>
                      <a:lvl7pPr marL="2971800" indent="-228600" eaLnBrk="0" fontAlgn="base" hangingPunct="0">
                        <a:spcBef>
                          <a:spcPct val="20000"/>
                        </a:spcBef>
                        <a:spcAft>
                          <a:spcPct val="0"/>
                        </a:spcAft>
                        <a:defRPr sz="1600">
                          <a:solidFill>
                            <a:schemeClr val="tx1"/>
                          </a:solidFill>
                          <a:latin typeface="Calibri" panose="020F0502020204030204" pitchFamily="34" charset="0"/>
                        </a:defRPr>
                      </a:lvl7pPr>
                      <a:lvl8pPr marL="3429000" indent="-228600" eaLnBrk="0" fontAlgn="base" hangingPunct="0">
                        <a:spcBef>
                          <a:spcPct val="20000"/>
                        </a:spcBef>
                        <a:spcAft>
                          <a:spcPct val="0"/>
                        </a:spcAft>
                        <a:defRPr sz="1600">
                          <a:solidFill>
                            <a:schemeClr val="tx1"/>
                          </a:solidFill>
                          <a:latin typeface="Calibri" panose="020F0502020204030204" pitchFamily="34" charset="0"/>
                        </a:defRPr>
                      </a:lvl8pPr>
                      <a:lvl9pPr marL="3886200" indent="-228600" eaLnBrk="0" fontAlgn="base" hangingPunct="0">
                        <a:spcBef>
                          <a:spcPct val="20000"/>
                        </a:spcBef>
                        <a:spcAft>
                          <a:spcPct val="0"/>
                        </a:spcAft>
                        <a:defRPr sz="1600">
                          <a:solidFill>
                            <a:schemeClr val="tx1"/>
                          </a:solidFill>
                          <a:latin typeface="Calibri" panose="020F0502020204030204" pitchFamily="34" charset="0"/>
                        </a:defRPr>
                      </a:lvl9pPr>
                    </a:lstStyle>
                    <a:p>
                      <a:pPr marL="152400" marR="0" lvl="0" indent="0" algn="l"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a:ln>
                            <a:noFill/>
                          </a:ln>
                          <a:solidFill>
                            <a:schemeClr val="tx1"/>
                          </a:solidFill>
                          <a:effectLst/>
                          <a:latin typeface="Arial" panose="020B0604020202020204" pitchFamily="34" charset="0"/>
                          <a:cs typeface="Arial" panose="020B0604020202020204" pitchFamily="34" charset="0"/>
                        </a:rPr>
                        <a:t>Category</a:t>
                      </a:r>
                      <a:endParaRPr kumimoji="0" lang="en-US" altLang="en-US" sz="15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a:noFill/>
                    </a:lnL>
                    <a:lnR w="12700" cap="flat" cmpd="sng" algn="ctr">
                      <a:solidFill>
                        <a:srgbClr val="FFFFFF"/>
                      </a:solidFill>
                      <a:prstDash val="solid"/>
                      <a:round/>
                      <a:headEnd type="none" w="med" len="med"/>
                      <a:tailEnd type="none" w="med" len="med"/>
                    </a:lnR>
                    <a:lnT w="38099" cap="flat" cmpd="sng" algn="ctr">
                      <a:solidFill>
                        <a:srgbClr val="001F5F"/>
                      </a:solidFill>
                      <a:prstDash val="solid"/>
                      <a:round/>
                      <a:headEnd type="none" w="med" len="med"/>
                      <a:tailEnd type="none" w="med" len="med"/>
                    </a:lnT>
                    <a:lnB w="38099" cap="flat" cmpd="sng" algn="ctr">
                      <a:solidFill>
                        <a:srgbClr val="001F5F"/>
                      </a:solidFill>
                      <a:prstDash val="solid"/>
                      <a:round/>
                      <a:headEnd type="none" w="med" len="med"/>
                      <a:tailEnd type="none" w="med" len="med"/>
                    </a:lnB>
                    <a:lnTlToBr>
                      <a:noFill/>
                    </a:lnTlToBr>
                    <a:lnBlToTr>
                      <a:noFill/>
                    </a:lnBlToTr>
                    <a:solidFill>
                      <a:srgbClr val="56B8B5"/>
                    </a:solidFill>
                  </a:tcPr>
                </a:tc>
                <a:tc>
                  <a:txBody>
                    <a:bodyPr/>
                    <a:lstStyle>
                      <a:lvl1pPr marL="146050" eaLnBrk="0" hangingPunct="0">
                        <a:spcBef>
                          <a:spcPct val="20000"/>
                        </a:spcBef>
                        <a:defRPr sz="1600">
                          <a:solidFill>
                            <a:schemeClr val="tx1"/>
                          </a:solidFill>
                          <a:latin typeface="Calibri" panose="020F0502020204030204" pitchFamily="34" charset="0"/>
                        </a:defRPr>
                      </a:lvl1pPr>
                      <a:lvl2pPr marL="742950" indent="-285750" eaLnBrk="0" hangingPunct="0">
                        <a:spcBef>
                          <a:spcPct val="20000"/>
                        </a:spcBef>
                        <a:defRPr sz="1600">
                          <a:solidFill>
                            <a:schemeClr val="tx1"/>
                          </a:solidFill>
                          <a:latin typeface="Calibri" panose="020F0502020204030204" pitchFamily="34" charset="0"/>
                        </a:defRPr>
                      </a:lvl2pPr>
                      <a:lvl3pPr marL="1143000" indent="-228600" eaLnBrk="0" hangingPunct="0">
                        <a:spcBef>
                          <a:spcPct val="20000"/>
                        </a:spcBef>
                        <a:defRPr sz="1600">
                          <a:solidFill>
                            <a:schemeClr val="tx1"/>
                          </a:solidFill>
                          <a:latin typeface="Calibri" panose="020F0502020204030204" pitchFamily="34" charset="0"/>
                        </a:defRPr>
                      </a:lvl3pPr>
                      <a:lvl4pPr marL="1600200" indent="-228600" eaLnBrk="0" hangingPunct="0">
                        <a:spcBef>
                          <a:spcPct val="20000"/>
                        </a:spcBef>
                        <a:defRPr sz="1600">
                          <a:solidFill>
                            <a:schemeClr val="tx1"/>
                          </a:solidFill>
                          <a:latin typeface="Calibri" panose="020F0502020204030204" pitchFamily="34" charset="0"/>
                        </a:defRPr>
                      </a:lvl4pPr>
                      <a:lvl5pPr marL="2057400" indent="-228600" eaLnBrk="0" hangingPunct="0">
                        <a:spcBef>
                          <a:spcPct val="20000"/>
                        </a:spcBef>
                        <a:defRPr sz="1600">
                          <a:solidFill>
                            <a:schemeClr val="tx1"/>
                          </a:solidFill>
                          <a:latin typeface="Calibri" panose="020F0502020204030204" pitchFamily="34" charset="0"/>
                        </a:defRPr>
                      </a:lvl5pPr>
                      <a:lvl6pPr marL="2514600" indent="-228600" eaLnBrk="0" fontAlgn="base" hangingPunct="0">
                        <a:spcBef>
                          <a:spcPct val="20000"/>
                        </a:spcBef>
                        <a:spcAft>
                          <a:spcPct val="0"/>
                        </a:spcAft>
                        <a:defRPr sz="1600">
                          <a:solidFill>
                            <a:schemeClr val="tx1"/>
                          </a:solidFill>
                          <a:latin typeface="Calibri" panose="020F0502020204030204" pitchFamily="34" charset="0"/>
                        </a:defRPr>
                      </a:lvl6pPr>
                      <a:lvl7pPr marL="2971800" indent="-228600" eaLnBrk="0" fontAlgn="base" hangingPunct="0">
                        <a:spcBef>
                          <a:spcPct val="20000"/>
                        </a:spcBef>
                        <a:spcAft>
                          <a:spcPct val="0"/>
                        </a:spcAft>
                        <a:defRPr sz="1600">
                          <a:solidFill>
                            <a:schemeClr val="tx1"/>
                          </a:solidFill>
                          <a:latin typeface="Calibri" panose="020F0502020204030204" pitchFamily="34" charset="0"/>
                        </a:defRPr>
                      </a:lvl7pPr>
                      <a:lvl8pPr marL="3429000" indent="-228600" eaLnBrk="0" fontAlgn="base" hangingPunct="0">
                        <a:spcBef>
                          <a:spcPct val="20000"/>
                        </a:spcBef>
                        <a:spcAft>
                          <a:spcPct val="0"/>
                        </a:spcAft>
                        <a:defRPr sz="1600">
                          <a:solidFill>
                            <a:schemeClr val="tx1"/>
                          </a:solidFill>
                          <a:latin typeface="Calibri" panose="020F0502020204030204" pitchFamily="34" charset="0"/>
                        </a:defRPr>
                      </a:lvl8pPr>
                      <a:lvl9pPr marL="3886200" indent="-228600" eaLnBrk="0" fontAlgn="base" hangingPunct="0">
                        <a:spcBef>
                          <a:spcPct val="20000"/>
                        </a:spcBef>
                        <a:spcAft>
                          <a:spcPct val="0"/>
                        </a:spcAft>
                        <a:defRPr sz="1600">
                          <a:solidFill>
                            <a:schemeClr val="tx1"/>
                          </a:solidFill>
                          <a:latin typeface="Calibri" panose="020F0502020204030204" pitchFamily="34" charset="0"/>
                        </a:defRPr>
                      </a:lvl9pPr>
                    </a:lstStyle>
                    <a:p>
                      <a:pPr marL="146050" marR="0" lvl="0" indent="0" algn="l"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a:ln>
                            <a:noFill/>
                          </a:ln>
                          <a:solidFill>
                            <a:schemeClr val="tx1"/>
                          </a:solidFill>
                          <a:effectLst/>
                          <a:latin typeface="Arial" panose="020B0604020202020204" pitchFamily="34" charset="0"/>
                          <a:cs typeface="Arial" panose="020B0604020202020204" pitchFamily="34" charset="0"/>
                        </a:rPr>
                        <a:t>Event</a:t>
                      </a:r>
                      <a:endParaRPr kumimoji="0" lang="en-US" altLang="en-US" sz="15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099" cap="flat" cmpd="sng" algn="ctr">
                      <a:solidFill>
                        <a:srgbClr val="001F5F"/>
                      </a:solidFill>
                      <a:prstDash val="solid"/>
                      <a:round/>
                      <a:headEnd type="none" w="med" len="med"/>
                      <a:tailEnd type="none" w="med" len="med"/>
                    </a:lnT>
                    <a:lnB w="38099" cap="flat" cmpd="sng" algn="ctr">
                      <a:solidFill>
                        <a:srgbClr val="001F5F"/>
                      </a:solidFill>
                      <a:prstDash val="solid"/>
                      <a:round/>
                      <a:headEnd type="none" w="med" len="med"/>
                      <a:tailEnd type="none" w="med" len="med"/>
                    </a:lnB>
                    <a:lnTlToBr>
                      <a:noFill/>
                    </a:lnTlToBr>
                    <a:lnBlToTr>
                      <a:noFill/>
                    </a:lnBlToTr>
                    <a:solidFill>
                      <a:srgbClr val="56B8B5"/>
                    </a:solidFill>
                  </a:tcPr>
                </a:tc>
                <a:tc>
                  <a:txBody>
                    <a:bodyPr/>
                    <a:lstStyle>
                      <a:lvl1pPr marL="84138" eaLnBrk="0" hangingPunct="0">
                        <a:spcBef>
                          <a:spcPct val="20000"/>
                        </a:spcBef>
                        <a:defRPr sz="1600">
                          <a:solidFill>
                            <a:schemeClr val="tx1"/>
                          </a:solidFill>
                          <a:latin typeface="Calibri" panose="020F0502020204030204" pitchFamily="34" charset="0"/>
                        </a:defRPr>
                      </a:lvl1pPr>
                      <a:lvl2pPr marL="742950" indent="-285750" eaLnBrk="0" hangingPunct="0">
                        <a:spcBef>
                          <a:spcPct val="20000"/>
                        </a:spcBef>
                        <a:defRPr sz="1600">
                          <a:solidFill>
                            <a:schemeClr val="tx1"/>
                          </a:solidFill>
                          <a:latin typeface="Calibri" panose="020F0502020204030204" pitchFamily="34" charset="0"/>
                        </a:defRPr>
                      </a:lvl2pPr>
                      <a:lvl3pPr marL="1143000" indent="-228600" eaLnBrk="0" hangingPunct="0">
                        <a:spcBef>
                          <a:spcPct val="20000"/>
                        </a:spcBef>
                        <a:defRPr sz="1600">
                          <a:solidFill>
                            <a:schemeClr val="tx1"/>
                          </a:solidFill>
                          <a:latin typeface="Calibri" panose="020F0502020204030204" pitchFamily="34" charset="0"/>
                        </a:defRPr>
                      </a:lvl3pPr>
                      <a:lvl4pPr marL="1600200" indent="-228600" eaLnBrk="0" hangingPunct="0">
                        <a:spcBef>
                          <a:spcPct val="20000"/>
                        </a:spcBef>
                        <a:defRPr sz="1600">
                          <a:solidFill>
                            <a:schemeClr val="tx1"/>
                          </a:solidFill>
                          <a:latin typeface="Calibri" panose="020F0502020204030204" pitchFamily="34" charset="0"/>
                        </a:defRPr>
                      </a:lvl4pPr>
                      <a:lvl5pPr marL="2057400" indent="-228600" eaLnBrk="0" hangingPunct="0">
                        <a:spcBef>
                          <a:spcPct val="20000"/>
                        </a:spcBef>
                        <a:defRPr sz="1600">
                          <a:solidFill>
                            <a:schemeClr val="tx1"/>
                          </a:solidFill>
                          <a:latin typeface="Calibri" panose="020F0502020204030204" pitchFamily="34" charset="0"/>
                        </a:defRPr>
                      </a:lvl5pPr>
                      <a:lvl6pPr marL="2514600" indent="-228600" eaLnBrk="0" fontAlgn="base" hangingPunct="0">
                        <a:spcBef>
                          <a:spcPct val="20000"/>
                        </a:spcBef>
                        <a:spcAft>
                          <a:spcPct val="0"/>
                        </a:spcAft>
                        <a:defRPr sz="1600">
                          <a:solidFill>
                            <a:schemeClr val="tx1"/>
                          </a:solidFill>
                          <a:latin typeface="Calibri" panose="020F0502020204030204" pitchFamily="34" charset="0"/>
                        </a:defRPr>
                      </a:lvl6pPr>
                      <a:lvl7pPr marL="2971800" indent="-228600" eaLnBrk="0" fontAlgn="base" hangingPunct="0">
                        <a:spcBef>
                          <a:spcPct val="20000"/>
                        </a:spcBef>
                        <a:spcAft>
                          <a:spcPct val="0"/>
                        </a:spcAft>
                        <a:defRPr sz="1600">
                          <a:solidFill>
                            <a:schemeClr val="tx1"/>
                          </a:solidFill>
                          <a:latin typeface="Calibri" panose="020F0502020204030204" pitchFamily="34" charset="0"/>
                        </a:defRPr>
                      </a:lvl7pPr>
                      <a:lvl8pPr marL="3429000" indent="-228600" eaLnBrk="0" fontAlgn="base" hangingPunct="0">
                        <a:spcBef>
                          <a:spcPct val="20000"/>
                        </a:spcBef>
                        <a:spcAft>
                          <a:spcPct val="0"/>
                        </a:spcAft>
                        <a:defRPr sz="1600">
                          <a:solidFill>
                            <a:schemeClr val="tx1"/>
                          </a:solidFill>
                          <a:latin typeface="Calibri" panose="020F0502020204030204" pitchFamily="34" charset="0"/>
                        </a:defRPr>
                      </a:lvl8pPr>
                      <a:lvl9pPr marL="3886200" indent="-228600" eaLnBrk="0" fontAlgn="base" hangingPunct="0">
                        <a:spcBef>
                          <a:spcPct val="20000"/>
                        </a:spcBef>
                        <a:spcAft>
                          <a:spcPct val="0"/>
                        </a:spcAft>
                        <a:defRPr sz="1600">
                          <a:solidFill>
                            <a:schemeClr val="tx1"/>
                          </a:solidFill>
                          <a:latin typeface="Calibri" panose="020F0502020204030204" pitchFamily="34" charset="0"/>
                        </a:defRPr>
                      </a:lvl9pPr>
                    </a:lstStyle>
                    <a:p>
                      <a:pPr marL="84138" marR="0" lvl="0" indent="0" algn="l"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a:ln>
                            <a:noFill/>
                          </a:ln>
                          <a:solidFill>
                            <a:schemeClr val="tx1"/>
                          </a:solidFill>
                          <a:effectLst/>
                          <a:latin typeface="Arial" panose="020B0604020202020204" pitchFamily="34" charset="0"/>
                          <a:cs typeface="Arial" panose="020B0604020202020204" pitchFamily="34" charset="0"/>
                        </a:rPr>
                        <a:t>All</a:t>
                      </a:r>
                      <a:r>
                        <a:rPr kumimoji="0" lang="en-US" altLang="en-US" sz="15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500" b="1" i="0" u="none" strike="noStrike" cap="none" normalizeH="0" baseline="0">
                          <a:ln>
                            <a:noFill/>
                          </a:ln>
                          <a:solidFill>
                            <a:schemeClr val="tx1"/>
                          </a:solidFill>
                          <a:effectLst/>
                          <a:latin typeface="Arial" panose="020B0604020202020204" pitchFamily="34" charset="0"/>
                          <a:cs typeface="Arial" panose="020B0604020202020204" pitchFamily="34" charset="0"/>
                        </a:rPr>
                        <a:t>Grades</a:t>
                      </a:r>
                      <a:r>
                        <a:rPr kumimoji="0" lang="en-US" altLang="en-US" sz="15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500" b="1" i="0" u="none" strike="noStrike" cap="none" normalizeH="0" baseline="0">
                          <a:ln>
                            <a:noFill/>
                          </a:ln>
                          <a:solidFill>
                            <a:schemeClr val="tx1"/>
                          </a:solidFill>
                          <a:effectLst/>
                          <a:latin typeface="Arial" panose="020B0604020202020204" pitchFamily="34" charset="0"/>
                          <a:cs typeface="Arial" panose="020B0604020202020204" pitchFamily="34" charset="0"/>
                        </a:rPr>
                        <a:t>(%)</a:t>
                      </a:r>
                      <a:endParaRPr kumimoji="0" lang="en-US" altLang="en-US" sz="15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099" cap="flat" cmpd="sng" algn="ctr">
                      <a:solidFill>
                        <a:srgbClr val="001F5F"/>
                      </a:solidFill>
                      <a:prstDash val="solid"/>
                      <a:round/>
                      <a:headEnd type="none" w="med" len="med"/>
                      <a:tailEnd type="none" w="med" len="med"/>
                    </a:lnT>
                    <a:lnB w="38099" cap="flat" cmpd="sng" algn="ctr">
                      <a:solidFill>
                        <a:srgbClr val="001F5F"/>
                      </a:solidFill>
                      <a:prstDash val="solid"/>
                      <a:round/>
                      <a:headEnd type="none" w="med" len="med"/>
                      <a:tailEnd type="none" w="med" len="med"/>
                    </a:lnB>
                    <a:lnTlToBr>
                      <a:noFill/>
                    </a:lnTlToBr>
                    <a:lnBlToTr>
                      <a:noFill/>
                    </a:lnBlToTr>
                    <a:solidFill>
                      <a:srgbClr val="56B8B5"/>
                    </a:solidFill>
                  </a:tcPr>
                </a:tc>
                <a:tc>
                  <a:txBody>
                    <a:bodyPr/>
                    <a:lstStyle>
                      <a:lvl1pPr marL="85725" eaLnBrk="0" hangingPunct="0">
                        <a:spcBef>
                          <a:spcPct val="20000"/>
                        </a:spcBef>
                        <a:defRPr sz="1600">
                          <a:solidFill>
                            <a:schemeClr val="tx1"/>
                          </a:solidFill>
                          <a:latin typeface="Calibri" panose="020F0502020204030204" pitchFamily="34" charset="0"/>
                        </a:defRPr>
                      </a:lvl1pPr>
                      <a:lvl2pPr marL="742950" indent="-285750" eaLnBrk="0" hangingPunct="0">
                        <a:spcBef>
                          <a:spcPct val="20000"/>
                        </a:spcBef>
                        <a:defRPr sz="1600">
                          <a:solidFill>
                            <a:schemeClr val="tx1"/>
                          </a:solidFill>
                          <a:latin typeface="Calibri" panose="020F0502020204030204" pitchFamily="34" charset="0"/>
                        </a:defRPr>
                      </a:lvl2pPr>
                      <a:lvl3pPr marL="1143000" indent="-228600" eaLnBrk="0" hangingPunct="0">
                        <a:spcBef>
                          <a:spcPct val="20000"/>
                        </a:spcBef>
                        <a:defRPr sz="1600">
                          <a:solidFill>
                            <a:schemeClr val="tx1"/>
                          </a:solidFill>
                          <a:latin typeface="Calibri" panose="020F0502020204030204" pitchFamily="34" charset="0"/>
                        </a:defRPr>
                      </a:lvl3pPr>
                      <a:lvl4pPr marL="1600200" indent="-228600" eaLnBrk="0" hangingPunct="0">
                        <a:spcBef>
                          <a:spcPct val="20000"/>
                        </a:spcBef>
                        <a:defRPr sz="1600">
                          <a:solidFill>
                            <a:schemeClr val="tx1"/>
                          </a:solidFill>
                          <a:latin typeface="Calibri" panose="020F0502020204030204" pitchFamily="34" charset="0"/>
                        </a:defRPr>
                      </a:lvl4pPr>
                      <a:lvl5pPr marL="2057400" indent="-228600" eaLnBrk="0" hangingPunct="0">
                        <a:spcBef>
                          <a:spcPct val="20000"/>
                        </a:spcBef>
                        <a:defRPr sz="1600">
                          <a:solidFill>
                            <a:schemeClr val="tx1"/>
                          </a:solidFill>
                          <a:latin typeface="Calibri" panose="020F0502020204030204" pitchFamily="34" charset="0"/>
                        </a:defRPr>
                      </a:lvl5pPr>
                      <a:lvl6pPr marL="2514600" indent="-228600" eaLnBrk="0" fontAlgn="base" hangingPunct="0">
                        <a:spcBef>
                          <a:spcPct val="20000"/>
                        </a:spcBef>
                        <a:spcAft>
                          <a:spcPct val="0"/>
                        </a:spcAft>
                        <a:defRPr sz="1600">
                          <a:solidFill>
                            <a:schemeClr val="tx1"/>
                          </a:solidFill>
                          <a:latin typeface="Calibri" panose="020F0502020204030204" pitchFamily="34" charset="0"/>
                        </a:defRPr>
                      </a:lvl6pPr>
                      <a:lvl7pPr marL="2971800" indent="-228600" eaLnBrk="0" fontAlgn="base" hangingPunct="0">
                        <a:spcBef>
                          <a:spcPct val="20000"/>
                        </a:spcBef>
                        <a:spcAft>
                          <a:spcPct val="0"/>
                        </a:spcAft>
                        <a:defRPr sz="1600">
                          <a:solidFill>
                            <a:schemeClr val="tx1"/>
                          </a:solidFill>
                          <a:latin typeface="Calibri" panose="020F0502020204030204" pitchFamily="34" charset="0"/>
                        </a:defRPr>
                      </a:lvl7pPr>
                      <a:lvl8pPr marL="3429000" indent="-228600" eaLnBrk="0" fontAlgn="base" hangingPunct="0">
                        <a:spcBef>
                          <a:spcPct val="20000"/>
                        </a:spcBef>
                        <a:spcAft>
                          <a:spcPct val="0"/>
                        </a:spcAft>
                        <a:defRPr sz="1600">
                          <a:solidFill>
                            <a:schemeClr val="tx1"/>
                          </a:solidFill>
                          <a:latin typeface="Calibri" panose="020F0502020204030204" pitchFamily="34" charset="0"/>
                        </a:defRPr>
                      </a:lvl8pPr>
                      <a:lvl9pPr marL="3886200" indent="-228600" eaLnBrk="0" fontAlgn="base" hangingPunct="0">
                        <a:spcBef>
                          <a:spcPct val="20000"/>
                        </a:spcBef>
                        <a:spcAft>
                          <a:spcPct val="0"/>
                        </a:spcAft>
                        <a:defRPr sz="1600">
                          <a:solidFill>
                            <a:schemeClr val="tx1"/>
                          </a:solidFill>
                          <a:latin typeface="Calibri" panose="020F0502020204030204" pitchFamily="34" charset="0"/>
                        </a:defRPr>
                      </a:lvl9pPr>
                    </a:lstStyle>
                    <a:p>
                      <a:pPr marL="85725" marR="0" lvl="0" indent="0" algn="l"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a:ln>
                            <a:noFill/>
                          </a:ln>
                          <a:solidFill>
                            <a:schemeClr val="tx1"/>
                          </a:solidFill>
                          <a:effectLst/>
                          <a:latin typeface="Arial" panose="020B0604020202020204" pitchFamily="34" charset="0"/>
                          <a:cs typeface="Arial" panose="020B0604020202020204" pitchFamily="34" charset="0"/>
                        </a:rPr>
                        <a:t>Grade</a:t>
                      </a:r>
                      <a:r>
                        <a:rPr kumimoji="0" lang="en-US" altLang="en-US" sz="15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500" b="1" i="0" u="none" strike="noStrike" cap="none" normalizeH="0" baseline="0">
                          <a:ln>
                            <a:noFill/>
                          </a:ln>
                          <a:solidFill>
                            <a:schemeClr val="tx1"/>
                          </a:solidFill>
                          <a:effectLst/>
                          <a:latin typeface="Arial" panose="020B0604020202020204" pitchFamily="34" charset="0"/>
                          <a:cs typeface="Arial" panose="020B0604020202020204" pitchFamily="34" charset="0"/>
                        </a:rPr>
                        <a:t>3</a:t>
                      </a:r>
                      <a:r>
                        <a:rPr kumimoji="0" lang="en-US" altLang="en-US" sz="15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500" b="1" i="0" u="none" strike="noStrike" cap="none" normalizeH="0" baseline="0">
                          <a:ln>
                            <a:noFill/>
                          </a:ln>
                          <a:solidFill>
                            <a:schemeClr val="tx1"/>
                          </a:solidFill>
                          <a:effectLst/>
                          <a:latin typeface="Arial" panose="020B0604020202020204" pitchFamily="34" charset="0"/>
                          <a:cs typeface="Arial" panose="020B0604020202020204" pitchFamily="34" charset="0"/>
                        </a:rPr>
                        <a:t>(%)</a:t>
                      </a:r>
                      <a:endParaRPr kumimoji="0" lang="en-US" altLang="en-US" sz="15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099" cap="flat" cmpd="sng" algn="ctr">
                      <a:solidFill>
                        <a:srgbClr val="001F5F"/>
                      </a:solidFill>
                      <a:prstDash val="solid"/>
                      <a:round/>
                      <a:headEnd type="none" w="med" len="med"/>
                      <a:tailEnd type="none" w="med" len="med"/>
                    </a:lnT>
                    <a:lnB w="38099" cap="flat" cmpd="sng" algn="ctr">
                      <a:solidFill>
                        <a:srgbClr val="001F5F"/>
                      </a:solidFill>
                      <a:prstDash val="solid"/>
                      <a:round/>
                      <a:headEnd type="none" w="med" len="med"/>
                      <a:tailEnd type="none" w="med" len="med"/>
                    </a:lnB>
                    <a:lnTlToBr>
                      <a:noFill/>
                    </a:lnTlToBr>
                    <a:lnBlToTr>
                      <a:noFill/>
                    </a:lnBlToTr>
                    <a:solidFill>
                      <a:srgbClr val="56B8B5"/>
                    </a:solidFill>
                  </a:tcPr>
                </a:tc>
                <a:tc>
                  <a:txBody>
                    <a:bodyPr/>
                    <a:lstStyle>
                      <a:lvl1pPr marL="107950" eaLnBrk="0" hangingPunct="0">
                        <a:spcBef>
                          <a:spcPct val="20000"/>
                        </a:spcBef>
                        <a:defRPr sz="1600">
                          <a:solidFill>
                            <a:schemeClr val="tx1"/>
                          </a:solidFill>
                          <a:latin typeface="Calibri" panose="020F0502020204030204" pitchFamily="34" charset="0"/>
                        </a:defRPr>
                      </a:lvl1pPr>
                      <a:lvl2pPr marL="742950" indent="-285750" eaLnBrk="0" hangingPunct="0">
                        <a:spcBef>
                          <a:spcPct val="20000"/>
                        </a:spcBef>
                        <a:defRPr sz="1600">
                          <a:solidFill>
                            <a:schemeClr val="tx1"/>
                          </a:solidFill>
                          <a:latin typeface="Calibri" panose="020F0502020204030204" pitchFamily="34" charset="0"/>
                        </a:defRPr>
                      </a:lvl2pPr>
                      <a:lvl3pPr marL="1143000" indent="-228600" eaLnBrk="0" hangingPunct="0">
                        <a:spcBef>
                          <a:spcPct val="20000"/>
                        </a:spcBef>
                        <a:defRPr sz="1600">
                          <a:solidFill>
                            <a:schemeClr val="tx1"/>
                          </a:solidFill>
                          <a:latin typeface="Calibri" panose="020F0502020204030204" pitchFamily="34" charset="0"/>
                        </a:defRPr>
                      </a:lvl3pPr>
                      <a:lvl4pPr marL="1600200" indent="-228600" eaLnBrk="0" hangingPunct="0">
                        <a:spcBef>
                          <a:spcPct val="20000"/>
                        </a:spcBef>
                        <a:defRPr sz="1600">
                          <a:solidFill>
                            <a:schemeClr val="tx1"/>
                          </a:solidFill>
                          <a:latin typeface="Calibri" panose="020F0502020204030204" pitchFamily="34" charset="0"/>
                        </a:defRPr>
                      </a:lvl4pPr>
                      <a:lvl5pPr marL="2057400" indent="-228600" eaLnBrk="0" hangingPunct="0">
                        <a:spcBef>
                          <a:spcPct val="20000"/>
                        </a:spcBef>
                        <a:defRPr sz="1600">
                          <a:solidFill>
                            <a:schemeClr val="tx1"/>
                          </a:solidFill>
                          <a:latin typeface="Calibri" panose="020F0502020204030204" pitchFamily="34" charset="0"/>
                        </a:defRPr>
                      </a:lvl5pPr>
                      <a:lvl6pPr marL="2514600" indent="-228600" eaLnBrk="0" fontAlgn="base" hangingPunct="0">
                        <a:spcBef>
                          <a:spcPct val="20000"/>
                        </a:spcBef>
                        <a:spcAft>
                          <a:spcPct val="0"/>
                        </a:spcAft>
                        <a:defRPr sz="1600">
                          <a:solidFill>
                            <a:schemeClr val="tx1"/>
                          </a:solidFill>
                          <a:latin typeface="Calibri" panose="020F0502020204030204" pitchFamily="34" charset="0"/>
                        </a:defRPr>
                      </a:lvl6pPr>
                      <a:lvl7pPr marL="2971800" indent="-228600" eaLnBrk="0" fontAlgn="base" hangingPunct="0">
                        <a:spcBef>
                          <a:spcPct val="20000"/>
                        </a:spcBef>
                        <a:spcAft>
                          <a:spcPct val="0"/>
                        </a:spcAft>
                        <a:defRPr sz="1600">
                          <a:solidFill>
                            <a:schemeClr val="tx1"/>
                          </a:solidFill>
                          <a:latin typeface="Calibri" panose="020F0502020204030204" pitchFamily="34" charset="0"/>
                        </a:defRPr>
                      </a:lvl7pPr>
                      <a:lvl8pPr marL="3429000" indent="-228600" eaLnBrk="0" fontAlgn="base" hangingPunct="0">
                        <a:spcBef>
                          <a:spcPct val="20000"/>
                        </a:spcBef>
                        <a:spcAft>
                          <a:spcPct val="0"/>
                        </a:spcAft>
                        <a:defRPr sz="1600">
                          <a:solidFill>
                            <a:schemeClr val="tx1"/>
                          </a:solidFill>
                          <a:latin typeface="Calibri" panose="020F0502020204030204" pitchFamily="34" charset="0"/>
                        </a:defRPr>
                      </a:lvl8pPr>
                      <a:lvl9pPr marL="3886200" indent="-228600" eaLnBrk="0" fontAlgn="base" hangingPunct="0">
                        <a:spcBef>
                          <a:spcPct val="20000"/>
                        </a:spcBef>
                        <a:spcAft>
                          <a:spcPct val="0"/>
                        </a:spcAft>
                        <a:defRPr sz="1600">
                          <a:solidFill>
                            <a:schemeClr val="tx1"/>
                          </a:solidFill>
                          <a:latin typeface="Calibri" panose="020F0502020204030204" pitchFamily="34" charset="0"/>
                        </a:defRPr>
                      </a:lvl9pPr>
                    </a:lstStyle>
                    <a:p>
                      <a:pPr marL="107950" marR="0" lvl="0" indent="0" algn="l"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Grade</a:t>
                      </a:r>
                      <a:r>
                        <a:rPr kumimoji="0" lang="en-US" altLang="en-US" sz="15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5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4</a:t>
                      </a:r>
                      <a:r>
                        <a:rPr kumimoji="0" lang="en-US" altLang="en-US" sz="15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5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a:t>
                      </a:r>
                      <a:endParaRPr kumimoji="0" lang="en-US" altLang="en-US" sz="15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099" cap="flat" cmpd="sng" algn="ctr">
                      <a:solidFill>
                        <a:srgbClr val="001F5F"/>
                      </a:solidFill>
                      <a:prstDash val="solid"/>
                      <a:round/>
                      <a:headEnd type="none" w="med" len="med"/>
                      <a:tailEnd type="none" w="med" len="med"/>
                    </a:lnT>
                    <a:lnB w="38099" cap="flat" cmpd="sng" algn="ctr">
                      <a:solidFill>
                        <a:srgbClr val="001F5F"/>
                      </a:solidFill>
                      <a:prstDash val="solid"/>
                      <a:round/>
                      <a:headEnd type="none" w="med" len="med"/>
                      <a:tailEnd type="none" w="med" len="med"/>
                    </a:lnB>
                    <a:lnTlToBr>
                      <a:noFill/>
                    </a:lnTlToBr>
                    <a:lnBlToTr>
                      <a:noFill/>
                    </a:lnBlToTr>
                    <a:solidFill>
                      <a:srgbClr val="56B8B5"/>
                    </a:solidFill>
                  </a:tcPr>
                </a:tc>
                <a:extLst>
                  <a:ext uri="{0D108BD9-81ED-4DB2-BD59-A6C34878D82A}">
                    <a16:rowId xmlns:a16="http://schemas.microsoft.com/office/drawing/2014/main" val="1854456224"/>
                  </a:ext>
                </a:extLst>
              </a:tr>
              <a:tr h="274987">
                <a:tc rowSpan="5">
                  <a:txBody>
                    <a:bodyPr/>
                    <a:lstStyle>
                      <a:lvl1pPr marL="152400" eaLnBrk="0" hangingPunct="0">
                        <a:spcBef>
                          <a:spcPct val="20000"/>
                        </a:spcBef>
                        <a:defRPr sz="1600">
                          <a:solidFill>
                            <a:schemeClr val="tx1"/>
                          </a:solidFill>
                          <a:latin typeface="Calibri" panose="020F0502020204030204" pitchFamily="34" charset="0"/>
                        </a:defRPr>
                      </a:lvl1pPr>
                      <a:lvl2pPr marL="742950" indent="-285750" eaLnBrk="0" hangingPunct="0">
                        <a:spcBef>
                          <a:spcPct val="20000"/>
                        </a:spcBef>
                        <a:defRPr sz="1600">
                          <a:solidFill>
                            <a:schemeClr val="tx1"/>
                          </a:solidFill>
                          <a:latin typeface="Calibri" panose="020F0502020204030204" pitchFamily="34" charset="0"/>
                        </a:defRPr>
                      </a:lvl2pPr>
                      <a:lvl3pPr marL="1143000" indent="-228600" eaLnBrk="0" hangingPunct="0">
                        <a:spcBef>
                          <a:spcPct val="20000"/>
                        </a:spcBef>
                        <a:defRPr sz="1600">
                          <a:solidFill>
                            <a:schemeClr val="tx1"/>
                          </a:solidFill>
                          <a:latin typeface="Calibri" panose="020F0502020204030204" pitchFamily="34" charset="0"/>
                        </a:defRPr>
                      </a:lvl3pPr>
                      <a:lvl4pPr marL="1600200" indent="-228600" eaLnBrk="0" hangingPunct="0">
                        <a:spcBef>
                          <a:spcPct val="20000"/>
                        </a:spcBef>
                        <a:defRPr sz="1600">
                          <a:solidFill>
                            <a:schemeClr val="tx1"/>
                          </a:solidFill>
                          <a:latin typeface="Calibri" panose="020F0502020204030204" pitchFamily="34" charset="0"/>
                        </a:defRPr>
                      </a:lvl4pPr>
                      <a:lvl5pPr marL="2057400" indent="-228600" eaLnBrk="0" hangingPunct="0">
                        <a:spcBef>
                          <a:spcPct val="20000"/>
                        </a:spcBef>
                        <a:defRPr sz="1600">
                          <a:solidFill>
                            <a:schemeClr val="tx1"/>
                          </a:solidFill>
                          <a:latin typeface="Calibri" panose="020F0502020204030204" pitchFamily="34" charset="0"/>
                        </a:defRPr>
                      </a:lvl5pPr>
                      <a:lvl6pPr marL="2514600" indent="-228600" eaLnBrk="0" fontAlgn="base" hangingPunct="0">
                        <a:spcBef>
                          <a:spcPct val="20000"/>
                        </a:spcBef>
                        <a:spcAft>
                          <a:spcPct val="0"/>
                        </a:spcAft>
                        <a:defRPr sz="1600">
                          <a:solidFill>
                            <a:schemeClr val="tx1"/>
                          </a:solidFill>
                          <a:latin typeface="Calibri" panose="020F0502020204030204" pitchFamily="34" charset="0"/>
                        </a:defRPr>
                      </a:lvl6pPr>
                      <a:lvl7pPr marL="2971800" indent="-228600" eaLnBrk="0" fontAlgn="base" hangingPunct="0">
                        <a:spcBef>
                          <a:spcPct val="20000"/>
                        </a:spcBef>
                        <a:spcAft>
                          <a:spcPct val="0"/>
                        </a:spcAft>
                        <a:defRPr sz="1600">
                          <a:solidFill>
                            <a:schemeClr val="tx1"/>
                          </a:solidFill>
                          <a:latin typeface="Calibri" panose="020F0502020204030204" pitchFamily="34" charset="0"/>
                        </a:defRPr>
                      </a:lvl7pPr>
                      <a:lvl8pPr marL="3429000" indent="-228600" eaLnBrk="0" fontAlgn="base" hangingPunct="0">
                        <a:spcBef>
                          <a:spcPct val="20000"/>
                        </a:spcBef>
                        <a:spcAft>
                          <a:spcPct val="0"/>
                        </a:spcAft>
                        <a:defRPr sz="1600">
                          <a:solidFill>
                            <a:schemeClr val="tx1"/>
                          </a:solidFill>
                          <a:latin typeface="Calibri" panose="020F0502020204030204" pitchFamily="34" charset="0"/>
                        </a:defRPr>
                      </a:lvl8pPr>
                      <a:lvl9pPr marL="3886200" indent="-228600" eaLnBrk="0" fontAlgn="base" hangingPunct="0">
                        <a:spcBef>
                          <a:spcPct val="20000"/>
                        </a:spcBef>
                        <a:spcAft>
                          <a:spcPct val="0"/>
                        </a:spcAft>
                        <a:defRPr sz="1600">
                          <a:solidFill>
                            <a:schemeClr val="tx1"/>
                          </a:solidFill>
                          <a:latin typeface="Calibri" panose="020F0502020204030204" pitchFamily="34" charset="0"/>
                        </a:defRPr>
                      </a:lvl9pPr>
                    </a:lstStyle>
                    <a:p>
                      <a:pPr marL="152400" marR="0" lvl="0" indent="0" algn="l"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1F5F"/>
                          </a:solidFill>
                          <a:effectLst/>
                          <a:latin typeface="Arial" panose="020B0604020202020204" pitchFamily="34" charset="0"/>
                          <a:cs typeface="Arial" panose="020B0604020202020204" pitchFamily="34" charset="0"/>
                        </a:rPr>
                        <a:t>Hematologic</a:t>
                      </a:r>
                      <a:r>
                        <a:rPr kumimoji="0" lang="en-US" altLang="en-US" sz="1300" b="0" i="0" u="none" strike="noStrike" cap="none" normalizeH="0" baseline="25000">
                          <a:ln>
                            <a:noFill/>
                          </a:ln>
                          <a:solidFill>
                            <a:srgbClr val="001F5F"/>
                          </a:solidFill>
                          <a:effectLst/>
                          <a:latin typeface="Arial" panose="020B0604020202020204" pitchFamily="34" charset="0"/>
                          <a:cs typeface="Arial" panose="020B0604020202020204" pitchFamily="34" charset="0"/>
                        </a:rPr>
                        <a:t>a</a:t>
                      </a:r>
                      <a:endParaRPr kumimoji="0" lang="en-US" altLang="en-US" sz="1300" b="0" i="0" u="none" strike="noStrike" cap="none" normalizeH="0" baseline="2500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a:noFill/>
                    </a:lnL>
                    <a:lnR w="12700" cap="flat" cmpd="sng" algn="ctr">
                      <a:solidFill>
                        <a:srgbClr val="FFFFFF"/>
                      </a:solidFill>
                      <a:prstDash val="solid"/>
                      <a:round/>
                      <a:headEnd type="none" w="med" len="med"/>
                      <a:tailEnd type="none" w="med" len="med"/>
                    </a:lnR>
                    <a:lnT w="38099" cap="flat" cmpd="sng" algn="ctr">
                      <a:solidFill>
                        <a:srgbClr val="001F5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marL="146050" eaLnBrk="0" hangingPunct="0">
                        <a:spcBef>
                          <a:spcPct val="20000"/>
                        </a:spcBef>
                        <a:defRPr sz="1600">
                          <a:solidFill>
                            <a:schemeClr val="tx1"/>
                          </a:solidFill>
                          <a:latin typeface="Calibri" panose="020F0502020204030204" pitchFamily="34" charset="0"/>
                        </a:defRPr>
                      </a:lvl1pPr>
                      <a:lvl2pPr marL="742950" indent="-285750" eaLnBrk="0" hangingPunct="0">
                        <a:spcBef>
                          <a:spcPct val="20000"/>
                        </a:spcBef>
                        <a:defRPr sz="1600">
                          <a:solidFill>
                            <a:schemeClr val="tx1"/>
                          </a:solidFill>
                          <a:latin typeface="Calibri" panose="020F0502020204030204" pitchFamily="34" charset="0"/>
                        </a:defRPr>
                      </a:lvl2pPr>
                      <a:lvl3pPr marL="1143000" indent="-228600" eaLnBrk="0" hangingPunct="0">
                        <a:spcBef>
                          <a:spcPct val="20000"/>
                        </a:spcBef>
                        <a:defRPr sz="1600">
                          <a:solidFill>
                            <a:schemeClr val="tx1"/>
                          </a:solidFill>
                          <a:latin typeface="Calibri" panose="020F0502020204030204" pitchFamily="34" charset="0"/>
                        </a:defRPr>
                      </a:lvl3pPr>
                      <a:lvl4pPr marL="1600200" indent="-228600" eaLnBrk="0" hangingPunct="0">
                        <a:spcBef>
                          <a:spcPct val="20000"/>
                        </a:spcBef>
                        <a:defRPr sz="1600">
                          <a:solidFill>
                            <a:schemeClr val="tx1"/>
                          </a:solidFill>
                          <a:latin typeface="Calibri" panose="020F0502020204030204" pitchFamily="34" charset="0"/>
                        </a:defRPr>
                      </a:lvl4pPr>
                      <a:lvl5pPr marL="2057400" indent="-228600" eaLnBrk="0" hangingPunct="0">
                        <a:spcBef>
                          <a:spcPct val="20000"/>
                        </a:spcBef>
                        <a:defRPr sz="1600">
                          <a:solidFill>
                            <a:schemeClr val="tx1"/>
                          </a:solidFill>
                          <a:latin typeface="Calibri" panose="020F0502020204030204" pitchFamily="34" charset="0"/>
                        </a:defRPr>
                      </a:lvl5pPr>
                      <a:lvl6pPr marL="2514600" indent="-228600" eaLnBrk="0" fontAlgn="base" hangingPunct="0">
                        <a:spcBef>
                          <a:spcPct val="20000"/>
                        </a:spcBef>
                        <a:spcAft>
                          <a:spcPct val="0"/>
                        </a:spcAft>
                        <a:defRPr sz="1600">
                          <a:solidFill>
                            <a:schemeClr val="tx1"/>
                          </a:solidFill>
                          <a:latin typeface="Calibri" panose="020F0502020204030204" pitchFamily="34" charset="0"/>
                        </a:defRPr>
                      </a:lvl6pPr>
                      <a:lvl7pPr marL="2971800" indent="-228600" eaLnBrk="0" fontAlgn="base" hangingPunct="0">
                        <a:spcBef>
                          <a:spcPct val="20000"/>
                        </a:spcBef>
                        <a:spcAft>
                          <a:spcPct val="0"/>
                        </a:spcAft>
                        <a:defRPr sz="1600">
                          <a:solidFill>
                            <a:schemeClr val="tx1"/>
                          </a:solidFill>
                          <a:latin typeface="Calibri" panose="020F0502020204030204" pitchFamily="34" charset="0"/>
                        </a:defRPr>
                      </a:lvl7pPr>
                      <a:lvl8pPr marL="3429000" indent="-228600" eaLnBrk="0" fontAlgn="base" hangingPunct="0">
                        <a:spcBef>
                          <a:spcPct val="20000"/>
                        </a:spcBef>
                        <a:spcAft>
                          <a:spcPct val="0"/>
                        </a:spcAft>
                        <a:defRPr sz="1600">
                          <a:solidFill>
                            <a:schemeClr val="tx1"/>
                          </a:solidFill>
                          <a:latin typeface="Calibri" panose="020F0502020204030204" pitchFamily="34" charset="0"/>
                        </a:defRPr>
                      </a:lvl8pPr>
                      <a:lvl9pPr marL="3886200" indent="-228600" eaLnBrk="0" fontAlgn="base" hangingPunct="0">
                        <a:spcBef>
                          <a:spcPct val="20000"/>
                        </a:spcBef>
                        <a:spcAft>
                          <a:spcPct val="0"/>
                        </a:spcAft>
                        <a:defRPr sz="1600">
                          <a:solidFill>
                            <a:schemeClr val="tx1"/>
                          </a:solidFill>
                          <a:latin typeface="Calibri" panose="020F0502020204030204" pitchFamily="34" charset="0"/>
                        </a:defRPr>
                      </a:lvl9pPr>
                    </a:lstStyle>
                    <a:p>
                      <a:pPr marL="146050" marR="0" lvl="0" indent="0" algn="l"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a:ln>
                            <a:noFill/>
                          </a:ln>
                          <a:solidFill>
                            <a:srgbClr val="001F5F"/>
                          </a:solidFill>
                          <a:effectLst/>
                          <a:latin typeface="Arial" panose="020B0604020202020204" pitchFamily="34" charset="0"/>
                          <a:cs typeface="Arial" panose="020B0604020202020204" pitchFamily="34" charset="0"/>
                        </a:rPr>
                        <a:t>Neutropenia</a:t>
                      </a:r>
                      <a:endParaRPr kumimoji="0" lang="en-US" altLang="en-US" sz="15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099" cap="flat" cmpd="sng" algn="ctr">
                      <a:solidFill>
                        <a:srgbClr val="001F5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1600">
                          <a:solidFill>
                            <a:schemeClr val="tx1"/>
                          </a:solidFill>
                          <a:latin typeface="Calibri" panose="020F0502020204030204" pitchFamily="34" charset="0"/>
                        </a:defRPr>
                      </a:lvl1pPr>
                      <a:lvl2pPr marL="742950" indent="-285750" eaLnBrk="0" hangingPunct="0">
                        <a:spcBef>
                          <a:spcPct val="20000"/>
                        </a:spcBef>
                        <a:defRPr sz="1600">
                          <a:solidFill>
                            <a:schemeClr val="tx1"/>
                          </a:solidFill>
                          <a:latin typeface="Calibri" panose="020F0502020204030204" pitchFamily="34" charset="0"/>
                        </a:defRPr>
                      </a:lvl2pPr>
                      <a:lvl3pPr marL="1143000" indent="-228600" eaLnBrk="0" hangingPunct="0">
                        <a:spcBef>
                          <a:spcPct val="20000"/>
                        </a:spcBef>
                        <a:defRPr sz="1600">
                          <a:solidFill>
                            <a:schemeClr val="tx1"/>
                          </a:solidFill>
                          <a:latin typeface="Calibri" panose="020F0502020204030204" pitchFamily="34" charset="0"/>
                        </a:defRPr>
                      </a:lvl3pPr>
                      <a:lvl4pPr marL="1600200" indent="-228600" eaLnBrk="0" hangingPunct="0">
                        <a:spcBef>
                          <a:spcPct val="20000"/>
                        </a:spcBef>
                        <a:defRPr sz="1600">
                          <a:solidFill>
                            <a:schemeClr val="tx1"/>
                          </a:solidFill>
                          <a:latin typeface="Calibri" panose="020F0502020204030204" pitchFamily="34" charset="0"/>
                        </a:defRPr>
                      </a:lvl4pPr>
                      <a:lvl5pPr marL="2057400" indent="-228600" eaLnBrk="0" hangingPunct="0">
                        <a:spcBef>
                          <a:spcPct val="20000"/>
                        </a:spcBef>
                        <a:defRPr sz="1600">
                          <a:solidFill>
                            <a:schemeClr val="tx1"/>
                          </a:solidFill>
                          <a:latin typeface="Calibri" panose="020F0502020204030204" pitchFamily="34" charset="0"/>
                        </a:defRPr>
                      </a:lvl5pPr>
                      <a:lvl6pPr marL="2514600" indent="-228600" eaLnBrk="0" fontAlgn="base" hangingPunct="0">
                        <a:spcBef>
                          <a:spcPct val="20000"/>
                        </a:spcBef>
                        <a:spcAft>
                          <a:spcPct val="0"/>
                        </a:spcAft>
                        <a:defRPr sz="1600">
                          <a:solidFill>
                            <a:schemeClr val="tx1"/>
                          </a:solidFill>
                          <a:latin typeface="Calibri" panose="020F0502020204030204" pitchFamily="34" charset="0"/>
                        </a:defRPr>
                      </a:lvl6pPr>
                      <a:lvl7pPr marL="2971800" indent="-228600" eaLnBrk="0" fontAlgn="base" hangingPunct="0">
                        <a:spcBef>
                          <a:spcPct val="20000"/>
                        </a:spcBef>
                        <a:spcAft>
                          <a:spcPct val="0"/>
                        </a:spcAft>
                        <a:defRPr sz="1600">
                          <a:solidFill>
                            <a:schemeClr val="tx1"/>
                          </a:solidFill>
                          <a:latin typeface="Calibri" panose="020F0502020204030204" pitchFamily="34" charset="0"/>
                        </a:defRPr>
                      </a:lvl7pPr>
                      <a:lvl8pPr marL="3429000" indent="-228600" eaLnBrk="0" fontAlgn="base" hangingPunct="0">
                        <a:spcBef>
                          <a:spcPct val="20000"/>
                        </a:spcBef>
                        <a:spcAft>
                          <a:spcPct val="0"/>
                        </a:spcAft>
                        <a:defRPr sz="1600">
                          <a:solidFill>
                            <a:schemeClr val="tx1"/>
                          </a:solidFill>
                          <a:latin typeface="Calibri" panose="020F0502020204030204" pitchFamily="34" charset="0"/>
                        </a:defRPr>
                      </a:lvl8pPr>
                      <a:lvl9pPr marL="3886200" indent="-228600" eaLnBrk="0" fontAlgn="base" hangingPunct="0">
                        <a:spcBef>
                          <a:spcPct val="20000"/>
                        </a:spcBef>
                        <a:spcAft>
                          <a:spcPct val="0"/>
                        </a:spcAft>
                        <a:defRPr sz="16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a:ln>
                            <a:noFill/>
                          </a:ln>
                          <a:solidFill>
                            <a:srgbClr val="001F5F"/>
                          </a:solidFill>
                          <a:effectLst/>
                          <a:latin typeface="Arial" panose="020B0604020202020204" pitchFamily="34" charset="0"/>
                          <a:cs typeface="Arial" panose="020B0604020202020204" pitchFamily="34" charset="0"/>
                        </a:rPr>
                        <a:t>46</a:t>
                      </a:r>
                      <a:endParaRPr kumimoji="0" lang="en-US" altLang="en-US" sz="15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099" cap="flat" cmpd="sng" algn="ctr">
                      <a:solidFill>
                        <a:srgbClr val="001F5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marL="1588" eaLnBrk="0" hangingPunct="0">
                        <a:spcBef>
                          <a:spcPct val="20000"/>
                        </a:spcBef>
                        <a:defRPr sz="1600">
                          <a:solidFill>
                            <a:schemeClr val="tx1"/>
                          </a:solidFill>
                          <a:latin typeface="Calibri" panose="020F0502020204030204" pitchFamily="34" charset="0"/>
                        </a:defRPr>
                      </a:lvl1pPr>
                      <a:lvl2pPr marL="742950" indent="-285750" eaLnBrk="0" hangingPunct="0">
                        <a:spcBef>
                          <a:spcPct val="20000"/>
                        </a:spcBef>
                        <a:defRPr sz="1600">
                          <a:solidFill>
                            <a:schemeClr val="tx1"/>
                          </a:solidFill>
                          <a:latin typeface="Calibri" panose="020F0502020204030204" pitchFamily="34" charset="0"/>
                        </a:defRPr>
                      </a:lvl2pPr>
                      <a:lvl3pPr marL="1143000" indent="-228600" eaLnBrk="0" hangingPunct="0">
                        <a:spcBef>
                          <a:spcPct val="20000"/>
                        </a:spcBef>
                        <a:defRPr sz="1600">
                          <a:solidFill>
                            <a:schemeClr val="tx1"/>
                          </a:solidFill>
                          <a:latin typeface="Calibri" panose="020F0502020204030204" pitchFamily="34" charset="0"/>
                        </a:defRPr>
                      </a:lvl3pPr>
                      <a:lvl4pPr marL="1600200" indent="-228600" eaLnBrk="0" hangingPunct="0">
                        <a:spcBef>
                          <a:spcPct val="20000"/>
                        </a:spcBef>
                        <a:defRPr sz="1600">
                          <a:solidFill>
                            <a:schemeClr val="tx1"/>
                          </a:solidFill>
                          <a:latin typeface="Calibri" panose="020F0502020204030204" pitchFamily="34" charset="0"/>
                        </a:defRPr>
                      </a:lvl4pPr>
                      <a:lvl5pPr marL="2057400" indent="-228600" eaLnBrk="0" hangingPunct="0">
                        <a:spcBef>
                          <a:spcPct val="20000"/>
                        </a:spcBef>
                        <a:defRPr sz="1600">
                          <a:solidFill>
                            <a:schemeClr val="tx1"/>
                          </a:solidFill>
                          <a:latin typeface="Calibri" panose="020F0502020204030204" pitchFamily="34" charset="0"/>
                        </a:defRPr>
                      </a:lvl5pPr>
                      <a:lvl6pPr marL="2514600" indent="-228600" eaLnBrk="0" fontAlgn="base" hangingPunct="0">
                        <a:spcBef>
                          <a:spcPct val="20000"/>
                        </a:spcBef>
                        <a:spcAft>
                          <a:spcPct val="0"/>
                        </a:spcAft>
                        <a:defRPr sz="1600">
                          <a:solidFill>
                            <a:schemeClr val="tx1"/>
                          </a:solidFill>
                          <a:latin typeface="Calibri" panose="020F0502020204030204" pitchFamily="34" charset="0"/>
                        </a:defRPr>
                      </a:lvl6pPr>
                      <a:lvl7pPr marL="2971800" indent="-228600" eaLnBrk="0" fontAlgn="base" hangingPunct="0">
                        <a:spcBef>
                          <a:spcPct val="20000"/>
                        </a:spcBef>
                        <a:spcAft>
                          <a:spcPct val="0"/>
                        </a:spcAft>
                        <a:defRPr sz="1600">
                          <a:solidFill>
                            <a:schemeClr val="tx1"/>
                          </a:solidFill>
                          <a:latin typeface="Calibri" panose="020F0502020204030204" pitchFamily="34" charset="0"/>
                        </a:defRPr>
                      </a:lvl7pPr>
                      <a:lvl8pPr marL="3429000" indent="-228600" eaLnBrk="0" fontAlgn="base" hangingPunct="0">
                        <a:spcBef>
                          <a:spcPct val="20000"/>
                        </a:spcBef>
                        <a:spcAft>
                          <a:spcPct val="0"/>
                        </a:spcAft>
                        <a:defRPr sz="1600">
                          <a:solidFill>
                            <a:schemeClr val="tx1"/>
                          </a:solidFill>
                          <a:latin typeface="Calibri" panose="020F0502020204030204" pitchFamily="34" charset="0"/>
                        </a:defRPr>
                      </a:lvl8pPr>
                      <a:lvl9pPr marL="3886200" indent="-228600" eaLnBrk="0" fontAlgn="base" hangingPunct="0">
                        <a:spcBef>
                          <a:spcPct val="20000"/>
                        </a:spcBef>
                        <a:spcAft>
                          <a:spcPct val="0"/>
                        </a:spcAft>
                        <a:defRPr sz="1600">
                          <a:solidFill>
                            <a:schemeClr val="tx1"/>
                          </a:solidFill>
                          <a:latin typeface="Calibri" panose="020F0502020204030204" pitchFamily="34" charset="0"/>
                        </a:defRPr>
                      </a:lvl9pPr>
                    </a:lstStyle>
                    <a:p>
                      <a:pPr marL="1588"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a:ln>
                            <a:noFill/>
                          </a:ln>
                          <a:solidFill>
                            <a:srgbClr val="001F5F"/>
                          </a:solidFill>
                          <a:effectLst/>
                          <a:latin typeface="Arial" panose="020B0604020202020204" pitchFamily="34" charset="0"/>
                          <a:cs typeface="Arial" panose="020B0604020202020204" pitchFamily="34" charset="0"/>
                        </a:rPr>
                        <a:t>22</a:t>
                      </a:r>
                      <a:endParaRPr kumimoji="0" lang="en-US" altLang="en-US" sz="15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099" cap="flat" cmpd="sng" algn="ctr">
                      <a:solidFill>
                        <a:srgbClr val="001F5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1600">
                          <a:solidFill>
                            <a:schemeClr val="tx1"/>
                          </a:solidFill>
                          <a:latin typeface="Calibri" panose="020F0502020204030204" pitchFamily="34" charset="0"/>
                        </a:defRPr>
                      </a:lvl1pPr>
                      <a:lvl2pPr marL="742950" indent="-285750" eaLnBrk="0" hangingPunct="0">
                        <a:spcBef>
                          <a:spcPct val="20000"/>
                        </a:spcBef>
                        <a:defRPr sz="1600">
                          <a:solidFill>
                            <a:schemeClr val="tx1"/>
                          </a:solidFill>
                          <a:latin typeface="Calibri" panose="020F0502020204030204" pitchFamily="34" charset="0"/>
                        </a:defRPr>
                      </a:lvl2pPr>
                      <a:lvl3pPr marL="1143000" indent="-228600" eaLnBrk="0" hangingPunct="0">
                        <a:spcBef>
                          <a:spcPct val="20000"/>
                        </a:spcBef>
                        <a:defRPr sz="1600">
                          <a:solidFill>
                            <a:schemeClr val="tx1"/>
                          </a:solidFill>
                          <a:latin typeface="Calibri" panose="020F0502020204030204" pitchFamily="34" charset="0"/>
                        </a:defRPr>
                      </a:lvl3pPr>
                      <a:lvl4pPr marL="1600200" indent="-228600" eaLnBrk="0" hangingPunct="0">
                        <a:spcBef>
                          <a:spcPct val="20000"/>
                        </a:spcBef>
                        <a:defRPr sz="1600">
                          <a:solidFill>
                            <a:schemeClr val="tx1"/>
                          </a:solidFill>
                          <a:latin typeface="Calibri" panose="020F0502020204030204" pitchFamily="34" charset="0"/>
                        </a:defRPr>
                      </a:lvl4pPr>
                      <a:lvl5pPr marL="2057400" indent="-228600" eaLnBrk="0" hangingPunct="0">
                        <a:spcBef>
                          <a:spcPct val="20000"/>
                        </a:spcBef>
                        <a:defRPr sz="1600">
                          <a:solidFill>
                            <a:schemeClr val="tx1"/>
                          </a:solidFill>
                          <a:latin typeface="Calibri" panose="020F0502020204030204" pitchFamily="34" charset="0"/>
                        </a:defRPr>
                      </a:lvl5pPr>
                      <a:lvl6pPr marL="2514600" indent="-228600" eaLnBrk="0" fontAlgn="base" hangingPunct="0">
                        <a:spcBef>
                          <a:spcPct val="20000"/>
                        </a:spcBef>
                        <a:spcAft>
                          <a:spcPct val="0"/>
                        </a:spcAft>
                        <a:defRPr sz="1600">
                          <a:solidFill>
                            <a:schemeClr val="tx1"/>
                          </a:solidFill>
                          <a:latin typeface="Calibri" panose="020F0502020204030204" pitchFamily="34" charset="0"/>
                        </a:defRPr>
                      </a:lvl6pPr>
                      <a:lvl7pPr marL="2971800" indent="-228600" eaLnBrk="0" fontAlgn="base" hangingPunct="0">
                        <a:spcBef>
                          <a:spcPct val="20000"/>
                        </a:spcBef>
                        <a:spcAft>
                          <a:spcPct val="0"/>
                        </a:spcAft>
                        <a:defRPr sz="1600">
                          <a:solidFill>
                            <a:schemeClr val="tx1"/>
                          </a:solidFill>
                          <a:latin typeface="Calibri" panose="020F0502020204030204" pitchFamily="34" charset="0"/>
                        </a:defRPr>
                      </a:lvl7pPr>
                      <a:lvl8pPr marL="3429000" indent="-228600" eaLnBrk="0" fontAlgn="base" hangingPunct="0">
                        <a:spcBef>
                          <a:spcPct val="20000"/>
                        </a:spcBef>
                        <a:spcAft>
                          <a:spcPct val="0"/>
                        </a:spcAft>
                        <a:defRPr sz="1600">
                          <a:solidFill>
                            <a:schemeClr val="tx1"/>
                          </a:solidFill>
                          <a:latin typeface="Calibri" panose="020F0502020204030204" pitchFamily="34" charset="0"/>
                        </a:defRPr>
                      </a:lvl8pPr>
                      <a:lvl9pPr marL="3886200" indent="-228600" eaLnBrk="0" fontAlgn="base" hangingPunct="0">
                        <a:spcBef>
                          <a:spcPct val="20000"/>
                        </a:spcBef>
                        <a:spcAft>
                          <a:spcPct val="0"/>
                        </a:spcAft>
                        <a:defRPr sz="16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rgbClr val="001F5F"/>
                          </a:solidFill>
                          <a:effectLst/>
                          <a:latin typeface="Arial" panose="020B0604020202020204" pitchFamily="34" charset="0"/>
                          <a:cs typeface="Arial" panose="020B0604020202020204" pitchFamily="34" charset="0"/>
                        </a:rPr>
                        <a:t>12</a:t>
                      </a:r>
                      <a:endParaRPr kumimoji="0" lang="en-US" altLang="en-US" sz="15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099" cap="flat" cmpd="sng" algn="ctr">
                      <a:solidFill>
                        <a:srgbClr val="001F5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11991809"/>
                  </a:ext>
                </a:extLst>
              </a:tr>
              <a:tr h="274987">
                <a:tc vMerge="1">
                  <a:txBody>
                    <a:bodyPr/>
                    <a:lstStyle/>
                    <a:p>
                      <a:endParaRPr lang="en-US"/>
                    </a:p>
                  </a:txBody>
                  <a:tcPr/>
                </a:tc>
                <a:tc>
                  <a:txBody>
                    <a:bodyPr/>
                    <a:lstStyle>
                      <a:lvl1pPr marL="146050" eaLnBrk="0" hangingPunct="0">
                        <a:spcBef>
                          <a:spcPct val="20000"/>
                        </a:spcBef>
                        <a:defRPr sz="1600">
                          <a:solidFill>
                            <a:schemeClr val="tx1"/>
                          </a:solidFill>
                          <a:latin typeface="Calibri" panose="020F0502020204030204" pitchFamily="34" charset="0"/>
                        </a:defRPr>
                      </a:lvl1pPr>
                      <a:lvl2pPr marL="742950" indent="-285750" eaLnBrk="0" hangingPunct="0">
                        <a:spcBef>
                          <a:spcPct val="20000"/>
                        </a:spcBef>
                        <a:defRPr sz="1600">
                          <a:solidFill>
                            <a:schemeClr val="tx1"/>
                          </a:solidFill>
                          <a:latin typeface="Calibri" panose="020F0502020204030204" pitchFamily="34" charset="0"/>
                        </a:defRPr>
                      </a:lvl2pPr>
                      <a:lvl3pPr marL="1143000" indent="-228600" eaLnBrk="0" hangingPunct="0">
                        <a:spcBef>
                          <a:spcPct val="20000"/>
                        </a:spcBef>
                        <a:defRPr sz="1600">
                          <a:solidFill>
                            <a:schemeClr val="tx1"/>
                          </a:solidFill>
                          <a:latin typeface="Calibri" panose="020F0502020204030204" pitchFamily="34" charset="0"/>
                        </a:defRPr>
                      </a:lvl3pPr>
                      <a:lvl4pPr marL="1600200" indent="-228600" eaLnBrk="0" hangingPunct="0">
                        <a:spcBef>
                          <a:spcPct val="20000"/>
                        </a:spcBef>
                        <a:defRPr sz="1600">
                          <a:solidFill>
                            <a:schemeClr val="tx1"/>
                          </a:solidFill>
                          <a:latin typeface="Calibri" panose="020F0502020204030204" pitchFamily="34" charset="0"/>
                        </a:defRPr>
                      </a:lvl4pPr>
                      <a:lvl5pPr marL="2057400" indent="-228600" eaLnBrk="0" hangingPunct="0">
                        <a:spcBef>
                          <a:spcPct val="20000"/>
                        </a:spcBef>
                        <a:defRPr sz="1600">
                          <a:solidFill>
                            <a:schemeClr val="tx1"/>
                          </a:solidFill>
                          <a:latin typeface="Calibri" panose="020F0502020204030204" pitchFamily="34" charset="0"/>
                        </a:defRPr>
                      </a:lvl5pPr>
                      <a:lvl6pPr marL="2514600" indent="-228600" eaLnBrk="0" fontAlgn="base" hangingPunct="0">
                        <a:spcBef>
                          <a:spcPct val="20000"/>
                        </a:spcBef>
                        <a:spcAft>
                          <a:spcPct val="0"/>
                        </a:spcAft>
                        <a:defRPr sz="1600">
                          <a:solidFill>
                            <a:schemeClr val="tx1"/>
                          </a:solidFill>
                          <a:latin typeface="Calibri" panose="020F0502020204030204" pitchFamily="34" charset="0"/>
                        </a:defRPr>
                      </a:lvl6pPr>
                      <a:lvl7pPr marL="2971800" indent="-228600" eaLnBrk="0" fontAlgn="base" hangingPunct="0">
                        <a:spcBef>
                          <a:spcPct val="20000"/>
                        </a:spcBef>
                        <a:spcAft>
                          <a:spcPct val="0"/>
                        </a:spcAft>
                        <a:defRPr sz="1600">
                          <a:solidFill>
                            <a:schemeClr val="tx1"/>
                          </a:solidFill>
                          <a:latin typeface="Calibri" panose="020F0502020204030204" pitchFamily="34" charset="0"/>
                        </a:defRPr>
                      </a:lvl7pPr>
                      <a:lvl8pPr marL="3429000" indent="-228600" eaLnBrk="0" fontAlgn="base" hangingPunct="0">
                        <a:spcBef>
                          <a:spcPct val="20000"/>
                        </a:spcBef>
                        <a:spcAft>
                          <a:spcPct val="0"/>
                        </a:spcAft>
                        <a:defRPr sz="1600">
                          <a:solidFill>
                            <a:schemeClr val="tx1"/>
                          </a:solidFill>
                          <a:latin typeface="Calibri" panose="020F0502020204030204" pitchFamily="34" charset="0"/>
                        </a:defRPr>
                      </a:lvl8pPr>
                      <a:lvl9pPr marL="3886200" indent="-228600" eaLnBrk="0" fontAlgn="base" hangingPunct="0">
                        <a:spcBef>
                          <a:spcPct val="20000"/>
                        </a:spcBef>
                        <a:spcAft>
                          <a:spcPct val="0"/>
                        </a:spcAft>
                        <a:defRPr sz="1600">
                          <a:solidFill>
                            <a:schemeClr val="tx1"/>
                          </a:solidFill>
                          <a:latin typeface="Calibri" panose="020F0502020204030204" pitchFamily="34" charset="0"/>
                        </a:defRPr>
                      </a:lvl9pPr>
                    </a:lstStyle>
                    <a:p>
                      <a:pPr marL="146050" marR="0" lvl="0" indent="0" algn="l"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1F5F"/>
                          </a:solidFill>
                          <a:effectLst/>
                          <a:latin typeface="Arial" panose="020B0604020202020204" pitchFamily="34" charset="0"/>
                          <a:cs typeface="Arial" panose="020B0604020202020204" pitchFamily="34" charset="0"/>
                        </a:rPr>
                        <a:t>Leukopenia</a:t>
                      </a:r>
                      <a:endParaRPr kumimoji="0" lang="en-US" altLang="en-US" sz="15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1600">
                          <a:solidFill>
                            <a:schemeClr val="tx1"/>
                          </a:solidFill>
                          <a:latin typeface="Calibri" panose="020F0502020204030204" pitchFamily="34" charset="0"/>
                        </a:defRPr>
                      </a:lvl1pPr>
                      <a:lvl2pPr marL="742950" indent="-285750" eaLnBrk="0" hangingPunct="0">
                        <a:spcBef>
                          <a:spcPct val="20000"/>
                        </a:spcBef>
                        <a:defRPr sz="1600">
                          <a:solidFill>
                            <a:schemeClr val="tx1"/>
                          </a:solidFill>
                          <a:latin typeface="Calibri" panose="020F0502020204030204" pitchFamily="34" charset="0"/>
                        </a:defRPr>
                      </a:lvl2pPr>
                      <a:lvl3pPr marL="1143000" indent="-228600" eaLnBrk="0" hangingPunct="0">
                        <a:spcBef>
                          <a:spcPct val="20000"/>
                        </a:spcBef>
                        <a:defRPr sz="1600">
                          <a:solidFill>
                            <a:schemeClr val="tx1"/>
                          </a:solidFill>
                          <a:latin typeface="Calibri" panose="020F0502020204030204" pitchFamily="34" charset="0"/>
                        </a:defRPr>
                      </a:lvl3pPr>
                      <a:lvl4pPr marL="1600200" indent="-228600" eaLnBrk="0" hangingPunct="0">
                        <a:spcBef>
                          <a:spcPct val="20000"/>
                        </a:spcBef>
                        <a:defRPr sz="1600">
                          <a:solidFill>
                            <a:schemeClr val="tx1"/>
                          </a:solidFill>
                          <a:latin typeface="Calibri" panose="020F0502020204030204" pitchFamily="34" charset="0"/>
                        </a:defRPr>
                      </a:lvl4pPr>
                      <a:lvl5pPr marL="2057400" indent="-228600" eaLnBrk="0" hangingPunct="0">
                        <a:spcBef>
                          <a:spcPct val="20000"/>
                        </a:spcBef>
                        <a:defRPr sz="1600">
                          <a:solidFill>
                            <a:schemeClr val="tx1"/>
                          </a:solidFill>
                          <a:latin typeface="Calibri" panose="020F0502020204030204" pitchFamily="34" charset="0"/>
                        </a:defRPr>
                      </a:lvl5pPr>
                      <a:lvl6pPr marL="2514600" indent="-228600" eaLnBrk="0" fontAlgn="base" hangingPunct="0">
                        <a:spcBef>
                          <a:spcPct val="20000"/>
                        </a:spcBef>
                        <a:spcAft>
                          <a:spcPct val="0"/>
                        </a:spcAft>
                        <a:defRPr sz="1600">
                          <a:solidFill>
                            <a:schemeClr val="tx1"/>
                          </a:solidFill>
                          <a:latin typeface="Calibri" panose="020F0502020204030204" pitchFamily="34" charset="0"/>
                        </a:defRPr>
                      </a:lvl6pPr>
                      <a:lvl7pPr marL="2971800" indent="-228600" eaLnBrk="0" fontAlgn="base" hangingPunct="0">
                        <a:spcBef>
                          <a:spcPct val="20000"/>
                        </a:spcBef>
                        <a:spcAft>
                          <a:spcPct val="0"/>
                        </a:spcAft>
                        <a:defRPr sz="1600">
                          <a:solidFill>
                            <a:schemeClr val="tx1"/>
                          </a:solidFill>
                          <a:latin typeface="Calibri" panose="020F0502020204030204" pitchFamily="34" charset="0"/>
                        </a:defRPr>
                      </a:lvl7pPr>
                      <a:lvl8pPr marL="3429000" indent="-228600" eaLnBrk="0" fontAlgn="base" hangingPunct="0">
                        <a:spcBef>
                          <a:spcPct val="20000"/>
                        </a:spcBef>
                        <a:spcAft>
                          <a:spcPct val="0"/>
                        </a:spcAft>
                        <a:defRPr sz="1600">
                          <a:solidFill>
                            <a:schemeClr val="tx1"/>
                          </a:solidFill>
                          <a:latin typeface="Calibri" panose="020F0502020204030204" pitchFamily="34" charset="0"/>
                        </a:defRPr>
                      </a:lvl8pPr>
                      <a:lvl9pPr marL="3886200" indent="-228600" eaLnBrk="0" fontAlgn="base" hangingPunct="0">
                        <a:spcBef>
                          <a:spcPct val="20000"/>
                        </a:spcBef>
                        <a:spcAft>
                          <a:spcPct val="0"/>
                        </a:spcAft>
                        <a:defRPr sz="16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1F5F"/>
                          </a:solidFill>
                          <a:effectLst/>
                          <a:latin typeface="Arial" panose="020B0604020202020204" pitchFamily="34" charset="0"/>
                          <a:cs typeface="Arial" panose="020B0604020202020204" pitchFamily="34" charset="0"/>
                        </a:rPr>
                        <a:t>26</a:t>
                      </a:r>
                      <a:endParaRPr kumimoji="0" lang="en-US" altLang="en-US" sz="15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marL="1588" eaLnBrk="0" hangingPunct="0">
                        <a:spcBef>
                          <a:spcPct val="20000"/>
                        </a:spcBef>
                        <a:defRPr sz="1600">
                          <a:solidFill>
                            <a:schemeClr val="tx1"/>
                          </a:solidFill>
                          <a:latin typeface="Calibri" panose="020F0502020204030204" pitchFamily="34" charset="0"/>
                        </a:defRPr>
                      </a:lvl1pPr>
                      <a:lvl2pPr marL="742950" indent="-285750" eaLnBrk="0" hangingPunct="0">
                        <a:spcBef>
                          <a:spcPct val="20000"/>
                        </a:spcBef>
                        <a:defRPr sz="1600">
                          <a:solidFill>
                            <a:schemeClr val="tx1"/>
                          </a:solidFill>
                          <a:latin typeface="Calibri" panose="020F0502020204030204" pitchFamily="34" charset="0"/>
                        </a:defRPr>
                      </a:lvl2pPr>
                      <a:lvl3pPr marL="1143000" indent="-228600" eaLnBrk="0" hangingPunct="0">
                        <a:spcBef>
                          <a:spcPct val="20000"/>
                        </a:spcBef>
                        <a:defRPr sz="1600">
                          <a:solidFill>
                            <a:schemeClr val="tx1"/>
                          </a:solidFill>
                          <a:latin typeface="Calibri" panose="020F0502020204030204" pitchFamily="34" charset="0"/>
                        </a:defRPr>
                      </a:lvl3pPr>
                      <a:lvl4pPr marL="1600200" indent="-228600" eaLnBrk="0" hangingPunct="0">
                        <a:spcBef>
                          <a:spcPct val="20000"/>
                        </a:spcBef>
                        <a:defRPr sz="1600">
                          <a:solidFill>
                            <a:schemeClr val="tx1"/>
                          </a:solidFill>
                          <a:latin typeface="Calibri" panose="020F0502020204030204" pitchFamily="34" charset="0"/>
                        </a:defRPr>
                      </a:lvl4pPr>
                      <a:lvl5pPr marL="2057400" indent="-228600" eaLnBrk="0" hangingPunct="0">
                        <a:spcBef>
                          <a:spcPct val="20000"/>
                        </a:spcBef>
                        <a:defRPr sz="1600">
                          <a:solidFill>
                            <a:schemeClr val="tx1"/>
                          </a:solidFill>
                          <a:latin typeface="Calibri" panose="020F0502020204030204" pitchFamily="34" charset="0"/>
                        </a:defRPr>
                      </a:lvl5pPr>
                      <a:lvl6pPr marL="2514600" indent="-228600" eaLnBrk="0" fontAlgn="base" hangingPunct="0">
                        <a:spcBef>
                          <a:spcPct val="20000"/>
                        </a:spcBef>
                        <a:spcAft>
                          <a:spcPct val="0"/>
                        </a:spcAft>
                        <a:defRPr sz="1600">
                          <a:solidFill>
                            <a:schemeClr val="tx1"/>
                          </a:solidFill>
                          <a:latin typeface="Calibri" panose="020F0502020204030204" pitchFamily="34" charset="0"/>
                        </a:defRPr>
                      </a:lvl6pPr>
                      <a:lvl7pPr marL="2971800" indent="-228600" eaLnBrk="0" fontAlgn="base" hangingPunct="0">
                        <a:spcBef>
                          <a:spcPct val="20000"/>
                        </a:spcBef>
                        <a:spcAft>
                          <a:spcPct val="0"/>
                        </a:spcAft>
                        <a:defRPr sz="1600">
                          <a:solidFill>
                            <a:schemeClr val="tx1"/>
                          </a:solidFill>
                          <a:latin typeface="Calibri" panose="020F0502020204030204" pitchFamily="34" charset="0"/>
                        </a:defRPr>
                      </a:lvl7pPr>
                      <a:lvl8pPr marL="3429000" indent="-228600" eaLnBrk="0" fontAlgn="base" hangingPunct="0">
                        <a:spcBef>
                          <a:spcPct val="20000"/>
                        </a:spcBef>
                        <a:spcAft>
                          <a:spcPct val="0"/>
                        </a:spcAft>
                        <a:defRPr sz="1600">
                          <a:solidFill>
                            <a:schemeClr val="tx1"/>
                          </a:solidFill>
                          <a:latin typeface="Calibri" panose="020F0502020204030204" pitchFamily="34" charset="0"/>
                        </a:defRPr>
                      </a:lvl8pPr>
                      <a:lvl9pPr marL="3886200" indent="-228600" eaLnBrk="0" fontAlgn="base" hangingPunct="0">
                        <a:spcBef>
                          <a:spcPct val="20000"/>
                        </a:spcBef>
                        <a:spcAft>
                          <a:spcPct val="0"/>
                        </a:spcAft>
                        <a:defRPr sz="1600">
                          <a:solidFill>
                            <a:schemeClr val="tx1"/>
                          </a:solidFill>
                          <a:latin typeface="Calibri" panose="020F0502020204030204" pitchFamily="34" charset="0"/>
                        </a:defRPr>
                      </a:lvl9pPr>
                    </a:lstStyle>
                    <a:p>
                      <a:pPr marL="1588"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1F5F"/>
                          </a:solidFill>
                          <a:effectLst/>
                          <a:latin typeface="Arial" panose="020B0604020202020204" pitchFamily="34" charset="0"/>
                          <a:cs typeface="Arial" panose="020B0604020202020204" pitchFamily="34" charset="0"/>
                        </a:rPr>
                        <a:t>12</a:t>
                      </a:r>
                      <a:endParaRPr kumimoji="0" lang="en-US" altLang="en-US" sz="15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marL="1588" eaLnBrk="0" hangingPunct="0">
                        <a:spcBef>
                          <a:spcPct val="20000"/>
                        </a:spcBef>
                        <a:defRPr sz="1600">
                          <a:solidFill>
                            <a:schemeClr val="tx1"/>
                          </a:solidFill>
                          <a:latin typeface="Calibri" panose="020F0502020204030204" pitchFamily="34" charset="0"/>
                        </a:defRPr>
                      </a:lvl1pPr>
                      <a:lvl2pPr marL="742950" indent="-285750" eaLnBrk="0" hangingPunct="0">
                        <a:spcBef>
                          <a:spcPct val="20000"/>
                        </a:spcBef>
                        <a:defRPr sz="1600">
                          <a:solidFill>
                            <a:schemeClr val="tx1"/>
                          </a:solidFill>
                          <a:latin typeface="Calibri" panose="020F0502020204030204" pitchFamily="34" charset="0"/>
                        </a:defRPr>
                      </a:lvl2pPr>
                      <a:lvl3pPr marL="1143000" indent="-228600" eaLnBrk="0" hangingPunct="0">
                        <a:spcBef>
                          <a:spcPct val="20000"/>
                        </a:spcBef>
                        <a:defRPr sz="1600">
                          <a:solidFill>
                            <a:schemeClr val="tx1"/>
                          </a:solidFill>
                          <a:latin typeface="Calibri" panose="020F0502020204030204" pitchFamily="34" charset="0"/>
                        </a:defRPr>
                      </a:lvl3pPr>
                      <a:lvl4pPr marL="1600200" indent="-228600" eaLnBrk="0" hangingPunct="0">
                        <a:spcBef>
                          <a:spcPct val="20000"/>
                        </a:spcBef>
                        <a:defRPr sz="1600">
                          <a:solidFill>
                            <a:schemeClr val="tx1"/>
                          </a:solidFill>
                          <a:latin typeface="Calibri" panose="020F0502020204030204" pitchFamily="34" charset="0"/>
                        </a:defRPr>
                      </a:lvl4pPr>
                      <a:lvl5pPr marL="2057400" indent="-228600" eaLnBrk="0" hangingPunct="0">
                        <a:spcBef>
                          <a:spcPct val="20000"/>
                        </a:spcBef>
                        <a:defRPr sz="1600">
                          <a:solidFill>
                            <a:schemeClr val="tx1"/>
                          </a:solidFill>
                          <a:latin typeface="Calibri" panose="020F0502020204030204" pitchFamily="34" charset="0"/>
                        </a:defRPr>
                      </a:lvl5pPr>
                      <a:lvl6pPr marL="2514600" indent="-228600" eaLnBrk="0" fontAlgn="base" hangingPunct="0">
                        <a:spcBef>
                          <a:spcPct val="20000"/>
                        </a:spcBef>
                        <a:spcAft>
                          <a:spcPct val="0"/>
                        </a:spcAft>
                        <a:defRPr sz="1600">
                          <a:solidFill>
                            <a:schemeClr val="tx1"/>
                          </a:solidFill>
                          <a:latin typeface="Calibri" panose="020F0502020204030204" pitchFamily="34" charset="0"/>
                        </a:defRPr>
                      </a:lvl6pPr>
                      <a:lvl7pPr marL="2971800" indent="-228600" eaLnBrk="0" fontAlgn="base" hangingPunct="0">
                        <a:spcBef>
                          <a:spcPct val="20000"/>
                        </a:spcBef>
                        <a:spcAft>
                          <a:spcPct val="0"/>
                        </a:spcAft>
                        <a:defRPr sz="1600">
                          <a:solidFill>
                            <a:schemeClr val="tx1"/>
                          </a:solidFill>
                          <a:latin typeface="Calibri" panose="020F0502020204030204" pitchFamily="34" charset="0"/>
                        </a:defRPr>
                      </a:lvl7pPr>
                      <a:lvl8pPr marL="3429000" indent="-228600" eaLnBrk="0" fontAlgn="base" hangingPunct="0">
                        <a:spcBef>
                          <a:spcPct val="20000"/>
                        </a:spcBef>
                        <a:spcAft>
                          <a:spcPct val="0"/>
                        </a:spcAft>
                        <a:defRPr sz="1600">
                          <a:solidFill>
                            <a:schemeClr val="tx1"/>
                          </a:solidFill>
                          <a:latin typeface="Calibri" panose="020F0502020204030204" pitchFamily="34" charset="0"/>
                        </a:defRPr>
                      </a:lvl8pPr>
                      <a:lvl9pPr marL="3886200" indent="-228600" eaLnBrk="0" fontAlgn="base" hangingPunct="0">
                        <a:spcBef>
                          <a:spcPct val="20000"/>
                        </a:spcBef>
                        <a:spcAft>
                          <a:spcPct val="0"/>
                        </a:spcAft>
                        <a:defRPr sz="1600">
                          <a:solidFill>
                            <a:schemeClr val="tx1"/>
                          </a:solidFill>
                          <a:latin typeface="Calibri" panose="020F0502020204030204" pitchFamily="34" charset="0"/>
                        </a:defRPr>
                      </a:lvl9pPr>
                    </a:lstStyle>
                    <a:p>
                      <a:pPr marL="1588"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001F5F"/>
                          </a:solidFill>
                          <a:effectLst/>
                          <a:latin typeface="Arial" panose="020B0604020202020204" pitchFamily="34" charset="0"/>
                          <a:cs typeface="Arial" panose="020B0604020202020204" pitchFamily="34" charset="0"/>
                        </a:rPr>
                        <a:t>5</a:t>
                      </a:r>
                      <a:endParaRPr kumimoji="0" lang="en-US" altLang="en-US" sz="15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347500350"/>
                  </a:ext>
                </a:extLst>
              </a:tr>
              <a:tr h="274987">
                <a:tc vMerge="1">
                  <a:txBody>
                    <a:bodyPr/>
                    <a:lstStyle/>
                    <a:p>
                      <a:endParaRPr lang="en-US"/>
                    </a:p>
                  </a:txBody>
                  <a:tcPr/>
                </a:tc>
                <a:tc>
                  <a:txBody>
                    <a:bodyPr/>
                    <a:lstStyle>
                      <a:lvl1pPr marL="146050" eaLnBrk="0" hangingPunct="0">
                        <a:spcBef>
                          <a:spcPct val="20000"/>
                        </a:spcBef>
                        <a:defRPr sz="1600">
                          <a:solidFill>
                            <a:schemeClr val="tx1"/>
                          </a:solidFill>
                          <a:latin typeface="Calibri" panose="020F0502020204030204" pitchFamily="34" charset="0"/>
                        </a:defRPr>
                      </a:lvl1pPr>
                      <a:lvl2pPr marL="742950" indent="-285750" eaLnBrk="0" hangingPunct="0">
                        <a:spcBef>
                          <a:spcPct val="20000"/>
                        </a:spcBef>
                        <a:defRPr sz="1600">
                          <a:solidFill>
                            <a:schemeClr val="tx1"/>
                          </a:solidFill>
                          <a:latin typeface="Calibri" panose="020F0502020204030204" pitchFamily="34" charset="0"/>
                        </a:defRPr>
                      </a:lvl2pPr>
                      <a:lvl3pPr marL="1143000" indent="-228600" eaLnBrk="0" hangingPunct="0">
                        <a:spcBef>
                          <a:spcPct val="20000"/>
                        </a:spcBef>
                        <a:defRPr sz="1600">
                          <a:solidFill>
                            <a:schemeClr val="tx1"/>
                          </a:solidFill>
                          <a:latin typeface="Calibri" panose="020F0502020204030204" pitchFamily="34" charset="0"/>
                        </a:defRPr>
                      </a:lvl3pPr>
                      <a:lvl4pPr marL="1600200" indent="-228600" eaLnBrk="0" hangingPunct="0">
                        <a:spcBef>
                          <a:spcPct val="20000"/>
                        </a:spcBef>
                        <a:defRPr sz="1600">
                          <a:solidFill>
                            <a:schemeClr val="tx1"/>
                          </a:solidFill>
                          <a:latin typeface="Calibri" panose="020F0502020204030204" pitchFamily="34" charset="0"/>
                        </a:defRPr>
                      </a:lvl4pPr>
                      <a:lvl5pPr marL="2057400" indent="-228600" eaLnBrk="0" hangingPunct="0">
                        <a:spcBef>
                          <a:spcPct val="20000"/>
                        </a:spcBef>
                        <a:defRPr sz="1600">
                          <a:solidFill>
                            <a:schemeClr val="tx1"/>
                          </a:solidFill>
                          <a:latin typeface="Calibri" panose="020F0502020204030204" pitchFamily="34" charset="0"/>
                        </a:defRPr>
                      </a:lvl5pPr>
                      <a:lvl6pPr marL="2514600" indent="-228600" eaLnBrk="0" fontAlgn="base" hangingPunct="0">
                        <a:spcBef>
                          <a:spcPct val="20000"/>
                        </a:spcBef>
                        <a:spcAft>
                          <a:spcPct val="0"/>
                        </a:spcAft>
                        <a:defRPr sz="1600">
                          <a:solidFill>
                            <a:schemeClr val="tx1"/>
                          </a:solidFill>
                          <a:latin typeface="Calibri" panose="020F0502020204030204" pitchFamily="34" charset="0"/>
                        </a:defRPr>
                      </a:lvl6pPr>
                      <a:lvl7pPr marL="2971800" indent="-228600" eaLnBrk="0" fontAlgn="base" hangingPunct="0">
                        <a:spcBef>
                          <a:spcPct val="20000"/>
                        </a:spcBef>
                        <a:spcAft>
                          <a:spcPct val="0"/>
                        </a:spcAft>
                        <a:defRPr sz="1600">
                          <a:solidFill>
                            <a:schemeClr val="tx1"/>
                          </a:solidFill>
                          <a:latin typeface="Calibri" panose="020F0502020204030204" pitchFamily="34" charset="0"/>
                        </a:defRPr>
                      </a:lvl7pPr>
                      <a:lvl8pPr marL="3429000" indent="-228600" eaLnBrk="0" fontAlgn="base" hangingPunct="0">
                        <a:spcBef>
                          <a:spcPct val="20000"/>
                        </a:spcBef>
                        <a:spcAft>
                          <a:spcPct val="0"/>
                        </a:spcAft>
                        <a:defRPr sz="1600">
                          <a:solidFill>
                            <a:schemeClr val="tx1"/>
                          </a:solidFill>
                          <a:latin typeface="Calibri" panose="020F0502020204030204" pitchFamily="34" charset="0"/>
                        </a:defRPr>
                      </a:lvl8pPr>
                      <a:lvl9pPr marL="3886200" indent="-228600" eaLnBrk="0" fontAlgn="base" hangingPunct="0">
                        <a:spcBef>
                          <a:spcPct val="20000"/>
                        </a:spcBef>
                        <a:spcAft>
                          <a:spcPct val="0"/>
                        </a:spcAft>
                        <a:defRPr sz="1600">
                          <a:solidFill>
                            <a:schemeClr val="tx1"/>
                          </a:solidFill>
                          <a:latin typeface="Calibri" panose="020F0502020204030204" pitchFamily="34" charset="0"/>
                        </a:defRPr>
                      </a:lvl9pPr>
                    </a:lstStyle>
                    <a:p>
                      <a:pPr marL="146050" marR="0" lvl="0" indent="0" algn="l"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1F5F"/>
                          </a:solidFill>
                          <a:effectLst/>
                          <a:latin typeface="Arial" panose="020B0604020202020204" pitchFamily="34" charset="0"/>
                          <a:cs typeface="Arial" panose="020B0604020202020204" pitchFamily="34" charset="0"/>
                        </a:rPr>
                        <a:t>Anemia</a:t>
                      </a:r>
                      <a:endParaRPr kumimoji="0" lang="en-US" altLang="en-US" sz="15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1600">
                          <a:solidFill>
                            <a:schemeClr val="tx1"/>
                          </a:solidFill>
                          <a:latin typeface="Calibri" panose="020F0502020204030204" pitchFamily="34" charset="0"/>
                        </a:defRPr>
                      </a:lvl1pPr>
                      <a:lvl2pPr marL="742950" indent="-285750" eaLnBrk="0" hangingPunct="0">
                        <a:spcBef>
                          <a:spcPct val="20000"/>
                        </a:spcBef>
                        <a:defRPr sz="1600">
                          <a:solidFill>
                            <a:schemeClr val="tx1"/>
                          </a:solidFill>
                          <a:latin typeface="Calibri" panose="020F0502020204030204" pitchFamily="34" charset="0"/>
                        </a:defRPr>
                      </a:lvl2pPr>
                      <a:lvl3pPr marL="1143000" indent="-228600" eaLnBrk="0" hangingPunct="0">
                        <a:spcBef>
                          <a:spcPct val="20000"/>
                        </a:spcBef>
                        <a:defRPr sz="1600">
                          <a:solidFill>
                            <a:schemeClr val="tx1"/>
                          </a:solidFill>
                          <a:latin typeface="Calibri" panose="020F0502020204030204" pitchFamily="34" charset="0"/>
                        </a:defRPr>
                      </a:lvl3pPr>
                      <a:lvl4pPr marL="1600200" indent="-228600" eaLnBrk="0" hangingPunct="0">
                        <a:spcBef>
                          <a:spcPct val="20000"/>
                        </a:spcBef>
                        <a:defRPr sz="1600">
                          <a:solidFill>
                            <a:schemeClr val="tx1"/>
                          </a:solidFill>
                          <a:latin typeface="Calibri" panose="020F0502020204030204" pitchFamily="34" charset="0"/>
                        </a:defRPr>
                      </a:lvl4pPr>
                      <a:lvl5pPr marL="2057400" indent="-228600" eaLnBrk="0" hangingPunct="0">
                        <a:spcBef>
                          <a:spcPct val="20000"/>
                        </a:spcBef>
                        <a:defRPr sz="1600">
                          <a:solidFill>
                            <a:schemeClr val="tx1"/>
                          </a:solidFill>
                          <a:latin typeface="Calibri" panose="020F0502020204030204" pitchFamily="34" charset="0"/>
                        </a:defRPr>
                      </a:lvl5pPr>
                      <a:lvl6pPr marL="2514600" indent="-228600" eaLnBrk="0" fontAlgn="base" hangingPunct="0">
                        <a:spcBef>
                          <a:spcPct val="20000"/>
                        </a:spcBef>
                        <a:spcAft>
                          <a:spcPct val="0"/>
                        </a:spcAft>
                        <a:defRPr sz="1600">
                          <a:solidFill>
                            <a:schemeClr val="tx1"/>
                          </a:solidFill>
                          <a:latin typeface="Calibri" panose="020F0502020204030204" pitchFamily="34" charset="0"/>
                        </a:defRPr>
                      </a:lvl6pPr>
                      <a:lvl7pPr marL="2971800" indent="-228600" eaLnBrk="0" fontAlgn="base" hangingPunct="0">
                        <a:spcBef>
                          <a:spcPct val="20000"/>
                        </a:spcBef>
                        <a:spcAft>
                          <a:spcPct val="0"/>
                        </a:spcAft>
                        <a:defRPr sz="1600">
                          <a:solidFill>
                            <a:schemeClr val="tx1"/>
                          </a:solidFill>
                          <a:latin typeface="Calibri" panose="020F0502020204030204" pitchFamily="34" charset="0"/>
                        </a:defRPr>
                      </a:lvl7pPr>
                      <a:lvl8pPr marL="3429000" indent="-228600" eaLnBrk="0" fontAlgn="base" hangingPunct="0">
                        <a:spcBef>
                          <a:spcPct val="20000"/>
                        </a:spcBef>
                        <a:spcAft>
                          <a:spcPct val="0"/>
                        </a:spcAft>
                        <a:defRPr sz="1600">
                          <a:solidFill>
                            <a:schemeClr val="tx1"/>
                          </a:solidFill>
                          <a:latin typeface="Calibri" panose="020F0502020204030204" pitchFamily="34" charset="0"/>
                        </a:defRPr>
                      </a:lvl8pPr>
                      <a:lvl9pPr marL="3886200" indent="-228600" eaLnBrk="0" fontAlgn="base" hangingPunct="0">
                        <a:spcBef>
                          <a:spcPct val="20000"/>
                        </a:spcBef>
                        <a:spcAft>
                          <a:spcPct val="0"/>
                        </a:spcAft>
                        <a:defRPr sz="16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1F5F"/>
                          </a:solidFill>
                          <a:effectLst/>
                          <a:latin typeface="Arial" panose="020B0604020202020204" pitchFamily="34" charset="0"/>
                          <a:cs typeface="Arial" panose="020B0604020202020204" pitchFamily="34" charset="0"/>
                        </a:rPr>
                        <a:t>34</a:t>
                      </a:r>
                      <a:endParaRPr kumimoji="0" lang="en-US" altLang="en-US" sz="15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marL="1588" eaLnBrk="0" hangingPunct="0">
                        <a:spcBef>
                          <a:spcPct val="20000"/>
                        </a:spcBef>
                        <a:defRPr sz="1600">
                          <a:solidFill>
                            <a:schemeClr val="tx1"/>
                          </a:solidFill>
                          <a:latin typeface="Calibri" panose="020F0502020204030204" pitchFamily="34" charset="0"/>
                        </a:defRPr>
                      </a:lvl1pPr>
                      <a:lvl2pPr marL="742950" indent="-285750" eaLnBrk="0" hangingPunct="0">
                        <a:spcBef>
                          <a:spcPct val="20000"/>
                        </a:spcBef>
                        <a:defRPr sz="1600">
                          <a:solidFill>
                            <a:schemeClr val="tx1"/>
                          </a:solidFill>
                          <a:latin typeface="Calibri" panose="020F0502020204030204" pitchFamily="34" charset="0"/>
                        </a:defRPr>
                      </a:lvl2pPr>
                      <a:lvl3pPr marL="1143000" indent="-228600" eaLnBrk="0" hangingPunct="0">
                        <a:spcBef>
                          <a:spcPct val="20000"/>
                        </a:spcBef>
                        <a:defRPr sz="1600">
                          <a:solidFill>
                            <a:schemeClr val="tx1"/>
                          </a:solidFill>
                          <a:latin typeface="Calibri" panose="020F0502020204030204" pitchFamily="34" charset="0"/>
                        </a:defRPr>
                      </a:lvl3pPr>
                      <a:lvl4pPr marL="1600200" indent="-228600" eaLnBrk="0" hangingPunct="0">
                        <a:spcBef>
                          <a:spcPct val="20000"/>
                        </a:spcBef>
                        <a:defRPr sz="1600">
                          <a:solidFill>
                            <a:schemeClr val="tx1"/>
                          </a:solidFill>
                          <a:latin typeface="Calibri" panose="020F0502020204030204" pitchFamily="34" charset="0"/>
                        </a:defRPr>
                      </a:lvl4pPr>
                      <a:lvl5pPr marL="2057400" indent="-228600" eaLnBrk="0" hangingPunct="0">
                        <a:spcBef>
                          <a:spcPct val="20000"/>
                        </a:spcBef>
                        <a:defRPr sz="1600">
                          <a:solidFill>
                            <a:schemeClr val="tx1"/>
                          </a:solidFill>
                          <a:latin typeface="Calibri" panose="020F0502020204030204" pitchFamily="34" charset="0"/>
                        </a:defRPr>
                      </a:lvl5pPr>
                      <a:lvl6pPr marL="2514600" indent="-228600" eaLnBrk="0" fontAlgn="base" hangingPunct="0">
                        <a:spcBef>
                          <a:spcPct val="20000"/>
                        </a:spcBef>
                        <a:spcAft>
                          <a:spcPct val="0"/>
                        </a:spcAft>
                        <a:defRPr sz="1600">
                          <a:solidFill>
                            <a:schemeClr val="tx1"/>
                          </a:solidFill>
                          <a:latin typeface="Calibri" panose="020F0502020204030204" pitchFamily="34" charset="0"/>
                        </a:defRPr>
                      </a:lvl6pPr>
                      <a:lvl7pPr marL="2971800" indent="-228600" eaLnBrk="0" fontAlgn="base" hangingPunct="0">
                        <a:spcBef>
                          <a:spcPct val="20000"/>
                        </a:spcBef>
                        <a:spcAft>
                          <a:spcPct val="0"/>
                        </a:spcAft>
                        <a:defRPr sz="1600">
                          <a:solidFill>
                            <a:schemeClr val="tx1"/>
                          </a:solidFill>
                          <a:latin typeface="Calibri" panose="020F0502020204030204" pitchFamily="34" charset="0"/>
                        </a:defRPr>
                      </a:lvl7pPr>
                      <a:lvl8pPr marL="3429000" indent="-228600" eaLnBrk="0" fontAlgn="base" hangingPunct="0">
                        <a:spcBef>
                          <a:spcPct val="20000"/>
                        </a:spcBef>
                        <a:spcAft>
                          <a:spcPct val="0"/>
                        </a:spcAft>
                        <a:defRPr sz="1600">
                          <a:solidFill>
                            <a:schemeClr val="tx1"/>
                          </a:solidFill>
                          <a:latin typeface="Calibri" panose="020F0502020204030204" pitchFamily="34" charset="0"/>
                        </a:defRPr>
                      </a:lvl8pPr>
                      <a:lvl9pPr marL="3886200" indent="-228600" eaLnBrk="0" fontAlgn="base" hangingPunct="0">
                        <a:spcBef>
                          <a:spcPct val="20000"/>
                        </a:spcBef>
                        <a:spcAft>
                          <a:spcPct val="0"/>
                        </a:spcAft>
                        <a:defRPr sz="1600">
                          <a:solidFill>
                            <a:schemeClr val="tx1"/>
                          </a:solidFill>
                          <a:latin typeface="Calibri" panose="020F0502020204030204" pitchFamily="34" charset="0"/>
                        </a:defRPr>
                      </a:lvl9pPr>
                    </a:lstStyle>
                    <a:p>
                      <a:pPr marL="1588"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1F5F"/>
                          </a:solidFill>
                          <a:effectLst/>
                          <a:latin typeface="Arial" panose="020B0604020202020204" pitchFamily="34" charset="0"/>
                          <a:cs typeface="Arial" panose="020B0604020202020204" pitchFamily="34" charset="0"/>
                        </a:rPr>
                        <a:t>14</a:t>
                      </a:r>
                      <a:endParaRPr kumimoji="0" lang="en-US" altLang="en-US" sz="15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marL="1588" eaLnBrk="0" hangingPunct="0">
                        <a:spcBef>
                          <a:spcPct val="20000"/>
                        </a:spcBef>
                        <a:defRPr sz="1600">
                          <a:solidFill>
                            <a:schemeClr val="tx1"/>
                          </a:solidFill>
                          <a:latin typeface="Calibri" panose="020F0502020204030204" pitchFamily="34" charset="0"/>
                        </a:defRPr>
                      </a:lvl1pPr>
                      <a:lvl2pPr marL="742950" indent="-285750" eaLnBrk="0" hangingPunct="0">
                        <a:spcBef>
                          <a:spcPct val="20000"/>
                        </a:spcBef>
                        <a:defRPr sz="1600">
                          <a:solidFill>
                            <a:schemeClr val="tx1"/>
                          </a:solidFill>
                          <a:latin typeface="Calibri" panose="020F0502020204030204" pitchFamily="34" charset="0"/>
                        </a:defRPr>
                      </a:lvl2pPr>
                      <a:lvl3pPr marL="1143000" indent="-228600" eaLnBrk="0" hangingPunct="0">
                        <a:spcBef>
                          <a:spcPct val="20000"/>
                        </a:spcBef>
                        <a:defRPr sz="1600">
                          <a:solidFill>
                            <a:schemeClr val="tx1"/>
                          </a:solidFill>
                          <a:latin typeface="Calibri" panose="020F0502020204030204" pitchFamily="34" charset="0"/>
                        </a:defRPr>
                      </a:lvl3pPr>
                      <a:lvl4pPr marL="1600200" indent="-228600" eaLnBrk="0" hangingPunct="0">
                        <a:spcBef>
                          <a:spcPct val="20000"/>
                        </a:spcBef>
                        <a:defRPr sz="1600">
                          <a:solidFill>
                            <a:schemeClr val="tx1"/>
                          </a:solidFill>
                          <a:latin typeface="Calibri" panose="020F0502020204030204" pitchFamily="34" charset="0"/>
                        </a:defRPr>
                      </a:lvl4pPr>
                      <a:lvl5pPr marL="2057400" indent="-228600" eaLnBrk="0" hangingPunct="0">
                        <a:spcBef>
                          <a:spcPct val="20000"/>
                        </a:spcBef>
                        <a:defRPr sz="1600">
                          <a:solidFill>
                            <a:schemeClr val="tx1"/>
                          </a:solidFill>
                          <a:latin typeface="Calibri" panose="020F0502020204030204" pitchFamily="34" charset="0"/>
                        </a:defRPr>
                      </a:lvl5pPr>
                      <a:lvl6pPr marL="2514600" indent="-228600" eaLnBrk="0" fontAlgn="base" hangingPunct="0">
                        <a:spcBef>
                          <a:spcPct val="20000"/>
                        </a:spcBef>
                        <a:spcAft>
                          <a:spcPct val="0"/>
                        </a:spcAft>
                        <a:defRPr sz="1600">
                          <a:solidFill>
                            <a:schemeClr val="tx1"/>
                          </a:solidFill>
                          <a:latin typeface="Calibri" panose="020F0502020204030204" pitchFamily="34" charset="0"/>
                        </a:defRPr>
                      </a:lvl6pPr>
                      <a:lvl7pPr marL="2971800" indent="-228600" eaLnBrk="0" fontAlgn="base" hangingPunct="0">
                        <a:spcBef>
                          <a:spcPct val="20000"/>
                        </a:spcBef>
                        <a:spcAft>
                          <a:spcPct val="0"/>
                        </a:spcAft>
                        <a:defRPr sz="1600">
                          <a:solidFill>
                            <a:schemeClr val="tx1"/>
                          </a:solidFill>
                          <a:latin typeface="Calibri" panose="020F0502020204030204" pitchFamily="34" charset="0"/>
                        </a:defRPr>
                      </a:lvl7pPr>
                      <a:lvl8pPr marL="3429000" indent="-228600" eaLnBrk="0" fontAlgn="base" hangingPunct="0">
                        <a:spcBef>
                          <a:spcPct val="20000"/>
                        </a:spcBef>
                        <a:spcAft>
                          <a:spcPct val="0"/>
                        </a:spcAft>
                        <a:defRPr sz="1600">
                          <a:solidFill>
                            <a:schemeClr val="tx1"/>
                          </a:solidFill>
                          <a:latin typeface="Calibri" panose="020F0502020204030204" pitchFamily="34" charset="0"/>
                        </a:defRPr>
                      </a:lvl8pPr>
                      <a:lvl9pPr marL="3886200" indent="-228600" eaLnBrk="0" fontAlgn="base" hangingPunct="0">
                        <a:spcBef>
                          <a:spcPct val="20000"/>
                        </a:spcBef>
                        <a:spcAft>
                          <a:spcPct val="0"/>
                        </a:spcAft>
                        <a:defRPr sz="1600">
                          <a:solidFill>
                            <a:schemeClr val="tx1"/>
                          </a:solidFill>
                          <a:latin typeface="Calibri" panose="020F0502020204030204" pitchFamily="34" charset="0"/>
                        </a:defRPr>
                      </a:lvl9pPr>
                    </a:lstStyle>
                    <a:p>
                      <a:pPr marL="1588"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1F5F"/>
                          </a:solidFill>
                          <a:effectLst/>
                          <a:latin typeface="Arial" panose="020B0604020202020204" pitchFamily="34" charset="0"/>
                          <a:cs typeface="Arial" panose="020B0604020202020204" pitchFamily="34" charset="0"/>
                        </a:rPr>
                        <a:t>0</a:t>
                      </a:r>
                      <a:endParaRPr kumimoji="0" lang="en-US" altLang="en-US" sz="15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038344458"/>
                  </a:ext>
                </a:extLst>
              </a:tr>
              <a:tr h="274987">
                <a:tc vMerge="1">
                  <a:txBody>
                    <a:bodyPr/>
                    <a:lstStyle/>
                    <a:p>
                      <a:endParaRPr lang="en-US"/>
                    </a:p>
                  </a:txBody>
                  <a:tcPr/>
                </a:tc>
                <a:tc>
                  <a:txBody>
                    <a:bodyPr/>
                    <a:lstStyle>
                      <a:lvl1pPr marL="146050" eaLnBrk="0" hangingPunct="0">
                        <a:spcBef>
                          <a:spcPct val="20000"/>
                        </a:spcBef>
                        <a:defRPr sz="1600">
                          <a:solidFill>
                            <a:schemeClr val="tx1"/>
                          </a:solidFill>
                          <a:latin typeface="Calibri" panose="020F0502020204030204" pitchFamily="34" charset="0"/>
                        </a:defRPr>
                      </a:lvl1pPr>
                      <a:lvl2pPr marL="742950" indent="-285750" eaLnBrk="0" hangingPunct="0">
                        <a:spcBef>
                          <a:spcPct val="20000"/>
                        </a:spcBef>
                        <a:defRPr sz="1600">
                          <a:solidFill>
                            <a:schemeClr val="tx1"/>
                          </a:solidFill>
                          <a:latin typeface="Calibri" panose="020F0502020204030204" pitchFamily="34" charset="0"/>
                        </a:defRPr>
                      </a:lvl2pPr>
                      <a:lvl3pPr marL="1143000" indent="-228600" eaLnBrk="0" hangingPunct="0">
                        <a:spcBef>
                          <a:spcPct val="20000"/>
                        </a:spcBef>
                        <a:defRPr sz="1600">
                          <a:solidFill>
                            <a:schemeClr val="tx1"/>
                          </a:solidFill>
                          <a:latin typeface="Calibri" panose="020F0502020204030204" pitchFamily="34" charset="0"/>
                        </a:defRPr>
                      </a:lvl3pPr>
                      <a:lvl4pPr marL="1600200" indent="-228600" eaLnBrk="0" hangingPunct="0">
                        <a:spcBef>
                          <a:spcPct val="20000"/>
                        </a:spcBef>
                        <a:defRPr sz="1600">
                          <a:solidFill>
                            <a:schemeClr val="tx1"/>
                          </a:solidFill>
                          <a:latin typeface="Calibri" panose="020F0502020204030204" pitchFamily="34" charset="0"/>
                        </a:defRPr>
                      </a:lvl4pPr>
                      <a:lvl5pPr marL="2057400" indent="-228600" eaLnBrk="0" hangingPunct="0">
                        <a:spcBef>
                          <a:spcPct val="20000"/>
                        </a:spcBef>
                        <a:defRPr sz="1600">
                          <a:solidFill>
                            <a:schemeClr val="tx1"/>
                          </a:solidFill>
                          <a:latin typeface="Calibri" panose="020F0502020204030204" pitchFamily="34" charset="0"/>
                        </a:defRPr>
                      </a:lvl5pPr>
                      <a:lvl6pPr marL="2514600" indent="-228600" eaLnBrk="0" fontAlgn="base" hangingPunct="0">
                        <a:spcBef>
                          <a:spcPct val="20000"/>
                        </a:spcBef>
                        <a:spcAft>
                          <a:spcPct val="0"/>
                        </a:spcAft>
                        <a:defRPr sz="1600">
                          <a:solidFill>
                            <a:schemeClr val="tx1"/>
                          </a:solidFill>
                          <a:latin typeface="Calibri" panose="020F0502020204030204" pitchFamily="34" charset="0"/>
                        </a:defRPr>
                      </a:lvl6pPr>
                      <a:lvl7pPr marL="2971800" indent="-228600" eaLnBrk="0" fontAlgn="base" hangingPunct="0">
                        <a:spcBef>
                          <a:spcPct val="20000"/>
                        </a:spcBef>
                        <a:spcAft>
                          <a:spcPct val="0"/>
                        </a:spcAft>
                        <a:defRPr sz="1600">
                          <a:solidFill>
                            <a:schemeClr val="tx1"/>
                          </a:solidFill>
                          <a:latin typeface="Calibri" panose="020F0502020204030204" pitchFamily="34" charset="0"/>
                        </a:defRPr>
                      </a:lvl7pPr>
                      <a:lvl8pPr marL="3429000" indent="-228600" eaLnBrk="0" fontAlgn="base" hangingPunct="0">
                        <a:spcBef>
                          <a:spcPct val="20000"/>
                        </a:spcBef>
                        <a:spcAft>
                          <a:spcPct val="0"/>
                        </a:spcAft>
                        <a:defRPr sz="1600">
                          <a:solidFill>
                            <a:schemeClr val="tx1"/>
                          </a:solidFill>
                          <a:latin typeface="Calibri" panose="020F0502020204030204" pitchFamily="34" charset="0"/>
                        </a:defRPr>
                      </a:lvl8pPr>
                      <a:lvl9pPr marL="3886200" indent="-228600" eaLnBrk="0" fontAlgn="base" hangingPunct="0">
                        <a:spcBef>
                          <a:spcPct val="20000"/>
                        </a:spcBef>
                        <a:spcAft>
                          <a:spcPct val="0"/>
                        </a:spcAft>
                        <a:defRPr sz="1600">
                          <a:solidFill>
                            <a:schemeClr val="tx1"/>
                          </a:solidFill>
                          <a:latin typeface="Calibri" panose="020F0502020204030204" pitchFamily="34" charset="0"/>
                        </a:defRPr>
                      </a:lvl9pPr>
                    </a:lstStyle>
                    <a:p>
                      <a:pPr marL="146050" marR="0" lvl="0" indent="0" algn="l"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1F5F"/>
                          </a:solidFill>
                          <a:effectLst/>
                          <a:latin typeface="Arial" panose="020B0604020202020204" pitchFamily="34" charset="0"/>
                          <a:cs typeface="Arial" panose="020B0604020202020204" pitchFamily="34" charset="0"/>
                        </a:rPr>
                        <a:t>Lymphopenia</a:t>
                      </a:r>
                      <a:endParaRPr kumimoji="0" lang="en-US" altLang="en-US" sz="15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1600">
                          <a:solidFill>
                            <a:schemeClr val="tx1"/>
                          </a:solidFill>
                          <a:latin typeface="Calibri" panose="020F0502020204030204" pitchFamily="34" charset="0"/>
                        </a:defRPr>
                      </a:lvl1pPr>
                      <a:lvl2pPr marL="742950" indent="-285750" eaLnBrk="0" hangingPunct="0">
                        <a:spcBef>
                          <a:spcPct val="20000"/>
                        </a:spcBef>
                        <a:defRPr sz="1600">
                          <a:solidFill>
                            <a:schemeClr val="tx1"/>
                          </a:solidFill>
                          <a:latin typeface="Calibri" panose="020F0502020204030204" pitchFamily="34" charset="0"/>
                        </a:defRPr>
                      </a:lvl2pPr>
                      <a:lvl3pPr marL="1143000" indent="-228600" eaLnBrk="0" hangingPunct="0">
                        <a:spcBef>
                          <a:spcPct val="20000"/>
                        </a:spcBef>
                        <a:defRPr sz="1600">
                          <a:solidFill>
                            <a:schemeClr val="tx1"/>
                          </a:solidFill>
                          <a:latin typeface="Calibri" panose="020F0502020204030204" pitchFamily="34" charset="0"/>
                        </a:defRPr>
                      </a:lvl3pPr>
                      <a:lvl4pPr marL="1600200" indent="-228600" eaLnBrk="0" hangingPunct="0">
                        <a:spcBef>
                          <a:spcPct val="20000"/>
                        </a:spcBef>
                        <a:defRPr sz="1600">
                          <a:solidFill>
                            <a:schemeClr val="tx1"/>
                          </a:solidFill>
                          <a:latin typeface="Calibri" panose="020F0502020204030204" pitchFamily="34" charset="0"/>
                        </a:defRPr>
                      </a:lvl4pPr>
                      <a:lvl5pPr marL="2057400" indent="-228600" eaLnBrk="0" hangingPunct="0">
                        <a:spcBef>
                          <a:spcPct val="20000"/>
                        </a:spcBef>
                        <a:defRPr sz="1600">
                          <a:solidFill>
                            <a:schemeClr val="tx1"/>
                          </a:solidFill>
                          <a:latin typeface="Calibri" panose="020F0502020204030204" pitchFamily="34" charset="0"/>
                        </a:defRPr>
                      </a:lvl5pPr>
                      <a:lvl6pPr marL="2514600" indent="-228600" eaLnBrk="0" fontAlgn="base" hangingPunct="0">
                        <a:spcBef>
                          <a:spcPct val="20000"/>
                        </a:spcBef>
                        <a:spcAft>
                          <a:spcPct val="0"/>
                        </a:spcAft>
                        <a:defRPr sz="1600">
                          <a:solidFill>
                            <a:schemeClr val="tx1"/>
                          </a:solidFill>
                          <a:latin typeface="Calibri" panose="020F0502020204030204" pitchFamily="34" charset="0"/>
                        </a:defRPr>
                      </a:lvl6pPr>
                      <a:lvl7pPr marL="2971800" indent="-228600" eaLnBrk="0" fontAlgn="base" hangingPunct="0">
                        <a:spcBef>
                          <a:spcPct val="20000"/>
                        </a:spcBef>
                        <a:spcAft>
                          <a:spcPct val="0"/>
                        </a:spcAft>
                        <a:defRPr sz="1600">
                          <a:solidFill>
                            <a:schemeClr val="tx1"/>
                          </a:solidFill>
                          <a:latin typeface="Calibri" panose="020F0502020204030204" pitchFamily="34" charset="0"/>
                        </a:defRPr>
                      </a:lvl7pPr>
                      <a:lvl8pPr marL="3429000" indent="-228600" eaLnBrk="0" fontAlgn="base" hangingPunct="0">
                        <a:spcBef>
                          <a:spcPct val="20000"/>
                        </a:spcBef>
                        <a:spcAft>
                          <a:spcPct val="0"/>
                        </a:spcAft>
                        <a:defRPr sz="1600">
                          <a:solidFill>
                            <a:schemeClr val="tx1"/>
                          </a:solidFill>
                          <a:latin typeface="Calibri" panose="020F0502020204030204" pitchFamily="34" charset="0"/>
                        </a:defRPr>
                      </a:lvl8pPr>
                      <a:lvl9pPr marL="3886200" indent="-228600" eaLnBrk="0" fontAlgn="base" hangingPunct="0">
                        <a:spcBef>
                          <a:spcPct val="20000"/>
                        </a:spcBef>
                        <a:spcAft>
                          <a:spcPct val="0"/>
                        </a:spcAft>
                        <a:defRPr sz="16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1F5F"/>
                          </a:solidFill>
                          <a:effectLst/>
                          <a:latin typeface="Arial" panose="020B0604020202020204" pitchFamily="34" charset="0"/>
                          <a:cs typeface="Arial" panose="020B0604020202020204" pitchFamily="34" charset="0"/>
                        </a:rPr>
                        <a:t>12</a:t>
                      </a:r>
                      <a:endParaRPr kumimoji="0" lang="en-US" altLang="en-US" sz="15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1600">
                          <a:solidFill>
                            <a:schemeClr val="tx1"/>
                          </a:solidFill>
                          <a:latin typeface="Calibri" panose="020F0502020204030204" pitchFamily="34" charset="0"/>
                        </a:defRPr>
                      </a:lvl1pPr>
                      <a:lvl2pPr marL="742950" indent="-285750" eaLnBrk="0" hangingPunct="0">
                        <a:spcBef>
                          <a:spcPct val="20000"/>
                        </a:spcBef>
                        <a:defRPr sz="1600">
                          <a:solidFill>
                            <a:schemeClr val="tx1"/>
                          </a:solidFill>
                          <a:latin typeface="Calibri" panose="020F0502020204030204" pitchFamily="34" charset="0"/>
                        </a:defRPr>
                      </a:lvl2pPr>
                      <a:lvl3pPr marL="1143000" indent="-228600" eaLnBrk="0" hangingPunct="0">
                        <a:spcBef>
                          <a:spcPct val="20000"/>
                        </a:spcBef>
                        <a:defRPr sz="1600">
                          <a:solidFill>
                            <a:schemeClr val="tx1"/>
                          </a:solidFill>
                          <a:latin typeface="Calibri" panose="020F0502020204030204" pitchFamily="34" charset="0"/>
                        </a:defRPr>
                      </a:lvl3pPr>
                      <a:lvl4pPr marL="1600200" indent="-228600" eaLnBrk="0" hangingPunct="0">
                        <a:spcBef>
                          <a:spcPct val="20000"/>
                        </a:spcBef>
                        <a:defRPr sz="1600">
                          <a:solidFill>
                            <a:schemeClr val="tx1"/>
                          </a:solidFill>
                          <a:latin typeface="Calibri" panose="020F0502020204030204" pitchFamily="34" charset="0"/>
                        </a:defRPr>
                      </a:lvl4pPr>
                      <a:lvl5pPr marL="2057400" indent="-228600" eaLnBrk="0" hangingPunct="0">
                        <a:spcBef>
                          <a:spcPct val="20000"/>
                        </a:spcBef>
                        <a:defRPr sz="1600">
                          <a:solidFill>
                            <a:schemeClr val="tx1"/>
                          </a:solidFill>
                          <a:latin typeface="Calibri" panose="020F0502020204030204" pitchFamily="34" charset="0"/>
                        </a:defRPr>
                      </a:lvl5pPr>
                      <a:lvl6pPr marL="2514600" indent="-228600" eaLnBrk="0" fontAlgn="base" hangingPunct="0">
                        <a:spcBef>
                          <a:spcPct val="20000"/>
                        </a:spcBef>
                        <a:spcAft>
                          <a:spcPct val="0"/>
                        </a:spcAft>
                        <a:defRPr sz="1600">
                          <a:solidFill>
                            <a:schemeClr val="tx1"/>
                          </a:solidFill>
                          <a:latin typeface="Calibri" panose="020F0502020204030204" pitchFamily="34" charset="0"/>
                        </a:defRPr>
                      </a:lvl6pPr>
                      <a:lvl7pPr marL="2971800" indent="-228600" eaLnBrk="0" fontAlgn="base" hangingPunct="0">
                        <a:spcBef>
                          <a:spcPct val="20000"/>
                        </a:spcBef>
                        <a:spcAft>
                          <a:spcPct val="0"/>
                        </a:spcAft>
                        <a:defRPr sz="1600">
                          <a:solidFill>
                            <a:schemeClr val="tx1"/>
                          </a:solidFill>
                          <a:latin typeface="Calibri" panose="020F0502020204030204" pitchFamily="34" charset="0"/>
                        </a:defRPr>
                      </a:lvl7pPr>
                      <a:lvl8pPr marL="3429000" indent="-228600" eaLnBrk="0" fontAlgn="base" hangingPunct="0">
                        <a:spcBef>
                          <a:spcPct val="20000"/>
                        </a:spcBef>
                        <a:spcAft>
                          <a:spcPct val="0"/>
                        </a:spcAft>
                        <a:defRPr sz="1600">
                          <a:solidFill>
                            <a:schemeClr val="tx1"/>
                          </a:solidFill>
                          <a:latin typeface="Calibri" panose="020F0502020204030204" pitchFamily="34" charset="0"/>
                        </a:defRPr>
                      </a:lvl8pPr>
                      <a:lvl9pPr marL="3886200" indent="-228600" eaLnBrk="0" fontAlgn="base" hangingPunct="0">
                        <a:spcBef>
                          <a:spcPct val="20000"/>
                        </a:spcBef>
                        <a:spcAft>
                          <a:spcPct val="0"/>
                        </a:spcAft>
                        <a:defRPr sz="16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1F5F"/>
                          </a:solidFill>
                          <a:effectLst/>
                          <a:latin typeface="Arial" panose="020B0604020202020204" pitchFamily="34" charset="0"/>
                          <a:cs typeface="Arial" panose="020B0604020202020204" pitchFamily="34" charset="0"/>
                        </a:rPr>
                        <a:t>5</a:t>
                      </a:r>
                      <a:endParaRPr kumimoji="0" lang="en-US" altLang="en-US" sz="15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marL="1588" eaLnBrk="0" hangingPunct="0">
                        <a:spcBef>
                          <a:spcPct val="20000"/>
                        </a:spcBef>
                        <a:defRPr sz="1600">
                          <a:solidFill>
                            <a:schemeClr val="tx1"/>
                          </a:solidFill>
                          <a:latin typeface="Calibri" panose="020F0502020204030204" pitchFamily="34" charset="0"/>
                        </a:defRPr>
                      </a:lvl1pPr>
                      <a:lvl2pPr marL="742950" indent="-285750" eaLnBrk="0" hangingPunct="0">
                        <a:spcBef>
                          <a:spcPct val="20000"/>
                        </a:spcBef>
                        <a:defRPr sz="1600">
                          <a:solidFill>
                            <a:schemeClr val="tx1"/>
                          </a:solidFill>
                          <a:latin typeface="Calibri" panose="020F0502020204030204" pitchFamily="34" charset="0"/>
                        </a:defRPr>
                      </a:lvl2pPr>
                      <a:lvl3pPr marL="1143000" indent="-228600" eaLnBrk="0" hangingPunct="0">
                        <a:spcBef>
                          <a:spcPct val="20000"/>
                        </a:spcBef>
                        <a:defRPr sz="1600">
                          <a:solidFill>
                            <a:schemeClr val="tx1"/>
                          </a:solidFill>
                          <a:latin typeface="Calibri" panose="020F0502020204030204" pitchFamily="34" charset="0"/>
                        </a:defRPr>
                      </a:lvl3pPr>
                      <a:lvl4pPr marL="1600200" indent="-228600" eaLnBrk="0" hangingPunct="0">
                        <a:spcBef>
                          <a:spcPct val="20000"/>
                        </a:spcBef>
                        <a:defRPr sz="1600">
                          <a:solidFill>
                            <a:schemeClr val="tx1"/>
                          </a:solidFill>
                          <a:latin typeface="Calibri" panose="020F0502020204030204" pitchFamily="34" charset="0"/>
                        </a:defRPr>
                      </a:lvl4pPr>
                      <a:lvl5pPr marL="2057400" indent="-228600" eaLnBrk="0" hangingPunct="0">
                        <a:spcBef>
                          <a:spcPct val="20000"/>
                        </a:spcBef>
                        <a:defRPr sz="1600">
                          <a:solidFill>
                            <a:schemeClr val="tx1"/>
                          </a:solidFill>
                          <a:latin typeface="Calibri" panose="020F0502020204030204" pitchFamily="34" charset="0"/>
                        </a:defRPr>
                      </a:lvl5pPr>
                      <a:lvl6pPr marL="2514600" indent="-228600" eaLnBrk="0" fontAlgn="base" hangingPunct="0">
                        <a:spcBef>
                          <a:spcPct val="20000"/>
                        </a:spcBef>
                        <a:spcAft>
                          <a:spcPct val="0"/>
                        </a:spcAft>
                        <a:defRPr sz="1600">
                          <a:solidFill>
                            <a:schemeClr val="tx1"/>
                          </a:solidFill>
                          <a:latin typeface="Calibri" panose="020F0502020204030204" pitchFamily="34" charset="0"/>
                        </a:defRPr>
                      </a:lvl6pPr>
                      <a:lvl7pPr marL="2971800" indent="-228600" eaLnBrk="0" fontAlgn="base" hangingPunct="0">
                        <a:spcBef>
                          <a:spcPct val="20000"/>
                        </a:spcBef>
                        <a:spcAft>
                          <a:spcPct val="0"/>
                        </a:spcAft>
                        <a:defRPr sz="1600">
                          <a:solidFill>
                            <a:schemeClr val="tx1"/>
                          </a:solidFill>
                          <a:latin typeface="Calibri" panose="020F0502020204030204" pitchFamily="34" charset="0"/>
                        </a:defRPr>
                      </a:lvl7pPr>
                      <a:lvl8pPr marL="3429000" indent="-228600" eaLnBrk="0" fontAlgn="base" hangingPunct="0">
                        <a:spcBef>
                          <a:spcPct val="20000"/>
                        </a:spcBef>
                        <a:spcAft>
                          <a:spcPct val="0"/>
                        </a:spcAft>
                        <a:defRPr sz="1600">
                          <a:solidFill>
                            <a:schemeClr val="tx1"/>
                          </a:solidFill>
                          <a:latin typeface="Calibri" panose="020F0502020204030204" pitchFamily="34" charset="0"/>
                        </a:defRPr>
                      </a:lvl8pPr>
                      <a:lvl9pPr marL="3886200" indent="-228600" eaLnBrk="0" fontAlgn="base" hangingPunct="0">
                        <a:spcBef>
                          <a:spcPct val="20000"/>
                        </a:spcBef>
                        <a:spcAft>
                          <a:spcPct val="0"/>
                        </a:spcAft>
                        <a:defRPr sz="1600">
                          <a:solidFill>
                            <a:schemeClr val="tx1"/>
                          </a:solidFill>
                          <a:latin typeface="Calibri" panose="020F0502020204030204" pitchFamily="34" charset="0"/>
                        </a:defRPr>
                      </a:lvl9pPr>
                    </a:lstStyle>
                    <a:p>
                      <a:pPr marL="1588"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1F5F"/>
                          </a:solidFill>
                          <a:effectLst/>
                          <a:latin typeface="Arial" panose="020B0604020202020204" pitchFamily="34" charset="0"/>
                          <a:cs typeface="Arial" panose="020B0604020202020204" pitchFamily="34" charset="0"/>
                        </a:rPr>
                        <a:t>2</a:t>
                      </a:r>
                      <a:endParaRPr kumimoji="0" lang="en-US" altLang="en-US" sz="15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814788972"/>
                  </a:ext>
                </a:extLst>
              </a:tr>
              <a:tr h="446626">
                <a:tc vMerge="1">
                  <a:txBody>
                    <a:bodyPr/>
                    <a:lstStyle/>
                    <a:p>
                      <a:endParaRPr lang="en-US"/>
                    </a:p>
                  </a:txBody>
                  <a:tcPr/>
                </a:tc>
                <a:tc>
                  <a:txBody>
                    <a:bodyPr/>
                    <a:lstStyle>
                      <a:lvl1pPr marL="146050" eaLnBrk="0" hangingPunct="0">
                        <a:spcBef>
                          <a:spcPct val="20000"/>
                        </a:spcBef>
                        <a:defRPr sz="1600">
                          <a:solidFill>
                            <a:schemeClr val="tx1"/>
                          </a:solidFill>
                          <a:latin typeface="Calibri" panose="020F0502020204030204" pitchFamily="34" charset="0"/>
                        </a:defRPr>
                      </a:lvl1pPr>
                      <a:lvl2pPr marL="742950" indent="-285750" eaLnBrk="0" hangingPunct="0">
                        <a:spcBef>
                          <a:spcPct val="20000"/>
                        </a:spcBef>
                        <a:defRPr sz="1600">
                          <a:solidFill>
                            <a:schemeClr val="tx1"/>
                          </a:solidFill>
                          <a:latin typeface="Calibri" panose="020F0502020204030204" pitchFamily="34" charset="0"/>
                        </a:defRPr>
                      </a:lvl2pPr>
                      <a:lvl3pPr marL="1143000" indent="-228600" eaLnBrk="0" hangingPunct="0">
                        <a:spcBef>
                          <a:spcPct val="20000"/>
                        </a:spcBef>
                        <a:defRPr sz="1600">
                          <a:solidFill>
                            <a:schemeClr val="tx1"/>
                          </a:solidFill>
                          <a:latin typeface="Calibri" panose="020F0502020204030204" pitchFamily="34" charset="0"/>
                        </a:defRPr>
                      </a:lvl3pPr>
                      <a:lvl4pPr marL="1600200" indent="-228600" eaLnBrk="0" hangingPunct="0">
                        <a:spcBef>
                          <a:spcPct val="20000"/>
                        </a:spcBef>
                        <a:defRPr sz="1600">
                          <a:solidFill>
                            <a:schemeClr val="tx1"/>
                          </a:solidFill>
                          <a:latin typeface="Calibri" panose="020F0502020204030204" pitchFamily="34" charset="0"/>
                        </a:defRPr>
                      </a:lvl4pPr>
                      <a:lvl5pPr marL="2057400" indent="-228600" eaLnBrk="0" hangingPunct="0">
                        <a:spcBef>
                          <a:spcPct val="20000"/>
                        </a:spcBef>
                        <a:defRPr sz="1600">
                          <a:solidFill>
                            <a:schemeClr val="tx1"/>
                          </a:solidFill>
                          <a:latin typeface="Calibri" panose="020F0502020204030204" pitchFamily="34" charset="0"/>
                        </a:defRPr>
                      </a:lvl5pPr>
                      <a:lvl6pPr marL="2514600" indent="-228600" eaLnBrk="0" fontAlgn="base" hangingPunct="0">
                        <a:spcBef>
                          <a:spcPct val="20000"/>
                        </a:spcBef>
                        <a:spcAft>
                          <a:spcPct val="0"/>
                        </a:spcAft>
                        <a:defRPr sz="1600">
                          <a:solidFill>
                            <a:schemeClr val="tx1"/>
                          </a:solidFill>
                          <a:latin typeface="Calibri" panose="020F0502020204030204" pitchFamily="34" charset="0"/>
                        </a:defRPr>
                      </a:lvl6pPr>
                      <a:lvl7pPr marL="2971800" indent="-228600" eaLnBrk="0" fontAlgn="base" hangingPunct="0">
                        <a:spcBef>
                          <a:spcPct val="20000"/>
                        </a:spcBef>
                        <a:spcAft>
                          <a:spcPct val="0"/>
                        </a:spcAft>
                        <a:defRPr sz="1600">
                          <a:solidFill>
                            <a:schemeClr val="tx1"/>
                          </a:solidFill>
                          <a:latin typeface="Calibri" panose="020F0502020204030204" pitchFamily="34" charset="0"/>
                        </a:defRPr>
                      </a:lvl7pPr>
                      <a:lvl8pPr marL="3429000" indent="-228600" eaLnBrk="0" fontAlgn="base" hangingPunct="0">
                        <a:spcBef>
                          <a:spcPct val="20000"/>
                        </a:spcBef>
                        <a:spcAft>
                          <a:spcPct val="0"/>
                        </a:spcAft>
                        <a:defRPr sz="1600">
                          <a:solidFill>
                            <a:schemeClr val="tx1"/>
                          </a:solidFill>
                          <a:latin typeface="Calibri" panose="020F0502020204030204" pitchFamily="34" charset="0"/>
                        </a:defRPr>
                      </a:lvl8pPr>
                      <a:lvl9pPr marL="3886200" indent="-228600" eaLnBrk="0" fontAlgn="base" hangingPunct="0">
                        <a:spcBef>
                          <a:spcPct val="20000"/>
                        </a:spcBef>
                        <a:spcAft>
                          <a:spcPct val="0"/>
                        </a:spcAft>
                        <a:defRPr sz="1600">
                          <a:solidFill>
                            <a:schemeClr val="tx1"/>
                          </a:solidFill>
                          <a:latin typeface="Calibri" panose="020F0502020204030204" pitchFamily="34" charset="0"/>
                        </a:defRPr>
                      </a:lvl9pPr>
                    </a:lstStyle>
                    <a:p>
                      <a:pPr marL="146050" marR="0" lvl="0" indent="0" algn="l"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a:ln>
                            <a:noFill/>
                          </a:ln>
                          <a:solidFill>
                            <a:srgbClr val="001F5F"/>
                          </a:solidFill>
                          <a:effectLst/>
                          <a:latin typeface="Arial" panose="020B0604020202020204" pitchFamily="34" charset="0"/>
                          <a:cs typeface="Arial" panose="020B0604020202020204" pitchFamily="34" charset="0"/>
                        </a:rPr>
                        <a:t>Febrile</a:t>
                      </a:r>
                      <a:r>
                        <a:rPr kumimoji="0" lang="en-US" altLang="en-US" sz="1500" b="1" i="0" u="none" strike="noStrike" cap="none" normalizeH="0" baseline="0">
                          <a:ln>
                            <a:noFill/>
                          </a:ln>
                          <a:solidFill>
                            <a:srgbClr val="001F5F"/>
                          </a:solidFill>
                          <a:effectLst/>
                          <a:latin typeface="Times New Roman" panose="02020603050405020304" pitchFamily="18" charset="0"/>
                          <a:cs typeface="Times New Roman" panose="02020603050405020304" pitchFamily="18" charset="0"/>
                        </a:rPr>
                        <a:t> </a:t>
                      </a:r>
                      <a:r>
                        <a:rPr kumimoji="0" lang="en-US" altLang="en-US" sz="1500" b="1" i="0" u="none" strike="noStrike" cap="none" normalizeH="0" baseline="0">
                          <a:ln>
                            <a:noFill/>
                          </a:ln>
                          <a:solidFill>
                            <a:srgbClr val="001F5F"/>
                          </a:solidFill>
                          <a:effectLst/>
                          <a:latin typeface="Arial" panose="020B0604020202020204" pitchFamily="34" charset="0"/>
                          <a:cs typeface="Arial" panose="020B0604020202020204" pitchFamily="34" charset="0"/>
                        </a:rPr>
                        <a:t>neutropenia</a:t>
                      </a:r>
                      <a:endParaRPr kumimoji="0" lang="en-US" altLang="en-US" sz="15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1600">
                          <a:solidFill>
                            <a:schemeClr val="tx1"/>
                          </a:solidFill>
                          <a:latin typeface="Calibri" panose="020F0502020204030204" pitchFamily="34" charset="0"/>
                        </a:defRPr>
                      </a:lvl1pPr>
                      <a:lvl2pPr marL="742950" indent="-285750" eaLnBrk="0" hangingPunct="0">
                        <a:spcBef>
                          <a:spcPct val="20000"/>
                        </a:spcBef>
                        <a:defRPr sz="1600">
                          <a:solidFill>
                            <a:schemeClr val="tx1"/>
                          </a:solidFill>
                          <a:latin typeface="Calibri" panose="020F0502020204030204" pitchFamily="34" charset="0"/>
                        </a:defRPr>
                      </a:lvl2pPr>
                      <a:lvl3pPr marL="1143000" indent="-228600" eaLnBrk="0" hangingPunct="0">
                        <a:spcBef>
                          <a:spcPct val="20000"/>
                        </a:spcBef>
                        <a:defRPr sz="1600">
                          <a:solidFill>
                            <a:schemeClr val="tx1"/>
                          </a:solidFill>
                          <a:latin typeface="Calibri" panose="020F0502020204030204" pitchFamily="34" charset="0"/>
                        </a:defRPr>
                      </a:lvl3pPr>
                      <a:lvl4pPr marL="1600200" indent="-228600" eaLnBrk="0" hangingPunct="0">
                        <a:spcBef>
                          <a:spcPct val="20000"/>
                        </a:spcBef>
                        <a:defRPr sz="1600">
                          <a:solidFill>
                            <a:schemeClr val="tx1"/>
                          </a:solidFill>
                          <a:latin typeface="Calibri" panose="020F0502020204030204" pitchFamily="34" charset="0"/>
                        </a:defRPr>
                      </a:lvl4pPr>
                      <a:lvl5pPr marL="2057400" indent="-228600" eaLnBrk="0" hangingPunct="0">
                        <a:spcBef>
                          <a:spcPct val="20000"/>
                        </a:spcBef>
                        <a:defRPr sz="1600">
                          <a:solidFill>
                            <a:schemeClr val="tx1"/>
                          </a:solidFill>
                          <a:latin typeface="Calibri" panose="020F0502020204030204" pitchFamily="34" charset="0"/>
                        </a:defRPr>
                      </a:lvl5pPr>
                      <a:lvl6pPr marL="2514600" indent="-228600" eaLnBrk="0" fontAlgn="base" hangingPunct="0">
                        <a:spcBef>
                          <a:spcPct val="20000"/>
                        </a:spcBef>
                        <a:spcAft>
                          <a:spcPct val="0"/>
                        </a:spcAft>
                        <a:defRPr sz="1600">
                          <a:solidFill>
                            <a:schemeClr val="tx1"/>
                          </a:solidFill>
                          <a:latin typeface="Calibri" panose="020F0502020204030204" pitchFamily="34" charset="0"/>
                        </a:defRPr>
                      </a:lvl6pPr>
                      <a:lvl7pPr marL="2971800" indent="-228600" eaLnBrk="0" fontAlgn="base" hangingPunct="0">
                        <a:spcBef>
                          <a:spcPct val="20000"/>
                        </a:spcBef>
                        <a:spcAft>
                          <a:spcPct val="0"/>
                        </a:spcAft>
                        <a:defRPr sz="1600">
                          <a:solidFill>
                            <a:schemeClr val="tx1"/>
                          </a:solidFill>
                          <a:latin typeface="Calibri" panose="020F0502020204030204" pitchFamily="34" charset="0"/>
                        </a:defRPr>
                      </a:lvl7pPr>
                      <a:lvl8pPr marL="3429000" indent="-228600" eaLnBrk="0" fontAlgn="base" hangingPunct="0">
                        <a:spcBef>
                          <a:spcPct val="20000"/>
                        </a:spcBef>
                        <a:spcAft>
                          <a:spcPct val="0"/>
                        </a:spcAft>
                        <a:defRPr sz="1600">
                          <a:solidFill>
                            <a:schemeClr val="tx1"/>
                          </a:solidFill>
                          <a:latin typeface="Calibri" panose="020F0502020204030204" pitchFamily="34" charset="0"/>
                        </a:defRPr>
                      </a:lvl8pPr>
                      <a:lvl9pPr marL="3886200" indent="-228600" eaLnBrk="0" fontAlgn="base" hangingPunct="0">
                        <a:spcBef>
                          <a:spcPct val="20000"/>
                        </a:spcBef>
                        <a:spcAft>
                          <a:spcPct val="0"/>
                        </a:spcAft>
                        <a:defRPr sz="16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a:ln>
                            <a:noFill/>
                          </a:ln>
                          <a:solidFill>
                            <a:srgbClr val="001F5F"/>
                          </a:solidFill>
                          <a:effectLst/>
                          <a:latin typeface="Arial" panose="020B0604020202020204" pitchFamily="34" charset="0"/>
                          <a:cs typeface="Arial" panose="020B0604020202020204" pitchFamily="34" charset="0"/>
                        </a:rPr>
                        <a:t>10</a:t>
                      </a:r>
                      <a:endParaRPr kumimoji="0" lang="en-US" altLang="en-US" sz="15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1600">
                          <a:solidFill>
                            <a:schemeClr val="tx1"/>
                          </a:solidFill>
                          <a:latin typeface="Calibri" panose="020F0502020204030204" pitchFamily="34" charset="0"/>
                        </a:defRPr>
                      </a:lvl1pPr>
                      <a:lvl2pPr marL="742950" indent="-285750" eaLnBrk="0" hangingPunct="0">
                        <a:spcBef>
                          <a:spcPct val="20000"/>
                        </a:spcBef>
                        <a:defRPr sz="1600">
                          <a:solidFill>
                            <a:schemeClr val="tx1"/>
                          </a:solidFill>
                          <a:latin typeface="Calibri" panose="020F0502020204030204" pitchFamily="34" charset="0"/>
                        </a:defRPr>
                      </a:lvl2pPr>
                      <a:lvl3pPr marL="1143000" indent="-228600" eaLnBrk="0" hangingPunct="0">
                        <a:spcBef>
                          <a:spcPct val="20000"/>
                        </a:spcBef>
                        <a:defRPr sz="1600">
                          <a:solidFill>
                            <a:schemeClr val="tx1"/>
                          </a:solidFill>
                          <a:latin typeface="Calibri" panose="020F0502020204030204" pitchFamily="34" charset="0"/>
                        </a:defRPr>
                      </a:lvl3pPr>
                      <a:lvl4pPr marL="1600200" indent="-228600" eaLnBrk="0" hangingPunct="0">
                        <a:spcBef>
                          <a:spcPct val="20000"/>
                        </a:spcBef>
                        <a:defRPr sz="1600">
                          <a:solidFill>
                            <a:schemeClr val="tx1"/>
                          </a:solidFill>
                          <a:latin typeface="Calibri" panose="020F0502020204030204" pitchFamily="34" charset="0"/>
                        </a:defRPr>
                      </a:lvl4pPr>
                      <a:lvl5pPr marL="2057400" indent="-228600" eaLnBrk="0" hangingPunct="0">
                        <a:spcBef>
                          <a:spcPct val="20000"/>
                        </a:spcBef>
                        <a:defRPr sz="1600">
                          <a:solidFill>
                            <a:schemeClr val="tx1"/>
                          </a:solidFill>
                          <a:latin typeface="Calibri" panose="020F0502020204030204" pitchFamily="34" charset="0"/>
                        </a:defRPr>
                      </a:lvl5pPr>
                      <a:lvl6pPr marL="2514600" indent="-228600" eaLnBrk="0" fontAlgn="base" hangingPunct="0">
                        <a:spcBef>
                          <a:spcPct val="20000"/>
                        </a:spcBef>
                        <a:spcAft>
                          <a:spcPct val="0"/>
                        </a:spcAft>
                        <a:defRPr sz="1600">
                          <a:solidFill>
                            <a:schemeClr val="tx1"/>
                          </a:solidFill>
                          <a:latin typeface="Calibri" panose="020F0502020204030204" pitchFamily="34" charset="0"/>
                        </a:defRPr>
                      </a:lvl6pPr>
                      <a:lvl7pPr marL="2971800" indent="-228600" eaLnBrk="0" fontAlgn="base" hangingPunct="0">
                        <a:spcBef>
                          <a:spcPct val="20000"/>
                        </a:spcBef>
                        <a:spcAft>
                          <a:spcPct val="0"/>
                        </a:spcAft>
                        <a:defRPr sz="1600">
                          <a:solidFill>
                            <a:schemeClr val="tx1"/>
                          </a:solidFill>
                          <a:latin typeface="Calibri" panose="020F0502020204030204" pitchFamily="34" charset="0"/>
                        </a:defRPr>
                      </a:lvl7pPr>
                      <a:lvl8pPr marL="3429000" indent="-228600" eaLnBrk="0" fontAlgn="base" hangingPunct="0">
                        <a:spcBef>
                          <a:spcPct val="20000"/>
                        </a:spcBef>
                        <a:spcAft>
                          <a:spcPct val="0"/>
                        </a:spcAft>
                        <a:defRPr sz="1600">
                          <a:solidFill>
                            <a:schemeClr val="tx1"/>
                          </a:solidFill>
                          <a:latin typeface="Calibri" panose="020F0502020204030204" pitchFamily="34" charset="0"/>
                        </a:defRPr>
                      </a:lvl8pPr>
                      <a:lvl9pPr marL="3886200" indent="-228600" eaLnBrk="0" fontAlgn="base" hangingPunct="0">
                        <a:spcBef>
                          <a:spcPct val="20000"/>
                        </a:spcBef>
                        <a:spcAft>
                          <a:spcPct val="0"/>
                        </a:spcAft>
                        <a:defRPr sz="16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a:ln>
                            <a:noFill/>
                          </a:ln>
                          <a:solidFill>
                            <a:srgbClr val="001F5F"/>
                          </a:solidFill>
                          <a:effectLst/>
                          <a:latin typeface="Arial" panose="020B0604020202020204" pitchFamily="34" charset="0"/>
                          <a:cs typeface="Arial" panose="020B0604020202020204" pitchFamily="34" charset="0"/>
                        </a:rPr>
                        <a:t>7</a:t>
                      </a:r>
                      <a:endParaRPr kumimoji="0" lang="en-US" altLang="en-US" sz="15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marL="1588" eaLnBrk="0" hangingPunct="0">
                        <a:spcBef>
                          <a:spcPct val="20000"/>
                        </a:spcBef>
                        <a:defRPr sz="1600">
                          <a:solidFill>
                            <a:schemeClr val="tx1"/>
                          </a:solidFill>
                          <a:latin typeface="Calibri" panose="020F0502020204030204" pitchFamily="34" charset="0"/>
                        </a:defRPr>
                      </a:lvl1pPr>
                      <a:lvl2pPr marL="742950" indent="-285750" eaLnBrk="0" hangingPunct="0">
                        <a:spcBef>
                          <a:spcPct val="20000"/>
                        </a:spcBef>
                        <a:defRPr sz="1600">
                          <a:solidFill>
                            <a:schemeClr val="tx1"/>
                          </a:solidFill>
                          <a:latin typeface="Calibri" panose="020F0502020204030204" pitchFamily="34" charset="0"/>
                        </a:defRPr>
                      </a:lvl2pPr>
                      <a:lvl3pPr marL="1143000" indent="-228600" eaLnBrk="0" hangingPunct="0">
                        <a:spcBef>
                          <a:spcPct val="20000"/>
                        </a:spcBef>
                        <a:defRPr sz="1600">
                          <a:solidFill>
                            <a:schemeClr val="tx1"/>
                          </a:solidFill>
                          <a:latin typeface="Calibri" panose="020F0502020204030204" pitchFamily="34" charset="0"/>
                        </a:defRPr>
                      </a:lvl3pPr>
                      <a:lvl4pPr marL="1600200" indent="-228600" eaLnBrk="0" hangingPunct="0">
                        <a:spcBef>
                          <a:spcPct val="20000"/>
                        </a:spcBef>
                        <a:defRPr sz="1600">
                          <a:solidFill>
                            <a:schemeClr val="tx1"/>
                          </a:solidFill>
                          <a:latin typeface="Calibri" panose="020F0502020204030204" pitchFamily="34" charset="0"/>
                        </a:defRPr>
                      </a:lvl4pPr>
                      <a:lvl5pPr marL="2057400" indent="-228600" eaLnBrk="0" hangingPunct="0">
                        <a:spcBef>
                          <a:spcPct val="20000"/>
                        </a:spcBef>
                        <a:defRPr sz="1600">
                          <a:solidFill>
                            <a:schemeClr val="tx1"/>
                          </a:solidFill>
                          <a:latin typeface="Calibri" panose="020F0502020204030204" pitchFamily="34" charset="0"/>
                        </a:defRPr>
                      </a:lvl5pPr>
                      <a:lvl6pPr marL="2514600" indent="-228600" eaLnBrk="0" fontAlgn="base" hangingPunct="0">
                        <a:spcBef>
                          <a:spcPct val="20000"/>
                        </a:spcBef>
                        <a:spcAft>
                          <a:spcPct val="0"/>
                        </a:spcAft>
                        <a:defRPr sz="1600">
                          <a:solidFill>
                            <a:schemeClr val="tx1"/>
                          </a:solidFill>
                          <a:latin typeface="Calibri" panose="020F0502020204030204" pitchFamily="34" charset="0"/>
                        </a:defRPr>
                      </a:lvl6pPr>
                      <a:lvl7pPr marL="2971800" indent="-228600" eaLnBrk="0" fontAlgn="base" hangingPunct="0">
                        <a:spcBef>
                          <a:spcPct val="20000"/>
                        </a:spcBef>
                        <a:spcAft>
                          <a:spcPct val="0"/>
                        </a:spcAft>
                        <a:defRPr sz="1600">
                          <a:solidFill>
                            <a:schemeClr val="tx1"/>
                          </a:solidFill>
                          <a:latin typeface="Calibri" panose="020F0502020204030204" pitchFamily="34" charset="0"/>
                        </a:defRPr>
                      </a:lvl7pPr>
                      <a:lvl8pPr marL="3429000" indent="-228600" eaLnBrk="0" fontAlgn="base" hangingPunct="0">
                        <a:spcBef>
                          <a:spcPct val="20000"/>
                        </a:spcBef>
                        <a:spcAft>
                          <a:spcPct val="0"/>
                        </a:spcAft>
                        <a:defRPr sz="1600">
                          <a:solidFill>
                            <a:schemeClr val="tx1"/>
                          </a:solidFill>
                          <a:latin typeface="Calibri" panose="020F0502020204030204" pitchFamily="34" charset="0"/>
                        </a:defRPr>
                      </a:lvl8pPr>
                      <a:lvl9pPr marL="3886200" indent="-228600" eaLnBrk="0" fontAlgn="base" hangingPunct="0">
                        <a:spcBef>
                          <a:spcPct val="20000"/>
                        </a:spcBef>
                        <a:spcAft>
                          <a:spcPct val="0"/>
                        </a:spcAft>
                        <a:defRPr sz="1600">
                          <a:solidFill>
                            <a:schemeClr val="tx1"/>
                          </a:solidFill>
                          <a:latin typeface="Calibri" panose="020F0502020204030204" pitchFamily="34" charset="0"/>
                        </a:defRPr>
                      </a:lvl9pPr>
                    </a:lstStyle>
                    <a:p>
                      <a:pPr marL="1588"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a:ln>
                            <a:noFill/>
                          </a:ln>
                          <a:solidFill>
                            <a:srgbClr val="001F5F"/>
                          </a:solidFill>
                          <a:effectLst/>
                          <a:latin typeface="Arial" panose="020B0604020202020204" pitchFamily="34" charset="0"/>
                          <a:cs typeface="Arial" panose="020B0604020202020204" pitchFamily="34" charset="0"/>
                        </a:rPr>
                        <a:t>3</a:t>
                      </a:r>
                      <a:endParaRPr kumimoji="0" lang="en-US" altLang="en-US" sz="15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492382088"/>
                  </a:ext>
                </a:extLst>
              </a:tr>
              <a:tr h="274987">
                <a:tc rowSpan="3">
                  <a:txBody>
                    <a:bodyPr/>
                    <a:lstStyle>
                      <a:lvl1pPr marL="152400" eaLnBrk="0" hangingPunct="0">
                        <a:spcBef>
                          <a:spcPct val="20000"/>
                        </a:spcBef>
                        <a:defRPr sz="1600">
                          <a:solidFill>
                            <a:schemeClr val="tx1"/>
                          </a:solidFill>
                          <a:latin typeface="Calibri" panose="020F0502020204030204" pitchFamily="34" charset="0"/>
                        </a:defRPr>
                      </a:lvl1pPr>
                      <a:lvl2pPr marL="742950" indent="-285750" eaLnBrk="0" hangingPunct="0">
                        <a:spcBef>
                          <a:spcPct val="20000"/>
                        </a:spcBef>
                        <a:defRPr sz="1600">
                          <a:solidFill>
                            <a:schemeClr val="tx1"/>
                          </a:solidFill>
                          <a:latin typeface="Calibri" panose="020F0502020204030204" pitchFamily="34" charset="0"/>
                        </a:defRPr>
                      </a:lvl2pPr>
                      <a:lvl3pPr marL="1143000" indent="-228600" eaLnBrk="0" hangingPunct="0">
                        <a:spcBef>
                          <a:spcPct val="20000"/>
                        </a:spcBef>
                        <a:defRPr sz="1600">
                          <a:solidFill>
                            <a:schemeClr val="tx1"/>
                          </a:solidFill>
                          <a:latin typeface="Calibri" panose="020F0502020204030204" pitchFamily="34" charset="0"/>
                        </a:defRPr>
                      </a:lvl3pPr>
                      <a:lvl4pPr marL="1600200" indent="-228600" eaLnBrk="0" hangingPunct="0">
                        <a:spcBef>
                          <a:spcPct val="20000"/>
                        </a:spcBef>
                        <a:defRPr sz="1600">
                          <a:solidFill>
                            <a:schemeClr val="tx1"/>
                          </a:solidFill>
                          <a:latin typeface="Calibri" panose="020F0502020204030204" pitchFamily="34" charset="0"/>
                        </a:defRPr>
                      </a:lvl4pPr>
                      <a:lvl5pPr marL="2057400" indent="-228600" eaLnBrk="0" hangingPunct="0">
                        <a:spcBef>
                          <a:spcPct val="20000"/>
                        </a:spcBef>
                        <a:defRPr sz="1600">
                          <a:solidFill>
                            <a:schemeClr val="tx1"/>
                          </a:solidFill>
                          <a:latin typeface="Calibri" panose="020F0502020204030204" pitchFamily="34" charset="0"/>
                        </a:defRPr>
                      </a:lvl5pPr>
                      <a:lvl6pPr marL="2514600" indent="-228600" eaLnBrk="0" fontAlgn="base" hangingPunct="0">
                        <a:spcBef>
                          <a:spcPct val="20000"/>
                        </a:spcBef>
                        <a:spcAft>
                          <a:spcPct val="0"/>
                        </a:spcAft>
                        <a:defRPr sz="1600">
                          <a:solidFill>
                            <a:schemeClr val="tx1"/>
                          </a:solidFill>
                          <a:latin typeface="Calibri" panose="020F0502020204030204" pitchFamily="34" charset="0"/>
                        </a:defRPr>
                      </a:lvl6pPr>
                      <a:lvl7pPr marL="2971800" indent="-228600" eaLnBrk="0" fontAlgn="base" hangingPunct="0">
                        <a:spcBef>
                          <a:spcPct val="20000"/>
                        </a:spcBef>
                        <a:spcAft>
                          <a:spcPct val="0"/>
                        </a:spcAft>
                        <a:defRPr sz="1600">
                          <a:solidFill>
                            <a:schemeClr val="tx1"/>
                          </a:solidFill>
                          <a:latin typeface="Calibri" panose="020F0502020204030204" pitchFamily="34" charset="0"/>
                        </a:defRPr>
                      </a:lvl7pPr>
                      <a:lvl8pPr marL="3429000" indent="-228600" eaLnBrk="0" fontAlgn="base" hangingPunct="0">
                        <a:spcBef>
                          <a:spcPct val="20000"/>
                        </a:spcBef>
                        <a:spcAft>
                          <a:spcPct val="0"/>
                        </a:spcAft>
                        <a:defRPr sz="1600">
                          <a:solidFill>
                            <a:schemeClr val="tx1"/>
                          </a:solidFill>
                          <a:latin typeface="Calibri" panose="020F0502020204030204" pitchFamily="34" charset="0"/>
                        </a:defRPr>
                      </a:lvl8pPr>
                      <a:lvl9pPr marL="3886200" indent="-228600" eaLnBrk="0" fontAlgn="base" hangingPunct="0">
                        <a:spcBef>
                          <a:spcPct val="20000"/>
                        </a:spcBef>
                        <a:spcAft>
                          <a:spcPct val="0"/>
                        </a:spcAft>
                        <a:defRPr sz="1600">
                          <a:solidFill>
                            <a:schemeClr val="tx1"/>
                          </a:solidFill>
                          <a:latin typeface="Calibri" panose="020F0502020204030204" pitchFamily="34" charset="0"/>
                        </a:defRPr>
                      </a:lvl9pPr>
                    </a:lstStyle>
                    <a:p>
                      <a:pPr marL="152400" marR="0" lvl="0" indent="0" algn="l"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1F5F"/>
                          </a:solidFill>
                          <a:effectLst/>
                          <a:latin typeface="Arial" panose="020B0604020202020204" pitchFamily="34" charset="0"/>
                          <a:cs typeface="Arial" panose="020B0604020202020204" pitchFamily="34" charset="0"/>
                        </a:rPr>
                        <a:t>Gastrointestinal</a:t>
                      </a:r>
                      <a:endParaRPr kumimoji="0" lang="en-US" altLang="en-US" sz="15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4EEF9"/>
                    </a:solidFill>
                  </a:tcPr>
                </a:tc>
                <a:tc>
                  <a:txBody>
                    <a:bodyPr/>
                    <a:lstStyle>
                      <a:lvl1pPr marL="146050" eaLnBrk="0" hangingPunct="0">
                        <a:spcBef>
                          <a:spcPct val="20000"/>
                        </a:spcBef>
                        <a:defRPr sz="1600">
                          <a:solidFill>
                            <a:schemeClr val="tx1"/>
                          </a:solidFill>
                          <a:latin typeface="Calibri" panose="020F0502020204030204" pitchFamily="34" charset="0"/>
                        </a:defRPr>
                      </a:lvl1pPr>
                      <a:lvl2pPr marL="742950" indent="-285750" eaLnBrk="0" hangingPunct="0">
                        <a:spcBef>
                          <a:spcPct val="20000"/>
                        </a:spcBef>
                        <a:defRPr sz="1600">
                          <a:solidFill>
                            <a:schemeClr val="tx1"/>
                          </a:solidFill>
                          <a:latin typeface="Calibri" panose="020F0502020204030204" pitchFamily="34" charset="0"/>
                        </a:defRPr>
                      </a:lvl2pPr>
                      <a:lvl3pPr marL="1143000" indent="-228600" eaLnBrk="0" hangingPunct="0">
                        <a:spcBef>
                          <a:spcPct val="20000"/>
                        </a:spcBef>
                        <a:defRPr sz="1600">
                          <a:solidFill>
                            <a:schemeClr val="tx1"/>
                          </a:solidFill>
                          <a:latin typeface="Calibri" panose="020F0502020204030204" pitchFamily="34" charset="0"/>
                        </a:defRPr>
                      </a:lvl3pPr>
                      <a:lvl4pPr marL="1600200" indent="-228600" eaLnBrk="0" hangingPunct="0">
                        <a:spcBef>
                          <a:spcPct val="20000"/>
                        </a:spcBef>
                        <a:defRPr sz="1600">
                          <a:solidFill>
                            <a:schemeClr val="tx1"/>
                          </a:solidFill>
                          <a:latin typeface="Calibri" panose="020F0502020204030204" pitchFamily="34" charset="0"/>
                        </a:defRPr>
                      </a:lvl4pPr>
                      <a:lvl5pPr marL="2057400" indent="-228600" eaLnBrk="0" hangingPunct="0">
                        <a:spcBef>
                          <a:spcPct val="20000"/>
                        </a:spcBef>
                        <a:defRPr sz="1600">
                          <a:solidFill>
                            <a:schemeClr val="tx1"/>
                          </a:solidFill>
                          <a:latin typeface="Calibri" panose="020F0502020204030204" pitchFamily="34" charset="0"/>
                        </a:defRPr>
                      </a:lvl5pPr>
                      <a:lvl6pPr marL="2514600" indent="-228600" eaLnBrk="0" fontAlgn="base" hangingPunct="0">
                        <a:spcBef>
                          <a:spcPct val="20000"/>
                        </a:spcBef>
                        <a:spcAft>
                          <a:spcPct val="0"/>
                        </a:spcAft>
                        <a:defRPr sz="1600">
                          <a:solidFill>
                            <a:schemeClr val="tx1"/>
                          </a:solidFill>
                          <a:latin typeface="Calibri" panose="020F0502020204030204" pitchFamily="34" charset="0"/>
                        </a:defRPr>
                      </a:lvl6pPr>
                      <a:lvl7pPr marL="2971800" indent="-228600" eaLnBrk="0" fontAlgn="base" hangingPunct="0">
                        <a:spcBef>
                          <a:spcPct val="20000"/>
                        </a:spcBef>
                        <a:spcAft>
                          <a:spcPct val="0"/>
                        </a:spcAft>
                        <a:defRPr sz="1600">
                          <a:solidFill>
                            <a:schemeClr val="tx1"/>
                          </a:solidFill>
                          <a:latin typeface="Calibri" panose="020F0502020204030204" pitchFamily="34" charset="0"/>
                        </a:defRPr>
                      </a:lvl7pPr>
                      <a:lvl8pPr marL="3429000" indent="-228600" eaLnBrk="0" fontAlgn="base" hangingPunct="0">
                        <a:spcBef>
                          <a:spcPct val="20000"/>
                        </a:spcBef>
                        <a:spcAft>
                          <a:spcPct val="0"/>
                        </a:spcAft>
                        <a:defRPr sz="1600">
                          <a:solidFill>
                            <a:schemeClr val="tx1"/>
                          </a:solidFill>
                          <a:latin typeface="Calibri" panose="020F0502020204030204" pitchFamily="34" charset="0"/>
                        </a:defRPr>
                      </a:lvl8pPr>
                      <a:lvl9pPr marL="3886200" indent="-228600" eaLnBrk="0" fontAlgn="base" hangingPunct="0">
                        <a:spcBef>
                          <a:spcPct val="20000"/>
                        </a:spcBef>
                        <a:spcAft>
                          <a:spcPct val="0"/>
                        </a:spcAft>
                        <a:defRPr sz="1600">
                          <a:solidFill>
                            <a:schemeClr val="tx1"/>
                          </a:solidFill>
                          <a:latin typeface="Calibri" panose="020F0502020204030204" pitchFamily="34" charset="0"/>
                        </a:defRPr>
                      </a:lvl9pPr>
                    </a:lstStyle>
                    <a:p>
                      <a:pPr marL="146050" marR="0" lvl="0" indent="0" algn="l"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a:ln>
                            <a:noFill/>
                          </a:ln>
                          <a:solidFill>
                            <a:srgbClr val="001F5F"/>
                          </a:solidFill>
                          <a:effectLst/>
                          <a:latin typeface="Arial" panose="020B0604020202020204" pitchFamily="34" charset="0"/>
                          <a:cs typeface="Arial" panose="020B0604020202020204" pitchFamily="34" charset="0"/>
                        </a:rPr>
                        <a:t>Diarrhea</a:t>
                      </a:r>
                      <a:r>
                        <a:rPr kumimoji="0" lang="en-US" altLang="en-US" sz="1300" b="1" i="0" u="none" strike="noStrike" cap="none" normalizeH="0" baseline="25000">
                          <a:ln>
                            <a:noFill/>
                          </a:ln>
                          <a:solidFill>
                            <a:srgbClr val="001F5F"/>
                          </a:solidFill>
                          <a:effectLst/>
                          <a:latin typeface="Arial" panose="020B0604020202020204" pitchFamily="34" charset="0"/>
                          <a:cs typeface="Arial" panose="020B0604020202020204" pitchFamily="34" charset="0"/>
                        </a:rPr>
                        <a:t>b</a:t>
                      </a:r>
                      <a:endParaRPr kumimoji="0" lang="en-US" altLang="en-US" sz="1300" b="0" i="0" u="none" strike="noStrike" cap="none" normalizeH="0" baseline="2500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4EEF9"/>
                    </a:solidFill>
                  </a:tcPr>
                </a:tc>
                <a:tc>
                  <a:txBody>
                    <a:bodyPr/>
                    <a:lstStyle>
                      <a:lvl1pPr eaLnBrk="0" hangingPunct="0">
                        <a:spcBef>
                          <a:spcPct val="20000"/>
                        </a:spcBef>
                        <a:defRPr sz="1600">
                          <a:solidFill>
                            <a:schemeClr val="tx1"/>
                          </a:solidFill>
                          <a:latin typeface="Calibri" panose="020F0502020204030204" pitchFamily="34" charset="0"/>
                        </a:defRPr>
                      </a:lvl1pPr>
                      <a:lvl2pPr marL="742950" indent="-285750" eaLnBrk="0" hangingPunct="0">
                        <a:spcBef>
                          <a:spcPct val="20000"/>
                        </a:spcBef>
                        <a:defRPr sz="1600">
                          <a:solidFill>
                            <a:schemeClr val="tx1"/>
                          </a:solidFill>
                          <a:latin typeface="Calibri" panose="020F0502020204030204" pitchFamily="34" charset="0"/>
                        </a:defRPr>
                      </a:lvl2pPr>
                      <a:lvl3pPr marL="1143000" indent="-228600" eaLnBrk="0" hangingPunct="0">
                        <a:spcBef>
                          <a:spcPct val="20000"/>
                        </a:spcBef>
                        <a:defRPr sz="1600">
                          <a:solidFill>
                            <a:schemeClr val="tx1"/>
                          </a:solidFill>
                          <a:latin typeface="Calibri" panose="020F0502020204030204" pitchFamily="34" charset="0"/>
                        </a:defRPr>
                      </a:lvl3pPr>
                      <a:lvl4pPr marL="1600200" indent="-228600" eaLnBrk="0" hangingPunct="0">
                        <a:spcBef>
                          <a:spcPct val="20000"/>
                        </a:spcBef>
                        <a:defRPr sz="1600">
                          <a:solidFill>
                            <a:schemeClr val="tx1"/>
                          </a:solidFill>
                          <a:latin typeface="Calibri" panose="020F0502020204030204" pitchFamily="34" charset="0"/>
                        </a:defRPr>
                      </a:lvl4pPr>
                      <a:lvl5pPr marL="2057400" indent="-228600" eaLnBrk="0" hangingPunct="0">
                        <a:spcBef>
                          <a:spcPct val="20000"/>
                        </a:spcBef>
                        <a:defRPr sz="1600">
                          <a:solidFill>
                            <a:schemeClr val="tx1"/>
                          </a:solidFill>
                          <a:latin typeface="Calibri" panose="020F0502020204030204" pitchFamily="34" charset="0"/>
                        </a:defRPr>
                      </a:lvl5pPr>
                      <a:lvl6pPr marL="2514600" indent="-228600" eaLnBrk="0" fontAlgn="base" hangingPunct="0">
                        <a:spcBef>
                          <a:spcPct val="20000"/>
                        </a:spcBef>
                        <a:spcAft>
                          <a:spcPct val="0"/>
                        </a:spcAft>
                        <a:defRPr sz="1600">
                          <a:solidFill>
                            <a:schemeClr val="tx1"/>
                          </a:solidFill>
                          <a:latin typeface="Calibri" panose="020F0502020204030204" pitchFamily="34" charset="0"/>
                        </a:defRPr>
                      </a:lvl6pPr>
                      <a:lvl7pPr marL="2971800" indent="-228600" eaLnBrk="0" fontAlgn="base" hangingPunct="0">
                        <a:spcBef>
                          <a:spcPct val="20000"/>
                        </a:spcBef>
                        <a:spcAft>
                          <a:spcPct val="0"/>
                        </a:spcAft>
                        <a:defRPr sz="1600">
                          <a:solidFill>
                            <a:schemeClr val="tx1"/>
                          </a:solidFill>
                          <a:latin typeface="Calibri" panose="020F0502020204030204" pitchFamily="34" charset="0"/>
                        </a:defRPr>
                      </a:lvl7pPr>
                      <a:lvl8pPr marL="3429000" indent="-228600" eaLnBrk="0" fontAlgn="base" hangingPunct="0">
                        <a:spcBef>
                          <a:spcPct val="20000"/>
                        </a:spcBef>
                        <a:spcAft>
                          <a:spcPct val="0"/>
                        </a:spcAft>
                        <a:defRPr sz="1600">
                          <a:solidFill>
                            <a:schemeClr val="tx1"/>
                          </a:solidFill>
                          <a:latin typeface="Calibri" panose="020F0502020204030204" pitchFamily="34" charset="0"/>
                        </a:defRPr>
                      </a:lvl8pPr>
                      <a:lvl9pPr marL="3886200" indent="-228600" eaLnBrk="0" fontAlgn="base" hangingPunct="0">
                        <a:spcBef>
                          <a:spcPct val="20000"/>
                        </a:spcBef>
                        <a:spcAft>
                          <a:spcPct val="0"/>
                        </a:spcAft>
                        <a:defRPr sz="16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a:ln>
                            <a:noFill/>
                          </a:ln>
                          <a:solidFill>
                            <a:srgbClr val="001F5F"/>
                          </a:solidFill>
                          <a:effectLst/>
                          <a:latin typeface="Arial" panose="020B0604020202020204" pitchFamily="34" charset="0"/>
                          <a:cs typeface="Arial" panose="020B0604020202020204" pitchFamily="34" charset="0"/>
                        </a:rPr>
                        <a:t>65</a:t>
                      </a:r>
                      <a:endParaRPr kumimoji="0" lang="en-US" altLang="en-US" sz="15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4EEF9"/>
                    </a:solidFill>
                  </a:tcPr>
                </a:tc>
                <a:tc>
                  <a:txBody>
                    <a:bodyPr/>
                    <a:lstStyle>
                      <a:lvl1pPr eaLnBrk="0" hangingPunct="0">
                        <a:spcBef>
                          <a:spcPct val="20000"/>
                        </a:spcBef>
                        <a:defRPr sz="1600">
                          <a:solidFill>
                            <a:schemeClr val="tx1"/>
                          </a:solidFill>
                          <a:latin typeface="Calibri" panose="020F0502020204030204" pitchFamily="34" charset="0"/>
                        </a:defRPr>
                      </a:lvl1pPr>
                      <a:lvl2pPr marL="742950" indent="-285750" eaLnBrk="0" hangingPunct="0">
                        <a:spcBef>
                          <a:spcPct val="20000"/>
                        </a:spcBef>
                        <a:defRPr sz="1600">
                          <a:solidFill>
                            <a:schemeClr val="tx1"/>
                          </a:solidFill>
                          <a:latin typeface="Calibri" panose="020F0502020204030204" pitchFamily="34" charset="0"/>
                        </a:defRPr>
                      </a:lvl2pPr>
                      <a:lvl3pPr marL="1143000" indent="-228600" eaLnBrk="0" hangingPunct="0">
                        <a:spcBef>
                          <a:spcPct val="20000"/>
                        </a:spcBef>
                        <a:defRPr sz="1600">
                          <a:solidFill>
                            <a:schemeClr val="tx1"/>
                          </a:solidFill>
                          <a:latin typeface="Calibri" panose="020F0502020204030204" pitchFamily="34" charset="0"/>
                        </a:defRPr>
                      </a:lvl3pPr>
                      <a:lvl4pPr marL="1600200" indent="-228600" eaLnBrk="0" hangingPunct="0">
                        <a:spcBef>
                          <a:spcPct val="20000"/>
                        </a:spcBef>
                        <a:defRPr sz="1600">
                          <a:solidFill>
                            <a:schemeClr val="tx1"/>
                          </a:solidFill>
                          <a:latin typeface="Calibri" panose="020F0502020204030204" pitchFamily="34" charset="0"/>
                        </a:defRPr>
                      </a:lvl4pPr>
                      <a:lvl5pPr marL="2057400" indent="-228600" eaLnBrk="0" hangingPunct="0">
                        <a:spcBef>
                          <a:spcPct val="20000"/>
                        </a:spcBef>
                        <a:defRPr sz="1600">
                          <a:solidFill>
                            <a:schemeClr val="tx1"/>
                          </a:solidFill>
                          <a:latin typeface="Calibri" panose="020F0502020204030204" pitchFamily="34" charset="0"/>
                        </a:defRPr>
                      </a:lvl5pPr>
                      <a:lvl6pPr marL="2514600" indent="-228600" eaLnBrk="0" fontAlgn="base" hangingPunct="0">
                        <a:spcBef>
                          <a:spcPct val="20000"/>
                        </a:spcBef>
                        <a:spcAft>
                          <a:spcPct val="0"/>
                        </a:spcAft>
                        <a:defRPr sz="1600">
                          <a:solidFill>
                            <a:schemeClr val="tx1"/>
                          </a:solidFill>
                          <a:latin typeface="Calibri" panose="020F0502020204030204" pitchFamily="34" charset="0"/>
                        </a:defRPr>
                      </a:lvl6pPr>
                      <a:lvl7pPr marL="2971800" indent="-228600" eaLnBrk="0" fontAlgn="base" hangingPunct="0">
                        <a:spcBef>
                          <a:spcPct val="20000"/>
                        </a:spcBef>
                        <a:spcAft>
                          <a:spcPct val="0"/>
                        </a:spcAft>
                        <a:defRPr sz="1600">
                          <a:solidFill>
                            <a:schemeClr val="tx1"/>
                          </a:solidFill>
                          <a:latin typeface="Calibri" panose="020F0502020204030204" pitchFamily="34" charset="0"/>
                        </a:defRPr>
                      </a:lvl7pPr>
                      <a:lvl8pPr marL="3429000" indent="-228600" eaLnBrk="0" fontAlgn="base" hangingPunct="0">
                        <a:spcBef>
                          <a:spcPct val="20000"/>
                        </a:spcBef>
                        <a:spcAft>
                          <a:spcPct val="0"/>
                        </a:spcAft>
                        <a:defRPr sz="1600">
                          <a:solidFill>
                            <a:schemeClr val="tx1"/>
                          </a:solidFill>
                          <a:latin typeface="Calibri" panose="020F0502020204030204" pitchFamily="34" charset="0"/>
                        </a:defRPr>
                      </a:lvl8pPr>
                      <a:lvl9pPr marL="3886200" indent="-228600" eaLnBrk="0" fontAlgn="base" hangingPunct="0">
                        <a:spcBef>
                          <a:spcPct val="20000"/>
                        </a:spcBef>
                        <a:spcAft>
                          <a:spcPct val="0"/>
                        </a:spcAft>
                        <a:defRPr sz="16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a:ln>
                            <a:noFill/>
                          </a:ln>
                          <a:solidFill>
                            <a:srgbClr val="001F5F"/>
                          </a:solidFill>
                          <a:effectLst/>
                          <a:latin typeface="Arial" panose="020B0604020202020204" pitchFamily="34" charset="0"/>
                          <a:cs typeface="Arial" panose="020B0604020202020204" pitchFamily="34" charset="0"/>
                        </a:rPr>
                        <a:t>9</a:t>
                      </a:r>
                      <a:endParaRPr kumimoji="0" lang="en-US" altLang="en-US" sz="15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4EEF9"/>
                    </a:solidFill>
                  </a:tcPr>
                </a:tc>
                <a:tc>
                  <a:txBody>
                    <a:bodyPr/>
                    <a:lstStyle>
                      <a:lvl1pPr marL="1588" eaLnBrk="0" hangingPunct="0">
                        <a:spcBef>
                          <a:spcPct val="20000"/>
                        </a:spcBef>
                        <a:defRPr sz="1600">
                          <a:solidFill>
                            <a:schemeClr val="tx1"/>
                          </a:solidFill>
                          <a:latin typeface="Calibri" panose="020F0502020204030204" pitchFamily="34" charset="0"/>
                        </a:defRPr>
                      </a:lvl1pPr>
                      <a:lvl2pPr marL="742950" indent="-285750" eaLnBrk="0" hangingPunct="0">
                        <a:spcBef>
                          <a:spcPct val="20000"/>
                        </a:spcBef>
                        <a:defRPr sz="1600">
                          <a:solidFill>
                            <a:schemeClr val="tx1"/>
                          </a:solidFill>
                          <a:latin typeface="Calibri" panose="020F0502020204030204" pitchFamily="34" charset="0"/>
                        </a:defRPr>
                      </a:lvl2pPr>
                      <a:lvl3pPr marL="1143000" indent="-228600" eaLnBrk="0" hangingPunct="0">
                        <a:spcBef>
                          <a:spcPct val="20000"/>
                        </a:spcBef>
                        <a:defRPr sz="1600">
                          <a:solidFill>
                            <a:schemeClr val="tx1"/>
                          </a:solidFill>
                          <a:latin typeface="Calibri" panose="020F0502020204030204" pitchFamily="34" charset="0"/>
                        </a:defRPr>
                      </a:lvl3pPr>
                      <a:lvl4pPr marL="1600200" indent="-228600" eaLnBrk="0" hangingPunct="0">
                        <a:spcBef>
                          <a:spcPct val="20000"/>
                        </a:spcBef>
                        <a:defRPr sz="1600">
                          <a:solidFill>
                            <a:schemeClr val="tx1"/>
                          </a:solidFill>
                          <a:latin typeface="Calibri" panose="020F0502020204030204" pitchFamily="34" charset="0"/>
                        </a:defRPr>
                      </a:lvl4pPr>
                      <a:lvl5pPr marL="2057400" indent="-228600" eaLnBrk="0" hangingPunct="0">
                        <a:spcBef>
                          <a:spcPct val="20000"/>
                        </a:spcBef>
                        <a:defRPr sz="1600">
                          <a:solidFill>
                            <a:schemeClr val="tx1"/>
                          </a:solidFill>
                          <a:latin typeface="Calibri" panose="020F0502020204030204" pitchFamily="34" charset="0"/>
                        </a:defRPr>
                      </a:lvl5pPr>
                      <a:lvl6pPr marL="2514600" indent="-228600" eaLnBrk="0" fontAlgn="base" hangingPunct="0">
                        <a:spcBef>
                          <a:spcPct val="20000"/>
                        </a:spcBef>
                        <a:spcAft>
                          <a:spcPct val="0"/>
                        </a:spcAft>
                        <a:defRPr sz="1600">
                          <a:solidFill>
                            <a:schemeClr val="tx1"/>
                          </a:solidFill>
                          <a:latin typeface="Calibri" panose="020F0502020204030204" pitchFamily="34" charset="0"/>
                        </a:defRPr>
                      </a:lvl6pPr>
                      <a:lvl7pPr marL="2971800" indent="-228600" eaLnBrk="0" fontAlgn="base" hangingPunct="0">
                        <a:spcBef>
                          <a:spcPct val="20000"/>
                        </a:spcBef>
                        <a:spcAft>
                          <a:spcPct val="0"/>
                        </a:spcAft>
                        <a:defRPr sz="1600">
                          <a:solidFill>
                            <a:schemeClr val="tx1"/>
                          </a:solidFill>
                          <a:latin typeface="Calibri" panose="020F0502020204030204" pitchFamily="34" charset="0"/>
                        </a:defRPr>
                      </a:lvl7pPr>
                      <a:lvl8pPr marL="3429000" indent="-228600" eaLnBrk="0" fontAlgn="base" hangingPunct="0">
                        <a:spcBef>
                          <a:spcPct val="20000"/>
                        </a:spcBef>
                        <a:spcAft>
                          <a:spcPct val="0"/>
                        </a:spcAft>
                        <a:defRPr sz="1600">
                          <a:solidFill>
                            <a:schemeClr val="tx1"/>
                          </a:solidFill>
                          <a:latin typeface="Calibri" panose="020F0502020204030204" pitchFamily="34" charset="0"/>
                        </a:defRPr>
                      </a:lvl8pPr>
                      <a:lvl9pPr marL="3886200" indent="-228600" eaLnBrk="0" fontAlgn="base" hangingPunct="0">
                        <a:spcBef>
                          <a:spcPct val="20000"/>
                        </a:spcBef>
                        <a:spcAft>
                          <a:spcPct val="0"/>
                        </a:spcAft>
                        <a:defRPr sz="1600">
                          <a:solidFill>
                            <a:schemeClr val="tx1"/>
                          </a:solidFill>
                          <a:latin typeface="Calibri" panose="020F0502020204030204" pitchFamily="34" charset="0"/>
                        </a:defRPr>
                      </a:lvl9pPr>
                    </a:lstStyle>
                    <a:p>
                      <a:pPr marL="1588"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a:ln>
                            <a:noFill/>
                          </a:ln>
                          <a:solidFill>
                            <a:srgbClr val="001F5F"/>
                          </a:solidFill>
                          <a:effectLst/>
                          <a:latin typeface="Arial" panose="020B0604020202020204" pitchFamily="34" charset="0"/>
                          <a:cs typeface="Arial" panose="020B0604020202020204" pitchFamily="34" charset="0"/>
                        </a:rPr>
                        <a:t>1</a:t>
                      </a:r>
                      <a:endParaRPr kumimoji="0" lang="en-US" altLang="en-US" sz="15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4EEF9"/>
                    </a:solidFill>
                  </a:tcPr>
                </a:tc>
                <a:extLst>
                  <a:ext uri="{0D108BD9-81ED-4DB2-BD59-A6C34878D82A}">
                    <a16:rowId xmlns:a16="http://schemas.microsoft.com/office/drawing/2014/main" val="2802502548"/>
                  </a:ext>
                </a:extLst>
              </a:tr>
              <a:tr h="274987">
                <a:tc vMerge="1">
                  <a:txBody>
                    <a:bodyPr/>
                    <a:lstStyle/>
                    <a:p>
                      <a:endParaRPr lang="en-US"/>
                    </a:p>
                  </a:txBody>
                  <a:tcPr/>
                </a:tc>
                <a:tc>
                  <a:txBody>
                    <a:bodyPr/>
                    <a:lstStyle>
                      <a:lvl1pPr marL="146050" eaLnBrk="0" hangingPunct="0">
                        <a:spcBef>
                          <a:spcPct val="20000"/>
                        </a:spcBef>
                        <a:defRPr sz="1600">
                          <a:solidFill>
                            <a:schemeClr val="tx1"/>
                          </a:solidFill>
                          <a:latin typeface="Calibri" panose="020F0502020204030204" pitchFamily="34" charset="0"/>
                        </a:defRPr>
                      </a:lvl1pPr>
                      <a:lvl2pPr marL="742950" indent="-285750" eaLnBrk="0" hangingPunct="0">
                        <a:spcBef>
                          <a:spcPct val="20000"/>
                        </a:spcBef>
                        <a:defRPr sz="1600">
                          <a:solidFill>
                            <a:schemeClr val="tx1"/>
                          </a:solidFill>
                          <a:latin typeface="Calibri" panose="020F0502020204030204" pitchFamily="34" charset="0"/>
                        </a:defRPr>
                      </a:lvl2pPr>
                      <a:lvl3pPr marL="1143000" indent="-228600" eaLnBrk="0" hangingPunct="0">
                        <a:spcBef>
                          <a:spcPct val="20000"/>
                        </a:spcBef>
                        <a:defRPr sz="1600">
                          <a:solidFill>
                            <a:schemeClr val="tx1"/>
                          </a:solidFill>
                          <a:latin typeface="Calibri" panose="020F0502020204030204" pitchFamily="34" charset="0"/>
                        </a:defRPr>
                      </a:lvl3pPr>
                      <a:lvl4pPr marL="1600200" indent="-228600" eaLnBrk="0" hangingPunct="0">
                        <a:spcBef>
                          <a:spcPct val="20000"/>
                        </a:spcBef>
                        <a:defRPr sz="1600">
                          <a:solidFill>
                            <a:schemeClr val="tx1"/>
                          </a:solidFill>
                          <a:latin typeface="Calibri" panose="020F0502020204030204" pitchFamily="34" charset="0"/>
                        </a:defRPr>
                      </a:lvl4pPr>
                      <a:lvl5pPr marL="2057400" indent="-228600" eaLnBrk="0" hangingPunct="0">
                        <a:spcBef>
                          <a:spcPct val="20000"/>
                        </a:spcBef>
                        <a:defRPr sz="1600">
                          <a:solidFill>
                            <a:schemeClr val="tx1"/>
                          </a:solidFill>
                          <a:latin typeface="Calibri" panose="020F0502020204030204" pitchFamily="34" charset="0"/>
                        </a:defRPr>
                      </a:lvl5pPr>
                      <a:lvl6pPr marL="2514600" indent="-228600" eaLnBrk="0" fontAlgn="base" hangingPunct="0">
                        <a:spcBef>
                          <a:spcPct val="20000"/>
                        </a:spcBef>
                        <a:spcAft>
                          <a:spcPct val="0"/>
                        </a:spcAft>
                        <a:defRPr sz="1600">
                          <a:solidFill>
                            <a:schemeClr val="tx1"/>
                          </a:solidFill>
                          <a:latin typeface="Calibri" panose="020F0502020204030204" pitchFamily="34" charset="0"/>
                        </a:defRPr>
                      </a:lvl6pPr>
                      <a:lvl7pPr marL="2971800" indent="-228600" eaLnBrk="0" fontAlgn="base" hangingPunct="0">
                        <a:spcBef>
                          <a:spcPct val="20000"/>
                        </a:spcBef>
                        <a:spcAft>
                          <a:spcPct val="0"/>
                        </a:spcAft>
                        <a:defRPr sz="1600">
                          <a:solidFill>
                            <a:schemeClr val="tx1"/>
                          </a:solidFill>
                          <a:latin typeface="Calibri" panose="020F0502020204030204" pitchFamily="34" charset="0"/>
                        </a:defRPr>
                      </a:lvl7pPr>
                      <a:lvl8pPr marL="3429000" indent="-228600" eaLnBrk="0" fontAlgn="base" hangingPunct="0">
                        <a:spcBef>
                          <a:spcPct val="20000"/>
                        </a:spcBef>
                        <a:spcAft>
                          <a:spcPct val="0"/>
                        </a:spcAft>
                        <a:defRPr sz="1600">
                          <a:solidFill>
                            <a:schemeClr val="tx1"/>
                          </a:solidFill>
                          <a:latin typeface="Calibri" panose="020F0502020204030204" pitchFamily="34" charset="0"/>
                        </a:defRPr>
                      </a:lvl8pPr>
                      <a:lvl9pPr marL="3886200" indent="-228600" eaLnBrk="0" fontAlgn="base" hangingPunct="0">
                        <a:spcBef>
                          <a:spcPct val="20000"/>
                        </a:spcBef>
                        <a:spcAft>
                          <a:spcPct val="0"/>
                        </a:spcAft>
                        <a:defRPr sz="1600">
                          <a:solidFill>
                            <a:schemeClr val="tx1"/>
                          </a:solidFill>
                          <a:latin typeface="Calibri" panose="020F0502020204030204" pitchFamily="34" charset="0"/>
                        </a:defRPr>
                      </a:lvl9pPr>
                    </a:lstStyle>
                    <a:p>
                      <a:pPr marL="146050" marR="0" lvl="0" indent="0" algn="l"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a:ln>
                            <a:noFill/>
                          </a:ln>
                          <a:solidFill>
                            <a:srgbClr val="001F5F"/>
                          </a:solidFill>
                          <a:effectLst/>
                          <a:latin typeface="Arial" panose="020B0604020202020204" pitchFamily="34" charset="0"/>
                          <a:cs typeface="Arial" panose="020B0604020202020204" pitchFamily="34" charset="0"/>
                        </a:rPr>
                        <a:t>Nausea</a:t>
                      </a:r>
                      <a:endParaRPr kumimoji="0" lang="en-US" altLang="en-US" sz="15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4EEF9"/>
                    </a:solidFill>
                  </a:tcPr>
                </a:tc>
                <a:tc>
                  <a:txBody>
                    <a:bodyPr/>
                    <a:lstStyle>
                      <a:lvl1pPr eaLnBrk="0" hangingPunct="0">
                        <a:spcBef>
                          <a:spcPct val="20000"/>
                        </a:spcBef>
                        <a:defRPr sz="1600">
                          <a:solidFill>
                            <a:schemeClr val="tx1"/>
                          </a:solidFill>
                          <a:latin typeface="Calibri" panose="020F0502020204030204" pitchFamily="34" charset="0"/>
                        </a:defRPr>
                      </a:lvl1pPr>
                      <a:lvl2pPr marL="742950" indent="-285750" eaLnBrk="0" hangingPunct="0">
                        <a:spcBef>
                          <a:spcPct val="20000"/>
                        </a:spcBef>
                        <a:defRPr sz="1600">
                          <a:solidFill>
                            <a:schemeClr val="tx1"/>
                          </a:solidFill>
                          <a:latin typeface="Calibri" panose="020F0502020204030204" pitchFamily="34" charset="0"/>
                        </a:defRPr>
                      </a:lvl2pPr>
                      <a:lvl3pPr marL="1143000" indent="-228600" eaLnBrk="0" hangingPunct="0">
                        <a:spcBef>
                          <a:spcPct val="20000"/>
                        </a:spcBef>
                        <a:defRPr sz="1600">
                          <a:solidFill>
                            <a:schemeClr val="tx1"/>
                          </a:solidFill>
                          <a:latin typeface="Calibri" panose="020F0502020204030204" pitchFamily="34" charset="0"/>
                        </a:defRPr>
                      </a:lvl3pPr>
                      <a:lvl4pPr marL="1600200" indent="-228600" eaLnBrk="0" hangingPunct="0">
                        <a:spcBef>
                          <a:spcPct val="20000"/>
                        </a:spcBef>
                        <a:defRPr sz="1600">
                          <a:solidFill>
                            <a:schemeClr val="tx1"/>
                          </a:solidFill>
                          <a:latin typeface="Calibri" panose="020F0502020204030204" pitchFamily="34" charset="0"/>
                        </a:defRPr>
                      </a:lvl4pPr>
                      <a:lvl5pPr marL="2057400" indent="-228600" eaLnBrk="0" hangingPunct="0">
                        <a:spcBef>
                          <a:spcPct val="20000"/>
                        </a:spcBef>
                        <a:defRPr sz="1600">
                          <a:solidFill>
                            <a:schemeClr val="tx1"/>
                          </a:solidFill>
                          <a:latin typeface="Calibri" panose="020F0502020204030204" pitchFamily="34" charset="0"/>
                        </a:defRPr>
                      </a:lvl5pPr>
                      <a:lvl6pPr marL="2514600" indent="-228600" eaLnBrk="0" fontAlgn="base" hangingPunct="0">
                        <a:spcBef>
                          <a:spcPct val="20000"/>
                        </a:spcBef>
                        <a:spcAft>
                          <a:spcPct val="0"/>
                        </a:spcAft>
                        <a:defRPr sz="1600">
                          <a:solidFill>
                            <a:schemeClr val="tx1"/>
                          </a:solidFill>
                          <a:latin typeface="Calibri" panose="020F0502020204030204" pitchFamily="34" charset="0"/>
                        </a:defRPr>
                      </a:lvl6pPr>
                      <a:lvl7pPr marL="2971800" indent="-228600" eaLnBrk="0" fontAlgn="base" hangingPunct="0">
                        <a:spcBef>
                          <a:spcPct val="20000"/>
                        </a:spcBef>
                        <a:spcAft>
                          <a:spcPct val="0"/>
                        </a:spcAft>
                        <a:defRPr sz="1600">
                          <a:solidFill>
                            <a:schemeClr val="tx1"/>
                          </a:solidFill>
                          <a:latin typeface="Calibri" panose="020F0502020204030204" pitchFamily="34" charset="0"/>
                        </a:defRPr>
                      </a:lvl7pPr>
                      <a:lvl8pPr marL="3429000" indent="-228600" eaLnBrk="0" fontAlgn="base" hangingPunct="0">
                        <a:spcBef>
                          <a:spcPct val="20000"/>
                        </a:spcBef>
                        <a:spcAft>
                          <a:spcPct val="0"/>
                        </a:spcAft>
                        <a:defRPr sz="1600">
                          <a:solidFill>
                            <a:schemeClr val="tx1"/>
                          </a:solidFill>
                          <a:latin typeface="Calibri" panose="020F0502020204030204" pitchFamily="34" charset="0"/>
                        </a:defRPr>
                      </a:lvl8pPr>
                      <a:lvl9pPr marL="3886200" indent="-228600" eaLnBrk="0" fontAlgn="base" hangingPunct="0">
                        <a:spcBef>
                          <a:spcPct val="20000"/>
                        </a:spcBef>
                        <a:spcAft>
                          <a:spcPct val="0"/>
                        </a:spcAft>
                        <a:defRPr sz="16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a:ln>
                            <a:noFill/>
                          </a:ln>
                          <a:solidFill>
                            <a:srgbClr val="001F5F"/>
                          </a:solidFill>
                          <a:effectLst/>
                          <a:latin typeface="Arial" panose="020B0604020202020204" pitchFamily="34" charset="0"/>
                          <a:cs typeface="Arial" panose="020B0604020202020204" pitchFamily="34" charset="0"/>
                        </a:rPr>
                        <a:t>58</a:t>
                      </a:r>
                      <a:endParaRPr kumimoji="0" lang="en-US" altLang="en-US" sz="15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4EEF9"/>
                    </a:solidFill>
                  </a:tcPr>
                </a:tc>
                <a:tc>
                  <a:txBody>
                    <a:bodyPr/>
                    <a:lstStyle>
                      <a:lvl1pPr eaLnBrk="0" hangingPunct="0">
                        <a:spcBef>
                          <a:spcPct val="20000"/>
                        </a:spcBef>
                        <a:defRPr sz="1600">
                          <a:solidFill>
                            <a:schemeClr val="tx1"/>
                          </a:solidFill>
                          <a:latin typeface="Calibri" panose="020F0502020204030204" pitchFamily="34" charset="0"/>
                        </a:defRPr>
                      </a:lvl1pPr>
                      <a:lvl2pPr marL="742950" indent="-285750" eaLnBrk="0" hangingPunct="0">
                        <a:spcBef>
                          <a:spcPct val="20000"/>
                        </a:spcBef>
                        <a:defRPr sz="1600">
                          <a:solidFill>
                            <a:schemeClr val="tx1"/>
                          </a:solidFill>
                          <a:latin typeface="Calibri" panose="020F0502020204030204" pitchFamily="34" charset="0"/>
                        </a:defRPr>
                      </a:lvl2pPr>
                      <a:lvl3pPr marL="1143000" indent="-228600" eaLnBrk="0" hangingPunct="0">
                        <a:spcBef>
                          <a:spcPct val="20000"/>
                        </a:spcBef>
                        <a:defRPr sz="1600">
                          <a:solidFill>
                            <a:schemeClr val="tx1"/>
                          </a:solidFill>
                          <a:latin typeface="Calibri" panose="020F0502020204030204" pitchFamily="34" charset="0"/>
                        </a:defRPr>
                      </a:lvl3pPr>
                      <a:lvl4pPr marL="1600200" indent="-228600" eaLnBrk="0" hangingPunct="0">
                        <a:spcBef>
                          <a:spcPct val="20000"/>
                        </a:spcBef>
                        <a:defRPr sz="1600">
                          <a:solidFill>
                            <a:schemeClr val="tx1"/>
                          </a:solidFill>
                          <a:latin typeface="Calibri" panose="020F0502020204030204" pitchFamily="34" charset="0"/>
                        </a:defRPr>
                      </a:lvl4pPr>
                      <a:lvl5pPr marL="2057400" indent="-228600" eaLnBrk="0" hangingPunct="0">
                        <a:spcBef>
                          <a:spcPct val="20000"/>
                        </a:spcBef>
                        <a:defRPr sz="1600">
                          <a:solidFill>
                            <a:schemeClr val="tx1"/>
                          </a:solidFill>
                          <a:latin typeface="Calibri" panose="020F0502020204030204" pitchFamily="34" charset="0"/>
                        </a:defRPr>
                      </a:lvl5pPr>
                      <a:lvl6pPr marL="2514600" indent="-228600" eaLnBrk="0" fontAlgn="base" hangingPunct="0">
                        <a:spcBef>
                          <a:spcPct val="20000"/>
                        </a:spcBef>
                        <a:spcAft>
                          <a:spcPct val="0"/>
                        </a:spcAft>
                        <a:defRPr sz="1600">
                          <a:solidFill>
                            <a:schemeClr val="tx1"/>
                          </a:solidFill>
                          <a:latin typeface="Calibri" panose="020F0502020204030204" pitchFamily="34" charset="0"/>
                        </a:defRPr>
                      </a:lvl6pPr>
                      <a:lvl7pPr marL="2971800" indent="-228600" eaLnBrk="0" fontAlgn="base" hangingPunct="0">
                        <a:spcBef>
                          <a:spcPct val="20000"/>
                        </a:spcBef>
                        <a:spcAft>
                          <a:spcPct val="0"/>
                        </a:spcAft>
                        <a:defRPr sz="1600">
                          <a:solidFill>
                            <a:schemeClr val="tx1"/>
                          </a:solidFill>
                          <a:latin typeface="Calibri" panose="020F0502020204030204" pitchFamily="34" charset="0"/>
                        </a:defRPr>
                      </a:lvl7pPr>
                      <a:lvl8pPr marL="3429000" indent="-228600" eaLnBrk="0" fontAlgn="base" hangingPunct="0">
                        <a:spcBef>
                          <a:spcPct val="20000"/>
                        </a:spcBef>
                        <a:spcAft>
                          <a:spcPct val="0"/>
                        </a:spcAft>
                        <a:defRPr sz="1600">
                          <a:solidFill>
                            <a:schemeClr val="tx1"/>
                          </a:solidFill>
                          <a:latin typeface="Calibri" panose="020F0502020204030204" pitchFamily="34" charset="0"/>
                        </a:defRPr>
                      </a:lvl8pPr>
                      <a:lvl9pPr marL="3886200" indent="-228600" eaLnBrk="0" fontAlgn="base" hangingPunct="0">
                        <a:spcBef>
                          <a:spcPct val="20000"/>
                        </a:spcBef>
                        <a:spcAft>
                          <a:spcPct val="0"/>
                        </a:spcAft>
                        <a:defRPr sz="16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a:ln>
                            <a:noFill/>
                          </a:ln>
                          <a:solidFill>
                            <a:srgbClr val="001F5F"/>
                          </a:solidFill>
                          <a:effectLst/>
                          <a:latin typeface="Arial" panose="020B0604020202020204" pitchFamily="34" charset="0"/>
                          <a:cs typeface="Arial" panose="020B0604020202020204" pitchFamily="34" charset="0"/>
                        </a:rPr>
                        <a:t>4</a:t>
                      </a:r>
                      <a:endParaRPr kumimoji="0" lang="en-US" altLang="en-US" sz="15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4EEF9"/>
                    </a:solidFill>
                  </a:tcPr>
                </a:tc>
                <a:tc>
                  <a:txBody>
                    <a:bodyPr/>
                    <a:lstStyle>
                      <a:lvl1pPr marL="1588" eaLnBrk="0" hangingPunct="0">
                        <a:spcBef>
                          <a:spcPct val="20000"/>
                        </a:spcBef>
                        <a:defRPr sz="1600">
                          <a:solidFill>
                            <a:schemeClr val="tx1"/>
                          </a:solidFill>
                          <a:latin typeface="Calibri" panose="020F0502020204030204" pitchFamily="34" charset="0"/>
                        </a:defRPr>
                      </a:lvl1pPr>
                      <a:lvl2pPr marL="742950" indent="-285750" eaLnBrk="0" hangingPunct="0">
                        <a:spcBef>
                          <a:spcPct val="20000"/>
                        </a:spcBef>
                        <a:defRPr sz="1600">
                          <a:solidFill>
                            <a:schemeClr val="tx1"/>
                          </a:solidFill>
                          <a:latin typeface="Calibri" panose="020F0502020204030204" pitchFamily="34" charset="0"/>
                        </a:defRPr>
                      </a:lvl2pPr>
                      <a:lvl3pPr marL="1143000" indent="-228600" eaLnBrk="0" hangingPunct="0">
                        <a:spcBef>
                          <a:spcPct val="20000"/>
                        </a:spcBef>
                        <a:defRPr sz="1600">
                          <a:solidFill>
                            <a:schemeClr val="tx1"/>
                          </a:solidFill>
                          <a:latin typeface="Calibri" panose="020F0502020204030204" pitchFamily="34" charset="0"/>
                        </a:defRPr>
                      </a:lvl3pPr>
                      <a:lvl4pPr marL="1600200" indent="-228600" eaLnBrk="0" hangingPunct="0">
                        <a:spcBef>
                          <a:spcPct val="20000"/>
                        </a:spcBef>
                        <a:defRPr sz="1600">
                          <a:solidFill>
                            <a:schemeClr val="tx1"/>
                          </a:solidFill>
                          <a:latin typeface="Calibri" panose="020F0502020204030204" pitchFamily="34" charset="0"/>
                        </a:defRPr>
                      </a:lvl4pPr>
                      <a:lvl5pPr marL="2057400" indent="-228600" eaLnBrk="0" hangingPunct="0">
                        <a:spcBef>
                          <a:spcPct val="20000"/>
                        </a:spcBef>
                        <a:defRPr sz="1600">
                          <a:solidFill>
                            <a:schemeClr val="tx1"/>
                          </a:solidFill>
                          <a:latin typeface="Calibri" panose="020F0502020204030204" pitchFamily="34" charset="0"/>
                        </a:defRPr>
                      </a:lvl5pPr>
                      <a:lvl6pPr marL="2514600" indent="-228600" eaLnBrk="0" fontAlgn="base" hangingPunct="0">
                        <a:spcBef>
                          <a:spcPct val="20000"/>
                        </a:spcBef>
                        <a:spcAft>
                          <a:spcPct val="0"/>
                        </a:spcAft>
                        <a:defRPr sz="1600">
                          <a:solidFill>
                            <a:schemeClr val="tx1"/>
                          </a:solidFill>
                          <a:latin typeface="Calibri" panose="020F0502020204030204" pitchFamily="34" charset="0"/>
                        </a:defRPr>
                      </a:lvl6pPr>
                      <a:lvl7pPr marL="2971800" indent="-228600" eaLnBrk="0" fontAlgn="base" hangingPunct="0">
                        <a:spcBef>
                          <a:spcPct val="20000"/>
                        </a:spcBef>
                        <a:spcAft>
                          <a:spcPct val="0"/>
                        </a:spcAft>
                        <a:defRPr sz="1600">
                          <a:solidFill>
                            <a:schemeClr val="tx1"/>
                          </a:solidFill>
                          <a:latin typeface="Calibri" panose="020F0502020204030204" pitchFamily="34" charset="0"/>
                        </a:defRPr>
                      </a:lvl7pPr>
                      <a:lvl8pPr marL="3429000" indent="-228600" eaLnBrk="0" fontAlgn="base" hangingPunct="0">
                        <a:spcBef>
                          <a:spcPct val="20000"/>
                        </a:spcBef>
                        <a:spcAft>
                          <a:spcPct val="0"/>
                        </a:spcAft>
                        <a:defRPr sz="1600">
                          <a:solidFill>
                            <a:schemeClr val="tx1"/>
                          </a:solidFill>
                          <a:latin typeface="Calibri" panose="020F0502020204030204" pitchFamily="34" charset="0"/>
                        </a:defRPr>
                      </a:lvl8pPr>
                      <a:lvl9pPr marL="3886200" indent="-228600" eaLnBrk="0" fontAlgn="base" hangingPunct="0">
                        <a:spcBef>
                          <a:spcPct val="20000"/>
                        </a:spcBef>
                        <a:spcAft>
                          <a:spcPct val="0"/>
                        </a:spcAft>
                        <a:defRPr sz="1600">
                          <a:solidFill>
                            <a:schemeClr val="tx1"/>
                          </a:solidFill>
                          <a:latin typeface="Calibri" panose="020F0502020204030204" pitchFamily="34" charset="0"/>
                        </a:defRPr>
                      </a:lvl9pPr>
                    </a:lstStyle>
                    <a:p>
                      <a:pPr marL="1588"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rgbClr val="001F5F"/>
                          </a:solidFill>
                          <a:effectLst/>
                          <a:latin typeface="Arial" panose="020B0604020202020204" pitchFamily="34" charset="0"/>
                          <a:cs typeface="Arial" panose="020B0604020202020204" pitchFamily="34" charset="0"/>
                        </a:rPr>
                        <a:t>0</a:t>
                      </a:r>
                      <a:endParaRPr kumimoji="0" lang="en-US" altLang="en-US" sz="15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4EEF9"/>
                    </a:solidFill>
                  </a:tcPr>
                </a:tc>
                <a:extLst>
                  <a:ext uri="{0D108BD9-81ED-4DB2-BD59-A6C34878D82A}">
                    <a16:rowId xmlns:a16="http://schemas.microsoft.com/office/drawing/2014/main" val="3109767194"/>
                  </a:ext>
                </a:extLst>
              </a:tr>
              <a:tr h="274987">
                <a:tc vMerge="1">
                  <a:txBody>
                    <a:bodyPr/>
                    <a:lstStyle/>
                    <a:p>
                      <a:endParaRPr lang="en-US"/>
                    </a:p>
                  </a:txBody>
                  <a:tcPr/>
                </a:tc>
                <a:tc>
                  <a:txBody>
                    <a:bodyPr/>
                    <a:lstStyle>
                      <a:lvl1pPr marL="146050" eaLnBrk="0" hangingPunct="0">
                        <a:spcBef>
                          <a:spcPct val="20000"/>
                        </a:spcBef>
                        <a:defRPr sz="1600">
                          <a:solidFill>
                            <a:schemeClr val="tx1"/>
                          </a:solidFill>
                          <a:latin typeface="Calibri" panose="020F0502020204030204" pitchFamily="34" charset="0"/>
                        </a:defRPr>
                      </a:lvl1pPr>
                      <a:lvl2pPr marL="742950" indent="-285750" eaLnBrk="0" hangingPunct="0">
                        <a:spcBef>
                          <a:spcPct val="20000"/>
                        </a:spcBef>
                        <a:defRPr sz="1600">
                          <a:solidFill>
                            <a:schemeClr val="tx1"/>
                          </a:solidFill>
                          <a:latin typeface="Calibri" panose="020F0502020204030204" pitchFamily="34" charset="0"/>
                        </a:defRPr>
                      </a:lvl2pPr>
                      <a:lvl3pPr marL="1143000" indent="-228600" eaLnBrk="0" hangingPunct="0">
                        <a:spcBef>
                          <a:spcPct val="20000"/>
                        </a:spcBef>
                        <a:defRPr sz="1600">
                          <a:solidFill>
                            <a:schemeClr val="tx1"/>
                          </a:solidFill>
                          <a:latin typeface="Calibri" panose="020F0502020204030204" pitchFamily="34" charset="0"/>
                        </a:defRPr>
                      </a:lvl3pPr>
                      <a:lvl4pPr marL="1600200" indent="-228600" eaLnBrk="0" hangingPunct="0">
                        <a:spcBef>
                          <a:spcPct val="20000"/>
                        </a:spcBef>
                        <a:defRPr sz="1600">
                          <a:solidFill>
                            <a:schemeClr val="tx1"/>
                          </a:solidFill>
                          <a:latin typeface="Calibri" panose="020F0502020204030204" pitchFamily="34" charset="0"/>
                        </a:defRPr>
                      </a:lvl4pPr>
                      <a:lvl5pPr marL="2057400" indent="-228600" eaLnBrk="0" hangingPunct="0">
                        <a:spcBef>
                          <a:spcPct val="20000"/>
                        </a:spcBef>
                        <a:defRPr sz="1600">
                          <a:solidFill>
                            <a:schemeClr val="tx1"/>
                          </a:solidFill>
                          <a:latin typeface="Calibri" panose="020F0502020204030204" pitchFamily="34" charset="0"/>
                        </a:defRPr>
                      </a:lvl5pPr>
                      <a:lvl6pPr marL="2514600" indent="-228600" eaLnBrk="0" fontAlgn="base" hangingPunct="0">
                        <a:spcBef>
                          <a:spcPct val="20000"/>
                        </a:spcBef>
                        <a:spcAft>
                          <a:spcPct val="0"/>
                        </a:spcAft>
                        <a:defRPr sz="1600">
                          <a:solidFill>
                            <a:schemeClr val="tx1"/>
                          </a:solidFill>
                          <a:latin typeface="Calibri" panose="020F0502020204030204" pitchFamily="34" charset="0"/>
                        </a:defRPr>
                      </a:lvl6pPr>
                      <a:lvl7pPr marL="2971800" indent="-228600" eaLnBrk="0" fontAlgn="base" hangingPunct="0">
                        <a:spcBef>
                          <a:spcPct val="20000"/>
                        </a:spcBef>
                        <a:spcAft>
                          <a:spcPct val="0"/>
                        </a:spcAft>
                        <a:defRPr sz="1600">
                          <a:solidFill>
                            <a:schemeClr val="tx1"/>
                          </a:solidFill>
                          <a:latin typeface="Calibri" panose="020F0502020204030204" pitchFamily="34" charset="0"/>
                        </a:defRPr>
                      </a:lvl7pPr>
                      <a:lvl8pPr marL="3429000" indent="-228600" eaLnBrk="0" fontAlgn="base" hangingPunct="0">
                        <a:spcBef>
                          <a:spcPct val="20000"/>
                        </a:spcBef>
                        <a:spcAft>
                          <a:spcPct val="0"/>
                        </a:spcAft>
                        <a:defRPr sz="1600">
                          <a:solidFill>
                            <a:schemeClr val="tx1"/>
                          </a:solidFill>
                          <a:latin typeface="Calibri" panose="020F0502020204030204" pitchFamily="34" charset="0"/>
                        </a:defRPr>
                      </a:lvl8pPr>
                      <a:lvl9pPr marL="3886200" indent="-228600" eaLnBrk="0" fontAlgn="base" hangingPunct="0">
                        <a:spcBef>
                          <a:spcPct val="20000"/>
                        </a:spcBef>
                        <a:spcAft>
                          <a:spcPct val="0"/>
                        </a:spcAft>
                        <a:defRPr sz="1600">
                          <a:solidFill>
                            <a:schemeClr val="tx1"/>
                          </a:solidFill>
                          <a:latin typeface="Calibri" panose="020F0502020204030204" pitchFamily="34" charset="0"/>
                        </a:defRPr>
                      </a:lvl9pPr>
                    </a:lstStyle>
                    <a:p>
                      <a:pPr marL="146050" marR="0" lvl="0" indent="0" algn="l"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1F5F"/>
                          </a:solidFill>
                          <a:effectLst/>
                          <a:latin typeface="Arial" panose="020B0604020202020204" pitchFamily="34" charset="0"/>
                          <a:cs typeface="Arial" panose="020B0604020202020204" pitchFamily="34" charset="0"/>
                        </a:rPr>
                        <a:t>Vomiting</a:t>
                      </a:r>
                      <a:endParaRPr kumimoji="0" lang="en-US" altLang="en-US" sz="15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4EEF9"/>
                    </a:solidFill>
                  </a:tcPr>
                </a:tc>
                <a:tc>
                  <a:txBody>
                    <a:bodyPr/>
                    <a:lstStyle>
                      <a:lvl1pPr eaLnBrk="0" hangingPunct="0">
                        <a:spcBef>
                          <a:spcPct val="20000"/>
                        </a:spcBef>
                        <a:defRPr sz="1600">
                          <a:solidFill>
                            <a:schemeClr val="tx1"/>
                          </a:solidFill>
                          <a:latin typeface="Calibri" panose="020F0502020204030204" pitchFamily="34" charset="0"/>
                        </a:defRPr>
                      </a:lvl1pPr>
                      <a:lvl2pPr marL="742950" indent="-285750" eaLnBrk="0" hangingPunct="0">
                        <a:spcBef>
                          <a:spcPct val="20000"/>
                        </a:spcBef>
                        <a:defRPr sz="1600">
                          <a:solidFill>
                            <a:schemeClr val="tx1"/>
                          </a:solidFill>
                          <a:latin typeface="Calibri" panose="020F0502020204030204" pitchFamily="34" charset="0"/>
                        </a:defRPr>
                      </a:lvl2pPr>
                      <a:lvl3pPr marL="1143000" indent="-228600" eaLnBrk="0" hangingPunct="0">
                        <a:spcBef>
                          <a:spcPct val="20000"/>
                        </a:spcBef>
                        <a:defRPr sz="1600">
                          <a:solidFill>
                            <a:schemeClr val="tx1"/>
                          </a:solidFill>
                          <a:latin typeface="Calibri" panose="020F0502020204030204" pitchFamily="34" charset="0"/>
                        </a:defRPr>
                      </a:lvl3pPr>
                      <a:lvl4pPr marL="1600200" indent="-228600" eaLnBrk="0" hangingPunct="0">
                        <a:spcBef>
                          <a:spcPct val="20000"/>
                        </a:spcBef>
                        <a:defRPr sz="1600">
                          <a:solidFill>
                            <a:schemeClr val="tx1"/>
                          </a:solidFill>
                          <a:latin typeface="Calibri" panose="020F0502020204030204" pitchFamily="34" charset="0"/>
                        </a:defRPr>
                      </a:lvl4pPr>
                      <a:lvl5pPr marL="2057400" indent="-228600" eaLnBrk="0" hangingPunct="0">
                        <a:spcBef>
                          <a:spcPct val="20000"/>
                        </a:spcBef>
                        <a:defRPr sz="1600">
                          <a:solidFill>
                            <a:schemeClr val="tx1"/>
                          </a:solidFill>
                          <a:latin typeface="Calibri" panose="020F0502020204030204" pitchFamily="34" charset="0"/>
                        </a:defRPr>
                      </a:lvl5pPr>
                      <a:lvl6pPr marL="2514600" indent="-228600" eaLnBrk="0" fontAlgn="base" hangingPunct="0">
                        <a:spcBef>
                          <a:spcPct val="20000"/>
                        </a:spcBef>
                        <a:spcAft>
                          <a:spcPct val="0"/>
                        </a:spcAft>
                        <a:defRPr sz="1600">
                          <a:solidFill>
                            <a:schemeClr val="tx1"/>
                          </a:solidFill>
                          <a:latin typeface="Calibri" panose="020F0502020204030204" pitchFamily="34" charset="0"/>
                        </a:defRPr>
                      </a:lvl6pPr>
                      <a:lvl7pPr marL="2971800" indent="-228600" eaLnBrk="0" fontAlgn="base" hangingPunct="0">
                        <a:spcBef>
                          <a:spcPct val="20000"/>
                        </a:spcBef>
                        <a:spcAft>
                          <a:spcPct val="0"/>
                        </a:spcAft>
                        <a:defRPr sz="1600">
                          <a:solidFill>
                            <a:schemeClr val="tx1"/>
                          </a:solidFill>
                          <a:latin typeface="Calibri" panose="020F0502020204030204" pitchFamily="34" charset="0"/>
                        </a:defRPr>
                      </a:lvl7pPr>
                      <a:lvl8pPr marL="3429000" indent="-228600" eaLnBrk="0" fontAlgn="base" hangingPunct="0">
                        <a:spcBef>
                          <a:spcPct val="20000"/>
                        </a:spcBef>
                        <a:spcAft>
                          <a:spcPct val="0"/>
                        </a:spcAft>
                        <a:defRPr sz="1600">
                          <a:solidFill>
                            <a:schemeClr val="tx1"/>
                          </a:solidFill>
                          <a:latin typeface="Calibri" panose="020F0502020204030204" pitchFamily="34" charset="0"/>
                        </a:defRPr>
                      </a:lvl8pPr>
                      <a:lvl9pPr marL="3886200" indent="-228600" eaLnBrk="0" fontAlgn="base" hangingPunct="0">
                        <a:spcBef>
                          <a:spcPct val="20000"/>
                        </a:spcBef>
                        <a:spcAft>
                          <a:spcPct val="0"/>
                        </a:spcAft>
                        <a:defRPr sz="16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1F5F"/>
                          </a:solidFill>
                          <a:effectLst/>
                          <a:latin typeface="Arial" panose="020B0604020202020204" pitchFamily="34" charset="0"/>
                          <a:cs typeface="Arial" panose="020B0604020202020204" pitchFamily="34" charset="0"/>
                        </a:rPr>
                        <a:t>28</a:t>
                      </a:r>
                      <a:endParaRPr kumimoji="0" lang="en-US" altLang="en-US" sz="15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4EEF9"/>
                    </a:solidFill>
                  </a:tcPr>
                </a:tc>
                <a:tc>
                  <a:txBody>
                    <a:bodyPr/>
                    <a:lstStyle>
                      <a:lvl1pPr eaLnBrk="0" hangingPunct="0">
                        <a:spcBef>
                          <a:spcPct val="20000"/>
                        </a:spcBef>
                        <a:defRPr sz="1600">
                          <a:solidFill>
                            <a:schemeClr val="tx1"/>
                          </a:solidFill>
                          <a:latin typeface="Calibri" panose="020F0502020204030204" pitchFamily="34" charset="0"/>
                        </a:defRPr>
                      </a:lvl1pPr>
                      <a:lvl2pPr marL="742950" indent="-285750" eaLnBrk="0" hangingPunct="0">
                        <a:spcBef>
                          <a:spcPct val="20000"/>
                        </a:spcBef>
                        <a:defRPr sz="1600">
                          <a:solidFill>
                            <a:schemeClr val="tx1"/>
                          </a:solidFill>
                          <a:latin typeface="Calibri" panose="020F0502020204030204" pitchFamily="34" charset="0"/>
                        </a:defRPr>
                      </a:lvl2pPr>
                      <a:lvl3pPr marL="1143000" indent="-228600" eaLnBrk="0" hangingPunct="0">
                        <a:spcBef>
                          <a:spcPct val="20000"/>
                        </a:spcBef>
                        <a:defRPr sz="1600">
                          <a:solidFill>
                            <a:schemeClr val="tx1"/>
                          </a:solidFill>
                          <a:latin typeface="Calibri" panose="020F0502020204030204" pitchFamily="34" charset="0"/>
                        </a:defRPr>
                      </a:lvl3pPr>
                      <a:lvl4pPr marL="1600200" indent="-228600" eaLnBrk="0" hangingPunct="0">
                        <a:spcBef>
                          <a:spcPct val="20000"/>
                        </a:spcBef>
                        <a:defRPr sz="1600">
                          <a:solidFill>
                            <a:schemeClr val="tx1"/>
                          </a:solidFill>
                          <a:latin typeface="Calibri" panose="020F0502020204030204" pitchFamily="34" charset="0"/>
                        </a:defRPr>
                      </a:lvl4pPr>
                      <a:lvl5pPr marL="2057400" indent="-228600" eaLnBrk="0" hangingPunct="0">
                        <a:spcBef>
                          <a:spcPct val="20000"/>
                        </a:spcBef>
                        <a:defRPr sz="1600">
                          <a:solidFill>
                            <a:schemeClr val="tx1"/>
                          </a:solidFill>
                          <a:latin typeface="Calibri" panose="020F0502020204030204" pitchFamily="34" charset="0"/>
                        </a:defRPr>
                      </a:lvl5pPr>
                      <a:lvl6pPr marL="2514600" indent="-228600" eaLnBrk="0" fontAlgn="base" hangingPunct="0">
                        <a:spcBef>
                          <a:spcPct val="20000"/>
                        </a:spcBef>
                        <a:spcAft>
                          <a:spcPct val="0"/>
                        </a:spcAft>
                        <a:defRPr sz="1600">
                          <a:solidFill>
                            <a:schemeClr val="tx1"/>
                          </a:solidFill>
                          <a:latin typeface="Calibri" panose="020F0502020204030204" pitchFamily="34" charset="0"/>
                        </a:defRPr>
                      </a:lvl6pPr>
                      <a:lvl7pPr marL="2971800" indent="-228600" eaLnBrk="0" fontAlgn="base" hangingPunct="0">
                        <a:spcBef>
                          <a:spcPct val="20000"/>
                        </a:spcBef>
                        <a:spcAft>
                          <a:spcPct val="0"/>
                        </a:spcAft>
                        <a:defRPr sz="1600">
                          <a:solidFill>
                            <a:schemeClr val="tx1"/>
                          </a:solidFill>
                          <a:latin typeface="Calibri" panose="020F0502020204030204" pitchFamily="34" charset="0"/>
                        </a:defRPr>
                      </a:lvl7pPr>
                      <a:lvl8pPr marL="3429000" indent="-228600" eaLnBrk="0" fontAlgn="base" hangingPunct="0">
                        <a:spcBef>
                          <a:spcPct val="20000"/>
                        </a:spcBef>
                        <a:spcAft>
                          <a:spcPct val="0"/>
                        </a:spcAft>
                        <a:defRPr sz="1600">
                          <a:solidFill>
                            <a:schemeClr val="tx1"/>
                          </a:solidFill>
                          <a:latin typeface="Calibri" panose="020F0502020204030204" pitchFamily="34" charset="0"/>
                        </a:defRPr>
                      </a:lvl8pPr>
                      <a:lvl9pPr marL="3886200" indent="-228600" eaLnBrk="0" fontAlgn="base" hangingPunct="0">
                        <a:spcBef>
                          <a:spcPct val="20000"/>
                        </a:spcBef>
                        <a:spcAft>
                          <a:spcPct val="0"/>
                        </a:spcAft>
                        <a:defRPr sz="16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1F5F"/>
                          </a:solidFill>
                          <a:effectLst/>
                          <a:latin typeface="Arial" panose="020B0604020202020204" pitchFamily="34" charset="0"/>
                          <a:cs typeface="Arial" panose="020B0604020202020204" pitchFamily="34" charset="0"/>
                        </a:rPr>
                        <a:t>1</a:t>
                      </a:r>
                      <a:endParaRPr kumimoji="0" lang="en-US" altLang="en-US" sz="15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4EEF9"/>
                    </a:solidFill>
                  </a:tcPr>
                </a:tc>
                <a:tc>
                  <a:txBody>
                    <a:bodyPr/>
                    <a:lstStyle>
                      <a:lvl1pPr marL="1588" eaLnBrk="0" hangingPunct="0">
                        <a:spcBef>
                          <a:spcPct val="20000"/>
                        </a:spcBef>
                        <a:defRPr sz="1600">
                          <a:solidFill>
                            <a:schemeClr val="tx1"/>
                          </a:solidFill>
                          <a:latin typeface="Calibri" panose="020F0502020204030204" pitchFamily="34" charset="0"/>
                        </a:defRPr>
                      </a:lvl1pPr>
                      <a:lvl2pPr marL="742950" indent="-285750" eaLnBrk="0" hangingPunct="0">
                        <a:spcBef>
                          <a:spcPct val="20000"/>
                        </a:spcBef>
                        <a:defRPr sz="1600">
                          <a:solidFill>
                            <a:schemeClr val="tx1"/>
                          </a:solidFill>
                          <a:latin typeface="Calibri" panose="020F0502020204030204" pitchFamily="34" charset="0"/>
                        </a:defRPr>
                      </a:lvl2pPr>
                      <a:lvl3pPr marL="1143000" indent="-228600" eaLnBrk="0" hangingPunct="0">
                        <a:spcBef>
                          <a:spcPct val="20000"/>
                        </a:spcBef>
                        <a:defRPr sz="1600">
                          <a:solidFill>
                            <a:schemeClr val="tx1"/>
                          </a:solidFill>
                          <a:latin typeface="Calibri" panose="020F0502020204030204" pitchFamily="34" charset="0"/>
                        </a:defRPr>
                      </a:lvl3pPr>
                      <a:lvl4pPr marL="1600200" indent="-228600" eaLnBrk="0" hangingPunct="0">
                        <a:spcBef>
                          <a:spcPct val="20000"/>
                        </a:spcBef>
                        <a:defRPr sz="1600">
                          <a:solidFill>
                            <a:schemeClr val="tx1"/>
                          </a:solidFill>
                          <a:latin typeface="Calibri" panose="020F0502020204030204" pitchFamily="34" charset="0"/>
                        </a:defRPr>
                      </a:lvl4pPr>
                      <a:lvl5pPr marL="2057400" indent="-228600" eaLnBrk="0" hangingPunct="0">
                        <a:spcBef>
                          <a:spcPct val="20000"/>
                        </a:spcBef>
                        <a:defRPr sz="1600">
                          <a:solidFill>
                            <a:schemeClr val="tx1"/>
                          </a:solidFill>
                          <a:latin typeface="Calibri" panose="020F0502020204030204" pitchFamily="34" charset="0"/>
                        </a:defRPr>
                      </a:lvl5pPr>
                      <a:lvl6pPr marL="2514600" indent="-228600" eaLnBrk="0" fontAlgn="base" hangingPunct="0">
                        <a:spcBef>
                          <a:spcPct val="20000"/>
                        </a:spcBef>
                        <a:spcAft>
                          <a:spcPct val="0"/>
                        </a:spcAft>
                        <a:defRPr sz="1600">
                          <a:solidFill>
                            <a:schemeClr val="tx1"/>
                          </a:solidFill>
                          <a:latin typeface="Calibri" panose="020F0502020204030204" pitchFamily="34" charset="0"/>
                        </a:defRPr>
                      </a:lvl6pPr>
                      <a:lvl7pPr marL="2971800" indent="-228600" eaLnBrk="0" fontAlgn="base" hangingPunct="0">
                        <a:spcBef>
                          <a:spcPct val="20000"/>
                        </a:spcBef>
                        <a:spcAft>
                          <a:spcPct val="0"/>
                        </a:spcAft>
                        <a:defRPr sz="1600">
                          <a:solidFill>
                            <a:schemeClr val="tx1"/>
                          </a:solidFill>
                          <a:latin typeface="Calibri" panose="020F0502020204030204" pitchFamily="34" charset="0"/>
                        </a:defRPr>
                      </a:lvl7pPr>
                      <a:lvl8pPr marL="3429000" indent="-228600" eaLnBrk="0" fontAlgn="base" hangingPunct="0">
                        <a:spcBef>
                          <a:spcPct val="20000"/>
                        </a:spcBef>
                        <a:spcAft>
                          <a:spcPct val="0"/>
                        </a:spcAft>
                        <a:defRPr sz="1600">
                          <a:solidFill>
                            <a:schemeClr val="tx1"/>
                          </a:solidFill>
                          <a:latin typeface="Calibri" panose="020F0502020204030204" pitchFamily="34" charset="0"/>
                        </a:defRPr>
                      </a:lvl8pPr>
                      <a:lvl9pPr marL="3886200" indent="-228600" eaLnBrk="0" fontAlgn="base" hangingPunct="0">
                        <a:spcBef>
                          <a:spcPct val="20000"/>
                        </a:spcBef>
                        <a:spcAft>
                          <a:spcPct val="0"/>
                        </a:spcAft>
                        <a:defRPr sz="1600">
                          <a:solidFill>
                            <a:schemeClr val="tx1"/>
                          </a:solidFill>
                          <a:latin typeface="Calibri" panose="020F0502020204030204" pitchFamily="34" charset="0"/>
                        </a:defRPr>
                      </a:lvl9pPr>
                    </a:lstStyle>
                    <a:p>
                      <a:pPr marL="1588"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1F5F"/>
                          </a:solidFill>
                          <a:effectLst/>
                          <a:latin typeface="Arial" panose="020B0604020202020204" pitchFamily="34" charset="0"/>
                          <a:cs typeface="Arial" panose="020B0604020202020204" pitchFamily="34" charset="0"/>
                        </a:rPr>
                        <a:t>0</a:t>
                      </a:r>
                      <a:endParaRPr kumimoji="0" lang="en-US" altLang="en-US" sz="15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4EEF9"/>
                    </a:solidFill>
                  </a:tcPr>
                </a:tc>
                <a:extLst>
                  <a:ext uri="{0D108BD9-81ED-4DB2-BD59-A6C34878D82A}">
                    <a16:rowId xmlns:a16="http://schemas.microsoft.com/office/drawing/2014/main" val="3321550743"/>
                  </a:ext>
                </a:extLst>
              </a:tr>
              <a:tr h="669940">
                <a:tc>
                  <a:txBody>
                    <a:bodyPr/>
                    <a:lstStyle>
                      <a:lvl1pPr marL="152400" eaLnBrk="0" hangingPunct="0">
                        <a:spcBef>
                          <a:spcPct val="20000"/>
                        </a:spcBef>
                        <a:defRPr sz="1600">
                          <a:solidFill>
                            <a:schemeClr val="tx1"/>
                          </a:solidFill>
                          <a:latin typeface="Calibri" panose="020F0502020204030204" pitchFamily="34" charset="0"/>
                        </a:defRPr>
                      </a:lvl1pPr>
                      <a:lvl2pPr marL="742950" indent="-285750" eaLnBrk="0" hangingPunct="0">
                        <a:spcBef>
                          <a:spcPct val="20000"/>
                        </a:spcBef>
                        <a:defRPr sz="1600">
                          <a:solidFill>
                            <a:schemeClr val="tx1"/>
                          </a:solidFill>
                          <a:latin typeface="Calibri" panose="020F0502020204030204" pitchFamily="34" charset="0"/>
                        </a:defRPr>
                      </a:lvl2pPr>
                      <a:lvl3pPr marL="1143000" indent="-228600" eaLnBrk="0" hangingPunct="0">
                        <a:spcBef>
                          <a:spcPct val="20000"/>
                        </a:spcBef>
                        <a:defRPr sz="1600">
                          <a:solidFill>
                            <a:schemeClr val="tx1"/>
                          </a:solidFill>
                          <a:latin typeface="Calibri" panose="020F0502020204030204" pitchFamily="34" charset="0"/>
                        </a:defRPr>
                      </a:lvl3pPr>
                      <a:lvl4pPr marL="1600200" indent="-228600" eaLnBrk="0" hangingPunct="0">
                        <a:spcBef>
                          <a:spcPct val="20000"/>
                        </a:spcBef>
                        <a:defRPr sz="1600">
                          <a:solidFill>
                            <a:schemeClr val="tx1"/>
                          </a:solidFill>
                          <a:latin typeface="Calibri" panose="020F0502020204030204" pitchFamily="34" charset="0"/>
                        </a:defRPr>
                      </a:lvl4pPr>
                      <a:lvl5pPr marL="2057400" indent="-228600" eaLnBrk="0" hangingPunct="0">
                        <a:spcBef>
                          <a:spcPct val="20000"/>
                        </a:spcBef>
                        <a:defRPr sz="1600">
                          <a:solidFill>
                            <a:schemeClr val="tx1"/>
                          </a:solidFill>
                          <a:latin typeface="Calibri" panose="020F0502020204030204" pitchFamily="34" charset="0"/>
                        </a:defRPr>
                      </a:lvl5pPr>
                      <a:lvl6pPr marL="2514600" indent="-228600" eaLnBrk="0" fontAlgn="base" hangingPunct="0">
                        <a:spcBef>
                          <a:spcPct val="20000"/>
                        </a:spcBef>
                        <a:spcAft>
                          <a:spcPct val="0"/>
                        </a:spcAft>
                        <a:defRPr sz="1600">
                          <a:solidFill>
                            <a:schemeClr val="tx1"/>
                          </a:solidFill>
                          <a:latin typeface="Calibri" panose="020F0502020204030204" pitchFamily="34" charset="0"/>
                        </a:defRPr>
                      </a:lvl6pPr>
                      <a:lvl7pPr marL="2971800" indent="-228600" eaLnBrk="0" fontAlgn="base" hangingPunct="0">
                        <a:spcBef>
                          <a:spcPct val="20000"/>
                        </a:spcBef>
                        <a:spcAft>
                          <a:spcPct val="0"/>
                        </a:spcAft>
                        <a:defRPr sz="1600">
                          <a:solidFill>
                            <a:schemeClr val="tx1"/>
                          </a:solidFill>
                          <a:latin typeface="Calibri" panose="020F0502020204030204" pitchFamily="34" charset="0"/>
                        </a:defRPr>
                      </a:lvl7pPr>
                      <a:lvl8pPr marL="3429000" indent="-228600" eaLnBrk="0" fontAlgn="base" hangingPunct="0">
                        <a:spcBef>
                          <a:spcPct val="20000"/>
                        </a:spcBef>
                        <a:spcAft>
                          <a:spcPct val="0"/>
                        </a:spcAft>
                        <a:defRPr sz="1600">
                          <a:solidFill>
                            <a:schemeClr val="tx1"/>
                          </a:solidFill>
                          <a:latin typeface="Calibri" panose="020F0502020204030204" pitchFamily="34" charset="0"/>
                        </a:defRPr>
                      </a:lvl8pPr>
                      <a:lvl9pPr marL="3886200" indent="-228600" eaLnBrk="0" fontAlgn="base" hangingPunct="0">
                        <a:spcBef>
                          <a:spcPct val="20000"/>
                        </a:spcBef>
                        <a:spcAft>
                          <a:spcPct val="0"/>
                        </a:spcAft>
                        <a:defRPr sz="1600">
                          <a:solidFill>
                            <a:schemeClr val="tx1"/>
                          </a:solidFill>
                          <a:latin typeface="Calibri" panose="020F0502020204030204" pitchFamily="34" charset="0"/>
                        </a:defRPr>
                      </a:lvl9pPr>
                    </a:lstStyle>
                    <a:p>
                      <a:pPr marL="152400" marR="0" lvl="0" indent="0" algn="l"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1F5F"/>
                          </a:solidFill>
                          <a:effectLst/>
                          <a:latin typeface="Arial" panose="020B0604020202020204" pitchFamily="34" charset="0"/>
                          <a:cs typeface="Arial" panose="020B0604020202020204" pitchFamily="34" charset="0"/>
                        </a:rPr>
                        <a:t>General</a:t>
                      </a:r>
                      <a:r>
                        <a:rPr kumimoji="0" lang="en-US" altLang="en-US" sz="1500" b="0" i="0" u="none" strike="noStrike" cap="none" normalizeH="0" baseline="0">
                          <a:ln>
                            <a:noFill/>
                          </a:ln>
                          <a:solidFill>
                            <a:srgbClr val="001F5F"/>
                          </a:solidFill>
                          <a:effectLst/>
                          <a:latin typeface="Times New Roman" panose="02020603050405020304" pitchFamily="18" charset="0"/>
                          <a:cs typeface="Times New Roman" panose="02020603050405020304" pitchFamily="18" charset="0"/>
                        </a:rPr>
                        <a:t> </a:t>
                      </a:r>
                      <a:r>
                        <a:rPr kumimoji="0" lang="en-US" altLang="en-US" sz="1500" b="0" i="0" u="none" strike="noStrike" cap="none" normalizeH="0" baseline="0">
                          <a:ln>
                            <a:noFill/>
                          </a:ln>
                          <a:solidFill>
                            <a:srgbClr val="001F5F"/>
                          </a:solidFill>
                          <a:effectLst/>
                          <a:latin typeface="Arial" panose="020B0604020202020204" pitchFamily="34" charset="0"/>
                          <a:cs typeface="Arial" panose="020B0604020202020204" pitchFamily="34" charset="0"/>
                        </a:rPr>
                        <a:t>disorders</a:t>
                      </a:r>
                      <a:r>
                        <a:rPr kumimoji="0" lang="en-US" altLang="en-US" sz="1500" b="0" i="0" u="none" strike="noStrike" cap="none" normalizeH="0" baseline="0">
                          <a:ln>
                            <a:noFill/>
                          </a:ln>
                          <a:solidFill>
                            <a:srgbClr val="001F5F"/>
                          </a:solidFill>
                          <a:effectLst/>
                          <a:latin typeface="Times New Roman" panose="02020603050405020304" pitchFamily="18" charset="0"/>
                          <a:cs typeface="Times New Roman" panose="02020603050405020304" pitchFamily="18" charset="0"/>
                        </a:rPr>
                        <a:t> </a:t>
                      </a:r>
                      <a:r>
                        <a:rPr kumimoji="0" lang="en-US" altLang="en-US" sz="1500" b="0" i="0" u="none" strike="noStrike" cap="none" normalizeH="0" baseline="0">
                          <a:ln>
                            <a:noFill/>
                          </a:ln>
                          <a:solidFill>
                            <a:srgbClr val="001F5F"/>
                          </a:solidFill>
                          <a:effectLst/>
                          <a:latin typeface="Arial" panose="020B0604020202020204" pitchFamily="34" charset="0"/>
                          <a:cs typeface="Arial" panose="020B0604020202020204" pitchFamily="34" charset="0"/>
                        </a:rPr>
                        <a:t>&amp;</a:t>
                      </a:r>
                      <a:r>
                        <a:rPr kumimoji="0" lang="en-US" altLang="en-US" sz="1500" b="0" i="0" u="none" strike="noStrike" cap="none" normalizeH="0" baseline="0">
                          <a:ln>
                            <a:noFill/>
                          </a:ln>
                          <a:solidFill>
                            <a:srgbClr val="001F5F"/>
                          </a:solidFill>
                          <a:effectLst/>
                          <a:latin typeface="Times New Roman" panose="02020603050405020304" pitchFamily="18" charset="0"/>
                          <a:cs typeface="Times New Roman" panose="02020603050405020304" pitchFamily="18" charset="0"/>
                        </a:rPr>
                        <a:t> </a:t>
                      </a:r>
                      <a:r>
                        <a:rPr kumimoji="0" lang="en-US" altLang="en-US" sz="1500" b="0" i="0" u="none" strike="noStrike" cap="none" normalizeH="0" baseline="0">
                          <a:ln>
                            <a:noFill/>
                          </a:ln>
                          <a:solidFill>
                            <a:srgbClr val="001F5F"/>
                          </a:solidFill>
                          <a:effectLst/>
                          <a:latin typeface="Arial" panose="020B0604020202020204" pitchFamily="34" charset="0"/>
                          <a:cs typeface="Arial" panose="020B0604020202020204" pitchFamily="34" charset="0"/>
                        </a:rPr>
                        <a:t>administrative</a:t>
                      </a:r>
                      <a:r>
                        <a:rPr kumimoji="0" lang="en-US" altLang="en-US" sz="1500" b="0" i="0" u="none" strike="noStrike" cap="none" normalizeH="0" baseline="0">
                          <a:ln>
                            <a:noFill/>
                          </a:ln>
                          <a:solidFill>
                            <a:srgbClr val="001F5F"/>
                          </a:solidFill>
                          <a:effectLst/>
                          <a:latin typeface="Times New Roman" panose="02020603050405020304" pitchFamily="18" charset="0"/>
                          <a:cs typeface="Times New Roman" panose="02020603050405020304" pitchFamily="18" charset="0"/>
                        </a:rPr>
                        <a:t> </a:t>
                      </a:r>
                      <a:r>
                        <a:rPr kumimoji="0" lang="en-US" altLang="en-US" sz="1500" b="0" i="0" u="none" strike="noStrike" cap="none" normalizeH="0" baseline="0">
                          <a:ln>
                            <a:noFill/>
                          </a:ln>
                          <a:solidFill>
                            <a:srgbClr val="001F5F"/>
                          </a:solidFill>
                          <a:effectLst/>
                          <a:latin typeface="Arial" panose="020B0604020202020204" pitchFamily="34" charset="0"/>
                          <a:cs typeface="Arial" panose="020B0604020202020204" pitchFamily="34" charset="0"/>
                        </a:rPr>
                        <a:t>site</a:t>
                      </a:r>
                      <a:r>
                        <a:rPr kumimoji="0" lang="en-US" altLang="en-US" sz="1500" b="0" i="0" u="none" strike="noStrike" cap="none" normalizeH="0" baseline="0">
                          <a:ln>
                            <a:noFill/>
                          </a:ln>
                          <a:solidFill>
                            <a:srgbClr val="001F5F"/>
                          </a:solidFill>
                          <a:effectLst/>
                          <a:latin typeface="Times New Roman" panose="02020603050405020304" pitchFamily="18" charset="0"/>
                          <a:cs typeface="Times New Roman" panose="02020603050405020304" pitchFamily="18" charset="0"/>
                        </a:rPr>
                        <a:t> </a:t>
                      </a:r>
                      <a:r>
                        <a:rPr kumimoji="0" lang="en-US" altLang="en-US" sz="1500" b="0" i="0" u="none" strike="noStrike" cap="none" normalizeH="0" baseline="0">
                          <a:ln>
                            <a:noFill/>
                          </a:ln>
                          <a:solidFill>
                            <a:srgbClr val="001F5F"/>
                          </a:solidFill>
                          <a:effectLst/>
                          <a:latin typeface="Arial" panose="020B0604020202020204" pitchFamily="34" charset="0"/>
                          <a:cs typeface="Arial" panose="020B0604020202020204" pitchFamily="34" charset="0"/>
                        </a:rPr>
                        <a:t>conditions</a:t>
                      </a:r>
                      <a:endParaRPr kumimoji="0" lang="en-US" altLang="en-US" sz="15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marL="146050" eaLnBrk="0" hangingPunct="0">
                        <a:spcBef>
                          <a:spcPct val="20000"/>
                        </a:spcBef>
                        <a:defRPr sz="1600">
                          <a:solidFill>
                            <a:schemeClr val="tx1"/>
                          </a:solidFill>
                          <a:latin typeface="Calibri" panose="020F0502020204030204" pitchFamily="34" charset="0"/>
                        </a:defRPr>
                      </a:lvl1pPr>
                      <a:lvl2pPr marL="742950" indent="-285750" eaLnBrk="0" hangingPunct="0">
                        <a:spcBef>
                          <a:spcPct val="20000"/>
                        </a:spcBef>
                        <a:defRPr sz="1600">
                          <a:solidFill>
                            <a:schemeClr val="tx1"/>
                          </a:solidFill>
                          <a:latin typeface="Calibri" panose="020F0502020204030204" pitchFamily="34" charset="0"/>
                        </a:defRPr>
                      </a:lvl2pPr>
                      <a:lvl3pPr marL="1143000" indent="-228600" eaLnBrk="0" hangingPunct="0">
                        <a:spcBef>
                          <a:spcPct val="20000"/>
                        </a:spcBef>
                        <a:defRPr sz="1600">
                          <a:solidFill>
                            <a:schemeClr val="tx1"/>
                          </a:solidFill>
                          <a:latin typeface="Calibri" panose="020F0502020204030204" pitchFamily="34" charset="0"/>
                        </a:defRPr>
                      </a:lvl3pPr>
                      <a:lvl4pPr marL="1600200" indent="-228600" eaLnBrk="0" hangingPunct="0">
                        <a:spcBef>
                          <a:spcPct val="20000"/>
                        </a:spcBef>
                        <a:defRPr sz="1600">
                          <a:solidFill>
                            <a:schemeClr val="tx1"/>
                          </a:solidFill>
                          <a:latin typeface="Calibri" panose="020F0502020204030204" pitchFamily="34" charset="0"/>
                        </a:defRPr>
                      </a:lvl4pPr>
                      <a:lvl5pPr marL="2057400" indent="-228600" eaLnBrk="0" hangingPunct="0">
                        <a:spcBef>
                          <a:spcPct val="20000"/>
                        </a:spcBef>
                        <a:defRPr sz="1600">
                          <a:solidFill>
                            <a:schemeClr val="tx1"/>
                          </a:solidFill>
                          <a:latin typeface="Calibri" panose="020F0502020204030204" pitchFamily="34" charset="0"/>
                        </a:defRPr>
                      </a:lvl5pPr>
                      <a:lvl6pPr marL="2514600" indent="-228600" eaLnBrk="0" fontAlgn="base" hangingPunct="0">
                        <a:spcBef>
                          <a:spcPct val="20000"/>
                        </a:spcBef>
                        <a:spcAft>
                          <a:spcPct val="0"/>
                        </a:spcAft>
                        <a:defRPr sz="1600">
                          <a:solidFill>
                            <a:schemeClr val="tx1"/>
                          </a:solidFill>
                          <a:latin typeface="Calibri" panose="020F0502020204030204" pitchFamily="34" charset="0"/>
                        </a:defRPr>
                      </a:lvl6pPr>
                      <a:lvl7pPr marL="2971800" indent="-228600" eaLnBrk="0" fontAlgn="base" hangingPunct="0">
                        <a:spcBef>
                          <a:spcPct val="20000"/>
                        </a:spcBef>
                        <a:spcAft>
                          <a:spcPct val="0"/>
                        </a:spcAft>
                        <a:defRPr sz="1600">
                          <a:solidFill>
                            <a:schemeClr val="tx1"/>
                          </a:solidFill>
                          <a:latin typeface="Calibri" panose="020F0502020204030204" pitchFamily="34" charset="0"/>
                        </a:defRPr>
                      </a:lvl7pPr>
                      <a:lvl8pPr marL="3429000" indent="-228600" eaLnBrk="0" fontAlgn="base" hangingPunct="0">
                        <a:spcBef>
                          <a:spcPct val="20000"/>
                        </a:spcBef>
                        <a:spcAft>
                          <a:spcPct val="0"/>
                        </a:spcAft>
                        <a:defRPr sz="1600">
                          <a:solidFill>
                            <a:schemeClr val="tx1"/>
                          </a:solidFill>
                          <a:latin typeface="Calibri" panose="020F0502020204030204" pitchFamily="34" charset="0"/>
                        </a:defRPr>
                      </a:lvl8pPr>
                      <a:lvl9pPr marL="3886200" indent="-228600" eaLnBrk="0" fontAlgn="base" hangingPunct="0">
                        <a:spcBef>
                          <a:spcPct val="20000"/>
                        </a:spcBef>
                        <a:spcAft>
                          <a:spcPct val="0"/>
                        </a:spcAft>
                        <a:defRPr sz="1600">
                          <a:solidFill>
                            <a:schemeClr val="tx1"/>
                          </a:solidFill>
                          <a:latin typeface="Calibri" panose="020F0502020204030204" pitchFamily="34" charset="0"/>
                        </a:defRPr>
                      </a:lvl9pPr>
                    </a:lstStyle>
                    <a:p>
                      <a:pPr marL="146050" marR="0" lvl="0" indent="0" algn="l"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a:ln>
                            <a:noFill/>
                          </a:ln>
                          <a:solidFill>
                            <a:srgbClr val="001F5F"/>
                          </a:solidFill>
                          <a:effectLst/>
                          <a:latin typeface="Arial" panose="020B0604020202020204" pitchFamily="34" charset="0"/>
                          <a:cs typeface="Arial" panose="020B0604020202020204" pitchFamily="34" charset="0"/>
                        </a:rPr>
                        <a:t>Fatigue</a:t>
                      </a:r>
                      <a:endParaRPr kumimoji="0" lang="en-US" altLang="en-US" sz="15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1600">
                          <a:solidFill>
                            <a:schemeClr val="tx1"/>
                          </a:solidFill>
                          <a:latin typeface="Calibri" panose="020F0502020204030204" pitchFamily="34" charset="0"/>
                        </a:defRPr>
                      </a:lvl1pPr>
                      <a:lvl2pPr marL="742950" indent="-285750" eaLnBrk="0" hangingPunct="0">
                        <a:spcBef>
                          <a:spcPct val="20000"/>
                        </a:spcBef>
                        <a:defRPr sz="1600">
                          <a:solidFill>
                            <a:schemeClr val="tx1"/>
                          </a:solidFill>
                          <a:latin typeface="Calibri" panose="020F0502020204030204" pitchFamily="34" charset="0"/>
                        </a:defRPr>
                      </a:lvl2pPr>
                      <a:lvl3pPr marL="1143000" indent="-228600" eaLnBrk="0" hangingPunct="0">
                        <a:spcBef>
                          <a:spcPct val="20000"/>
                        </a:spcBef>
                        <a:defRPr sz="1600">
                          <a:solidFill>
                            <a:schemeClr val="tx1"/>
                          </a:solidFill>
                          <a:latin typeface="Calibri" panose="020F0502020204030204" pitchFamily="34" charset="0"/>
                        </a:defRPr>
                      </a:lvl3pPr>
                      <a:lvl4pPr marL="1600200" indent="-228600" eaLnBrk="0" hangingPunct="0">
                        <a:spcBef>
                          <a:spcPct val="20000"/>
                        </a:spcBef>
                        <a:defRPr sz="1600">
                          <a:solidFill>
                            <a:schemeClr val="tx1"/>
                          </a:solidFill>
                          <a:latin typeface="Calibri" panose="020F0502020204030204" pitchFamily="34" charset="0"/>
                        </a:defRPr>
                      </a:lvl4pPr>
                      <a:lvl5pPr marL="2057400" indent="-228600" eaLnBrk="0" hangingPunct="0">
                        <a:spcBef>
                          <a:spcPct val="20000"/>
                        </a:spcBef>
                        <a:defRPr sz="1600">
                          <a:solidFill>
                            <a:schemeClr val="tx1"/>
                          </a:solidFill>
                          <a:latin typeface="Calibri" panose="020F0502020204030204" pitchFamily="34" charset="0"/>
                        </a:defRPr>
                      </a:lvl5pPr>
                      <a:lvl6pPr marL="2514600" indent="-228600" eaLnBrk="0" fontAlgn="base" hangingPunct="0">
                        <a:spcBef>
                          <a:spcPct val="20000"/>
                        </a:spcBef>
                        <a:spcAft>
                          <a:spcPct val="0"/>
                        </a:spcAft>
                        <a:defRPr sz="1600">
                          <a:solidFill>
                            <a:schemeClr val="tx1"/>
                          </a:solidFill>
                          <a:latin typeface="Calibri" panose="020F0502020204030204" pitchFamily="34" charset="0"/>
                        </a:defRPr>
                      </a:lvl6pPr>
                      <a:lvl7pPr marL="2971800" indent="-228600" eaLnBrk="0" fontAlgn="base" hangingPunct="0">
                        <a:spcBef>
                          <a:spcPct val="20000"/>
                        </a:spcBef>
                        <a:spcAft>
                          <a:spcPct val="0"/>
                        </a:spcAft>
                        <a:defRPr sz="1600">
                          <a:solidFill>
                            <a:schemeClr val="tx1"/>
                          </a:solidFill>
                          <a:latin typeface="Calibri" panose="020F0502020204030204" pitchFamily="34" charset="0"/>
                        </a:defRPr>
                      </a:lvl7pPr>
                      <a:lvl8pPr marL="3429000" indent="-228600" eaLnBrk="0" fontAlgn="base" hangingPunct="0">
                        <a:spcBef>
                          <a:spcPct val="20000"/>
                        </a:spcBef>
                        <a:spcAft>
                          <a:spcPct val="0"/>
                        </a:spcAft>
                        <a:defRPr sz="1600">
                          <a:solidFill>
                            <a:schemeClr val="tx1"/>
                          </a:solidFill>
                          <a:latin typeface="Calibri" panose="020F0502020204030204" pitchFamily="34" charset="0"/>
                        </a:defRPr>
                      </a:lvl8pPr>
                      <a:lvl9pPr marL="3886200" indent="-228600" eaLnBrk="0" fontAlgn="base" hangingPunct="0">
                        <a:spcBef>
                          <a:spcPct val="20000"/>
                        </a:spcBef>
                        <a:spcAft>
                          <a:spcPct val="0"/>
                        </a:spcAft>
                        <a:defRPr sz="16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a:ln>
                            <a:noFill/>
                          </a:ln>
                          <a:solidFill>
                            <a:srgbClr val="001F5F"/>
                          </a:solidFill>
                          <a:effectLst/>
                          <a:latin typeface="Arial" panose="020B0604020202020204" pitchFamily="34" charset="0"/>
                          <a:cs typeface="Arial" panose="020B0604020202020204" pitchFamily="34" charset="0"/>
                        </a:rPr>
                        <a:t>50</a:t>
                      </a:r>
                      <a:endParaRPr kumimoji="0" lang="en-US" altLang="en-US" sz="15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1600">
                          <a:solidFill>
                            <a:schemeClr val="tx1"/>
                          </a:solidFill>
                          <a:latin typeface="Calibri" panose="020F0502020204030204" pitchFamily="34" charset="0"/>
                        </a:defRPr>
                      </a:lvl1pPr>
                      <a:lvl2pPr marL="742950" indent="-285750" eaLnBrk="0" hangingPunct="0">
                        <a:spcBef>
                          <a:spcPct val="20000"/>
                        </a:spcBef>
                        <a:defRPr sz="1600">
                          <a:solidFill>
                            <a:schemeClr val="tx1"/>
                          </a:solidFill>
                          <a:latin typeface="Calibri" panose="020F0502020204030204" pitchFamily="34" charset="0"/>
                        </a:defRPr>
                      </a:lvl2pPr>
                      <a:lvl3pPr marL="1143000" indent="-228600" eaLnBrk="0" hangingPunct="0">
                        <a:spcBef>
                          <a:spcPct val="20000"/>
                        </a:spcBef>
                        <a:defRPr sz="1600">
                          <a:solidFill>
                            <a:schemeClr val="tx1"/>
                          </a:solidFill>
                          <a:latin typeface="Calibri" panose="020F0502020204030204" pitchFamily="34" charset="0"/>
                        </a:defRPr>
                      </a:lvl3pPr>
                      <a:lvl4pPr marL="1600200" indent="-228600" eaLnBrk="0" hangingPunct="0">
                        <a:spcBef>
                          <a:spcPct val="20000"/>
                        </a:spcBef>
                        <a:defRPr sz="1600">
                          <a:solidFill>
                            <a:schemeClr val="tx1"/>
                          </a:solidFill>
                          <a:latin typeface="Calibri" panose="020F0502020204030204" pitchFamily="34" charset="0"/>
                        </a:defRPr>
                      </a:lvl4pPr>
                      <a:lvl5pPr marL="2057400" indent="-228600" eaLnBrk="0" hangingPunct="0">
                        <a:spcBef>
                          <a:spcPct val="20000"/>
                        </a:spcBef>
                        <a:defRPr sz="1600">
                          <a:solidFill>
                            <a:schemeClr val="tx1"/>
                          </a:solidFill>
                          <a:latin typeface="Calibri" panose="020F0502020204030204" pitchFamily="34" charset="0"/>
                        </a:defRPr>
                      </a:lvl5pPr>
                      <a:lvl6pPr marL="2514600" indent="-228600" eaLnBrk="0" fontAlgn="base" hangingPunct="0">
                        <a:spcBef>
                          <a:spcPct val="20000"/>
                        </a:spcBef>
                        <a:spcAft>
                          <a:spcPct val="0"/>
                        </a:spcAft>
                        <a:defRPr sz="1600">
                          <a:solidFill>
                            <a:schemeClr val="tx1"/>
                          </a:solidFill>
                          <a:latin typeface="Calibri" panose="020F0502020204030204" pitchFamily="34" charset="0"/>
                        </a:defRPr>
                      </a:lvl6pPr>
                      <a:lvl7pPr marL="2971800" indent="-228600" eaLnBrk="0" fontAlgn="base" hangingPunct="0">
                        <a:spcBef>
                          <a:spcPct val="20000"/>
                        </a:spcBef>
                        <a:spcAft>
                          <a:spcPct val="0"/>
                        </a:spcAft>
                        <a:defRPr sz="1600">
                          <a:solidFill>
                            <a:schemeClr val="tx1"/>
                          </a:solidFill>
                          <a:latin typeface="Calibri" panose="020F0502020204030204" pitchFamily="34" charset="0"/>
                        </a:defRPr>
                      </a:lvl7pPr>
                      <a:lvl8pPr marL="3429000" indent="-228600" eaLnBrk="0" fontAlgn="base" hangingPunct="0">
                        <a:spcBef>
                          <a:spcPct val="20000"/>
                        </a:spcBef>
                        <a:spcAft>
                          <a:spcPct val="0"/>
                        </a:spcAft>
                        <a:defRPr sz="1600">
                          <a:solidFill>
                            <a:schemeClr val="tx1"/>
                          </a:solidFill>
                          <a:latin typeface="Calibri" panose="020F0502020204030204" pitchFamily="34" charset="0"/>
                        </a:defRPr>
                      </a:lvl8pPr>
                      <a:lvl9pPr marL="3886200" indent="-228600" eaLnBrk="0" fontAlgn="base" hangingPunct="0">
                        <a:spcBef>
                          <a:spcPct val="20000"/>
                        </a:spcBef>
                        <a:spcAft>
                          <a:spcPct val="0"/>
                        </a:spcAft>
                        <a:defRPr sz="16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a:ln>
                            <a:noFill/>
                          </a:ln>
                          <a:solidFill>
                            <a:srgbClr val="001F5F"/>
                          </a:solidFill>
                          <a:effectLst/>
                          <a:latin typeface="Arial" panose="020B0604020202020204" pitchFamily="34" charset="0"/>
                          <a:cs typeface="Arial" panose="020B0604020202020204" pitchFamily="34" charset="0"/>
                        </a:rPr>
                        <a:t>4</a:t>
                      </a:r>
                      <a:endParaRPr kumimoji="0" lang="en-US" altLang="en-US" sz="15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marL="1588" eaLnBrk="0" hangingPunct="0">
                        <a:spcBef>
                          <a:spcPct val="20000"/>
                        </a:spcBef>
                        <a:defRPr sz="1600">
                          <a:solidFill>
                            <a:schemeClr val="tx1"/>
                          </a:solidFill>
                          <a:latin typeface="Calibri" panose="020F0502020204030204" pitchFamily="34" charset="0"/>
                        </a:defRPr>
                      </a:lvl1pPr>
                      <a:lvl2pPr marL="742950" indent="-285750" eaLnBrk="0" hangingPunct="0">
                        <a:spcBef>
                          <a:spcPct val="20000"/>
                        </a:spcBef>
                        <a:defRPr sz="1600">
                          <a:solidFill>
                            <a:schemeClr val="tx1"/>
                          </a:solidFill>
                          <a:latin typeface="Calibri" panose="020F0502020204030204" pitchFamily="34" charset="0"/>
                        </a:defRPr>
                      </a:lvl2pPr>
                      <a:lvl3pPr marL="1143000" indent="-228600" eaLnBrk="0" hangingPunct="0">
                        <a:spcBef>
                          <a:spcPct val="20000"/>
                        </a:spcBef>
                        <a:defRPr sz="1600">
                          <a:solidFill>
                            <a:schemeClr val="tx1"/>
                          </a:solidFill>
                          <a:latin typeface="Calibri" panose="020F0502020204030204" pitchFamily="34" charset="0"/>
                        </a:defRPr>
                      </a:lvl3pPr>
                      <a:lvl4pPr marL="1600200" indent="-228600" eaLnBrk="0" hangingPunct="0">
                        <a:spcBef>
                          <a:spcPct val="20000"/>
                        </a:spcBef>
                        <a:defRPr sz="1600">
                          <a:solidFill>
                            <a:schemeClr val="tx1"/>
                          </a:solidFill>
                          <a:latin typeface="Calibri" panose="020F0502020204030204" pitchFamily="34" charset="0"/>
                        </a:defRPr>
                      </a:lvl4pPr>
                      <a:lvl5pPr marL="2057400" indent="-228600" eaLnBrk="0" hangingPunct="0">
                        <a:spcBef>
                          <a:spcPct val="20000"/>
                        </a:spcBef>
                        <a:defRPr sz="1600">
                          <a:solidFill>
                            <a:schemeClr val="tx1"/>
                          </a:solidFill>
                          <a:latin typeface="Calibri" panose="020F0502020204030204" pitchFamily="34" charset="0"/>
                        </a:defRPr>
                      </a:lvl5pPr>
                      <a:lvl6pPr marL="2514600" indent="-228600" eaLnBrk="0" fontAlgn="base" hangingPunct="0">
                        <a:spcBef>
                          <a:spcPct val="20000"/>
                        </a:spcBef>
                        <a:spcAft>
                          <a:spcPct val="0"/>
                        </a:spcAft>
                        <a:defRPr sz="1600">
                          <a:solidFill>
                            <a:schemeClr val="tx1"/>
                          </a:solidFill>
                          <a:latin typeface="Calibri" panose="020F0502020204030204" pitchFamily="34" charset="0"/>
                        </a:defRPr>
                      </a:lvl6pPr>
                      <a:lvl7pPr marL="2971800" indent="-228600" eaLnBrk="0" fontAlgn="base" hangingPunct="0">
                        <a:spcBef>
                          <a:spcPct val="20000"/>
                        </a:spcBef>
                        <a:spcAft>
                          <a:spcPct val="0"/>
                        </a:spcAft>
                        <a:defRPr sz="1600">
                          <a:solidFill>
                            <a:schemeClr val="tx1"/>
                          </a:solidFill>
                          <a:latin typeface="Calibri" panose="020F0502020204030204" pitchFamily="34" charset="0"/>
                        </a:defRPr>
                      </a:lvl7pPr>
                      <a:lvl8pPr marL="3429000" indent="-228600" eaLnBrk="0" fontAlgn="base" hangingPunct="0">
                        <a:spcBef>
                          <a:spcPct val="20000"/>
                        </a:spcBef>
                        <a:spcAft>
                          <a:spcPct val="0"/>
                        </a:spcAft>
                        <a:defRPr sz="1600">
                          <a:solidFill>
                            <a:schemeClr val="tx1"/>
                          </a:solidFill>
                          <a:latin typeface="Calibri" panose="020F0502020204030204" pitchFamily="34" charset="0"/>
                        </a:defRPr>
                      </a:lvl8pPr>
                      <a:lvl9pPr marL="3886200" indent="-228600" eaLnBrk="0" fontAlgn="base" hangingPunct="0">
                        <a:spcBef>
                          <a:spcPct val="20000"/>
                        </a:spcBef>
                        <a:spcAft>
                          <a:spcPct val="0"/>
                        </a:spcAft>
                        <a:defRPr sz="1600">
                          <a:solidFill>
                            <a:schemeClr val="tx1"/>
                          </a:solidFill>
                          <a:latin typeface="Calibri" panose="020F0502020204030204" pitchFamily="34" charset="0"/>
                        </a:defRPr>
                      </a:lvl9pPr>
                    </a:lstStyle>
                    <a:p>
                      <a:pPr marL="1588"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a:ln>
                            <a:noFill/>
                          </a:ln>
                          <a:solidFill>
                            <a:srgbClr val="001F5F"/>
                          </a:solidFill>
                          <a:effectLst/>
                          <a:latin typeface="Arial" panose="020B0604020202020204" pitchFamily="34" charset="0"/>
                          <a:cs typeface="Arial" panose="020B0604020202020204" pitchFamily="34" charset="0"/>
                        </a:rPr>
                        <a:t>0</a:t>
                      </a:r>
                      <a:endParaRPr kumimoji="0" lang="en-US" altLang="en-US" sz="15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12463390"/>
                  </a:ext>
                </a:extLst>
              </a:tr>
              <a:tr h="446626">
                <a:tc>
                  <a:txBody>
                    <a:bodyPr/>
                    <a:lstStyle>
                      <a:lvl1pPr marL="152400" eaLnBrk="0" hangingPunct="0">
                        <a:spcBef>
                          <a:spcPct val="20000"/>
                        </a:spcBef>
                        <a:defRPr sz="1600">
                          <a:solidFill>
                            <a:schemeClr val="tx1"/>
                          </a:solidFill>
                          <a:latin typeface="Calibri" panose="020F0502020204030204" pitchFamily="34" charset="0"/>
                        </a:defRPr>
                      </a:lvl1pPr>
                      <a:lvl2pPr marL="742950" indent="-285750" eaLnBrk="0" hangingPunct="0">
                        <a:spcBef>
                          <a:spcPct val="20000"/>
                        </a:spcBef>
                        <a:defRPr sz="1600">
                          <a:solidFill>
                            <a:schemeClr val="tx1"/>
                          </a:solidFill>
                          <a:latin typeface="Calibri" panose="020F0502020204030204" pitchFamily="34" charset="0"/>
                        </a:defRPr>
                      </a:lvl2pPr>
                      <a:lvl3pPr marL="1143000" indent="-228600" eaLnBrk="0" hangingPunct="0">
                        <a:spcBef>
                          <a:spcPct val="20000"/>
                        </a:spcBef>
                        <a:defRPr sz="1600">
                          <a:solidFill>
                            <a:schemeClr val="tx1"/>
                          </a:solidFill>
                          <a:latin typeface="Calibri" panose="020F0502020204030204" pitchFamily="34" charset="0"/>
                        </a:defRPr>
                      </a:lvl3pPr>
                      <a:lvl4pPr marL="1600200" indent="-228600" eaLnBrk="0" hangingPunct="0">
                        <a:spcBef>
                          <a:spcPct val="20000"/>
                        </a:spcBef>
                        <a:defRPr sz="1600">
                          <a:solidFill>
                            <a:schemeClr val="tx1"/>
                          </a:solidFill>
                          <a:latin typeface="Calibri" panose="020F0502020204030204" pitchFamily="34" charset="0"/>
                        </a:defRPr>
                      </a:lvl4pPr>
                      <a:lvl5pPr marL="2057400" indent="-228600" eaLnBrk="0" hangingPunct="0">
                        <a:spcBef>
                          <a:spcPct val="20000"/>
                        </a:spcBef>
                        <a:defRPr sz="1600">
                          <a:solidFill>
                            <a:schemeClr val="tx1"/>
                          </a:solidFill>
                          <a:latin typeface="Calibri" panose="020F0502020204030204" pitchFamily="34" charset="0"/>
                        </a:defRPr>
                      </a:lvl5pPr>
                      <a:lvl6pPr marL="2514600" indent="-228600" eaLnBrk="0" fontAlgn="base" hangingPunct="0">
                        <a:spcBef>
                          <a:spcPct val="20000"/>
                        </a:spcBef>
                        <a:spcAft>
                          <a:spcPct val="0"/>
                        </a:spcAft>
                        <a:defRPr sz="1600">
                          <a:solidFill>
                            <a:schemeClr val="tx1"/>
                          </a:solidFill>
                          <a:latin typeface="Calibri" panose="020F0502020204030204" pitchFamily="34" charset="0"/>
                        </a:defRPr>
                      </a:lvl6pPr>
                      <a:lvl7pPr marL="2971800" indent="-228600" eaLnBrk="0" fontAlgn="base" hangingPunct="0">
                        <a:spcBef>
                          <a:spcPct val="20000"/>
                        </a:spcBef>
                        <a:spcAft>
                          <a:spcPct val="0"/>
                        </a:spcAft>
                        <a:defRPr sz="1600">
                          <a:solidFill>
                            <a:schemeClr val="tx1"/>
                          </a:solidFill>
                          <a:latin typeface="Calibri" panose="020F0502020204030204" pitchFamily="34" charset="0"/>
                        </a:defRPr>
                      </a:lvl7pPr>
                      <a:lvl8pPr marL="3429000" indent="-228600" eaLnBrk="0" fontAlgn="base" hangingPunct="0">
                        <a:spcBef>
                          <a:spcPct val="20000"/>
                        </a:spcBef>
                        <a:spcAft>
                          <a:spcPct val="0"/>
                        </a:spcAft>
                        <a:defRPr sz="1600">
                          <a:solidFill>
                            <a:schemeClr val="tx1"/>
                          </a:solidFill>
                          <a:latin typeface="Calibri" panose="020F0502020204030204" pitchFamily="34" charset="0"/>
                        </a:defRPr>
                      </a:lvl8pPr>
                      <a:lvl9pPr marL="3886200" indent="-228600" eaLnBrk="0" fontAlgn="base" hangingPunct="0">
                        <a:spcBef>
                          <a:spcPct val="20000"/>
                        </a:spcBef>
                        <a:spcAft>
                          <a:spcPct val="0"/>
                        </a:spcAft>
                        <a:defRPr sz="1600">
                          <a:solidFill>
                            <a:schemeClr val="tx1"/>
                          </a:solidFill>
                          <a:latin typeface="Calibri" panose="020F0502020204030204" pitchFamily="34" charset="0"/>
                        </a:defRPr>
                      </a:lvl9pPr>
                    </a:lstStyle>
                    <a:p>
                      <a:pPr marL="152400" marR="0" lvl="0" indent="0" algn="l"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1F5F"/>
                          </a:solidFill>
                          <a:effectLst/>
                          <a:latin typeface="Arial" panose="020B0604020202020204" pitchFamily="34" charset="0"/>
                          <a:cs typeface="Arial" panose="020B0604020202020204" pitchFamily="34" charset="0"/>
                        </a:rPr>
                        <a:t>Skin</a:t>
                      </a:r>
                      <a:r>
                        <a:rPr kumimoji="0" lang="en-US" altLang="en-US" sz="1500" b="0" i="0" u="none" strike="noStrike" cap="none" normalizeH="0" baseline="0">
                          <a:ln>
                            <a:noFill/>
                          </a:ln>
                          <a:solidFill>
                            <a:srgbClr val="001F5F"/>
                          </a:solidFill>
                          <a:effectLst/>
                          <a:latin typeface="Times New Roman" panose="02020603050405020304" pitchFamily="18" charset="0"/>
                          <a:cs typeface="Times New Roman" panose="02020603050405020304" pitchFamily="18" charset="0"/>
                        </a:rPr>
                        <a:t> </a:t>
                      </a:r>
                      <a:r>
                        <a:rPr kumimoji="0" lang="en-US" altLang="en-US" sz="1500" b="0" i="0" u="none" strike="noStrike" cap="none" normalizeH="0" baseline="0">
                          <a:ln>
                            <a:noFill/>
                          </a:ln>
                          <a:solidFill>
                            <a:srgbClr val="001F5F"/>
                          </a:solidFill>
                          <a:effectLst/>
                          <a:latin typeface="Arial" panose="020B0604020202020204" pitchFamily="34" charset="0"/>
                          <a:cs typeface="Arial" panose="020B0604020202020204" pitchFamily="34" charset="0"/>
                        </a:rPr>
                        <a:t>&amp;</a:t>
                      </a:r>
                      <a:r>
                        <a:rPr kumimoji="0" lang="en-US" altLang="en-US" sz="1500" b="0" i="0" u="none" strike="noStrike" cap="none" normalizeH="0" baseline="0">
                          <a:ln>
                            <a:noFill/>
                          </a:ln>
                          <a:solidFill>
                            <a:srgbClr val="001F5F"/>
                          </a:solidFill>
                          <a:effectLst/>
                          <a:latin typeface="Times New Roman" panose="02020603050405020304" pitchFamily="18" charset="0"/>
                          <a:cs typeface="Times New Roman" panose="02020603050405020304" pitchFamily="18" charset="0"/>
                        </a:rPr>
                        <a:t> </a:t>
                      </a:r>
                      <a:r>
                        <a:rPr kumimoji="0" lang="en-US" altLang="en-US" sz="1500" b="0" i="0" u="none" strike="noStrike" cap="none" normalizeH="0" baseline="0">
                          <a:ln>
                            <a:noFill/>
                          </a:ln>
                          <a:solidFill>
                            <a:srgbClr val="001F5F"/>
                          </a:solidFill>
                          <a:effectLst/>
                          <a:latin typeface="Arial" panose="020B0604020202020204" pitchFamily="34" charset="0"/>
                          <a:cs typeface="Arial" panose="020B0604020202020204" pitchFamily="34" charset="0"/>
                        </a:rPr>
                        <a:t>subcutaneous</a:t>
                      </a:r>
                      <a:r>
                        <a:rPr kumimoji="0" lang="en-US" altLang="en-US" sz="1500" b="0" i="0" u="none" strike="noStrike" cap="none" normalizeH="0" baseline="0">
                          <a:ln>
                            <a:noFill/>
                          </a:ln>
                          <a:solidFill>
                            <a:srgbClr val="001F5F"/>
                          </a:solidFill>
                          <a:effectLst/>
                          <a:latin typeface="Times New Roman" panose="02020603050405020304" pitchFamily="18" charset="0"/>
                          <a:cs typeface="Times New Roman" panose="02020603050405020304" pitchFamily="18" charset="0"/>
                        </a:rPr>
                        <a:t> </a:t>
                      </a:r>
                      <a:r>
                        <a:rPr kumimoji="0" lang="en-US" altLang="en-US" sz="1500" b="0" i="0" u="none" strike="noStrike" cap="none" normalizeH="0" baseline="0">
                          <a:ln>
                            <a:noFill/>
                          </a:ln>
                          <a:solidFill>
                            <a:srgbClr val="001F5F"/>
                          </a:solidFill>
                          <a:effectLst/>
                          <a:latin typeface="Arial" panose="020B0604020202020204" pitchFamily="34" charset="0"/>
                          <a:cs typeface="Arial" panose="020B0604020202020204" pitchFamily="34" charset="0"/>
                        </a:rPr>
                        <a:t>tissue</a:t>
                      </a:r>
                      <a:endParaRPr kumimoji="0" lang="en-US" altLang="en-US" sz="15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4EEF9"/>
                    </a:solidFill>
                  </a:tcPr>
                </a:tc>
                <a:tc>
                  <a:txBody>
                    <a:bodyPr/>
                    <a:lstStyle>
                      <a:lvl1pPr marL="146050" eaLnBrk="0" hangingPunct="0">
                        <a:spcBef>
                          <a:spcPct val="20000"/>
                        </a:spcBef>
                        <a:defRPr sz="1600">
                          <a:solidFill>
                            <a:schemeClr val="tx1"/>
                          </a:solidFill>
                          <a:latin typeface="Calibri" panose="020F0502020204030204" pitchFamily="34" charset="0"/>
                        </a:defRPr>
                      </a:lvl1pPr>
                      <a:lvl2pPr marL="742950" indent="-285750" eaLnBrk="0" hangingPunct="0">
                        <a:spcBef>
                          <a:spcPct val="20000"/>
                        </a:spcBef>
                        <a:defRPr sz="1600">
                          <a:solidFill>
                            <a:schemeClr val="tx1"/>
                          </a:solidFill>
                          <a:latin typeface="Calibri" panose="020F0502020204030204" pitchFamily="34" charset="0"/>
                        </a:defRPr>
                      </a:lvl2pPr>
                      <a:lvl3pPr marL="1143000" indent="-228600" eaLnBrk="0" hangingPunct="0">
                        <a:spcBef>
                          <a:spcPct val="20000"/>
                        </a:spcBef>
                        <a:defRPr sz="1600">
                          <a:solidFill>
                            <a:schemeClr val="tx1"/>
                          </a:solidFill>
                          <a:latin typeface="Calibri" panose="020F0502020204030204" pitchFamily="34" charset="0"/>
                        </a:defRPr>
                      </a:lvl3pPr>
                      <a:lvl4pPr marL="1600200" indent="-228600" eaLnBrk="0" hangingPunct="0">
                        <a:spcBef>
                          <a:spcPct val="20000"/>
                        </a:spcBef>
                        <a:defRPr sz="1600">
                          <a:solidFill>
                            <a:schemeClr val="tx1"/>
                          </a:solidFill>
                          <a:latin typeface="Calibri" panose="020F0502020204030204" pitchFamily="34" charset="0"/>
                        </a:defRPr>
                      </a:lvl4pPr>
                      <a:lvl5pPr marL="2057400" indent="-228600" eaLnBrk="0" hangingPunct="0">
                        <a:spcBef>
                          <a:spcPct val="20000"/>
                        </a:spcBef>
                        <a:defRPr sz="1600">
                          <a:solidFill>
                            <a:schemeClr val="tx1"/>
                          </a:solidFill>
                          <a:latin typeface="Calibri" panose="020F0502020204030204" pitchFamily="34" charset="0"/>
                        </a:defRPr>
                      </a:lvl5pPr>
                      <a:lvl6pPr marL="2514600" indent="-228600" eaLnBrk="0" fontAlgn="base" hangingPunct="0">
                        <a:spcBef>
                          <a:spcPct val="20000"/>
                        </a:spcBef>
                        <a:spcAft>
                          <a:spcPct val="0"/>
                        </a:spcAft>
                        <a:defRPr sz="1600">
                          <a:solidFill>
                            <a:schemeClr val="tx1"/>
                          </a:solidFill>
                          <a:latin typeface="Calibri" panose="020F0502020204030204" pitchFamily="34" charset="0"/>
                        </a:defRPr>
                      </a:lvl6pPr>
                      <a:lvl7pPr marL="2971800" indent="-228600" eaLnBrk="0" fontAlgn="base" hangingPunct="0">
                        <a:spcBef>
                          <a:spcPct val="20000"/>
                        </a:spcBef>
                        <a:spcAft>
                          <a:spcPct val="0"/>
                        </a:spcAft>
                        <a:defRPr sz="1600">
                          <a:solidFill>
                            <a:schemeClr val="tx1"/>
                          </a:solidFill>
                          <a:latin typeface="Calibri" panose="020F0502020204030204" pitchFamily="34" charset="0"/>
                        </a:defRPr>
                      </a:lvl7pPr>
                      <a:lvl8pPr marL="3429000" indent="-228600" eaLnBrk="0" fontAlgn="base" hangingPunct="0">
                        <a:spcBef>
                          <a:spcPct val="20000"/>
                        </a:spcBef>
                        <a:spcAft>
                          <a:spcPct val="0"/>
                        </a:spcAft>
                        <a:defRPr sz="1600">
                          <a:solidFill>
                            <a:schemeClr val="tx1"/>
                          </a:solidFill>
                          <a:latin typeface="Calibri" panose="020F0502020204030204" pitchFamily="34" charset="0"/>
                        </a:defRPr>
                      </a:lvl8pPr>
                      <a:lvl9pPr marL="3886200" indent="-228600" eaLnBrk="0" fontAlgn="base" hangingPunct="0">
                        <a:spcBef>
                          <a:spcPct val="20000"/>
                        </a:spcBef>
                        <a:spcAft>
                          <a:spcPct val="0"/>
                        </a:spcAft>
                        <a:defRPr sz="1600">
                          <a:solidFill>
                            <a:schemeClr val="tx1"/>
                          </a:solidFill>
                          <a:latin typeface="Calibri" panose="020F0502020204030204" pitchFamily="34" charset="0"/>
                        </a:defRPr>
                      </a:lvl9pPr>
                    </a:lstStyle>
                    <a:p>
                      <a:pPr marL="146050" marR="0" lvl="0" indent="0" algn="l"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rgbClr val="001F5F"/>
                          </a:solidFill>
                          <a:effectLst/>
                          <a:latin typeface="Arial" panose="020B0604020202020204" pitchFamily="34" charset="0"/>
                          <a:cs typeface="Arial" panose="020B0604020202020204" pitchFamily="34" charset="0"/>
                        </a:rPr>
                        <a:t>Alopecia</a:t>
                      </a:r>
                      <a:endParaRPr kumimoji="0" lang="en-US" altLang="en-US" sz="15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4EEF9"/>
                    </a:solidFill>
                  </a:tcPr>
                </a:tc>
                <a:tc>
                  <a:txBody>
                    <a:bodyPr/>
                    <a:lstStyle>
                      <a:lvl1pPr eaLnBrk="0" hangingPunct="0">
                        <a:spcBef>
                          <a:spcPct val="20000"/>
                        </a:spcBef>
                        <a:defRPr sz="1600">
                          <a:solidFill>
                            <a:schemeClr val="tx1"/>
                          </a:solidFill>
                          <a:latin typeface="Calibri" panose="020F0502020204030204" pitchFamily="34" charset="0"/>
                        </a:defRPr>
                      </a:lvl1pPr>
                      <a:lvl2pPr marL="742950" indent="-285750" eaLnBrk="0" hangingPunct="0">
                        <a:spcBef>
                          <a:spcPct val="20000"/>
                        </a:spcBef>
                        <a:defRPr sz="1600">
                          <a:solidFill>
                            <a:schemeClr val="tx1"/>
                          </a:solidFill>
                          <a:latin typeface="Calibri" panose="020F0502020204030204" pitchFamily="34" charset="0"/>
                        </a:defRPr>
                      </a:lvl2pPr>
                      <a:lvl3pPr marL="1143000" indent="-228600" eaLnBrk="0" hangingPunct="0">
                        <a:spcBef>
                          <a:spcPct val="20000"/>
                        </a:spcBef>
                        <a:defRPr sz="1600">
                          <a:solidFill>
                            <a:schemeClr val="tx1"/>
                          </a:solidFill>
                          <a:latin typeface="Calibri" panose="020F0502020204030204" pitchFamily="34" charset="0"/>
                        </a:defRPr>
                      </a:lvl3pPr>
                      <a:lvl4pPr marL="1600200" indent="-228600" eaLnBrk="0" hangingPunct="0">
                        <a:spcBef>
                          <a:spcPct val="20000"/>
                        </a:spcBef>
                        <a:defRPr sz="1600">
                          <a:solidFill>
                            <a:schemeClr val="tx1"/>
                          </a:solidFill>
                          <a:latin typeface="Calibri" panose="020F0502020204030204" pitchFamily="34" charset="0"/>
                        </a:defRPr>
                      </a:lvl4pPr>
                      <a:lvl5pPr marL="2057400" indent="-228600" eaLnBrk="0" hangingPunct="0">
                        <a:spcBef>
                          <a:spcPct val="20000"/>
                        </a:spcBef>
                        <a:defRPr sz="1600">
                          <a:solidFill>
                            <a:schemeClr val="tx1"/>
                          </a:solidFill>
                          <a:latin typeface="Calibri" panose="020F0502020204030204" pitchFamily="34" charset="0"/>
                        </a:defRPr>
                      </a:lvl5pPr>
                      <a:lvl6pPr marL="2514600" indent="-228600" eaLnBrk="0" fontAlgn="base" hangingPunct="0">
                        <a:spcBef>
                          <a:spcPct val="20000"/>
                        </a:spcBef>
                        <a:spcAft>
                          <a:spcPct val="0"/>
                        </a:spcAft>
                        <a:defRPr sz="1600">
                          <a:solidFill>
                            <a:schemeClr val="tx1"/>
                          </a:solidFill>
                          <a:latin typeface="Calibri" panose="020F0502020204030204" pitchFamily="34" charset="0"/>
                        </a:defRPr>
                      </a:lvl6pPr>
                      <a:lvl7pPr marL="2971800" indent="-228600" eaLnBrk="0" fontAlgn="base" hangingPunct="0">
                        <a:spcBef>
                          <a:spcPct val="20000"/>
                        </a:spcBef>
                        <a:spcAft>
                          <a:spcPct val="0"/>
                        </a:spcAft>
                        <a:defRPr sz="1600">
                          <a:solidFill>
                            <a:schemeClr val="tx1"/>
                          </a:solidFill>
                          <a:latin typeface="Calibri" panose="020F0502020204030204" pitchFamily="34" charset="0"/>
                        </a:defRPr>
                      </a:lvl7pPr>
                      <a:lvl8pPr marL="3429000" indent="-228600" eaLnBrk="0" fontAlgn="base" hangingPunct="0">
                        <a:spcBef>
                          <a:spcPct val="20000"/>
                        </a:spcBef>
                        <a:spcAft>
                          <a:spcPct val="0"/>
                        </a:spcAft>
                        <a:defRPr sz="1600">
                          <a:solidFill>
                            <a:schemeClr val="tx1"/>
                          </a:solidFill>
                          <a:latin typeface="Calibri" panose="020F0502020204030204" pitchFamily="34" charset="0"/>
                        </a:defRPr>
                      </a:lvl8pPr>
                      <a:lvl9pPr marL="3886200" indent="-228600" eaLnBrk="0" fontAlgn="base" hangingPunct="0">
                        <a:spcBef>
                          <a:spcPct val="20000"/>
                        </a:spcBef>
                        <a:spcAft>
                          <a:spcPct val="0"/>
                        </a:spcAft>
                        <a:defRPr sz="16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a:ln>
                            <a:noFill/>
                          </a:ln>
                          <a:solidFill>
                            <a:srgbClr val="001F5F"/>
                          </a:solidFill>
                          <a:effectLst/>
                          <a:latin typeface="Arial" panose="020B0604020202020204" pitchFamily="34" charset="0"/>
                          <a:cs typeface="Arial" panose="020B0604020202020204" pitchFamily="34" charset="0"/>
                        </a:rPr>
                        <a:t>47</a:t>
                      </a:r>
                      <a:endParaRPr kumimoji="0" lang="en-US" altLang="en-US" sz="15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4EEF9"/>
                    </a:solidFill>
                  </a:tcPr>
                </a:tc>
                <a:tc>
                  <a:txBody>
                    <a:bodyPr/>
                    <a:lstStyle>
                      <a:lvl1pPr eaLnBrk="0" hangingPunct="0">
                        <a:spcBef>
                          <a:spcPct val="20000"/>
                        </a:spcBef>
                        <a:defRPr sz="1600">
                          <a:solidFill>
                            <a:schemeClr val="tx1"/>
                          </a:solidFill>
                          <a:latin typeface="Calibri" panose="020F0502020204030204" pitchFamily="34" charset="0"/>
                        </a:defRPr>
                      </a:lvl1pPr>
                      <a:lvl2pPr marL="742950" indent="-285750" eaLnBrk="0" hangingPunct="0">
                        <a:spcBef>
                          <a:spcPct val="20000"/>
                        </a:spcBef>
                        <a:defRPr sz="1600">
                          <a:solidFill>
                            <a:schemeClr val="tx1"/>
                          </a:solidFill>
                          <a:latin typeface="Calibri" panose="020F0502020204030204" pitchFamily="34" charset="0"/>
                        </a:defRPr>
                      </a:lvl2pPr>
                      <a:lvl3pPr marL="1143000" indent="-228600" eaLnBrk="0" hangingPunct="0">
                        <a:spcBef>
                          <a:spcPct val="20000"/>
                        </a:spcBef>
                        <a:defRPr sz="1600">
                          <a:solidFill>
                            <a:schemeClr val="tx1"/>
                          </a:solidFill>
                          <a:latin typeface="Calibri" panose="020F0502020204030204" pitchFamily="34" charset="0"/>
                        </a:defRPr>
                      </a:lvl3pPr>
                      <a:lvl4pPr marL="1600200" indent="-228600" eaLnBrk="0" hangingPunct="0">
                        <a:spcBef>
                          <a:spcPct val="20000"/>
                        </a:spcBef>
                        <a:defRPr sz="1600">
                          <a:solidFill>
                            <a:schemeClr val="tx1"/>
                          </a:solidFill>
                          <a:latin typeface="Calibri" panose="020F0502020204030204" pitchFamily="34" charset="0"/>
                        </a:defRPr>
                      </a:lvl4pPr>
                      <a:lvl5pPr marL="2057400" indent="-228600" eaLnBrk="0" hangingPunct="0">
                        <a:spcBef>
                          <a:spcPct val="20000"/>
                        </a:spcBef>
                        <a:defRPr sz="1600">
                          <a:solidFill>
                            <a:schemeClr val="tx1"/>
                          </a:solidFill>
                          <a:latin typeface="Calibri" panose="020F0502020204030204" pitchFamily="34" charset="0"/>
                        </a:defRPr>
                      </a:lvl5pPr>
                      <a:lvl6pPr marL="2514600" indent="-228600" eaLnBrk="0" fontAlgn="base" hangingPunct="0">
                        <a:spcBef>
                          <a:spcPct val="20000"/>
                        </a:spcBef>
                        <a:spcAft>
                          <a:spcPct val="0"/>
                        </a:spcAft>
                        <a:defRPr sz="1600">
                          <a:solidFill>
                            <a:schemeClr val="tx1"/>
                          </a:solidFill>
                          <a:latin typeface="Calibri" panose="020F0502020204030204" pitchFamily="34" charset="0"/>
                        </a:defRPr>
                      </a:lvl6pPr>
                      <a:lvl7pPr marL="2971800" indent="-228600" eaLnBrk="0" fontAlgn="base" hangingPunct="0">
                        <a:spcBef>
                          <a:spcPct val="20000"/>
                        </a:spcBef>
                        <a:spcAft>
                          <a:spcPct val="0"/>
                        </a:spcAft>
                        <a:defRPr sz="1600">
                          <a:solidFill>
                            <a:schemeClr val="tx1"/>
                          </a:solidFill>
                          <a:latin typeface="Calibri" panose="020F0502020204030204" pitchFamily="34" charset="0"/>
                        </a:defRPr>
                      </a:lvl7pPr>
                      <a:lvl8pPr marL="3429000" indent="-228600" eaLnBrk="0" fontAlgn="base" hangingPunct="0">
                        <a:spcBef>
                          <a:spcPct val="20000"/>
                        </a:spcBef>
                        <a:spcAft>
                          <a:spcPct val="0"/>
                        </a:spcAft>
                        <a:defRPr sz="1600">
                          <a:solidFill>
                            <a:schemeClr val="tx1"/>
                          </a:solidFill>
                          <a:latin typeface="Calibri" panose="020F0502020204030204" pitchFamily="34" charset="0"/>
                        </a:defRPr>
                      </a:lvl8pPr>
                      <a:lvl9pPr marL="3886200" indent="-228600" eaLnBrk="0" fontAlgn="base" hangingPunct="0">
                        <a:spcBef>
                          <a:spcPct val="20000"/>
                        </a:spcBef>
                        <a:spcAft>
                          <a:spcPct val="0"/>
                        </a:spcAft>
                        <a:defRPr sz="16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a:ln>
                            <a:noFill/>
                          </a:ln>
                          <a:solidFill>
                            <a:srgbClr val="001F5F"/>
                          </a:solidFill>
                          <a:effectLst/>
                          <a:latin typeface="Arial" panose="020B0604020202020204" pitchFamily="34" charset="0"/>
                          <a:cs typeface="Arial" panose="020B0604020202020204" pitchFamily="34" charset="0"/>
                        </a:rPr>
                        <a:t>0</a:t>
                      </a:r>
                      <a:endParaRPr kumimoji="0" lang="en-US" altLang="en-US" sz="15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4EEF9"/>
                    </a:solidFill>
                  </a:tcPr>
                </a:tc>
                <a:tc>
                  <a:txBody>
                    <a:bodyPr/>
                    <a:lstStyle>
                      <a:lvl1pPr marL="1588" eaLnBrk="0" hangingPunct="0">
                        <a:spcBef>
                          <a:spcPct val="20000"/>
                        </a:spcBef>
                        <a:defRPr sz="1600">
                          <a:solidFill>
                            <a:schemeClr val="tx1"/>
                          </a:solidFill>
                          <a:latin typeface="Calibri" panose="020F0502020204030204" pitchFamily="34" charset="0"/>
                        </a:defRPr>
                      </a:lvl1pPr>
                      <a:lvl2pPr marL="742950" indent="-285750" eaLnBrk="0" hangingPunct="0">
                        <a:spcBef>
                          <a:spcPct val="20000"/>
                        </a:spcBef>
                        <a:defRPr sz="1600">
                          <a:solidFill>
                            <a:schemeClr val="tx1"/>
                          </a:solidFill>
                          <a:latin typeface="Calibri" panose="020F0502020204030204" pitchFamily="34" charset="0"/>
                        </a:defRPr>
                      </a:lvl2pPr>
                      <a:lvl3pPr marL="1143000" indent="-228600" eaLnBrk="0" hangingPunct="0">
                        <a:spcBef>
                          <a:spcPct val="20000"/>
                        </a:spcBef>
                        <a:defRPr sz="1600">
                          <a:solidFill>
                            <a:schemeClr val="tx1"/>
                          </a:solidFill>
                          <a:latin typeface="Calibri" panose="020F0502020204030204" pitchFamily="34" charset="0"/>
                        </a:defRPr>
                      </a:lvl3pPr>
                      <a:lvl4pPr marL="1600200" indent="-228600" eaLnBrk="0" hangingPunct="0">
                        <a:spcBef>
                          <a:spcPct val="20000"/>
                        </a:spcBef>
                        <a:defRPr sz="1600">
                          <a:solidFill>
                            <a:schemeClr val="tx1"/>
                          </a:solidFill>
                          <a:latin typeface="Calibri" panose="020F0502020204030204" pitchFamily="34" charset="0"/>
                        </a:defRPr>
                      </a:lvl4pPr>
                      <a:lvl5pPr marL="2057400" indent="-228600" eaLnBrk="0" hangingPunct="0">
                        <a:spcBef>
                          <a:spcPct val="20000"/>
                        </a:spcBef>
                        <a:defRPr sz="1600">
                          <a:solidFill>
                            <a:schemeClr val="tx1"/>
                          </a:solidFill>
                          <a:latin typeface="Calibri" panose="020F0502020204030204" pitchFamily="34" charset="0"/>
                        </a:defRPr>
                      </a:lvl5pPr>
                      <a:lvl6pPr marL="2514600" indent="-228600" eaLnBrk="0" fontAlgn="base" hangingPunct="0">
                        <a:spcBef>
                          <a:spcPct val="20000"/>
                        </a:spcBef>
                        <a:spcAft>
                          <a:spcPct val="0"/>
                        </a:spcAft>
                        <a:defRPr sz="1600">
                          <a:solidFill>
                            <a:schemeClr val="tx1"/>
                          </a:solidFill>
                          <a:latin typeface="Calibri" panose="020F0502020204030204" pitchFamily="34" charset="0"/>
                        </a:defRPr>
                      </a:lvl6pPr>
                      <a:lvl7pPr marL="2971800" indent="-228600" eaLnBrk="0" fontAlgn="base" hangingPunct="0">
                        <a:spcBef>
                          <a:spcPct val="20000"/>
                        </a:spcBef>
                        <a:spcAft>
                          <a:spcPct val="0"/>
                        </a:spcAft>
                        <a:defRPr sz="1600">
                          <a:solidFill>
                            <a:schemeClr val="tx1"/>
                          </a:solidFill>
                          <a:latin typeface="Calibri" panose="020F0502020204030204" pitchFamily="34" charset="0"/>
                        </a:defRPr>
                      </a:lvl7pPr>
                      <a:lvl8pPr marL="3429000" indent="-228600" eaLnBrk="0" fontAlgn="base" hangingPunct="0">
                        <a:spcBef>
                          <a:spcPct val="20000"/>
                        </a:spcBef>
                        <a:spcAft>
                          <a:spcPct val="0"/>
                        </a:spcAft>
                        <a:defRPr sz="1600">
                          <a:solidFill>
                            <a:schemeClr val="tx1"/>
                          </a:solidFill>
                          <a:latin typeface="Calibri" panose="020F0502020204030204" pitchFamily="34" charset="0"/>
                        </a:defRPr>
                      </a:lvl8pPr>
                      <a:lvl9pPr marL="3886200" indent="-228600" eaLnBrk="0" fontAlgn="base" hangingPunct="0">
                        <a:spcBef>
                          <a:spcPct val="20000"/>
                        </a:spcBef>
                        <a:spcAft>
                          <a:spcPct val="0"/>
                        </a:spcAft>
                        <a:defRPr sz="1600">
                          <a:solidFill>
                            <a:schemeClr val="tx1"/>
                          </a:solidFill>
                          <a:latin typeface="Calibri" panose="020F0502020204030204" pitchFamily="34" charset="0"/>
                        </a:defRPr>
                      </a:lvl9pPr>
                    </a:lstStyle>
                    <a:p>
                      <a:pPr marL="1588"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a:ln>
                            <a:noFill/>
                          </a:ln>
                          <a:solidFill>
                            <a:srgbClr val="001F5F"/>
                          </a:solidFill>
                          <a:effectLst/>
                          <a:latin typeface="Arial" panose="020B0604020202020204" pitchFamily="34" charset="0"/>
                          <a:cs typeface="Arial" panose="020B0604020202020204" pitchFamily="34" charset="0"/>
                        </a:rPr>
                        <a:t>0</a:t>
                      </a:r>
                      <a:endParaRPr kumimoji="0" lang="en-US" altLang="en-US" sz="15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4EEF9"/>
                    </a:solidFill>
                  </a:tcPr>
                </a:tc>
                <a:extLst>
                  <a:ext uri="{0D108BD9-81ED-4DB2-BD59-A6C34878D82A}">
                    <a16:rowId xmlns:a16="http://schemas.microsoft.com/office/drawing/2014/main" val="1366449731"/>
                  </a:ext>
                </a:extLst>
              </a:tr>
              <a:tr h="274987">
                <a:tc>
                  <a:txBody>
                    <a:bodyPr/>
                    <a:lstStyle>
                      <a:lvl1pPr marL="152400" eaLnBrk="0" hangingPunct="0">
                        <a:spcBef>
                          <a:spcPct val="20000"/>
                        </a:spcBef>
                        <a:defRPr sz="1600">
                          <a:solidFill>
                            <a:schemeClr val="tx1"/>
                          </a:solidFill>
                          <a:latin typeface="Calibri" panose="020F0502020204030204" pitchFamily="34" charset="0"/>
                        </a:defRPr>
                      </a:lvl1pPr>
                      <a:lvl2pPr marL="742950" indent="-285750" eaLnBrk="0" hangingPunct="0">
                        <a:spcBef>
                          <a:spcPct val="20000"/>
                        </a:spcBef>
                        <a:defRPr sz="1600">
                          <a:solidFill>
                            <a:schemeClr val="tx1"/>
                          </a:solidFill>
                          <a:latin typeface="Calibri" panose="020F0502020204030204" pitchFamily="34" charset="0"/>
                        </a:defRPr>
                      </a:lvl2pPr>
                      <a:lvl3pPr marL="1143000" indent="-228600" eaLnBrk="0" hangingPunct="0">
                        <a:spcBef>
                          <a:spcPct val="20000"/>
                        </a:spcBef>
                        <a:defRPr sz="1600">
                          <a:solidFill>
                            <a:schemeClr val="tx1"/>
                          </a:solidFill>
                          <a:latin typeface="Calibri" panose="020F0502020204030204" pitchFamily="34" charset="0"/>
                        </a:defRPr>
                      </a:lvl3pPr>
                      <a:lvl4pPr marL="1600200" indent="-228600" eaLnBrk="0" hangingPunct="0">
                        <a:spcBef>
                          <a:spcPct val="20000"/>
                        </a:spcBef>
                        <a:defRPr sz="1600">
                          <a:solidFill>
                            <a:schemeClr val="tx1"/>
                          </a:solidFill>
                          <a:latin typeface="Calibri" panose="020F0502020204030204" pitchFamily="34" charset="0"/>
                        </a:defRPr>
                      </a:lvl4pPr>
                      <a:lvl5pPr marL="2057400" indent="-228600" eaLnBrk="0" hangingPunct="0">
                        <a:spcBef>
                          <a:spcPct val="20000"/>
                        </a:spcBef>
                        <a:defRPr sz="1600">
                          <a:solidFill>
                            <a:schemeClr val="tx1"/>
                          </a:solidFill>
                          <a:latin typeface="Calibri" panose="020F0502020204030204" pitchFamily="34" charset="0"/>
                        </a:defRPr>
                      </a:lvl5pPr>
                      <a:lvl6pPr marL="2514600" indent="-228600" eaLnBrk="0" fontAlgn="base" hangingPunct="0">
                        <a:spcBef>
                          <a:spcPct val="20000"/>
                        </a:spcBef>
                        <a:spcAft>
                          <a:spcPct val="0"/>
                        </a:spcAft>
                        <a:defRPr sz="1600">
                          <a:solidFill>
                            <a:schemeClr val="tx1"/>
                          </a:solidFill>
                          <a:latin typeface="Calibri" panose="020F0502020204030204" pitchFamily="34" charset="0"/>
                        </a:defRPr>
                      </a:lvl6pPr>
                      <a:lvl7pPr marL="2971800" indent="-228600" eaLnBrk="0" fontAlgn="base" hangingPunct="0">
                        <a:spcBef>
                          <a:spcPct val="20000"/>
                        </a:spcBef>
                        <a:spcAft>
                          <a:spcPct val="0"/>
                        </a:spcAft>
                        <a:defRPr sz="1600">
                          <a:solidFill>
                            <a:schemeClr val="tx1"/>
                          </a:solidFill>
                          <a:latin typeface="Calibri" panose="020F0502020204030204" pitchFamily="34" charset="0"/>
                        </a:defRPr>
                      </a:lvl7pPr>
                      <a:lvl8pPr marL="3429000" indent="-228600" eaLnBrk="0" fontAlgn="base" hangingPunct="0">
                        <a:spcBef>
                          <a:spcPct val="20000"/>
                        </a:spcBef>
                        <a:spcAft>
                          <a:spcPct val="0"/>
                        </a:spcAft>
                        <a:defRPr sz="1600">
                          <a:solidFill>
                            <a:schemeClr val="tx1"/>
                          </a:solidFill>
                          <a:latin typeface="Calibri" panose="020F0502020204030204" pitchFamily="34" charset="0"/>
                        </a:defRPr>
                      </a:lvl8pPr>
                      <a:lvl9pPr marL="3886200" indent="-228600" eaLnBrk="0" fontAlgn="base" hangingPunct="0">
                        <a:spcBef>
                          <a:spcPct val="20000"/>
                        </a:spcBef>
                        <a:spcAft>
                          <a:spcPct val="0"/>
                        </a:spcAft>
                        <a:defRPr sz="1600">
                          <a:solidFill>
                            <a:schemeClr val="tx1"/>
                          </a:solidFill>
                          <a:latin typeface="Calibri" panose="020F0502020204030204" pitchFamily="34" charset="0"/>
                        </a:defRPr>
                      </a:lvl9pPr>
                    </a:lstStyle>
                    <a:p>
                      <a:pPr marL="152400" marR="0" lvl="0" indent="0" algn="l"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1F5F"/>
                          </a:solidFill>
                          <a:effectLst/>
                          <a:latin typeface="Arial" panose="020B0604020202020204" pitchFamily="34" charset="0"/>
                          <a:cs typeface="Arial" panose="020B0604020202020204" pitchFamily="34" charset="0"/>
                        </a:rPr>
                        <a:t>Metabolism</a:t>
                      </a:r>
                      <a:r>
                        <a:rPr kumimoji="0" lang="en-US" altLang="en-US" sz="1500" b="0" i="0" u="none" strike="noStrike" cap="none" normalizeH="0" baseline="0">
                          <a:ln>
                            <a:noFill/>
                          </a:ln>
                          <a:solidFill>
                            <a:srgbClr val="001F5F"/>
                          </a:solidFill>
                          <a:effectLst/>
                          <a:latin typeface="Times New Roman" panose="02020603050405020304" pitchFamily="18" charset="0"/>
                          <a:cs typeface="Times New Roman" panose="02020603050405020304" pitchFamily="18" charset="0"/>
                        </a:rPr>
                        <a:t> </a:t>
                      </a:r>
                      <a:r>
                        <a:rPr kumimoji="0" lang="en-US" altLang="en-US" sz="1500" b="0" i="0" u="none" strike="noStrike" cap="none" normalizeH="0" baseline="0">
                          <a:ln>
                            <a:noFill/>
                          </a:ln>
                          <a:solidFill>
                            <a:srgbClr val="001F5F"/>
                          </a:solidFill>
                          <a:effectLst/>
                          <a:latin typeface="Arial" panose="020B0604020202020204" pitchFamily="34" charset="0"/>
                          <a:cs typeface="Arial" panose="020B0604020202020204" pitchFamily="34" charset="0"/>
                        </a:rPr>
                        <a:t>&amp;</a:t>
                      </a:r>
                      <a:r>
                        <a:rPr kumimoji="0" lang="en-US" altLang="en-US" sz="1500" b="0" i="0" u="none" strike="noStrike" cap="none" normalizeH="0" baseline="0">
                          <a:ln>
                            <a:noFill/>
                          </a:ln>
                          <a:solidFill>
                            <a:srgbClr val="001F5F"/>
                          </a:solidFill>
                          <a:effectLst/>
                          <a:latin typeface="Times New Roman" panose="02020603050405020304" pitchFamily="18" charset="0"/>
                          <a:cs typeface="Times New Roman" panose="02020603050405020304" pitchFamily="18" charset="0"/>
                        </a:rPr>
                        <a:t> </a:t>
                      </a:r>
                      <a:r>
                        <a:rPr kumimoji="0" lang="en-US" altLang="en-US" sz="1500" b="0" i="0" u="none" strike="noStrike" cap="none" normalizeH="0" baseline="0">
                          <a:ln>
                            <a:noFill/>
                          </a:ln>
                          <a:solidFill>
                            <a:srgbClr val="001F5F"/>
                          </a:solidFill>
                          <a:effectLst/>
                          <a:latin typeface="Arial" panose="020B0604020202020204" pitchFamily="34" charset="0"/>
                          <a:cs typeface="Arial" panose="020B0604020202020204" pitchFamily="34" charset="0"/>
                        </a:rPr>
                        <a:t>nutrition</a:t>
                      </a:r>
                      <a:endParaRPr kumimoji="0" lang="en-US" altLang="en-US" sz="15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marL="146050" eaLnBrk="0" hangingPunct="0">
                        <a:spcBef>
                          <a:spcPct val="20000"/>
                        </a:spcBef>
                        <a:defRPr sz="1600">
                          <a:solidFill>
                            <a:schemeClr val="tx1"/>
                          </a:solidFill>
                          <a:latin typeface="Calibri" panose="020F0502020204030204" pitchFamily="34" charset="0"/>
                        </a:defRPr>
                      </a:lvl1pPr>
                      <a:lvl2pPr marL="742950" indent="-285750" eaLnBrk="0" hangingPunct="0">
                        <a:spcBef>
                          <a:spcPct val="20000"/>
                        </a:spcBef>
                        <a:defRPr sz="1600">
                          <a:solidFill>
                            <a:schemeClr val="tx1"/>
                          </a:solidFill>
                          <a:latin typeface="Calibri" panose="020F0502020204030204" pitchFamily="34" charset="0"/>
                        </a:defRPr>
                      </a:lvl2pPr>
                      <a:lvl3pPr marL="1143000" indent="-228600" eaLnBrk="0" hangingPunct="0">
                        <a:spcBef>
                          <a:spcPct val="20000"/>
                        </a:spcBef>
                        <a:defRPr sz="1600">
                          <a:solidFill>
                            <a:schemeClr val="tx1"/>
                          </a:solidFill>
                          <a:latin typeface="Calibri" panose="020F0502020204030204" pitchFamily="34" charset="0"/>
                        </a:defRPr>
                      </a:lvl3pPr>
                      <a:lvl4pPr marL="1600200" indent="-228600" eaLnBrk="0" hangingPunct="0">
                        <a:spcBef>
                          <a:spcPct val="20000"/>
                        </a:spcBef>
                        <a:defRPr sz="1600">
                          <a:solidFill>
                            <a:schemeClr val="tx1"/>
                          </a:solidFill>
                          <a:latin typeface="Calibri" panose="020F0502020204030204" pitchFamily="34" charset="0"/>
                        </a:defRPr>
                      </a:lvl4pPr>
                      <a:lvl5pPr marL="2057400" indent="-228600" eaLnBrk="0" hangingPunct="0">
                        <a:spcBef>
                          <a:spcPct val="20000"/>
                        </a:spcBef>
                        <a:defRPr sz="1600">
                          <a:solidFill>
                            <a:schemeClr val="tx1"/>
                          </a:solidFill>
                          <a:latin typeface="Calibri" panose="020F0502020204030204" pitchFamily="34" charset="0"/>
                        </a:defRPr>
                      </a:lvl5pPr>
                      <a:lvl6pPr marL="2514600" indent="-228600" eaLnBrk="0" fontAlgn="base" hangingPunct="0">
                        <a:spcBef>
                          <a:spcPct val="20000"/>
                        </a:spcBef>
                        <a:spcAft>
                          <a:spcPct val="0"/>
                        </a:spcAft>
                        <a:defRPr sz="1600">
                          <a:solidFill>
                            <a:schemeClr val="tx1"/>
                          </a:solidFill>
                          <a:latin typeface="Calibri" panose="020F0502020204030204" pitchFamily="34" charset="0"/>
                        </a:defRPr>
                      </a:lvl6pPr>
                      <a:lvl7pPr marL="2971800" indent="-228600" eaLnBrk="0" fontAlgn="base" hangingPunct="0">
                        <a:spcBef>
                          <a:spcPct val="20000"/>
                        </a:spcBef>
                        <a:spcAft>
                          <a:spcPct val="0"/>
                        </a:spcAft>
                        <a:defRPr sz="1600">
                          <a:solidFill>
                            <a:schemeClr val="tx1"/>
                          </a:solidFill>
                          <a:latin typeface="Calibri" panose="020F0502020204030204" pitchFamily="34" charset="0"/>
                        </a:defRPr>
                      </a:lvl7pPr>
                      <a:lvl8pPr marL="3429000" indent="-228600" eaLnBrk="0" fontAlgn="base" hangingPunct="0">
                        <a:spcBef>
                          <a:spcPct val="20000"/>
                        </a:spcBef>
                        <a:spcAft>
                          <a:spcPct val="0"/>
                        </a:spcAft>
                        <a:defRPr sz="1600">
                          <a:solidFill>
                            <a:schemeClr val="tx1"/>
                          </a:solidFill>
                          <a:latin typeface="Calibri" panose="020F0502020204030204" pitchFamily="34" charset="0"/>
                        </a:defRPr>
                      </a:lvl8pPr>
                      <a:lvl9pPr marL="3886200" indent="-228600" eaLnBrk="0" fontAlgn="base" hangingPunct="0">
                        <a:spcBef>
                          <a:spcPct val="20000"/>
                        </a:spcBef>
                        <a:spcAft>
                          <a:spcPct val="0"/>
                        </a:spcAft>
                        <a:defRPr sz="1600">
                          <a:solidFill>
                            <a:schemeClr val="tx1"/>
                          </a:solidFill>
                          <a:latin typeface="Calibri" panose="020F0502020204030204" pitchFamily="34" charset="0"/>
                        </a:defRPr>
                      </a:lvl9pPr>
                    </a:lstStyle>
                    <a:p>
                      <a:pPr marL="146050" marR="0" lvl="0" indent="0" algn="l"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1F5F"/>
                          </a:solidFill>
                          <a:effectLst/>
                          <a:latin typeface="Arial" panose="020B0604020202020204" pitchFamily="34" charset="0"/>
                          <a:cs typeface="Arial" panose="020B0604020202020204" pitchFamily="34" charset="0"/>
                        </a:rPr>
                        <a:t>Decreased</a:t>
                      </a:r>
                      <a:r>
                        <a:rPr kumimoji="0" lang="en-US" altLang="en-US" sz="1500" b="0" i="0" u="none" strike="noStrike" cap="none" normalizeH="0" baseline="0">
                          <a:ln>
                            <a:noFill/>
                          </a:ln>
                          <a:solidFill>
                            <a:srgbClr val="001F5F"/>
                          </a:solidFill>
                          <a:effectLst/>
                          <a:latin typeface="Times New Roman" panose="02020603050405020304" pitchFamily="18" charset="0"/>
                          <a:cs typeface="Times New Roman" panose="02020603050405020304" pitchFamily="18" charset="0"/>
                        </a:rPr>
                        <a:t> </a:t>
                      </a:r>
                      <a:r>
                        <a:rPr kumimoji="0" lang="en-US" altLang="en-US" sz="1500" b="0" i="0" u="none" strike="noStrike" cap="none" normalizeH="0" baseline="0">
                          <a:ln>
                            <a:noFill/>
                          </a:ln>
                          <a:solidFill>
                            <a:srgbClr val="001F5F"/>
                          </a:solidFill>
                          <a:effectLst/>
                          <a:latin typeface="Arial" panose="020B0604020202020204" pitchFamily="34" charset="0"/>
                          <a:cs typeface="Arial" panose="020B0604020202020204" pitchFamily="34" charset="0"/>
                        </a:rPr>
                        <a:t>appetite</a:t>
                      </a:r>
                      <a:endParaRPr kumimoji="0" lang="en-US" altLang="en-US" sz="15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1600">
                          <a:solidFill>
                            <a:schemeClr val="tx1"/>
                          </a:solidFill>
                          <a:latin typeface="Calibri" panose="020F0502020204030204" pitchFamily="34" charset="0"/>
                        </a:defRPr>
                      </a:lvl1pPr>
                      <a:lvl2pPr marL="742950" indent="-285750" eaLnBrk="0" hangingPunct="0">
                        <a:spcBef>
                          <a:spcPct val="20000"/>
                        </a:spcBef>
                        <a:defRPr sz="1600">
                          <a:solidFill>
                            <a:schemeClr val="tx1"/>
                          </a:solidFill>
                          <a:latin typeface="Calibri" panose="020F0502020204030204" pitchFamily="34" charset="0"/>
                        </a:defRPr>
                      </a:lvl2pPr>
                      <a:lvl3pPr marL="1143000" indent="-228600" eaLnBrk="0" hangingPunct="0">
                        <a:spcBef>
                          <a:spcPct val="20000"/>
                        </a:spcBef>
                        <a:defRPr sz="1600">
                          <a:solidFill>
                            <a:schemeClr val="tx1"/>
                          </a:solidFill>
                          <a:latin typeface="Calibri" panose="020F0502020204030204" pitchFamily="34" charset="0"/>
                        </a:defRPr>
                      </a:lvl3pPr>
                      <a:lvl4pPr marL="1600200" indent="-228600" eaLnBrk="0" hangingPunct="0">
                        <a:spcBef>
                          <a:spcPct val="20000"/>
                        </a:spcBef>
                        <a:defRPr sz="1600">
                          <a:solidFill>
                            <a:schemeClr val="tx1"/>
                          </a:solidFill>
                          <a:latin typeface="Calibri" panose="020F0502020204030204" pitchFamily="34" charset="0"/>
                        </a:defRPr>
                      </a:lvl4pPr>
                      <a:lvl5pPr marL="2057400" indent="-228600" eaLnBrk="0" hangingPunct="0">
                        <a:spcBef>
                          <a:spcPct val="20000"/>
                        </a:spcBef>
                        <a:defRPr sz="1600">
                          <a:solidFill>
                            <a:schemeClr val="tx1"/>
                          </a:solidFill>
                          <a:latin typeface="Calibri" panose="020F0502020204030204" pitchFamily="34" charset="0"/>
                        </a:defRPr>
                      </a:lvl5pPr>
                      <a:lvl6pPr marL="2514600" indent="-228600" eaLnBrk="0" fontAlgn="base" hangingPunct="0">
                        <a:spcBef>
                          <a:spcPct val="20000"/>
                        </a:spcBef>
                        <a:spcAft>
                          <a:spcPct val="0"/>
                        </a:spcAft>
                        <a:defRPr sz="1600">
                          <a:solidFill>
                            <a:schemeClr val="tx1"/>
                          </a:solidFill>
                          <a:latin typeface="Calibri" panose="020F0502020204030204" pitchFamily="34" charset="0"/>
                        </a:defRPr>
                      </a:lvl6pPr>
                      <a:lvl7pPr marL="2971800" indent="-228600" eaLnBrk="0" fontAlgn="base" hangingPunct="0">
                        <a:spcBef>
                          <a:spcPct val="20000"/>
                        </a:spcBef>
                        <a:spcAft>
                          <a:spcPct val="0"/>
                        </a:spcAft>
                        <a:defRPr sz="1600">
                          <a:solidFill>
                            <a:schemeClr val="tx1"/>
                          </a:solidFill>
                          <a:latin typeface="Calibri" panose="020F0502020204030204" pitchFamily="34" charset="0"/>
                        </a:defRPr>
                      </a:lvl7pPr>
                      <a:lvl8pPr marL="3429000" indent="-228600" eaLnBrk="0" fontAlgn="base" hangingPunct="0">
                        <a:spcBef>
                          <a:spcPct val="20000"/>
                        </a:spcBef>
                        <a:spcAft>
                          <a:spcPct val="0"/>
                        </a:spcAft>
                        <a:defRPr sz="1600">
                          <a:solidFill>
                            <a:schemeClr val="tx1"/>
                          </a:solidFill>
                          <a:latin typeface="Calibri" panose="020F0502020204030204" pitchFamily="34" charset="0"/>
                        </a:defRPr>
                      </a:lvl8pPr>
                      <a:lvl9pPr marL="3886200" indent="-228600" eaLnBrk="0" fontAlgn="base" hangingPunct="0">
                        <a:spcBef>
                          <a:spcPct val="20000"/>
                        </a:spcBef>
                        <a:spcAft>
                          <a:spcPct val="0"/>
                        </a:spcAft>
                        <a:defRPr sz="16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1F5F"/>
                          </a:solidFill>
                          <a:effectLst/>
                          <a:latin typeface="Arial" panose="020B0604020202020204" pitchFamily="34" charset="0"/>
                          <a:cs typeface="Arial" panose="020B0604020202020204" pitchFamily="34" charset="0"/>
                        </a:rPr>
                        <a:t>36</a:t>
                      </a:r>
                      <a:endParaRPr kumimoji="0" lang="en-US" altLang="en-US" sz="15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1600">
                          <a:solidFill>
                            <a:schemeClr val="tx1"/>
                          </a:solidFill>
                          <a:latin typeface="Calibri" panose="020F0502020204030204" pitchFamily="34" charset="0"/>
                        </a:defRPr>
                      </a:lvl1pPr>
                      <a:lvl2pPr marL="742950" indent="-285750" eaLnBrk="0" hangingPunct="0">
                        <a:spcBef>
                          <a:spcPct val="20000"/>
                        </a:spcBef>
                        <a:defRPr sz="1600">
                          <a:solidFill>
                            <a:schemeClr val="tx1"/>
                          </a:solidFill>
                          <a:latin typeface="Calibri" panose="020F0502020204030204" pitchFamily="34" charset="0"/>
                        </a:defRPr>
                      </a:lvl2pPr>
                      <a:lvl3pPr marL="1143000" indent="-228600" eaLnBrk="0" hangingPunct="0">
                        <a:spcBef>
                          <a:spcPct val="20000"/>
                        </a:spcBef>
                        <a:defRPr sz="1600">
                          <a:solidFill>
                            <a:schemeClr val="tx1"/>
                          </a:solidFill>
                          <a:latin typeface="Calibri" panose="020F0502020204030204" pitchFamily="34" charset="0"/>
                        </a:defRPr>
                      </a:lvl3pPr>
                      <a:lvl4pPr marL="1600200" indent="-228600" eaLnBrk="0" hangingPunct="0">
                        <a:spcBef>
                          <a:spcPct val="20000"/>
                        </a:spcBef>
                        <a:defRPr sz="1600">
                          <a:solidFill>
                            <a:schemeClr val="tx1"/>
                          </a:solidFill>
                          <a:latin typeface="Calibri" panose="020F0502020204030204" pitchFamily="34" charset="0"/>
                        </a:defRPr>
                      </a:lvl4pPr>
                      <a:lvl5pPr marL="2057400" indent="-228600" eaLnBrk="0" hangingPunct="0">
                        <a:spcBef>
                          <a:spcPct val="20000"/>
                        </a:spcBef>
                        <a:defRPr sz="1600">
                          <a:solidFill>
                            <a:schemeClr val="tx1"/>
                          </a:solidFill>
                          <a:latin typeface="Calibri" panose="020F0502020204030204" pitchFamily="34" charset="0"/>
                        </a:defRPr>
                      </a:lvl5pPr>
                      <a:lvl6pPr marL="2514600" indent="-228600" eaLnBrk="0" fontAlgn="base" hangingPunct="0">
                        <a:spcBef>
                          <a:spcPct val="20000"/>
                        </a:spcBef>
                        <a:spcAft>
                          <a:spcPct val="0"/>
                        </a:spcAft>
                        <a:defRPr sz="1600">
                          <a:solidFill>
                            <a:schemeClr val="tx1"/>
                          </a:solidFill>
                          <a:latin typeface="Calibri" panose="020F0502020204030204" pitchFamily="34" charset="0"/>
                        </a:defRPr>
                      </a:lvl6pPr>
                      <a:lvl7pPr marL="2971800" indent="-228600" eaLnBrk="0" fontAlgn="base" hangingPunct="0">
                        <a:spcBef>
                          <a:spcPct val="20000"/>
                        </a:spcBef>
                        <a:spcAft>
                          <a:spcPct val="0"/>
                        </a:spcAft>
                        <a:defRPr sz="1600">
                          <a:solidFill>
                            <a:schemeClr val="tx1"/>
                          </a:solidFill>
                          <a:latin typeface="Calibri" panose="020F0502020204030204" pitchFamily="34" charset="0"/>
                        </a:defRPr>
                      </a:lvl7pPr>
                      <a:lvl8pPr marL="3429000" indent="-228600" eaLnBrk="0" fontAlgn="base" hangingPunct="0">
                        <a:spcBef>
                          <a:spcPct val="20000"/>
                        </a:spcBef>
                        <a:spcAft>
                          <a:spcPct val="0"/>
                        </a:spcAft>
                        <a:defRPr sz="1600">
                          <a:solidFill>
                            <a:schemeClr val="tx1"/>
                          </a:solidFill>
                          <a:latin typeface="Calibri" panose="020F0502020204030204" pitchFamily="34" charset="0"/>
                        </a:defRPr>
                      </a:lvl8pPr>
                      <a:lvl9pPr marL="3886200" indent="-228600" eaLnBrk="0" fontAlgn="base" hangingPunct="0">
                        <a:spcBef>
                          <a:spcPct val="20000"/>
                        </a:spcBef>
                        <a:spcAft>
                          <a:spcPct val="0"/>
                        </a:spcAft>
                        <a:defRPr sz="16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1F5F"/>
                          </a:solidFill>
                          <a:effectLst/>
                          <a:latin typeface="Arial" panose="020B0604020202020204" pitchFamily="34" charset="0"/>
                          <a:cs typeface="Arial" panose="020B0604020202020204" pitchFamily="34" charset="0"/>
                        </a:rPr>
                        <a:t>3</a:t>
                      </a:r>
                      <a:endParaRPr kumimoji="0" lang="en-US" altLang="en-US" sz="15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marL="1588" eaLnBrk="0" hangingPunct="0">
                        <a:spcBef>
                          <a:spcPct val="20000"/>
                        </a:spcBef>
                        <a:defRPr sz="1600">
                          <a:solidFill>
                            <a:schemeClr val="tx1"/>
                          </a:solidFill>
                          <a:latin typeface="Calibri" panose="020F0502020204030204" pitchFamily="34" charset="0"/>
                        </a:defRPr>
                      </a:lvl1pPr>
                      <a:lvl2pPr marL="742950" indent="-285750" eaLnBrk="0" hangingPunct="0">
                        <a:spcBef>
                          <a:spcPct val="20000"/>
                        </a:spcBef>
                        <a:defRPr sz="1600">
                          <a:solidFill>
                            <a:schemeClr val="tx1"/>
                          </a:solidFill>
                          <a:latin typeface="Calibri" panose="020F0502020204030204" pitchFamily="34" charset="0"/>
                        </a:defRPr>
                      </a:lvl2pPr>
                      <a:lvl3pPr marL="1143000" indent="-228600" eaLnBrk="0" hangingPunct="0">
                        <a:spcBef>
                          <a:spcPct val="20000"/>
                        </a:spcBef>
                        <a:defRPr sz="1600">
                          <a:solidFill>
                            <a:schemeClr val="tx1"/>
                          </a:solidFill>
                          <a:latin typeface="Calibri" panose="020F0502020204030204" pitchFamily="34" charset="0"/>
                        </a:defRPr>
                      </a:lvl3pPr>
                      <a:lvl4pPr marL="1600200" indent="-228600" eaLnBrk="0" hangingPunct="0">
                        <a:spcBef>
                          <a:spcPct val="20000"/>
                        </a:spcBef>
                        <a:defRPr sz="1600">
                          <a:solidFill>
                            <a:schemeClr val="tx1"/>
                          </a:solidFill>
                          <a:latin typeface="Calibri" panose="020F0502020204030204" pitchFamily="34" charset="0"/>
                        </a:defRPr>
                      </a:lvl4pPr>
                      <a:lvl5pPr marL="2057400" indent="-228600" eaLnBrk="0" hangingPunct="0">
                        <a:spcBef>
                          <a:spcPct val="20000"/>
                        </a:spcBef>
                        <a:defRPr sz="1600">
                          <a:solidFill>
                            <a:schemeClr val="tx1"/>
                          </a:solidFill>
                          <a:latin typeface="Calibri" panose="020F0502020204030204" pitchFamily="34" charset="0"/>
                        </a:defRPr>
                      </a:lvl5pPr>
                      <a:lvl6pPr marL="2514600" indent="-228600" eaLnBrk="0" fontAlgn="base" hangingPunct="0">
                        <a:spcBef>
                          <a:spcPct val="20000"/>
                        </a:spcBef>
                        <a:spcAft>
                          <a:spcPct val="0"/>
                        </a:spcAft>
                        <a:defRPr sz="1600">
                          <a:solidFill>
                            <a:schemeClr val="tx1"/>
                          </a:solidFill>
                          <a:latin typeface="Calibri" panose="020F0502020204030204" pitchFamily="34" charset="0"/>
                        </a:defRPr>
                      </a:lvl6pPr>
                      <a:lvl7pPr marL="2971800" indent="-228600" eaLnBrk="0" fontAlgn="base" hangingPunct="0">
                        <a:spcBef>
                          <a:spcPct val="20000"/>
                        </a:spcBef>
                        <a:spcAft>
                          <a:spcPct val="0"/>
                        </a:spcAft>
                        <a:defRPr sz="1600">
                          <a:solidFill>
                            <a:schemeClr val="tx1"/>
                          </a:solidFill>
                          <a:latin typeface="Calibri" panose="020F0502020204030204" pitchFamily="34" charset="0"/>
                        </a:defRPr>
                      </a:lvl7pPr>
                      <a:lvl8pPr marL="3429000" indent="-228600" eaLnBrk="0" fontAlgn="base" hangingPunct="0">
                        <a:spcBef>
                          <a:spcPct val="20000"/>
                        </a:spcBef>
                        <a:spcAft>
                          <a:spcPct val="0"/>
                        </a:spcAft>
                        <a:defRPr sz="1600">
                          <a:solidFill>
                            <a:schemeClr val="tx1"/>
                          </a:solidFill>
                          <a:latin typeface="Calibri" panose="020F0502020204030204" pitchFamily="34" charset="0"/>
                        </a:defRPr>
                      </a:lvl8pPr>
                      <a:lvl9pPr marL="3886200" indent="-228600" eaLnBrk="0" fontAlgn="base" hangingPunct="0">
                        <a:spcBef>
                          <a:spcPct val="20000"/>
                        </a:spcBef>
                        <a:spcAft>
                          <a:spcPct val="0"/>
                        </a:spcAft>
                        <a:defRPr sz="1600">
                          <a:solidFill>
                            <a:schemeClr val="tx1"/>
                          </a:solidFill>
                          <a:latin typeface="Calibri" panose="020F0502020204030204" pitchFamily="34" charset="0"/>
                        </a:defRPr>
                      </a:lvl9pPr>
                    </a:lstStyle>
                    <a:p>
                      <a:pPr marL="1588"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1F5F"/>
                          </a:solidFill>
                          <a:effectLst/>
                          <a:latin typeface="Arial" panose="020B0604020202020204" pitchFamily="34" charset="0"/>
                          <a:cs typeface="Arial" panose="020B0604020202020204" pitchFamily="34" charset="0"/>
                        </a:rPr>
                        <a:t>0</a:t>
                      </a:r>
                      <a:endParaRPr kumimoji="0" lang="en-US" altLang="en-US" sz="15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465969352"/>
                  </a:ext>
                </a:extLst>
              </a:tr>
              <a:tr h="446626">
                <a:tc>
                  <a:txBody>
                    <a:bodyPr/>
                    <a:lstStyle>
                      <a:lvl1pPr marL="152400" eaLnBrk="0" hangingPunct="0">
                        <a:spcBef>
                          <a:spcPct val="20000"/>
                        </a:spcBef>
                        <a:defRPr sz="1600">
                          <a:solidFill>
                            <a:schemeClr val="tx1"/>
                          </a:solidFill>
                          <a:latin typeface="Calibri" panose="020F0502020204030204" pitchFamily="34" charset="0"/>
                        </a:defRPr>
                      </a:lvl1pPr>
                      <a:lvl2pPr marL="742950" indent="-285750" eaLnBrk="0" hangingPunct="0">
                        <a:spcBef>
                          <a:spcPct val="20000"/>
                        </a:spcBef>
                        <a:defRPr sz="1600">
                          <a:solidFill>
                            <a:schemeClr val="tx1"/>
                          </a:solidFill>
                          <a:latin typeface="Calibri" panose="020F0502020204030204" pitchFamily="34" charset="0"/>
                        </a:defRPr>
                      </a:lvl2pPr>
                      <a:lvl3pPr marL="1143000" indent="-228600" eaLnBrk="0" hangingPunct="0">
                        <a:spcBef>
                          <a:spcPct val="20000"/>
                        </a:spcBef>
                        <a:defRPr sz="1600">
                          <a:solidFill>
                            <a:schemeClr val="tx1"/>
                          </a:solidFill>
                          <a:latin typeface="Calibri" panose="020F0502020204030204" pitchFamily="34" charset="0"/>
                        </a:defRPr>
                      </a:lvl3pPr>
                      <a:lvl4pPr marL="1600200" indent="-228600" eaLnBrk="0" hangingPunct="0">
                        <a:spcBef>
                          <a:spcPct val="20000"/>
                        </a:spcBef>
                        <a:defRPr sz="1600">
                          <a:solidFill>
                            <a:schemeClr val="tx1"/>
                          </a:solidFill>
                          <a:latin typeface="Calibri" panose="020F0502020204030204" pitchFamily="34" charset="0"/>
                        </a:defRPr>
                      </a:lvl4pPr>
                      <a:lvl5pPr marL="2057400" indent="-228600" eaLnBrk="0" hangingPunct="0">
                        <a:spcBef>
                          <a:spcPct val="20000"/>
                        </a:spcBef>
                        <a:defRPr sz="1600">
                          <a:solidFill>
                            <a:schemeClr val="tx1"/>
                          </a:solidFill>
                          <a:latin typeface="Calibri" panose="020F0502020204030204" pitchFamily="34" charset="0"/>
                        </a:defRPr>
                      </a:lvl5pPr>
                      <a:lvl6pPr marL="2514600" indent="-228600" eaLnBrk="0" fontAlgn="base" hangingPunct="0">
                        <a:spcBef>
                          <a:spcPct val="20000"/>
                        </a:spcBef>
                        <a:spcAft>
                          <a:spcPct val="0"/>
                        </a:spcAft>
                        <a:defRPr sz="1600">
                          <a:solidFill>
                            <a:schemeClr val="tx1"/>
                          </a:solidFill>
                          <a:latin typeface="Calibri" panose="020F0502020204030204" pitchFamily="34" charset="0"/>
                        </a:defRPr>
                      </a:lvl6pPr>
                      <a:lvl7pPr marL="2971800" indent="-228600" eaLnBrk="0" fontAlgn="base" hangingPunct="0">
                        <a:spcBef>
                          <a:spcPct val="20000"/>
                        </a:spcBef>
                        <a:spcAft>
                          <a:spcPct val="0"/>
                        </a:spcAft>
                        <a:defRPr sz="1600">
                          <a:solidFill>
                            <a:schemeClr val="tx1"/>
                          </a:solidFill>
                          <a:latin typeface="Calibri" panose="020F0502020204030204" pitchFamily="34" charset="0"/>
                        </a:defRPr>
                      </a:lvl7pPr>
                      <a:lvl8pPr marL="3429000" indent="-228600" eaLnBrk="0" fontAlgn="base" hangingPunct="0">
                        <a:spcBef>
                          <a:spcPct val="20000"/>
                        </a:spcBef>
                        <a:spcAft>
                          <a:spcPct val="0"/>
                        </a:spcAft>
                        <a:defRPr sz="1600">
                          <a:solidFill>
                            <a:schemeClr val="tx1"/>
                          </a:solidFill>
                          <a:latin typeface="Calibri" panose="020F0502020204030204" pitchFamily="34" charset="0"/>
                        </a:defRPr>
                      </a:lvl8pPr>
                      <a:lvl9pPr marL="3886200" indent="-228600" eaLnBrk="0" fontAlgn="base" hangingPunct="0">
                        <a:spcBef>
                          <a:spcPct val="20000"/>
                        </a:spcBef>
                        <a:spcAft>
                          <a:spcPct val="0"/>
                        </a:spcAft>
                        <a:defRPr sz="1600">
                          <a:solidFill>
                            <a:schemeClr val="tx1"/>
                          </a:solidFill>
                          <a:latin typeface="Calibri" panose="020F0502020204030204" pitchFamily="34" charset="0"/>
                        </a:defRPr>
                      </a:lvl9pPr>
                    </a:lstStyle>
                    <a:p>
                      <a:pPr marL="152400" marR="0" lvl="0" indent="0" algn="l"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1F5F"/>
                          </a:solidFill>
                          <a:effectLst/>
                          <a:latin typeface="Arial" panose="020B0604020202020204" pitchFamily="34" charset="0"/>
                          <a:cs typeface="Arial" panose="020B0604020202020204" pitchFamily="34" charset="0"/>
                        </a:rPr>
                        <a:t>Infections</a:t>
                      </a:r>
                      <a:r>
                        <a:rPr kumimoji="0" lang="en-US" altLang="en-US" sz="1500" b="0" i="0" u="none" strike="noStrike" cap="none" normalizeH="0" baseline="0">
                          <a:ln>
                            <a:noFill/>
                          </a:ln>
                          <a:solidFill>
                            <a:srgbClr val="001F5F"/>
                          </a:solidFill>
                          <a:effectLst/>
                          <a:latin typeface="Times New Roman" panose="02020603050405020304" pitchFamily="18" charset="0"/>
                          <a:cs typeface="Times New Roman" panose="02020603050405020304" pitchFamily="18" charset="0"/>
                        </a:rPr>
                        <a:t> </a:t>
                      </a:r>
                      <a:r>
                        <a:rPr kumimoji="0" lang="en-US" altLang="en-US" sz="1500" b="0" i="0" u="none" strike="noStrike" cap="none" normalizeH="0" baseline="0">
                          <a:ln>
                            <a:noFill/>
                          </a:ln>
                          <a:solidFill>
                            <a:srgbClr val="001F5F"/>
                          </a:solidFill>
                          <a:effectLst/>
                          <a:latin typeface="Arial" panose="020B0604020202020204" pitchFamily="34" charset="0"/>
                          <a:cs typeface="Arial" panose="020B0604020202020204" pitchFamily="34" charset="0"/>
                        </a:rPr>
                        <a:t>&amp;</a:t>
                      </a:r>
                      <a:r>
                        <a:rPr kumimoji="0" lang="en-US" altLang="en-US" sz="1500" b="0" i="0" u="none" strike="noStrike" cap="none" normalizeH="0" baseline="0">
                          <a:ln>
                            <a:noFill/>
                          </a:ln>
                          <a:solidFill>
                            <a:srgbClr val="001F5F"/>
                          </a:solidFill>
                          <a:effectLst/>
                          <a:latin typeface="Times New Roman" panose="02020603050405020304" pitchFamily="18" charset="0"/>
                          <a:cs typeface="Times New Roman" panose="02020603050405020304" pitchFamily="18" charset="0"/>
                        </a:rPr>
                        <a:t> </a:t>
                      </a:r>
                      <a:r>
                        <a:rPr kumimoji="0" lang="en-US" altLang="en-US" sz="1500" b="0" i="0" u="none" strike="noStrike" cap="none" normalizeH="0" baseline="0">
                          <a:ln>
                            <a:noFill/>
                          </a:ln>
                          <a:solidFill>
                            <a:srgbClr val="001F5F"/>
                          </a:solidFill>
                          <a:effectLst/>
                          <a:latin typeface="Arial" panose="020B0604020202020204" pitchFamily="34" charset="0"/>
                          <a:cs typeface="Arial" panose="020B0604020202020204" pitchFamily="34" charset="0"/>
                        </a:rPr>
                        <a:t>infestations</a:t>
                      </a:r>
                      <a:endParaRPr kumimoji="0" lang="en-US" altLang="en-US" sz="15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1F5F"/>
                      </a:solidFill>
                      <a:prstDash val="solid"/>
                      <a:round/>
                      <a:headEnd type="none" w="med" len="med"/>
                      <a:tailEnd type="none" w="med" len="med"/>
                    </a:lnB>
                    <a:lnTlToBr>
                      <a:noFill/>
                    </a:lnTlToBr>
                    <a:lnBlToTr>
                      <a:noFill/>
                    </a:lnBlToTr>
                    <a:solidFill>
                      <a:srgbClr val="E4EEF9"/>
                    </a:solidFill>
                  </a:tcPr>
                </a:tc>
                <a:tc>
                  <a:txBody>
                    <a:bodyPr/>
                    <a:lstStyle>
                      <a:lvl1pPr marL="146050" eaLnBrk="0" hangingPunct="0">
                        <a:spcBef>
                          <a:spcPct val="20000"/>
                        </a:spcBef>
                        <a:defRPr sz="1600">
                          <a:solidFill>
                            <a:schemeClr val="tx1"/>
                          </a:solidFill>
                          <a:latin typeface="Calibri" panose="020F0502020204030204" pitchFamily="34" charset="0"/>
                        </a:defRPr>
                      </a:lvl1pPr>
                      <a:lvl2pPr marL="742950" indent="-285750" eaLnBrk="0" hangingPunct="0">
                        <a:spcBef>
                          <a:spcPct val="20000"/>
                        </a:spcBef>
                        <a:defRPr sz="1600">
                          <a:solidFill>
                            <a:schemeClr val="tx1"/>
                          </a:solidFill>
                          <a:latin typeface="Calibri" panose="020F0502020204030204" pitchFamily="34" charset="0"/>
                        </a:defRPr>
                      </a:lvl2pPr>
                      <a:lvl3pPr marL="1143000" indent="-228600" eaLnBrk="0" hangingPunct="0">
                        <a:spcBef>
                          <a:spcPct val="20000"/>
                        </a:spcBef>
                        <a:defRPr sz="1600">
                          <a:solidFill>
                            <a:schemeClr val="tx1"/>
                          </a:solidFill>
                          <a:latin typeface="Calibri" panose="020F0502020204030204" pitchFamily="34" charset="0"/>
                        </a:defRPr>
                      </a:lvl3pPr>
                      <a:lvl4pPr marL="1600200" indent="-228600" eaLnBrk="0" hangingPunct="0">
                        <a:spcBef>
                          <a:spcPct val="20000"/>
                        </a:spcBef>
                        <a:defRPr sz="1600">
                          <a:solidFill>
                            <a:schemeClr val="tx1"/>
                          </a:solidFill>
                          <a:latin typeface="Calibri" panose="020F0502020204030204" pitchFamily="34" charset="0"/>
                        </a:defRPr>
                      </a:lvl4pPr>
                      <a:lvl5pPr marL="2057400" indent="-228600" eaLnBrk="0" hangingPunct="0">
                        <a:spcBef>
                          <a:spcPct val="20000"/>
                        </a:spcBef>
                        <a:defRPr sz="1600">
                          <a:solidFill>
                            <a:schemeClr val="tx1"/>
                          </a:solidFill>
                          <a:latin typeface="Calibri" panose="020F0502020204030204" pitchFamily="34" charset="0"/>
                        </a:defRPr>
                      </a:lvl5pPr>
                      <a:lvl6pPr marL="2514600" indent="-228600" eaLnBrk="0" fontAlgn="base" hangingPunct="0">
                        <a:spcBef>
                          <a:spcPct val="20000"/>
                        </a:spcBef>
                        <a:spcAft>
                          <a:spcPct val="0"/>
                        </a:spcAft>
                        <a:defRPr sz="1600">
                          <a:solidFill>
                            <a:schemeClr val="tx1"/>
                          </a:solidFill>
                          <a:latin typeface="Calibri" panose="020F0502020204030204" pitchFamily="34" charset="0"/>
                        </a:defRPr>
                      </a:lvl6pPr>
                      <a:lvl7pPr marL="2971800" indent="-228600" eaLnBrk="0" fontAlgn="base" hangingPunct="0">
                        <a:spcBef>
                          <a:spcPct val="20000"/>
                        </a:spcBef>
                        <a:spcAft>
                          <a:spcPct val="0"/>
                        </a:spcAft>
                        <a:defRPr sz="1600">
                          <a:solidFill>
                            <a:schemeClr val="tx1"/>
                          </a:solidFill>
                          <a:latin typeface="Calibri" panose="020F0502020204030204" pitchFamily="34" charset="0"/>
                        </a:defRPr>
                      </a:lvl7pPr>
                      <a:lvl8pPr marL="3429000" indent="-228600" eaLnBrk="0" fontAlgn="base" hangingPunct="0">
                        <a:spcBef>
                          <a:spcPct val="20000"/>
                        </a:spcBef>
                        <a:spcAft>
                          <a:spcPct val="0"/>
                        </a:spcAft>
                        <a:defRPr sz="1600">
                          <a:solidFill>
                            <a:schemeClr val="tx1"/>
                          </a:solidFill>
                          <a:latin typeface="Calibri" panose="020F0502020204030204" pitchFamily="34" charset="0"/>
                        </a:defRPr>
                      </a:lvl8pPr>
                      <a:lvl9pPr marL="3886200" indent="-228600" eaLnBrk="0" fontAlgn="base" hangingPunct="0">
                        <a:spcBef>
                          <a:spcPct val="20000"/>
                        </a:spcBef>
                        <a:spcAft>
                          <a:spcPct val="0"/>
                        </a:spcAft>
                        <a:defRPr sz="1600">
                          <a:solidFill>
                            <a:schemeClr val="tx1"/>
                          </a:solidFill>
                          <a:latin typeface="Calibri" panose="020F0502020204030204" pitchFamily="34" charset="0"/>
                        </a:defRPr>
                      </a:lvl9pPr>
                    </a:lstStyle>
                    <a:p>
                      <a:pPr marL="146050" marR="0" lvl="0" indent="0" algn="l"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1F5F"/>
                          </a:solidFill>
                          <a:effectLst/>
                          <a:latin typeface="Arial" panose="020B0604020202020204" pitchFamily="34" charset="0"/>
                          <a:cs typeface="Arial" panose="020B0604020202020204" pitchFamily="34" charset="0"/>
                        </a:rPr>
                        <a:t>Urinary</a:t>
                      </a:r>
                      <a:r>
                        <a:rPr kumimoji="0" lang="en-US" altLang="en-US" sz="1500" b="0" i="0" u="none" strike="noStrike" cap="none" normalizeH="0" baseline="0">
                          <a:ln>
                            <a:noFill/>
                          </a:ln>
                          <a:solidFill>
                            <a:srgbClr val="001F5F"/>
                          </a:solidFill>
                          <a:effectLst/>
                          <a:latin typeface="Times New Roman" panose="02020603050405020304" pitchFamily="18" charset="0"/>
                          <a:cs typeface="Times New Roman" panose="02020603050405020304" pitchFamily="18" charset="0"/>
                        </a:rPr>
                        <a:t> </a:t>
                      </a:r>
                      <a:r>
                        <a:rPr kumimoji="0" lang="en-US" altLang="en-US" sz="1500" b="0" i="0" u="none" strike="noStrike" cap="none" normalizeH="0" baseline="0">
                          <a:ln>
                            <a:noFill/>
                          </a:ln>
                          <a:solidFill>
                            <a:srgbClr val="001F5F"/>
                          </a:solidFill>
                          <a:effectLst/>
                          <a:latin typeface="Arial" panose="020B0604020202020204" pitchFamily="34" charset="0"/>
                          <a:cs typeface="Arial" panose="020B0604020202020204" pitchFamily="34" charset="0"/>
                        </a:rPr>
                        <a:t>tract</a:t>
                      </a:r>
                      <a:r>
                        <a:rPr kumimoji="0" lang="en-US" altLang="en-US" sz="1500" b="0" i="0" u="none" strike="noStrike" cap="none" normalizeH="0" baseline="0">
                          <a:ln>
                            <a:noFill/>
                          </a:ln>
                          <a:solidFill>
                            <a:srgbClr val="001F5F"/>
                          </a:solidFill>
                          <a:effectLst/>
                          <a:latin typeface="Times New Roman" panose="02020603050405020304" pitchFamily="18" charset="0"/>
                          <a:cs typeface="Times New Roman" panose="02020603050405020304" pitchFamily="18" charset="0"/>
                        </a:rPr>
                        <a:t> </a:t>
                      </a:r>
                      <a:r>
                        <a:rPr kumimoji="0" lang="en-US" altLang="en-US" sz="1500" b="0" i="0" u="none" strike="noStrike" cap="none" normalizeH="0" baseline="0">
                          <a:ln>
                            <a:noFill/>
                          </a:ln>
                          <a:solidFill>
                            <a:srgbClr val="001F5F"/>
                          </a:solidFill>
                          <a:effectLst/>
                          <a:latin typeface="Arial" panose="020B0604020202020204" pitchFamily="34" charset="0"/>
                          <a:cs typeface="Arial" panose="020B0604020202020204" pitchFamily="34" charset="0"/>
                        </a:rPr>
                        <a:t>infection</a:t>
                      </a:r>
                      <a:endParaRPr kumimoji="0" lang="en-US" altLang="en-US" sz="15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1F5F"/>
                      </a:solidFill>
                      <a:prstDash val="solid"/>
                      <a:round/>
                      <a:headEnd type="none" w="med" len="med"/>
                      <a:tailEnd type="none" w="med" len="med"/>
                    </a:lnB>
                    <a:lnTlToBr>
                      <a:noFill/>
                    </a:lnTlToBr>
                    <a:lnBlToTr>
                      <a:noFill/>
                    </a:lnBlToTr>
                    <a:solidFill>
                      <a:srgbClr val="E4EEF9"/>
                    </a:solidFill>
                  </a:tcPr>
                </a:tc>
                <a:tc>
                  <a:txBody>
                    <a:bodyPr/>
                    <a:lstStyle>
                      <a:lvl1pPr marL="1588" eaLnBrk="0" hangingPunct="0">
                        <a:spcBef>
                          <a:spcPct val="20000"/>
                        </a:spcBef>
                        <a:defRPr sz="1600">
                          <a:solidFill>
                            <a:schemeClr val="tx1"/>
                          </a:solidFill>
                          <a:latin typeface="Calibri" panose="020F0502020204030204" pitchFamily="34" charset="0"/>
                        </a:defRPr>
                      </a:lvl1pPr>
                      <a:lvl2pPr marL="742950" indent="-285750" eaLnBrk="0" hangingPunct="0">
                        <a:spcBef>
                          <a:spcPct val="20000"/>
                        </a:spcBef>
                        <a:defRPr sz="1600">
                          <a:solidFill>
                            <a:schemeClr val="tx1"/>
                          </a:solidFill>
                          <a:latin typeface="Calibri" panose="020F0502020204030204" pitchFamily="34" charset="0"/>
                        </a:defRPr>
                      </a:lvl2pPr>
                      <a:lvl3pPr marL="1143000" indent="-228600" eaLnBrk="0" hangingPunct="0">
                        <a:spcBef>
                          <a:spcPct val="20000"/>
                        </a:spcBef>
                        <a:defRPr sz="1600">
                          <a:solidFill>
                            <a:schemeClr val="tx1"/>
                          </a:solidFill>
                          <a:latin typeface="Calibri" panose="020F0502020204030204" pitchFamily="34" charset="0"/>
                        </a:defRPr>
                      </a:lvl3pPr>
                      <a:lvl4pPr marL="1600200" indent="-228600" eaLnBrk="0" hangingPunct="0">
                        <a:spcBef>
                          <a:spcPct val="20000"/>
                        </a:spcBef>
                        <a:defRPr sz="1600">
                          <a:solidFill>
                            <a:schemeClr val="tx1"/>
                          </a:solidFill>
                          <a:latin typeface="Calibri" panose="020F0502020204030204" pitchFamily="34" charset="0"/>
                        </a:defRPr>
                      </a:lvl4pPr>
                      <a:lvl5pPr marL="2057400" indent="-228600" eaLnBrk="0" hangingPunct="0">
                        <a:spcBef>
                          <a:spcPct val="20000"/>
                        </a:spcBef>
                        <a:defRPr sz="1600">
                          <a:solidFill>
                            <a:schemeClr val="tx1"/>
                          </a:solidFill>
                          <a:latin typeface="Calibri" panose="020F0502020204030204" pitchFamily="34" charset="0"/>
                        </a:defRPr>
                      </a:lvl5pPr>
                      <a:lvl6pPr marL="2514600" indent="-228600" eaLnBrk="0" fontAlgn="base" hangingPunct="0">
                        <a:spcBef>
                          <a:spcPct val="20000"/>
                        </a:spcBef>
                        <a:spcAft>
                          <a:spcPct val="0"/>
                        </a:spcAft>
                        <a:defRPr sz="1600">
                          <a:solidFill>
                            <a:schemeClr val="tx1"/>
                          </a:solidFill>
                          <a:latin typeface="Calibri" panose="020F0502020204030204" pitchFamily="34" charset="0"/>
                        </a:defRPr>
                      </a:lvl6pPr>
                      <a:lvl7pPr marL="2971800" indent="-228600" eaLnBrk="0" fontAlgn="base" hangingPunct="0">
                        <a:spcBef>
                          <a:spcPct val="20000"/>
                        </a:spcBef>
                        <a:spcAft>
                          <a:spcPct val="0"/>
                        </a:spcAft>
                        <a:defRPr sz="1600">
                          <a:solidFill>
                            <a:schemeClr val="tx1"/>
                          </a:solidFill>
                          <a:latin typeface="Calibri" panose="020F0502020204030204" pitchFamily="34" charset="0"/>
                        </a:defRPr>
                      </a:lvl7pPr>
                      <a:lvl8pPr marL="3429000" indent="-228600" eaLnBrk="0" fontAlgn="base" hangingPunct="0">
                        <a:spcBef>
                          <a:spcPct val="20000"/>
                        </a:spcBef>
                        <a:spcAft>
                          <a:spcPct val="0"/>
                        </a:spcAft>
                        <a:defRPr sz="1600">
                          <a:solidFill>
                            <a:schemeClr val="tx1"/>
                          </a:solidFill>
                          <a:latin typeface="Calibri" panose="020F0502020204030204" pitchFamily="34" charset="0"/>
                        </a:defRPr>
                      </a:lvl8pPr>
                      <a:lvl9pPr marL="3886200" indent="-228600" eaLnBrk="0" fontAlgn="base" hangingPunct="0">
                        <a:spcBef>
                          <a:spcPct val="20000"/>
                        </a:spcBef>
                        <a:spcAft>
                          <a:spcPct val="0"/>
                        </a:spcAft>
                        <a:defRPr sz="1600">
                          <a:solidFill>
                            <a:schemeClr val="tx1"/>
                          </a:solidFill>
                          <a:latin typeface="Calibri" panose="020F0502020204030204" pitchFamily="34" charset="0"/>
                        </a:defRPr>
                      </a:lvl9pPr>
                    </a:lstStyle>
                    <a:p>
                      <a:pPr marL="1588"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1F5F"/>
                          </a:solidFill>
                          <a:effectLst/>
                          <a:latin typeface="Arial" panose="020B0604020202020204" pitchFamily="34" charset="0"/>
                          <a:cs typeface="Arial" panose="020B0604020202020204" pitchFamily="34" charset="0"/>
                        </a:rPr>
                        <a:t>8</a:t>
                      </a:r>
                      <a:endParaRPr kumimoji="0" lang="en-US" altLang="en-US" sz="15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1F5F"/>
                      </a:solidFill>
                      <a:prstDash val="solid"/>
                      <a:round/>
                      <a:headEnd type="none" w="med" len="med"/>
                      <a:tailEnd type="none" w="med" len="med"/>
                    </a:lnB>
                    <a:lnTlToBr>
                      <a:noFill/>
                    </a:lnTlToBr>
                    <a:lnBlToTr>
                      <a:noFill/>
                    </a:lnBlToTr>
                    <a:solidFill>
                      <a:srgbClr val="E4EEF9"/>
                    </a:solidFill>
                  </a:tcPr>
                </a:tc>
                <a:tc>
                  <a:txBody>
                    <a:bodyPr/>
                    <a:lstStyle>
                      <a:lvl1pPr eaLnBrk="0" hangingPunct="0">
                        <a:spcBef>
                          <a:spcPct val="20000"/>
                        </a:spcBef>
                        <a:defRPr sz="1600">
                          <a:solidFill>
                            <a:schemeClr val="tx1"/>
                          </a:solidFill>
                          <a:latin typeface="Calibri" panose="020F0502020204030204" pitchFamily="34" charset="0"/>
                        </a:defRPr>
                      </a:lvl1pPr>
                      <a:lvl2pPr marL="742950" indent="-285750" eaLnBrk="0" hangingPunct="0">
                        <a:spcBef>
                          <a:spcPct val="20000"/>
                        </a:spcBef>
                        <a:defRPr sz="1600">
                          <a:solidFill>
                            <a:schemeClr val="tx1"/>
                          </a:solidFill>
                          <a:latin typeface="Calibri" panose="020F0502020204030204" pitchFamily="34" charset="0"/>
                        </a:defRPr>
                      </a:lvl2pPr>
                      <a:lvl3pPr marL="1143000" indent="-228600" eaLnBrk="0" hangingPunct="0">
                        <a:spcBef>
                          <a:spcPct val="20000"/>
                        </a:spcBef>
                        <a:defRPr sz="1600">
                          <a:solidFill>
                            <a:schemeClr val="tx1"/>
                          </a:solidFill>
                          <a:latin typeface="Calibri" panose="020F0502020204030204" pitchFamily="34" charset="0"/>
                        </a:defRPr>
                      </a:lvl3pPr>
                      <a:lvl4pPr marL="1600200" indent="-228600" eaLnBrk="0" hangingPunct="0">
                        <a:spcBef>
                          <a:spcPct val="20000"/>
                        </a:spcBef>
                        <a:defRPr sz="1600">
                          <a:solidFill>
                            <a:schemeClr val="tx1"/>
                          </a:solidFill>
                          <a:latin typeface="Calibri" panose="020F0502020204030204" pitchFamily="34" charset="0"/>
                        </a:defRPr>
                      </a:lvl4pPr>
                      <a:lvl5pPr marL="2057400" indent="-228600" eaLnBrk="0" hangingPunct="0">
                        <a:spcBef>
                          <a:spcPct val="20000"/>
                        </a:spcBef>
                        <a:defRPr sz="1600">
                          <a:solidFill>
                            <a:schemeClr val="tx1"/>
                          </a:solidFill>
                          <a:latin typeface="Calibri" panose="020F0502020204030204" pitchFamily="34" charset="0"/>
                        </a:defRPr>
                      </a:lvl5pPr>
                      <a:lvl6pPr marL="2514600" indent="-228600" eaLnBrk="0" fontAlgn="base" hangingPunct="0">
                        <a:spcBef>
                          <a:spcPct val="20000"/>
                        </a:spcBef>
                        <a:spcAft>
                          <a:spcPct val="0"/>
                        </a:spcAft>
                        <a:defRPr sz="1600">
                          <a:solidFill>
                            <a:schemeClr val="tx1"/>
                          </a:solidFill>
                          <a:latin typeface="Calibri" panose="020F0502020204030204" pitchFamily="34" charset="0"/>
                        </a:defRPr>
                      </a:lvl6pPr>
                      <a:lvl7pPr marL="2971800" indent="-228600" eaLnBrk="0" fontAlgn="base" hangingPunct="0">
                        <a:spcBef>
                          <a:spcPct val="20000"/>
                        </a:spcBef>
                        <a:spcAft>
                          <a:spcPct val="0"/>
                        </a:spcAft>
                        <a:defRPr sz="1600">
                          <a:solidFill>
                            <a:schemeClr val="tx1"/>
                          </a:solidFill>
                          <a:latin typeface="Calibri" panose="020F0502020204030204" pitchFamily="34" charset="0"/>
                        </a:defRPr>
                      </a:lvl7pPr>
                      <a:lvl8pPr marL="3429000" indent="-228600" eaLnBrk="0" fontAlgn="base" hangingPunct="0">
                        <a:spcBef>
                          <a:spcPct val="20000"/>
                        </a:spcBef>
                        <a:spcAft>
                          <a:spcPct val="0"/>
                        </a:spcAft>
                        <a:defRPr sz="1600">
                          <a:solidFill>
                            <a:schemeClr val="tx1"/>
                          </a:solidFill>
                          <a:latin typeface="Calibri" panose="020F0502020204030204" pitchFamily="34" charset="0"/>
                        </a:defRPr>
                      </a:lvl8pPr>
                      <a:lvl9pPr marL="3886200" indent="-228600" eaLnBrk="0" fontAlgn="base" hangingPunct="0">
                        <a:spcBef>
                          <a:spcPct val="20000"/>
                        </a:spcBef>
                        <a:spcAft>
                          <a:spcPct val="0"/>
                        </a:spcAft>
                        <a:defRPr sz="16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1F5F"/>
                          </a:solidFill>
                          <a:effectLst/>
                          <a:latin typeface="Arial" panose="020B0604020202020204" pitchFamily="34" charset="0"/>
                          <a:cs typeface="Arial" panose="020B0604020202020204" pitchFamily="34" charset="0"/>
                        </a:rPr>
                        <a:t>6</a:t>
                      </a:r>
                      <a:endParaRPr kumimoji="0" lang="en-US" altLang="en-US" sz="15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1F5F"/>
                      </a:solidFill>
                      <a:prstDash val="solid"/>
                      <a:round/>
                      <a:headEnd type="none" w="med" len="med"/>
                      <a:tailEnd type="none" w="med" len="med"/>
                    </a:lnB>
                    <a:lnTlToBr>
                      <a:noFill/>
                    </a:lnTlToBr>
                    <a:lnBlToTr>
                      <a:noFill/>
                    </a:lnBlToTr>
                    <a:solidFill>
                      <a:srgbClr val="E4EEF9"/>
                    </a:solidFill>
                  </a:tcPr>
                </a:tc>
                <a:tc>
                  <a:txBody>
                    <a:bodyPr/>
                    <a:lstStyle>
                      <a:lvl1pPr marL="1588" eaLnBrk="0" hangingPunct="0">
                        <a:spcBef>
                          <a:spcPct val="20000"/>
                        </a:spcBef>
                        <a:defRPr sz="1600">
                          <a:solidFill>
                            <a:schemeClr val="tx1"/>
                          </a:solidFill>
                          <a:latin typeface="Calibri" panose="020F0502020204030204" pitchFamily="34" charset="0"/>
                        </a:defRPr>
                      </a:lvl1pPr>
                      <a:lvl2pPr marL="742950" indent="-285750" eaLnBrk="0" hangingPunct="0">
                        <a:spcBef>
                          <a:spcPct val="20000"/>
                        </a:spcBef>
                        <a:defRPr sz="1600">
                          <a:solidFill>
                            <a:schemeClr val="tx1"/>
                          </a:solidFill>
                          <a:latin typeface="Calibri" panose="020F0502020204030204" pitchFamily="34" charset="0"/>
                        </a:defRPr>
                      </a:lvl2pPr>
                      <a:lvl3pPr marL="1143000" indent="-228600" eaLnBrk="0" hangingPunct="0">
                        <a:spcBef>
                          <a:spcPct val="20000"/>
                        </a:spcBef>
                        <a:defRPr sz="1600">
                          <a:solidFill>
                            <a:schemeClr val="tx1"/>
                          </a:solidFill>
                          <a:latin typeface="Calibri" panose="020F0502020204030204" pitchFamily="34" charset="0"/>
                        </a:defRPr>
                      </a:lvl3pPr>
                      <a:lvl4pPr marL="1600200" indent="-228600" eaLnBrk="0" hangingPunct="0">
                        <a:spcBef>
                          <a:spcPct val="20000"/>
                        </a:spcBef>
                        <a:defRPr sz="1600">
                          <a:solidFill>
                            <a:schemeClr val="tx1"/>
                          </a:solidFill>
                          <a:latin typeface="Calibri" panose="020F0502020204030204" pitchFamily="34" charset="0"/>
                        </a:defRPr>
                      </a:lvl4pPr>
                      <a:lvl5pPr marL="2057400" indent="-228600" eaLnBrk="0" hangingPunct="0">
                        <a:spcBef>
                          <a:spcPct val="20000"/>
                        </a:spcBef>
                        <a:defRPr sz="1600">
                          <a:solidFill>
                            <a:schemeClr val="tx1"/>
                          </a:solidFill>
                          <a:latin typeface="Calibri" panose="020F0502020204030204" pitchFamily="34" charset="0"/>
                        </a:defRPr>
                      </a:lvl5pPr>
                      <a:lvl6pPr marL="2514600" indent="-228600" eaLnBrk="0" fontAlgn="base" hangingPunct="0">
                        <a:spcBef>
                          <a:spcPct val="20000"/>
                        </a:spcBef>
                        <a:spcAft>
                          <a:spcPct val="0"/>
                        </a:spcAft>
                        <a:defRPr sz="1600">
                          <a:solidFill>
                            <a:schemeClr val="tx1"/>
                          </a:solidFill>
                          <a:latin typeface="Calibri" panose="020F0502020204030204" pitchFamily="34" charset="0"/>
                        </a:defRPr>
                      </a:lvl6pPr>
                      <a:lvl7pPr marL="2971800" indent="-228600" eaLnBrk="0" fontAlgn="base" hangingPunct="0">
                        <a:spcBef>
                          <a:spcPct val="20000"/>
                        </a:spcBef>
                        <a:spcAft>
                          <a:spcPct val="0"/>
                        </a:spcAft>
                        <a:defRPr sz="1600">
                          <a:solidFill>
                            <a:schemeClr val="tx1"/>
                          </a:solidFill>
                          <a:latin typeface="Calibri" panose="020F0502020204030204" pitchFamily="34" charset="0"/>
                        </a:defRPr>
                      </a:lvl7pPr>
                      <a:lvl8pPr marL="3429000" indent="-228600" eaLnBrk="0" fontAlgn="base" hangingPunct="0">
                        <a:spcBef>
                          <a:spcPct val="20000"/>
                        </a:spcBef>
                        <a:spcAft>
                          <a:spcPct val="0"/>
                        </a:spcAft>
                        <a:defRPr sz="1600">
                          <a:solidFill>
                            <a:schemeClr val="tx1"/>
                          </a:solidFill>
                          <a:latin typeface="Calibri" panose="020F0502020204030204" pitchFamily="34" charset="0"/>
                        </a:defRPr>
                      </a:lvl8pPr>
                      <a:lvl9pPr marL="3886200" indent="-228600" eaLnBrk="0" fontAlgn="base" hangingPunct="0">
                        <a:spcBef>
                          <a:spcPct val="20000"/>
                        </a:spcBef>
                        <a:spcAft>
                          <a:spcPct val="0"/>
                        </a:spcAft>
                        <a:defRPr sz="1600">
                          <a:solidFill>
                            <a:schemeClr val="tx1"/>
                          </a:solidFill>
                          <a:latin typeface="Calibri" panose="020F0502020204030204" pitchFamily="34" charset="0"/>
                        </a:defRPr>
                      </a:lvl9pPr>
                    </a:lstStyle>
                    <a:p>
                      <a:pPr marL="1588"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001F5F"/>
                          </a:solidFill>
                          <a:effectLst/>
                          <a:latin typeface="Arial" panose="020B0604020202020204" pitchFamily="34" charset="0"/>
                          <a:cs typeface="Arial" panose="020B0604020202020204" pitchFamily="34" charset="0"/>
                        </a:rPr>
                        <a:t>0</a:t>
                      </a:r>
                      <a:endParaRPr kumimoji="0" lang="en-US" altLang="en-US" sz="15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1F5F"/>
                      </a:solidFill>
                      <a:prstDash val="solid"/>
                      <a:round/>
                      <a:headEnd type="none" w="med" len="med"/>
                      <a:tailEnd type="none" w="med" len="med"/>
                    </a:lnB>
                    <a:lnTlToBr>
                      <a:noFill/>
                    </a:lnTlToBr>
                    <a:lnBlToTr>
                      <a:noFill/>
                    </a:lnBlToTr>
                    <a:solidFill>
                      <a:srgbClr val="E4EEF9"/>
                    </a:solidFill>
                  </a:tcPr>
                </a:tc>
                <a:extLst>
                  <a:ext uri="{0D108BD9-81ED-4DB2-BD59-A6C34878D82A}">
                    <a16:rowId xmlns:a16="http://schemas.microsoft.com/office/drawing/2014/main" val="3026023381"/>
                  </a:ext>
                </a:extLst>
              </a:tr>
            </a:tbl>
          </a:graphicData>
        </a:graphic>
      </p:graphicFrame>
      <p:sp>
        <p:nvSpPr>
          <p:cNvPr id="10" name="Title 1">
            <a:extLst>
              <a:ext uri="{FF2B5EF4-FFF2-40B4-BE49-F238E27FC236}">
                <a16:creationId xmlns:a16="http://schemas.microsoft.com/office/drawing/2014/main" id="{7457C3A0-6717-44AC-AD66-FD30F9736B80}"/>
              </a:ext>
            </a:extLst>
          </p:cNvPr>
          <p:cNvSpPr txBox="1">
            <a:spLocks/>
          </p:cNvSpPr>
          <p:nvPr/>
        </p:nvSpPr>
        <p:spPr>
          <a:xfrm>
            <a:off x="120831" y="74316"/>
            <a:ext cx="11950338" cy="867876"/>
          </a:xfr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base" latinLnBrk="0" hangingPunct="1">
              <a:lnSpc>
                <a:spcPct val="90000"/>
              </a:lnSpc>
              <a:spcBef>
                <a:spcPct val="0"/>
              </a:spcBef>
              <a:spcAft>
                <a:spcPct val="0"/>
              </a:spcAft>
              <a:buClrTx/>
              <a:buSzTx/>
              <a:buFontTx/>
              <a:buNone/>
              <a:tabLst/>
              <a:defRPr/>
            </a:pPr>
            <a:r>
              <a:rPr kumimoji="0" lang="en-US" sz="3197"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TROPHY-U-01: Toxicities with </a:t>
            </a:r>
            <a:r>
              <a:rPr kumimoji="0" lang="en-US" sz="3197"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a:cs typeface="Calibri" panose="020F0502020204030204" pitchFamily="34" charset="0"/>
              </a:rPr>
              <a:t>Sacituzumab</a:t>
            </a:r>
            <a:r>
              <a:rPr kumimoji="0" lang="en-US" sz="3197"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 </a:t>
            </a:r>
            <a:r>
              <a:rPr kumimoji="0" lang="en-US" sz="3197"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a:cs typeface="Calibri" panose="020F0502020204030204" pitchFamily="34" charset="0"/>
              </a:rPr>
              <a:t>Govitecan</a:t>
            </a:r>
            <a:r>
              <a:rPr kumimoji="0" lang="en-US" sz="3197"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 post-platinum and PD1/L1 inhibitors</a:t>
            </a:r>
            <a:endParaRPr kumimoji="0" lang="en-US" sz="3197"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1" name="Text Placeholder 3">
            <a:extLst>
              <a:ext uri="{FF2B5EF4-FFF2-40B4-BE49-F238E27FC236}">
                <a16:creationId xmlns:a16="http://schemas.microsoft.com/office/drawing/2014/main" id="{4096AF37-6066-4D9A-A74C-0123D7074802}"/>
              </a:ext>
            </a:extLst>
          </p:cNvPr>
          <p:cNvSpPr txBox="1">
            <a:spLocks/>
          </p:cNvSpPr>
          <p:nvPr/>
        </p:nvSpPr>
        <p:spPr>
          <a:xfrm rot="10800000" flipV="1">
            <a:off x="3513011" y="6333522"/>
            <a:ext cx="5699222" cy="390502"/>
          </a:xfrm>
          <a:prstGeom prst="rect">
            <a:avLst/>
          </a:prstGeom>
        </p:spPr>
        <p:txBody>
          <a:bodyPr vert="horz" lIns="91355" tIns="45678" rIns="91355" bIns="45678" rtlCol="0" anchor="b">
            <a:noAutofit/>
          </a:bodyPr>
          <a:lstStyle>
            <a:lvl1pPr marL="0" indent="0" algn="l" defTabSz="914354" rtl="0" eaLnBrk="1" latinLnBrk="0" hangingPunct="1">
              <a:lnSpc>
                <a:spcPct val="90000"/>
              </a:lnSpc>
              <a:spcBef>
                <a:spcPts val="0"/>
              </a:spcBef>
              <a:buFont typeface="Arial" panose="020B0604020202020204" pitchFamily="34" charset="0"/>
              <a:buNone/>
              <a:defRPr sz="1400" b="0" kern="1200">
                <a:solidFill>
                  <a:schemeClr val="tx1"/>
                </a:solidFill>
                <a:latin typeface="+mn-lt"/>
                <a:ea typeface="+mn-ea"/>
                <a:cs typeface="+mn-cs"/>
              </a:defRPr>
            </a:lvl1pPr>
            <a:lvl2pPr marL="227002" indent="-227002" algn="l" defTabSz="914354" rtl="0" eaLnBrk="1" latinLnBrk="0" hangingPunct="1">
              <a:lnSpc>
                <a:spcPct val="90000"/>
              </a:lnSpc>
              <a:spcBef>
                <a:spcPts val="500"/>
              </a:spcBef>
              <a:buClr>
                <a:schemeClr val="accent6"/>
              </a:buClr>
              <a:buFont typeface="Arial" panose="020B0604020202020204" pitchFamily="34" charset="0"/>
              <a:buChar char="•"/>
              <a:defRPr sz="2800" kern="1200">
                <a:solidFill>
                  <a:schemeClr val="tx1"/>
                </a:solidFill>
                <a:latin typeface="+mn-lt"/>
                <a:ea typeface="+mn-ea"/>
                <a:cs typeface="+mn-cs"/>
              </a:defRPr>
            </a:lvl2pPr>
            <a:lvl3pPr marL="795488" indent="-339709" algn="l" defTabSz="914354" rtl="0" eaLnBrk="1" latinLnBrk="0" hangingPunct="1">
              <a:lnSpc>
                <a:spcPct val="90000"/>
              </a:lnSpc>
              <a:spcBef>
                <a:spcPts val="500"/>
              </a:spcBef>
              <a:buClr>
                <a:schemeClr val="accent6"/>
              </a:buClr>
              <a:buFont typeface="Arial" panose="020B0604020202020204" pitchFamily="34" charset="0"/>
              <a:buChar char="–"/>
              <a:defRPr sz="2400" kern="1200">
                <a:solidFill>
                  <a:schemeClr val="tx1"/>
                </a:solidFill>
                <a:latin typeface="+mn-lt"/>
                <a:ea typeface="+mn-ea"/>
                <a:cs typeface="+mn-cs"/>
              </a:defRPr>
            </a:lvl3pPr>
            <a:lvl4pPr marL="1258826" indent="-231764" algn="l" defTabSz="914354" rtl="0" eaLnBrk="1" latinLnBrk="0" hangingPunct="1">
              <a:lnSpc>
                <a:spcPct val="90000"/>
              </a:lnSpc>
              <a:spcBef>
                <a:spcPts val="500"/>
              </a:spcBef>
              <a:buClr>
                <a:schemeClr val="accent6"/>
              </a:buClr>
              <a:buFont typeface="Wingdings" panose="05000000000000000000" pitchFamily="2" charset="2"/>
              <a:buChar char="§"/>
              <a:defRPr sz="2000" kern="1200">
                <a:solidFill>
                  <a:schemeClr val="tx1"/>
                </a:solidFill>
                <a:latin typeface="+mn-lt"/>
                <a:ea typeface="+mn-ea"/>
                <a:cs typeface="+mn-cs"/>
              </a:defRPr>
            </a:lvl4pPr>
            <a:lvl5pPr marL="1709843" indent="-231764" algn="l" defTabSz="914354" rtl="0" eaLnBrk="1" latinLnBrk="0" hangingPunct="1">
              <a:lnSpc>
                <a:spcPct val="90000"/>
              </a:lnSpc>
              <a:spcBef>
                <a:spcPts val="500"/>
              </a:spcBef>
              <a:buClr>
                <a:schemeClr val="accent6"/>
              </a:buClr>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base" latinLnBrk="0" hangingPunct="1">
              <a:lnSpc>
                <a:spcPct val="90000"/>
              </a:lnSpc>
              <a:spcBef>
                <a:spcPts val="0"/>
              </a:spcBef>
              <a:spcAft>
                <a:spcPct val="0"/>
              </a:spcAft>
              <a:buClrTx/>
              <a:buSzTx/>
              <a:buFont typeface="Arial" panose="020B0604020202020204" pitchFamily="34" charset="0"/>
              <a:buNone/>
              <a:tabLst/>
              <a:defRPr/>
            </a:pPr>
            <a:r>
              <a:rPr kumimoji="0" lang="en-US" sz="1399" b="0" i="0" u="none" strike="noStrike" kern="1200" cap="none" spc="0" normalizeH="0" baseline="0" noProof="0" dirty="0">
                <a:ln>
                  <a:noFill/>
                </a:ln>
                <a:solidFill>
                  <a:srgbClr val="000000"/>
                </a:solidFill>
                <a:effectLst/>
                <a:uLnTx/>
                <a:uFillTx/>
                <a:latin typeface="Arial"/>
                <a:ea typeface="ＭＳ Ｐゴシック"/>
              </a:rPr>
              <a:t>Loriot Y, et al. ESMO September 2020; Tagawa S, JCO 2021</a:t>
            </a:r>
          </a:p>
        </p:txBody>
      </p:sp>
      <p:sp>
        <p:nvSpPr>
          <p:cNvPr id="12" name="Rectangle 2">
            <a:extLst>
              <a:ext uri="{FF2B5EF4-FFF2-40B4-BE49-F238E27FC236}">
                <a16:creationId xmlns:a16="http://schemas.microsoft.com/office/drawing/2014/main" id="{DF9EAF83-9C81-4581-9631-1DA67E63FF6E}"/>
              </a:ext>
            </a:extLst>
          </p:cNvPr>
          <p:cNvSpPr>
            <a:spLocks noChangeArrowheads="1"/>
          </p:cNvSpPr>
          <p:nvPr/>
        </p:nvSpPr>
        <p:spPr bwMode="auto">
          <a:xfrm>
            <a:off x="3101191" y="2629006"/>
            <a:ext cx="5156200" cy="1006894"/>
          </a:xfrm>
          <a:prstGeom prst="rect">
            <a:avLst/>
          </a:prstGeom>
          <a:noFill/>
          <a:ln w="66675" algn="ctr">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796"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1005633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BCD8B-285F-4FAC-86DC-F78597F35E08}"/>
              </a:ext>
            </a:extLst>
          </p:cNvPr>
          <p:cNvSpPr>
            <a:spLocks noGrp="1"/>
          </p:cNvSpPr>
          <p:nvPr>
            <p:ph type="title"/>
          </p:nvPr>
        </p:nvSpPr>
        <p:spPr>
          <a:xfrm>
            <a:off x="257496" y="206430"/>
            <a:ext cx="11677008" cy="837634"/>
          </a:xfrm>
        </p:spPr>
        <p:txBody>
          <a:bodyPr/>
          <a:lstStyle/>
          <a:p>
            <a:r>
              <a:rPr lang="en-US" sz="3730" b="1" dirty="0">
                <a:latin typeface="Calibri" panose="020F0502020204030204" pitchFamily="34" charset="0"/>
                <a:cs typeface="Calibri" panose="020F0502020204030204" pitchFamily="34" charset="0"/>
              </a:rPr>
              <a:t>Pre-medications for Sacituzumab </a:t>
            </a:r>
            <a:r>
              <a:rPr lang="en-US" sz="3730" b="1" dirty="0" err="1">
                <a:latin typeface="Calibri" panose="020F0502020204030204" pitchFamily="34" charset="0"/>
                <a:cs typeface="Calibri" panose="020F0502020204030204" pitchFamily="34" charset="0"/>
              </a:rPr>
              <a:t>Govitecan</a:t>
            </a:r>
            <a:endParaRPr lang="en-US" sz="3730" b="1"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70DCFDA6-3D4B-40F4-BA05-44F4B5824491}"/>
              </a:ext>
            </a:extLst>
          </p:cNvPr>
          <p:cNvSpPr txBox="1"/>
          <p:nvPr/>
        </p:nvSpPr>
        <p:spPr>
          <a:xfrm>
            <a:off x="1141286" y="1315801"/>
            <a:ext cx="10092598" cy="490999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ts val="799"/>
              </a:spcAft>
              <a:buClrTx/>
              <a:buSzTx/>
              <a:buFontTx/>
              <a:buNone/>
              <a:tabLst/>
              <a:defRPr/>
            </a:pPr>
            <a:r>
              <a:rPr kumimoji="0" lang="en-US" sz="1998"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a:t>
            </a:r>
            <a:r>
              <a:rPr kumimoji="0" lang="en-US" sz="1998"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ooled safety population (ASCENT, IMMU-132-01, and TROPHY U-01) at dose of 10 mg/kg: </a:t>
            </a:r>
          </a:p>
          <a:p>
            <a:pPr marL="380648" marR="0" lvl="0" indent="-380648" algn="l" defTabSz="914400" rtl="0" eaLnBrk="1" fontAlgn="base" latinLnBrk="0" hangingPunct="1">
              <a:lnSpc>
                <a:spcPct val="100000"/>
              </a:lnSpc>
              <a:spcBef>
                <a:spcPct val="0"/>
              </a:spcBef>
              <a:spcAft>
                <a:spcPts val="799"/>
              </a:spcAft>
              <a:buClrTx/>
              <a:buSzTx/>
              <a:buFont typeface="Arial" panose="020B0604020202020204" pitchFamily="34" charset="0"/>
              <a:buChar char="•"/>
              <a:tabLst/>
              <a:defRPr/>
            </a:pPr>
            <a:r>
              <a:rPr kumimoji="0" lang="en-US" sz="1998" b="1" i="0" u="none" strike="noStrike" kern="1200" cap="none" spc="0" normalizeH="0" baseline="0" noProof="0" dirty="0">
                <a:ln>
                  <a:noFill/>
                </a:ln>
                <a:solidFill>
                  <a:srgbClr val="FF0000"/>
                </a:solidFill>
                <a:effectLst/>
                <a:uLnTx/>
                <a:uFillTx/>
                <a:latin typeface="Calibri" panose="020F0502020204030204" pitchFamily="34" charset="0"/>
                <a:ea typeface="ＭＳ Ｐゴシック" charset="0"/>
                <a:cs typeface="Calibri" panose="020F0502020204030204" pitchFamily="34" charset="0"/>
              </a:rPr>
              <a:t>Hypersensitivity reactions </a:t>
            </a:r>
            <a:r>
              <a:rPr kumimoji="0" lang="en-US" sz="1998"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within 24 </a:t>
            </a:r>
            <a:r>
              <a:rPr kumimoji="0" lang="en-US" sz="1998"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hrs</a:t>
            </a:r>
            <a:r>
              <a:rPr kumimoji="0" lang="en-US" sz="1998"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in </a:t>
            </a:r>
            <a:r>
              <a:rPr kumimoji="0" lang="en-US" sz="1998" b="0" i="0" u="none" strike="noStrike" kern="1200" cap="none" spc="0" normalizeH="0" baseline="0" noProof="0" dirty="0">
                <a:ln>
                  <a:noFill/>
                </a:ln>
                <a:solidFill>
                  <a:srgbClr val="FF0000"/>
                </a:solidFill>
                <a:effectLst/>
                <a:uLnTx/>
                <a:uFillTx/>
                <a:latin typeface="Calibri" panose="020F0502020204030204" pitchFamily="34" charset="0"/>
                <a:ea typeface="ＭＳ Ｐゴシック" charset="0"/>
                <a:cs typeface="Calibri" panose="020F0502020204030204" pitchFamily="34" charset="0"/>
              </a:rPr>
              <a:t>37%</a:t>
            </a:r>
            <a:r>
              <a:rPr kumimoji="0" lang="en-US" sz="1998"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a:t>
            </a:r>
          </a:p>
          <a:p>
            <a:pPr marL="380648" marR="0" lvl="0" indent="-380648" algn="l" defTabSz="914400" rtl="0" eaLnBrk="1" fontAlgn="base" latinLnBrk="0" hangingPunct="1">
              <a:lnSpc>
                <a:spcPct val="100000"/>
              </a:lnSpc>
              <a:spcBef>
                <a:spcPct val="0"/>
              </a:spcBef>
              <a:spcAft>
                <a:spcPts val="799"/>
              </a:spcAft>
              <a:buClrTx/>
              <a:buSzTx/>
              <a:buFont typeface="Arial" panose="020B0604020202020204" pitchFamily="34" charset="0"/>
              <a:buChar char="•"/>
              <a:tabLst/>
              <a:defRPr/>
            </a:pPr>
            <a:r>
              <a:rPr kumimoji="0" lang="en-US" sz="1998"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Grade 3-4 hypersensitivity in </a:t>
            </a:r>
            <a:r>
              <a:rPr kumimoji="0" lang="en-US" sz="1998" b="0" i="0" u="none" strike="noStrike" kern="1200" cap="none" spc="0" normalizeH="0" baseline="0" noProof="0" dirty="0">
                <a:ln>
                  <a:noFill/>
                </a:ln>
                <a:solidFill>
                  <a:srgbClr val="FF0000"/>
                </a:solidFill>
                <a:effectLst/>
                <a:uLnTx/>
                <a:uFillTx/>
                <a:latin typeface="Calibri" panose="020F0502020204030204" pitchFamily="34" charset="0"/>
                <a:ea typeface="ＭＳ Ｐゴシック" charset="0"/>
                <a:cs typeface="Calibri" panose="020F0502020204030204" pitchFamily="34" charset="0"/>
              </a:rPr>
              <a:t>2%</a:t>
            </a:r>
            <a:r>
              <a:rPr kumimoji="0" lang="en-US" sz="1998"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t>
            </a:r>
          </a:p>
          <a:p>
            <a:pPr marL="380648" marR="0" lvl="0" indent="-380648" algn="l" defTabSz="914400" rtl="0" eaLnBrk="1" fontAlgn="base" latinLnBrk="0" hangingPunct="1">
              <a:lnSpc>
                <a:spcPct val="100000"/>
              </a:lnSpc>
              <a:spcBef>
                <a:spcPct val="0"/>
              </a:spcBef>
              <a:spcAft>
                <a:spcPts val="799"/>
              </a:spcAft>
              <a:buClrTx/>
              <a:buSzTx/>
              <a:buFont typeface="Arial" panose="020B0604020202020204" pitchFamily="34" charset="0"/>
              <a:buChar char="•"/>
              <a:tabLst/>
              <a:defRPr/>
            </a:pPr>
            <a:r>
              <a:rPr kumimoji="0" lang="en-US" sz="1998"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Permanent discontinuation 0.3%. </a:t>
            </a:r>
          </a:p>
          <a:p>
            <a:pPr marL="380648" marR="0" lvl="0" indent="-380648" algn="l" defTabSz="914400" rtl="0" eaLnBrk="1" fontAlgn="base" latinLnBrk="0" hangingPunct="1">
              <a:lnSpc>
                <a:spcPct val="100000"/>
              </a:lnSpc>
              <a:spcBef>
                <a:spcPct val="0"/>
              </a:spcBef>
              <a:spcAft>
                <a:spcPts val="799"/>
              </a:spcAft>
              <a:buClrTx/>
              <a:buSzTx/>
              <a:buFont typeface="Arial" panose="020B0604020202020204" pitchFamily="34" charset="0"/>
              <a:buChar char="•"/>
              <a:tabLst/>
              <a:defRPr/>
            </a:pPr>
            <a:r>
              <a:rPr kumimoji="0" lang="en-US" sz="1998"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Anaphylactic reactions 0.3%.</a:t>
            </a:r>
          </a:p>
          <a:p>
            <a:pPr marL="380648" marR="0" lvl="0" indent="-380648" algn="l" defTabSz="914400" rtl="0" eaLnBrk="1" fontAlgn="base" latinLnBrk="0" hangingPunct="1">
              <a:lnSpc>
                <a:spcPct val="100000"/>
              </a:lnSpc>
              <a:spcBef>
                <a:spcPct val="0"/>
              </a:spcBef>
              <a:spcAft>
                <a:spcPts val="799"/>
              </a:spcAft>
              <a:buClrTx/>
              <a:buSzTx/>
              <a:buFont typeface="Arial" panose="020B0604020202020204" pitchFamily="34" charset="0"/>
              <a:buChar char="•"/>
              <a:tabLst/>
              <a:defRPr/>
            </a:pPr>
            <a:r>
              <a:rPr kumimoji="0" lang="en-US" sz="1998"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Closely monitor for hypersensitivity and infusion-related reactions during each SG infusion and for at least 30 minutes after completion of each infusion.</a:t>
            </a:r>
          </a:p>
          <a:p>
            <a:pPr marL="380648" marR="0" lvl="0" indent="-380648" algn="l" defTabSz="914400" rtl="0" eaLnBrk="1" fontAlgn="base" latinLnBrk="0" hangingPunct="1">
              <a:lnSpc>
                <a:spcPct val="100000"/>
              </a:lnSpc>
              <a:spcBef>
                <a:spcPct val="0"/>
              </a:spcBef>
              <a:spcAft>
                <a:spcPts val="799"/>
              </a:spcAft>
              <a:buClrTx/>
              <a:buSzTx/>
              <a:buFont typeface="Arial" panose="020B0604020202020204" pitchFamily="34" charset="0"/>
              <a:buChar char="•"/>
              <a:tabLst/>
              <a:defRPr/>
            </a:pPr>
            <a:r>
              <a:rPr kumimoji="0" lang="en-US" sz="1998" b="0" i="0" u="none" strike="noStrike" kern="1200" cap="none" spc="0" normalizeH="0" baseline="0" noProof="0" dirty="0">
                <a:ln>
                  <a:noFill/>
                </a:ln>
                <a:solidFill>
                  <a:srgbClr val="FF0000"/>
                </a:solidFill>
                <a:effectLst/>
                <a:uLnTx/>
                <a:uFillTx/>
                <a:latin typeface="Calibri" panose="020F0502020204030204" pitchFamily="34" charset="0"/>
                <a:ea typeface="ＭＳ Ｐゴシック" charset="0"/>
                <a:cs typeface="Calibri" panose="020F0502020204030204" pitchFamily="34" charset="0"/>
              </a:rPr>
              <a:t>Premedication using antipyretics and H1 (histamine 1) and H2 (histamine 2) blockers</a:t>
            </a:r>
            <a:r>
              <a:rPr kumimoji="0" lang="en-US" sz="1998"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corticosteroids (e.g. hydrocortisone 50 mg) for patients who had prior infusion reactions.</a:t>
            </a:r>
          </a:p>
          <a:p>
            <a:pPr marL="380648" marR="0" lvl="0" indent="-380648" algn="l" defTabSz="914400" rtl="0" eaLnBrk="1" fontAlgn="base" latinLnBrk="0" hangingPunct="1">
              <a:lnSpc>
                <a:spcPct val="100000"/>
              </a:lnSpc>
              <a:spcBef>
                <a:spcPct val="0"/>
              </a:spcBef>
              <a:spcAft>
                <a:spcPts val="799"/>
              </a:spcAft>
              <a:buClrTx/>
              <a:buSzTx/>
              <a:buFont typeface="Arial" panose="020B0604020202020204" pitchFamily="34" charset="0"/>
              <a:buChar char="•"/>
              <a:tabLst/>
              <a:defRPr/>
            </a:pPr>
            <a:r>
              <a:rPr kumimoji="0" lang="en-US" sz="1998" b="0" i="0" u="none" strike="noStrike" kern="1200" cap="none" spc="0" normalizeH="0" baseline="0" noProof="0" dirty="0">
                <a:ln>
                  <a:noFill/>
                </a:ln>
                <a:solidFill>
                  <a:srgbClr val="FF0000"/>
                </a:solidFill>
                <a:effectLst/>
                <a:uLnTx/>
                <a:uFillTx/>
                <a:latin typeface="Calibri" panose="020F0502020204030204" pitchFamily="34" charset="0"/>
                <a:ea typeface="ＭＳ Ｐゴシック" charset="0"/>
                <a:cs typeface="Calibri" panose="020F0502020204030204" pitchFamily="34" charset="0"/>
              </a:rPr>
              <a:t>First infusion: Administer infusion over 3 hours</a:t>
            </a:r>
            <a:r>
              <a:rPr kumimoji="0" lang="en-US" sz="1998"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Observe patients during the infusion and for at least 30 minutes following the initial dose.</a:t>
            </a:r>
          </a:p>
          <a:p>
            <a:pPr marL="380648" marR="0" lvl="0" indent="-380648" algn="l" defTabSz="914400" rtl="0" eaLnBrk="1" fontAlgn="base" latinLnBrk="0" hangingPunct="1">
              <a:lnSpc>
                <a:spcPct val="100000"/>
              </a:lnSpc>
              <a:spcBef>
                <a:spcPct val="0"/>
              </a:spcBef>
              <a:spcAft>
                <a:spcPts val="799"/>
              </a:spcAft>
              <a:buClrTx/>
              <a:buSzTx/>
              <a:buFont typeface="Arial" panose="020B0604020202020204" pitchFamily="34" charset="0"/>
              <a:buChar char="•"/>
              <a:tabLst/>
              <a:defRPr/>
            </a:pPr>
            <a:r>
              <a:rPr kumimoji="0" lang="en-US" sz="1998" b="0" i="0" u="none" strike="noStrike" kern="1200" cap="none" spc="0" normalizeH="0" baseline="0" noProof="0" dirty="0">
                <a:ln>
                  <a:noFill/>
                </a:ln>
                <a:solidFill>
                  <a:srgbClr val="FF0000"/>
                </a:solidFill>
                <a:effectLst/>
                <a:uLnTx/>
                <a:uFillTx/>
                <a:latin typeface="Calibri" panose="020F0502020204030204" pitchFamily="34" charset="0"/>
                <a:ea typeface="ＭＳ Ｐゴシック" charset="0"/>
                <a:cs typeface="Calibri" panose="020F0502020204030204" pitchFamily="34" charset="0"/>
              </a:rPr>
              <a:t>Subsequent infusions: Administer infusion over 1 to 2 hours </a:t>
            </a:r>
            <a:r>
              <a:rPr kumimoji="0" lang="en-US" sz="1998"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if prior infusions were tolerated. Observe during the infusion and for at least 30 minutes after infusion.</a:t>
            </a:r>
          </a:p>
        </p:txBody>
      </p:sp>
    </p:spTree>
    <p:extLst>
      <p:ext uri="{BB962C8B-B14F-4D97-AF65-F5344CB8AC3E}">
        <p14:creationId xmlns:p14="http://schemas.microsoft.com/office/powerpoint/2010/main" val="28663025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5A6E2CF-CE0C-4D31-9B47-DE6595EF69D2}"/>
              </a:ext>
            </a:extLst>
          </p:cNvPr>
          <p:cNvSpPr/>
          <p:nvPr/>
        </p:nvSpPr>
        <p:spPr>
          <a:xfrm>
            <a:off x="230777" y="6199355"/>
            <a:ext cx="1173044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De Santis, Maria, Ramil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Abdrashitov</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Axel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Hegele</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Margaret Kolb, Suzanne Parker, Juan Palou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Redorta</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Hiroyuki Nishiyama, Feng Xiao, Ashok Kumar Gupta, and Neal D. Shore. “A Phase III, Randomized, Open-Label, Multicenter, Global Study of Durvalumab and Bacillus Calmette-</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Guérin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(BCG) versus BCG Alone in High-Risk, BCG-Naïve Non-Muscle-Invasive Bladder Cancer (NMIBC) Patients (POTOMAC).” </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Journal of Clinical Oncology</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37, no. 7_suppl (March 1, 2019): TPS500–TPS500.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https://doi.org/10.1200/JCO.2019.37.7_suppl.TPS500</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cxnSp>
        <p:nvCxnSpPr>
          <p:cNvPr id="9" name="Straight Connector 8">
            <a:extLst>
              <a:ext uri="{FF2B5EF4-FFF2-40B4-BE49-F238E27FC236}">
                <a16:creationId xmlns:a16="http://schemas.microsoft.com/office/drawing/2014/main" id="{3150A41E-D3AB-41A7-AC66-BAA656EC8FFF}"/>
              </a:ext>
            </a:extLst>
          </p:cNvPr>
          <p:cNvCxnSpPr/>
          <p:nvPr/>
        </p:nvCxnSpPr>
        <p:spPr>
          <a:xfrm>
            <a:off x="0" y="6137888"/>
            <a:ext cx="8771138" cy="0"/>
          </a:xfrm>
          <a:prstGeom prst="line">
            <a:avLst/>
          </a:prstGeom>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F561A749-E592-4029-A6E5-69A7FC286D26}"/>
              </a:ext>
            </a:extLst>
          </p:cNvPr>
          <p:cNvPicPr>
            <a:picLocks noChangeAspect="1"/>
          </p:cNvPicPr>
          <p:nvPr/>
        </p:nvPicPr>
        <p:blipFill>
          <a:blip r:embed="rId3"/>
          <a:stretch>
            <a:fillRect/>
          </a:stretch>
        </p:blipFill>
        <p:spPr>
          <a:xfrm>
            <a:off x="0" y="1427917"/>
            <a:ext cx="12192000" cy="4256619"/>
          </a:xfrm>
          <a:prstGeom prst="rect">
            <a:avLst/>
          </a:prstGeom>
        </p:spPr>
      </p:pic>
      <p:pic>
        <p:nvPicPr>
          <p:cNvPr id="3" name="Picture 2">
            <a:extLst>
              <a:ext uri="{FF2B5EF4-FFF2-40B4-BE49-F238E27FC236}">
                <a16:creationId xmlns:a16="http://schemas.microsoft.com/office/drawing/2014/main" id="{C5FAF8A9-DB70-4973-A636-D9D418D228EA}"/>
              </a:ext>
            </a:extLst>
          </p:cNvPr>
          <p:cNvPicPr>
            <a:picLocks noChangeAspect="1"/>
          </p:cNvPicPr>
          <p:nvPr/>
        </p:nvPicPr>
        <p:blipFill>
          <a:blip r:embed="rId4"/>
          <a:stretch>
            <a:fillRect/>
          </a:stretch>
        </p:blipFill>
        <p:spPr>
          <a:xfrm>
            <a:off x="0" y="-12548"/>
            <a:ext cx="12192000" cy="1180590"/>
          </a:xfrm>
          <a:prstGeom prst="rect">
            <a:avLst/>
          </a:prstGeom>
        </p:spPr>
      </p:pic>
    </p:spTree>
    <p:extLst>
      <p:ext uri="{BB962C8B-B14F-4D97-AF65-F5344CB8AC3E}">
        <p14:creationId xmlns:p14="http://schemas.microsoft.com/office/powerpoint/2010/main" val="481064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826A7-9AC4-4BCA-8F44-19E07DD8CC74}"/>
              </a:ext>
            </a:extLst>
          </p:cNvPr>
          <p:cNvSpPr>
            <a:spLocks noGrp="1"/>
          </p:cNvSpPr>
          <p:nvPr>
            <p:ph type="title"/>
          </p:nvPr>
        </p:nvSpPr>
        <p:spPr>
          <a:xfrm>
            <a:off x="2925723" y="-35290"/>
            <a:ext cx="7259520" cy="778835"/>
          </a:xfrm>
        </p:spPr>
        <p:txBody>
          <a:bodyPr>
            <a:normAutofit/>
          </a:bodyPr>
          <a:lstStyle/>
          <a:p>
            <a:r>
              <a:rPr lang="en-US" sz="3730" b="1" dirty="0" err="1">
                <a:solidFill>
                  <a:schemeClr val="tx1"/>
                </a:solidFill>
                <a:latin typeface="Calibri" panose="020F0502020204030204" pitchFamily="34" charset="0"/>
                <a:cs typeface="Calibri" panose="020F0502020204030204" pitchFamily="34" charset="0"/>
              </a:rPr>
              <a:t>Erdafitinib</a:t>
            </a:r>
            <a:r>
              <a:rPr lang="en-US" sz="3730" b="1" dirty="0">
                <a:solidFill>
                  <a:schemeClr val="tx1"/>
                </a:solidFill>
                <a:latin typeface="Calibri" panose="020F0502020204030204" pitchFamily="34" charset="0"/>
                <a:cs typeface="Calibri" panose="020F0502020204030204" pitchFamily="34" charset="0"/>
              </a:rPr>
              <a:t> Treatment-Related AEs</a:t>
            </a:r>
          </a:p>
        </p:txBody>
      </p:sp>
      <p:sp>
        <p:nvSpPr>
          <p:cNvPr id="12" name="TextBox 11">
            <a:extLst>
              <a:ext uri="{FF2B5EF4-FFF2-40B4-BE49-F238E27FC236}">
                <a16:creationId xmlns:a16="http://schemas.microsoft.com/office/drawing/2014/main" id="{EE4D5A2B-D009-407C-889B-CF2BC8C7CF60}"/>
              </a:ext>
            </a:extLst>
          </p:cNvPr>
          <p:cNvSpPr txBox="1"/>
          <p:nvPr/>
        </p:nvSpPr>
        <p:spPr>
          <a:xfrm>
            <a:off x="9756518" y="5867954"/>
            <a:ext cx="2429843" cy="24609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99" b="0" i="0" u="none" strike="noStrike" kern="1200" cap="none" spc="0" normalizeH="0" baseline="0" noProof="0" dirty="0">
                <a:ln>
                  <a:noFill/>
                </a:ln>
                <a:solidFill>
                  <a:srgbClr val="FFFFFF"/>
                </a:solidFill>
                <a:effectLst/>
                <a:uLnTx/>
                <a:uFillTx/>
                <a:latin typeface="Arial" charset="0"/>
                <a:ea typeface="ＭＳ Ｐゴシック" charset="0"/>
              </a:rPr>
              <a:t>Arlene O. Siefker-Radtke, ASCO 2018</a:t>
            </a:r>
          </a:p>
        </p:txBody>
      </p:sp>
      <p:sp>
        <p:nvSpPr>
          <p:cNvPr id="14" name="TextBox 13">
            <a:extLst>
              <a:ext uri="{FF2B5EF4-FFF2-40B4-BE49-F238E27FC236}">
                <a16:creationId xmlns:a16="http://schemas.microsoft.com/office/drawing/2014/main" id="{564463E2-43FD-42AC-9B06-DBFD5668AC62}"/>
              </a:ext>
            </a:extLst>
          </p:cNvPr>
          <p:cNvSpPr txBox="1"/>
          <p:nvPr/>
        </p:nvSpPr>
        <p:spPr>
          <a:xfrm>
            <a:off x="5217055" y="6489011"/>
            <a:ext cx="2257784" cy="33842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599"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Loriot</a:t>
            </a:r>
            <a:r>
              <a:rPr kumimoji="0" lang="en-US" sz="1599"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Y, NEJM 2019</a:t>
            </a:r>
          </a:p>
        </p:txBody>
      </p:sp>
      <p:pic>
        <p:nvPicPr>
          <p:cNvPr id="5" name="Picture 4">
            <a:extLst>
              <a:ext uri="{FF2B5EF4-FFF2-40B4-BE49-F238E27FC236}">
                <a16:creationId xmlns:a16="http://schemas.microsoft.com/office/drawing/2014/main" id="{403746D8-D11E-44A0-97E0-F84AC918FA28}"/>
              </a:ext>
            </a:extLst>
          </p:cNvPr>
          <p:cNvPicPr>
            <a:picLocks noChangeAspect="1"/>
          </p:cNvPicPr>
          <p:nvPr/>
        </p:nvPicPr>
        <p:blipFill rotWithShape="1">
          <a:blip r:embed="rId2"/>
          <a:srcRect t="1112" r="1843" b="38725"/>
          <a:stretch/>
        </p:blipFill>
        <p:spPr>
          <a:xfrm>
            <a:off x="2661587" y="713306"/>
            <a:ext cx="7543489" cy="5591906"/>
          </a:xfrm>
          <a:prstGeom prst="rect">
            <a:avLst/>
          </a:prstGeom>
          <a:ln>
            <a:solidFill>
              <a:schemeClr val="tx1"/>
            </a:solidFill>
          </a:ln>
        </p:spPr>
      </p:pic>
      <p:sp>
        <p:nvSpPr>
          <p:cNvPr id="13" name="Rectangle 12">
            <a:extLst>
              <a:ext uri="{FF2B5EF4-FFF2-40B4-BE49-F238E27FC236}">
                <a16:creationId xmlns:a16="http://schemas.microsoft.com/office/drawing/2014/main" id="{E8038D0E-E82B-4276-A80A-4021CCF15586}"/>
              </a:ext>
            </a:extLst>
          </p:cNvPr>
          <p:cNvSpPr/>
          <p:nvPr/>
        </p:nvSpPr>
        <p:spPr>
          <a:xfrm>
            <a:off x="2661587" y="1120104"/>
            <a:ext cx="1538617" cy="345247"/>
          </a:xfrm>
          <a:prstGeom prst="rect">
            <a:avLst/>
          </a:prstGeom>
          <a:noFill/>
          <a:ln w="38100" cap="flat" cmpd="sng" algn="ctr">
            <a:solidFill>
              <a:srgbClr val="FF0000"/>
            </a:solidFill>
            <a:prstDash val="solid"/>
            <a:miter lim="800000"/>
          </a:ln>
          <a:effectLst/>
        </p:spPr>
        <p:txBody>
          <a:bodyPr rtlCol="0" anchor="ctr"/>
          <a:lstStyle/>
          <a:p>
            <a:pPr marL="0" marR="0" lvl="0" indent="0" algn="ctr" defTabSz="913554" rtl="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a:ln>
                <a:noFill/>
              </a:ln>
              <a:solidFill>
                <a:prstClr val="white"/>
              </a:solidFill>
              <a:effectLst/>
              <a:uLnTx/>
              <a:uFillTx/>
              <a:latin typeface="Trebuchet MS"/>
              <a:ea typeface="ＭＳ Ｐゴシック"/>
              <a:cs typeface="+mn-cs"/>
            </a:endParaRPr>
          </a:p>
        </p:txBody>
      </p:sp>
      <p:sp>
        <p:nvSpPr>
          <p:cNvPr id="15" name="Rectangle 14">
            <a:extLst>
              <a:ext uri="{FF2B5EF4-FFF2-40B4-BE49-F238E27FC236}">
                <a16:creationId xmlns:a16="http://schemas.microsoft.com/office/drawing/2014/main" id="{3BEF54F2-BAB7-45FB-96E7-63233F145DFB}"/>
              </a:ext>
            </a:extLst>
          </p:cNvPr>
          <p:cNvSpPr/>
          <p:nvPr/>
        </p:nvSpPr>
        <p:spPr>
          <a:xfrm>
            <a:off x="2661587" y="1495738"/>
            <a:ext cx="1538617" cy="1206001"/>
          </a:xfrm>
          <a:prstGeom prst="rect">
            <a:avLst/>
          </a:prstGeom>
          <a:noFill/>
          <a:ln w="38100" cap="flat" cmpd="sng" algn="ctr">
            <a:solidFill>
              <a:srgbClr val="0070C0"/>
            </a:solidFill>
            <a:prstDash val="solid"/>
            <a:miter lim="800000"/>
          </a:ln>
          <a:effectLst/>
        </p:spPr>
        <p:txBody>
          <a:bodyPr rtlCol="0" anchor="ctr"/>
          <a:lstStyle/>
          <a:p>
            <a:pPr marL="0" marR="0" lvl="0" indent="0" algn="ctr" defTabSz="913554" rtl="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a:ln>
                <a:noFill/>
              </a:ln>
              <a:solidFill>
                <a:prstClr val="white"/>
              </a:solidFill>
              <a:effectLst/>
              <a:uLnTx/>
              <a:uFillTx/>
              <a:latin typeface="Trebuchet MS"/>
              <a:ea typeface="ＭＳ Ｐゴシック"/>
              <a:cs typeface="+mn-cs"/>
            </a:endParaRPr>
          </a:p>
        </p:txBody>
      </p:sp>
      <p:sp>
        <p:nvSpPr>
          <p:cNvPr id="16" name="Rectangle 15">
            <a:extLst>
              <a:ext uri="{FF2B5EF4-FFF2-40B4-BE49-F238E27FC236}">
                <a16:creationId xmlns:a16="http://schemas.microsoft.com/office/drawing/2014/main" id="{78AFF185-43E4-49F6-9621-B2102E4E2226}"/>
              </a:ext>
            </a:extLst>
          </p:cNvPr>
          <p:cNvSpPr/>
          <p:nvPr/>
        </p:nvSpPr>
        <p:spPr>
          <a:xfrm>
            <a:off x="2661587" y="3627180"/>
            <a:ext cx="1538617" cy="276742"/>
          </a:xfrm>
          <a:prstGeom prst="rect">
            <a:avLst/>
          </a:prstGeom>
          <a:noFill/>
          <a:ln w="38100" cap="flat" cmpd="sng" algn="ctr">
            <a:solidFill>
              <a:srgbClr val="00B050"/>
            </a:solidFill>
            <a:prstDash val="solid"/>
            <a:miter lim="800000"/>
          </a:ln>
          <a:effectLst/>
        </p:spPr>
        <p:txBody>
          <a:bodyPr rtlCol="0" anchor="ctr"/>
          <a:lstStyle/>
          <a:p>
            <a:pPr marL="0" marR="0" lvl="0" indent="0" algn="ctr" defTabSz="913554" rtl="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a:ln>
                <a:noFill/>
              </a:ln>
              <a:solidFill>
                <a:prstClr val="white"/>
              </a:solidFill>
              <a:effectLst/>
              <a:uLnTx/>
              <a:uFillTx/>
              <a:latin typeface="Trebuchet MS"/>
              <a:ea typeface="ＭＳ Ｐゴシック"/>
              <a:cs typeface="+mn-cs"/>
            </a:endParaRPr>
          </a:p>
        </p:txBody>
      </p:sp>
      <p:sp>
        <p:nvSpPr>
          <p:cNvPr id="17" name="Rectangle 16">
            <a:extLst>
              <a:ext uri="{FF2B5EF4-FFF2-40B4-BE49-F238E27FC236}">
                <a16:creationId xmlns:a16="http://schemas.microsoft.com/office/drawing/2014/main" id="{D516E458-AB97-4D69-B65F-2779331E82EF}"/>
              </a:ext>
            </a:extLst>
          </p:cNvPr>
          <p:cNvSpPr/>
          <p:nvPr/>
        </p:nvSpPr>
        <p:spPr>
          <a:xfrm>
            <a:off x="2661583" y="5737897"/>
            <a:ext cx="1538617" cy="264474"/>
          </a:xfrm>
          <a:prstGeom prst="rect">
            <a:avLst/>
          </a:prstGeom>
          <a:noFill/>
          <a:ln w="38100" cap="flat" cmpd="sng" algn="ctr">
            <a:solidFill>
              <a:srgbClr val="C00000"/>
            </a:solidFill>
            <a:prstDash val="solid"/>
            <a:miter lim="800000"/>
          </a:ln>
          <a:effectLst/>
        </p:spPr>
        <p:txBody>
          <a:bodyPr rtlCol="0" anchor="ctr"/>
          <a:lstStyle/>
          <a:p>
            <a:pPr marL="0" marR="0" lvl="0" indent="0" algn="ctr" defTabSz="913554" rtl="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a:ln>
                <a:noFill/>
              </a:ln>
              <a:solidFill>
                <a:prstClr val="white"/>
              </a:solidFill>
              <a:effectLst/>
              <a:uLnTx/>
              <a:uFillTx/>
              <a:latin typeface="Trebuchet MS"/>
              <a:ea typeface="ＭＳ Ｐゴシック"/>
              <a:cs typeface="+mn-cs"/>
            </a:endParaRPr>
          </a:p>
        </p:txBody>
      </p:sp>
      <p:sp>
        <p:nvSpPr>
          <p:cNvPr id="18" name="Rectangle 17">
            <a:extLst>
              <a:ext uri="{FF2B5EF4-FFF2-40B4-BE49-F238E27FC236}">
                <a16:creationId xmlns:a16="http://schemas.microsoft.com/office/drawing/2014/main" id="{59414B35-A88F-44FB-8A00-F1603151F96B}"/>
              </a:ext>
            </a:extLst>
          </p:cNvPr>
          <p:cNvSpPr/>
          <p:nvPr/>
        </p:nvSpPr>
        <p:spPr>
          <a:xfrm>
            <a:off x="2661586" y="6024442"/>
            <a:ext cx="1538617" cy="276742"/>
          </a:xfrm>
          <a:prstGeom prst="rect">
            <a:avLst/>
          </a:prstGeom>
          <a:noFill/>
          <a:ln w="38100" cap="flat" cmpd="sng" algn="ctr">
            <a:solidFill>
              <a:srgbClr val="00B050"/>
            </a:solidFill>
            <a:prstDash val="solid"/>
            <a:miter lim="800000"/>
          </a:ln>
          <a:effectLst/>
        </p:spPr>
        <p:txBody>
          <a:bodyPr rtlCol="0" anchor="ctr"/>
          <a:lstStyle/>
          <a:p>
            <a:pPr marL="0" marR="0" lvl="0" indent="0" algn="ctr" defTabSz="913554" rtl="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a:ln>
                <a:noFill/>
              </a:ln>
              <a:solidFill>
                <a:prstClr val="white"/>
              </a:solidFill>
              <a:effectLst/>
              <a:uLnTx/>
              <a:uFillTx/>
              <a:latin typeface="Trebuchet MS"/>
              <a:ea typeface="ＭＳ Ｐゴシック"/>
              <a:cs typeface="+mn-cs"/>
            </a:endParaRPr>
          </a:p>
        </p:txBody>
      </p:sp>
      <p:sp>
        <p:nvSpPr>
          <p:cNvPr id="19" name="Rectangle 18">
            <a:extLst>
              <a:ext uri="{FF2B5EF4-FFF2-40B4-BE49-F238E27FC236}">
                <a16:creationId xmlns:a16="http://schemas.microsoft.com/office/drawing/2014/main" id="{A5F9A886-42BF-4B29-9084-DC55F6BB31BF}"/>
              </a:ext>
            </a:extLst>
          </p:cNvPr>
          <p:cNvSpPr/>
          <p:nvPr/>
        </p:nvSpPr>
        <p:spPr>
          <a:xfrm>
            <a:off x="2661585" y="2937148"/>
            <a:ext cx="1538617" cy="276742"/>
          </a:xfrm>
          <a:prstGeom prst="rect">
            <a:avLst/>
          </a:prstGeom>
          <a:noFill/>
          <a:ln w="38100" cap="flat" cmpd="sng" algn="ctr">
            <a:solidFill>
              <a:srgbClr val="00B050"/>
            </a:solidFill>
            <a:prstDash val="solid"/>
            <a:miter lim="800000"/>
          </a:ln>
          <a:effectLst/>
        </p:spPr>
        <p:txBody>
          <a:bodyPr rtlCol="0" anchor="ctr"/>
          <a:lstStyle/>
          <a:p>
            <a:pPr marL="0" marR="0" lvl="0" indent="0" algn="ctr" defTabSz="913554" rtl="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a:ln>
                <a:noFill/>
              </a:ln>
              <a:solidFill>
                <a:prstClr val="white"/>
              </a:solidFill>
              <a:effectLst/>
              <a:uLnTx/>
              <a:uFillTx/>
              <a:latin typeface="Trebuchet MS"/>
              <a:ea typeface="ＭＳ Ｐゴシック"/>
              <a:cs typeface="+mn-cs"/>
            </a:endParaRPr>
          </a:p>
        </p:txBody>
      </p:sp>
      <p:sp>
        <p:nvSpPr>
          <p:cNvPr id="6" name="TextBox 5">
            <a:extLst>
              <a:ext uri="{FF2B5EF4-FFF2-40B4-BE49-F238E27FC236}">
                <a16:creationId xmlns:a16="http://schemas.microsoft.com/office/drawing/2014/main" id="{21553828-DDFF-4EAF-AA61-008EE1A00EF5}"/>
              </a:ext>
            </a:extLst>
          </p:cNvPr>
          <p:cNvSpPr txBox="1"/>
          <p:nvPr/>
        </p:nvSpPr>
        <p:spPr>
          <a:xfrm>
            <a:off x="10205075" y="624873"/>
            <a:ext cx="1842377" cy="165070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65" b="1" i="0" u="none" strike="noStrike" kern="1200" cap="none" spc="0" normalizeH="0" baseline="0" noProof="0" dirty="0">
                <a:ln>
                  <a:noFill/>
                </a:ln>
                <a:solidFill>
                  <a:srgbClr val="FF0000"/>
                </a:solidFill>
                <a:effectLst/>
                <a:uLnTx/>
                <a:uFillTx/>
                <a:latin typeface="Calibri" panose="020F0502020204030204" pitchFamily="34" charset="0"/>
                <a:ea typeface="ＭＳ Ｐゴシック" charset="0"/>
                <a:cs typeface="Calibri" panose="020F0502020204030204" pitchFamily="34" charset="0"/>
              </a:rPr>
              <a:t>Low Phosphate diet at baseline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599" b="0" i="0" u="none" strike="noStrike" kern="1200" cap="none" spc="0" normalizeH="0" baseline="0" noProof="0" dirty="0">
                <a:ln>
                  <a:noFill/>
                </a:ln>
                <a:solidFill>
                  <a:srgbClr val="FF0000"/>
                </a:solidFill>
                <a:effectLst/>
                <a:uLnTx/>
                <a:uFillTx/>
                <a:latin typeface="Calibri" panose="020F0502020204030204" pitchFamily="34" charset="0"/>
                <a:ea typeface="ＭＳ Ｐゴシック" charset="0"/>
                <a:cs typeface="Calibri" panose="020F0502020204030204" pitchFamily="34" charset="0"/>
              </a:rPr>
              <a:t>Avoid nuts, fish, processed meats, baked food, hard cheese, cola drinks</a:t>
            </a:r>
          </a:p>
        </p:txBody>
      </p:sp>
      <p:sp>
        <p:nvSpPr>
          <p:cNvPr id="20" name="TextBox 19">
            <a:extLst>
              <a:ext uri="{FF2B5EF4-FFF2-40B4-BE49-F238E27FC236}">
                <a16:creationId xmlns:a16="http://schemas.microsoft.com/office/drawing/2014/main" id="{10ED0B0E-C5BF-4B92-9FF5-057C5142C26F}"/>
              </a:ext>
            </a:extLst>
          </p:cNvPr>
          <p:cNvSpPr txBox="1"/>
          <p:nvPr/>
        </p:nvSpPr>
        <p:spPr>
          <a:xfrm>
            <a:off x="1110749" y="1087731"/>
            <a:ext cx="1306623" cy="37933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65" b="1" i="0" u="none" strike="noStrike" kern="1200" cap="none" spc="0" normalizeH="0" baseline="0" noProof="0" dirty="0">
                <a:ln>
                  <a:noFill/>
                </a:ln>
                <a:solidFill>
                  <a:srgbClr val="FF0000"/>
                </a:solidFill>
                <a:effectLst/>
                <a:uLnTx/>
                <a:uFillTx/>
                <a:latin typeface="Calibri" panose="020F0502020204030204" pitchFamily="34" charset="0"/>
                <a:ea typeface="ＭＳ Ｐゴシック" charset="0"/>
                <a:cs typeface="Calibri" panose="020F0502020204030204" pitchFamily="34" charset="0"/>
              </a:rPr>
              <a:t>Metabolic</a:t>
            </a:r>
            <a:endParaRPr kumimoji="0" lang="en-US" sz="1599" b="0" i="0" u="none" strike="noStrike" kern="1200" cap="none" spc="0" normalizeH="0" baseline="0" noProof="0" dirty="0">
              <a:ln>
                <a:noFill/>
              </a:ln>
              <a:solidFill>
                <a:srgbClr val="FF0000"/>
              </a:solidFill>
              <a:effectLst/>
              <a:uLnTx/>
              <a:uFillTx/>
              <a:latin typeface="Calibri" panose="020F0502020204030204" pitchFamily="34" charset="0"/>
              <a:ea typeface="ＭＳ Ｐゴシック" charset="0"/>
              <a:cs typeface="Calibri" panose="020F0502020204030204" pitchFamily="34" charset="0"/>
            </a:endParaRPr>
          </a:p>
        </p:txBody>
      </p:sp>
      <p:sp>
        <p:nvSpPr>
          <p:cNvPr id="21" name="TextBox 20">
            <a:extLst>
              <a:ext uri="{FF2B5EF4-FFF2-40B4-BE49-F238E27FC236}">
                <a16:creationId xmlns:a16="http://schemas.microsoft.com/office/drawing/2014/main" id="{BC41D272-B06E-4455-B690-D798309DDF6B}"/>
              </a:ext>
            </a:extLst>
          </p:cNvPr>
          <p:cNvSpPr txBox="1"/>
          <p:nvPr/>
        </p:nvSpPr>
        <p:spPr>
          <a:xfrm>
            <a:off x="1110748" y="1902260"/>
            <a:ext cx="1306623" cy="37933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65" b="1" i="0" u="none" strike="noStrike" kern="1200" cap="none" spc="0" normalizeH="0" baseline="0" noProof="0" dirty="0">
                <a:ln>
                  <a:noFill/>
                </a:ln>
                <a:solidFill>
                  <a:srgbClr val="333399"/>
                </a:solidFill>
                <a:effectLst/>
                <a:uLnTx/>
                <a:uFillTx/>
                <a:latin typeface="Calibri" panose="020F0502020204030204" pitchFamily="34" charset="0"/>
                <a:ea typeface="ＭＳ Ｐゴシック" charset="0"/>
                <a:cs typeface="Calibri" panose="020F0502020204030204" pitchFamily="34" charset="0"/>
              </a:rPr>
              <a:t>GI</a:t>
            </a:r>
            <a:endParaRPr kumimoji="0" lang="en-US" sz="1599" b="0" i="0" u="none" strike="noStrike" kern="1200" cap="none" spc="0" normalizeH="0" baseline="0" noProof="0" dirty="0">
              <a:ln>
                <a:noFill/>
              </a:ln>
              <a:solidFill>
                <a:srgbClr val="333399"/>
              </a:solidFill>
              <a:effectLst/>
              <a:uLnTx/>
              <a:uFillTx/>
              <a:latin typeface="Calibri" panose="020F0502020204030204" pitchFamily="34" charset="0"/>
              <a:ea typeface="ＭＳ Ｐゴシック" charset="0"/>
              <a:cs typeface="Calibri" panose="020F0502020204030204" pitchFamily="34" charset="0"/>
            </a:endParaRPr>
          </a:p>
        </p:txBody>
      </p:sp>
      <p:sp>
        <p:nvSpPr>
          <p:cNvPr id="22" name="TextBox 21">
            <a:extLst>
              <a:ext uri="{FF2B5EF4-FFF2-40B4-BE49-F238E27FC236}">
                <a16:creationId xmlns:a16="http://schemas.microsoft.com/office/drawing/2014/main" id="{286BC52E-17DB-461C-B6E7-C325EC0887A5}"/>
              </a:ext>
            </a:extLst>
          </p:cNvPr>
          <p:cNvSpPr txBox="1"/>
          <p:nvPr/>
        </p:nvSpPr>
        <p:spPr>
          <a:xfrm>
            <a:off x="1110749" y="3472878"/>
            <a:ext cx="1306623" cy="37933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65" b="1" i="0" u="none" strike="noStrike" kern="1200" cap="none" spc="0" normalizeH="0" baseline="0" noProof="0" dirty="0">
                <a:ln>
                  <a:noFill/>
                </a:ln>
                <a:solidFill>
                  <a:srgbClr val="00B050"/>
                </a:solidFill>
                <a:effectLst/>
                <a:uLnTx/>
                <a:uFillTx/>
                <a:latin typeface="Calibri" panose="020F0502020204030204" pitchFamily="34" charset="0"/>
                <a:ea typeface="ＭＳ Ｐゴシック" charset="0"/>
                <a:cs typeface="Calibri" panose="020F0502020204030204" pitchFamily="34" charset="0"/>
              </a:rPr>
              <a:t>Skin / Nail</a:t>
            </a:r>
            <a:endParaRPr kumimoji="0" lang="en-US" sz="1599" b="0" i="0" u="none" strike="noStrike" kern="1200" cap="none" spc="0" normalizeH="0" baseline="0" noProof="0" dirty="0">
              <a:ln>
                <a:noFill/>
              </a:ln>
              <a:solidFill>
                <a:srgbClr val="00B050"/>
              </a:solidFill>
              <a:effectLst/>
              <a:uLnTx/>
              <a:uFillTx/>
              <a:latin typeface="Calibri" panose="020F0502020204030204" pitchFamily="34" charset="0"/>
              <a:ea typeface="ＭＳ Ｐゴシック" charset="0"/>
              <a:cs typeface="Calibri" panose="020F0502020204030204" pitchFamily="34" charset="0"/>
            </a:endParaRPr>
          </a:p>
        </p:txBody>
      </p:sp>
      <p:sp>
        <p:nvSpPr>
          <p:cNvPr id="23" name="TextBox 22">
            <a:extLst>
              <a:ext uri="{FF2B5EF4-FFF2-40B4-BE49-F238E27FC236}">
                <a16:creationId xmlns:a16="http://schemas.microsoft.com/office/drawing/2014/main" id="{CF98167A-39EB-4967-A0D1-450574627402}"/>
              </a:ext>
            </a:extLst>
          </p:cNvPr>
          <p:cNvSpPr txBox="1"/>
          <p:nvPr/>
        </p:nvSpPr>
        <p:spPr>
          <a:xfrm>
            <a:off x="1110749" y="5592382"/>
            <a:ext cx="1306623" cy="37933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65" b="1" i="0" u="none" strike="noStrike" kern="1200" cap="none" spc="0" normalizeH="0" baseline="0" noProof="0" dirty="0">
                <a:ln>
                  <a:noFill/>
                </a:ln>
                <a:solidFill>
                  <a:srgbClr val="C00000"/>
                </a:solidFill>
                <a:effectLst/>
                <a:uLnTx/>
                <a:uFillTx/>
                <a:latin typeface="Calibri" panose="020F0502020204030204" pitchFamily="34" charset="0"/>
                <a:ea typeface="ＭＳ Ｐゴシック" charset="0"/>
                <a:cs typeface="Calibri" panose="020F0502020204030204" pitchFamily="34" charset="0"/>
              </a:rPr>
              <a:t>Eye</a:t>
            </a:r>
            <a:endParaRPr kumimoji="0" lang="en-US" sz="1599" b="0" i="0" u="none" strike="noStrike" kern="1200" cap="none" spc="0" normalizeH="0" baseline="0" noProof="0" dirty="0">
              <a:ln>
                <a:noFill/>
              </a:ln>
              <a:solidFill>
                <a:srgbClr val="C00000"/>
              </a:solidFill>
              <a:effectLst/>
              <a:uLnTx/>
              <a:uFillTx/>
              <a:latin typeface="Calibri" panose="020F0502020204030204" pitchFamily="34" charset="0"/>
              <a:ea typeface="ＭＳ Ｐゴシック" charset="0"/>
              <a:cs typeface="Calibri" panose="020F0502020204030204" pitchFamily="34" charset="0"/>
            </a:endParaRPr>
          </a:p>
        </p:txBody>
      </p:sp>
    </p:spTree>
    <p:extLst>
      <p:ext uri="{BB962C8B-B14F-4D97-AF65-F5344CB8AC3E}">
        <p14:creationId xmlns:p14="http://schemas.microsoft.com/office/powerpoint/2010/main" val="8492761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BD757C-655D-4AD2-8276-164DB7D11B1A}"/>
              </a:ext>
            </a:extLst>
          </p:cNvPr>
          <p:cNvSpPr>
            <a:spLocks noGrp="1"/>
          </p:cNvSpPr>
          <p:nvPr>
            <p:ph type="title"/>
          </p:nvPr>
        </p:nvSpPr>
        <p:spPr>
          <a:xfrm>
            <a:off x="2519834" y="340123"/>
            <a:ext cx="7947183" cy="1274817"/>
          </a:xfrm>
        </p:spPr>
        <p:txBody>
          <a:bodyPr/>
          <a:lstStyle/>
          <a:p>
            <a:r>
              <a:rPr lang="en-US" sz="3463" b="1" dirty="0">
                <a:latin typeface="Calibri" panose="020F0502020204030204" pitchFamily="34" charset="0"/>
                <a:cs typeface="Calibri" panose="020F0502020204030204" pitchFamily="34" charset="0"/>
              </a:rPr>
              <a:t>Monitoring and management of ocular toxicities of Erdafitinib</a:t>
            </a:r>
          </a:p>
        </p:txBody>
      </p:sp>
      <p:sp>
        <p:nvSpPr>
          <p:cNvPr id="5" name="TextBox 4">
            <a:extLst>
              <a:ext uri="{FF2B5EF4-FFF2-40B4-BE49-F238E27FC236}">
                <a16:creationId xmlns:a16="http://schemas.microsoft.com/office/drawing/2014/main" id="{8DC87849-F72E-4747-875F-4E15BC92CF86}"/>
              </a:ext>
            </a:extLst>
          </p:cNvPr>
          <p:cNvSpPr txBox="1"/>
          <p:nvPr/>
        </p:nvSpPr>
        <p:spPr>
          <a:xfrm>
            <a:off x="6109248" y="2612425"/>
            <a:ext cx="5696552" cy="3782126"/>
          </a:xfrm>
          <a:prstGeom prst="rect">
            <a:avLst/>
          </a:prstGeom>
          <a:noFill/>
        </p:spPr>
        <p:txBody>
          <a:bodyPr wrap="square" rtlCol="0">
            <a:spAutoFit/>
          </a:bodyPr>
          <a:lstStyle/>
          <a:p>
            <a:pPr marL="380648" marR="0" lvl="0" indent="0" algn="l" defTabSz="914400" rtl="0" eaLnBrk="1" fontAlgn="base" latinLnBrk="0" hangingPunct="1">
              <a:lnSpc>
                <a:spcPct val="100000"/>
              </a:lnSpc>
              <a:spcBef>
                <a:spcPct val="0"/>
              </a:spcBef>
              <a:spcAft>
                <a:spcPts val="799"/>
              </a:spcAft>
              <a:buClrTx/>
              <a:buSzTx/>
              <a:buFont typeface="Arial" panose="020B0604020202020204" pitchFamily="34" charset="0"/>
              <a:buChar char="•"/>
              <a:tabLst/>
              <a:defRPr/>
            </a:pPr>
            <a:r>
              <a:rPr kumimoji="0" lang="en-US" sz="1998"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Baseline and monthly ophthalmology exams during the first 4 months- then every 3 months (self-exam with </a:t>
            </a:r>
            <a:r>
              <a:rPr kumimoji="0" lang="en-US" sz="1998" b="0" i="0" u="none" strike="noStrike" kern="1200" cap="none" spc="0" normalizeH="0" baseline="0" noProof="0" dirty="0" err="1">
                <a:ln>
                  <a:noFill/>
                </a:ln>
                <a:solidFill>
                  <a:srgbClr val="FF0000"/>
                </a:solidFill>
                <a:effectLst/>
                <a:uLnTx/>
                <a:uFillTx/>
                <a:latin typeface="Calibri" panose="020F0502020204030204" pitchFamily="34" charset="0"/>
                <a:ea typeface="ＭＳ Ｐゴシック" charset="0"/>
                <a:cs typeface="Calibri" panose="020F0502020204030204" pitchFamily="34" charset="0"/>
              </a:rPr>
              <a:t>Amsler’s</a:t>
            </a:r>
            <a:r>
              <a:rPr kumimoji="0" lang="en-US" sz="1998" b="0" i="0" u="none" strike="noStrike" kern="1200" cap="none" spc="0" normalizeH="0" baseline="0" noProof="0" dirty="0">
                <a:ln>
                  <a:noFill/>
                </a:ln>
                <a:solidFill>
                  <a:srgbClr val="FF0000"/>
                </a:solidFill>
                <a:effectLst/>
                <a:uLnTx/>
                <a:uFillTx/>
                <a:latin typeface="Calibri" panose="020F0502020204030204" pitchFamily="34" charset="0"/>
                <a:ea typeface="ＭＳ Ｐゴシック" charset="0"/>
                <a:cs typeface="Calibri" panose="020F0502020204030204" pitchFamily="34" charset="0"/>
              </a:rPr>
              <a:t> grid</a:t>
            </a:r>
            <a:r>
              <a:rPr kumimoji="0" lang="en-US" sz="1998"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t>
            </a:r>
          </a:p>
          <a:p>
            <a:pPr marL="380648" marR="0" lvl="0" indent="0" algn="l" defTabSz="914400" rtl="0" eaLnBrk="1" fontAlgn="base" latinLnBrk="0" hangingPunct="1">
              <a:lnSpc>
                <a:spcPct val="100000"/>
              </a:lnSpc>
              <a:spcBef>
                <a:spcPct val="0"/>
              </a:spcBef>
              <a:spcAft>
                <a:spcPts val="799"/>
              </a:spcAft>
              <a:buClrTx/>
              <a:buSzTx/>
              <a:buFont typeface="Arial" panose="020B0604020202020204" pitchFamily="34" charset="0"/>
              <a:buChar char="•"/>
              <a:tabLst/>
              <a:defRPr/>
            </a:pPr>
            <a:r>
              <a:rPr kumimoji="0" lang="en-US" sz="1998"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Urgent eye exam any time for visual symptoms. </a:t>
            </a:r>
          </a:p>
          <a:p>
            <a:pPr marL="380648" marR="0" lvl="0" indent="0" algn="l" defTabSz="914400" rtl="0" eaLnBrk="1" fontAlgn="base" latinLnBrk="0" hangingPunct="1">
              <a:lnSpc>
                <a:spcPct val="100000"/>
              </a:lnSpc>
              <a:spcBef>
                <a:spcPct val="0"/>
              </a:spcBef>
              <a:spcAft>
                <a:spcPts val="0"/>
              </a:spcAft>
              <a:buClrTx/>
              <a:buSzTx/>
              <a:buFont typeface="Arial" panose="020B0604020202020204" pitchFamily="34" charset="0"/>
              <a:buChar char="•"/>
              <a:tabLst/>
              <a:defRPr/>
            </a:pPr>
            <a:r>
              <a:rPr kumimoji="0" lang="en-US" sz="1998"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Ophthalmological exam includes:</a:t>
            </a: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1998"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 visual acuity</a:t>
            </a: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1998"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 slit lamp examination</a:t>
            </a: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1998"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 fundoscopy</a:t>
            </a: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1998"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 optical coherence tomography.</a:t>
            </a:r>
          </a:p>
          <a:p>
            <a:pPr marL="380648" marR="0" lvl="0" indent="0" algn="l" defTabSz="914400" rtl="0" eaLnBrk="1" fontAlgn="base" latinLnBrk="0" hangingPunct="1">
              <a:lnSpc>
                <a:spcPct val="100000"/>
              </a:lnSpc>
              <a:spcBef>
                <a:spcPts val="799"/>
              </a:spcBef>
              <a:spcAft>
                <a:spcPts val="799"/>
              </a:spcAft>
              <a:buClrTx/>
              <a:buSzTx/>
              <a:buFont typeface="Arial" panose="020B0604020202020204" pitchFamily="34" charset="0"/>
              <a:buChar char="•"/>
              <a:tabLst/>
              <a:defRPr/>
            </a:pPr>
            <a:r>
              <a:rPr kumimoji="0" lang="en-US" sz="1998"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Hold erdafitinib for CSR and discontinue if no resolution within 4 weeks or Grade 4.</a:t>
            </a:r>
          </a:p>
        </p:txBody>
      </p:sp>
      <p:sp>
        <p:nvSpPr>
          <p:cNvPr id="7" name="TextBox 6">
            <a:extLst>
              <a:ext uri="{FF2B5EF4-FFF2-40B4-BE49-F238E27FC236}">
                <a16:creationId xmlns:a16="http://schemas.microsoft.com/office/drawing/2014/main" id="{67371A40-2321-48DF-B2E6-7FB5C6456833}"/>
              </a:ext>
            </a:extLst>
          </p:cNvPr>
          <p:cNvSpPr txBox="1"/>
          <p:nvPr/>
        </p:nvSpPr>
        <p:spPr>
          <a:xfrm>
            <a:off x="1003906" y="2766170"/>
            <a:ext cx="4963873" cy="3474669"/>
          </a:xfrm>
          <a:prstGeom prst="rect">
            <a:avLst/>
          </a:prstGeom>
          <a:noFill/>
        </p:spPr>
        <p:txBody>
          <a:bodyPr wrap="square" rtlCol="0">
            <a:spAutoFit/>
          </a:bodyPr>
          <a:lstStyle/>
          <a:p>
            <a:pPr marL="243614" marR="0" lvl="0" indent="0" algn="l" defTabSz="914400" rtl="0" eaLnBrk="1" fontAlgn="base" latinLnBrk="0" hangingPunct="1">
              <a:lnSpc>
                <a:spcPct val="100000"/>
              </a:lnSpc>
              <a:spcBef>
                <a:spcPct val="0"/>
              </a:spcBef>
              <a:spcAft>
                <a:spcPts val="799"/>
              </a:spcAft>
              <a:buClrTx/>
              <a:buSzTx/>
              <a:buFont typeface="Arial" panose="020B0604020202020204" pitchFamily="34" charset="0"/>
              <a:buChar char="•"/>
              <a:tabLst/>
              <a:defRPr/>
            </a:pPr>
            <a:r>
              <a:rPr kumimoji="0" lang="en-US" sz="1998"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Central serous retinopathy/retinal pigment epithelial detachment (CSR/RPED) in 25% - median time to onset 50 days. </a:t>
            </a:r>
          </a:p>
          <a:p>
            <a:pPr marL="243614" marR="0" lvl="0" indent="0" algn="l" defTabSz="914400" rtl="0" eaLnBrk="1" fontAlgn="base" latinLnBrk="0" hangingPunct="1">
              <a:lnSpc>
                <a:spcPct val="100000"/>
              </a:lnSpc>
              <a:spcBef>
                <a:spcPct val="0"/>
              </a:spcBef>
              <a:spcAft>
                <a:spcPts val="799"/>
              </a:spcAft>
              <a:buClrTx/>
              <a:buSzTx/>
              <a:buFont typeface="Arial" panose="020B0604020202020204" pitchFamily="34" charset="0"/>
              <a:buChar char="•"/>
              <a:tabLst/>
              <a:defRPr/>
            </a:pPr>
            <a:r>
              <a:rPr kumimoji="0" lang="en-US" sz="1998"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Grade 3 CSR/RPED, involving </a:t>
            </a:r>
            <a:r>
              <a:rPr kumimoji="0" lang="en-US" sz="1998" b="0" i="0" u="none" strike="noStrike" kern="1200" cap="none" spc="0" normalizeH="0" baseline="0" noProof="0" dirty="0">
                <a:ln>
                  <a:noFill/>
                </a:ln>
                <a:solidFill>
                  <a:srgbClr val="FF0000"/>
                </a:solidFill>
                <a:effectLst/>
                <a:uLnTx/>
                <a:uFillTx/>
                <a:latin typeface="Calibri" panose="020F0502020204030204" pitchFamily="34" charset="0"/>
                <a:ea typeface="ＭＳ Ｐゴシック" charset="0"/>
                <a:cs typeface="Calibri" panose="020F0502020204030204" pitchFamily="34" charset="0"/>
              </a:rPr>
              <a:t>central field of vision</a:t>
            </a:r>
            <a:r>
              <a:rPr kumimoji="0" lang="en-US" sz="1998"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in 3% of patients. </a:t>
            </a:r>
          </a:p>
          <a:p>
            <a:pPr marL="243614" marR="0" lvl="0" indent="0" algn="l" defTabSz="914400" rtl="0" eaLnBrk="1" fontAlgn="base" latinLnBrk="0" hangingPunct="1">
              <a:lnSpc>
                <a:spcPct val="100000"/>
              </a:lnSpc>
              <a:spcBef>
                <a:spcPct val="0"/>
              </a:spcBef>
              <a:spcAft>
                <a:spcPts val="799"/>
              </a:spcAft>
              <a:buClrTx/>
              <a:buSzTx/>
              <a:buFont typeface="Arial" panose="020B0604020202020204" pitchFamily="34" charset="0"/>
              <a:buChar char="•"/>
              <a:tabLst/>
              <a:defRPr/>
            </a:pPr>
            <a:r>
              <a:rPr kumimoji="0" lang="en-US" sz="1998"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CSR/RPED resolved in 13% and was ongoing in 13</a:t>
            </a:r>
            <a:r>
              <a:rPr kumimoji="0" lang="en-US" sz="1998" b="0" i="0" u="none" strike="noStrike" kern="1200" cap="none" spc="0" normalizeH="0" baseline="0" noProof="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at </a:t>
            </a:r>
            <a:r>
              <a:rPr kumimoji="0" lang="en-US" sz="1998"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the study cutoff. </a:t>
            </a:r>
          </a:p>
          <a:p>
            <a:pPr marL="243614" marR="0" lvl="0" indent="0" algn="l" defTabSz="914400" rtl="0" eaLnBrk="1" fontAlgn="base" latinLnBrk="0" hangingPunct="1">
              <a:lnSpc>
                <a:spcPct val="100000"/>
              </a:lnSpc>
              <a:spcBef>
                <a:spcPct val="0"/>
              </a:spcBef>
              <a:spcAft>
                <a:spcPts val="799"/>
              </a:spcAft>
              <a:buClrTx/>
              <a:buSzTx/>
              <a:buFont typeface="Arial" panose="020B0604020202020204" pitchFamily="34" charset="0"/>
              <a:buChar char="•"/>
              <a:tabLst/>
              <a:defRPr/>
            </a:pPr>
            <a:r>
              <a:rPr kumimoji="0" lang="en-US" sz="1998"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CSR/RPED led to dose interruptions and reductions in 9% and 14% of patients, respectively and 3% discontinuations.</a:t>
            </a:r>
          </a:p>
        </p:txBody>
      </p:sp>
      <p:pic>
        <p:nvPicPr>
          <p:cNvPr id="9" name="Picture 8" descr="Table&#10;&#10;Description automatically generated with medium confidence">
            <a:extLst>
              <a:ext uri="{FF2B5EF4-FFF2-40B4-BE49-F238E27FC236}">
                <a16:creationId xmlns:a16="http://schemas.microsoft.com/office/drawing/2014/main" id="{0C07C555-FC12-4769-B835-DCF55E82EC5F}"/>
              </a:ext>
            </a:extLst>
          </p:cNvPr>
          <p:cNvPicPr>
            <a:picLocks noChangeAspect="1"/>
          </p:cNvPicPr>
          <p:nvPr/>
        </p:nvPicPr>
        <p:blipFill>
          <a:blip r:embed="rId2"/>
          <a:stretch>
            <a:fillRect/>
          </a:stretch>
        </p:blipFill>
        <p:spPr>
          <a:xfrm>
            <a:off x="10526345" y="323532"/>
            <a:ext cx="1279455" cy="1328371"/>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57CB61D7-10F2-4BA8-90DA-6C474D1EEEC9}"/>
              </a:ext>
            </a:extLst>
          </p:cNvPr>
          <p:cNvPicPr>
            <a:picLocks noChangeAspect="1"/>
          </p:cNvPicPr>
          <p:nvPr/>
        </p:nvPicPr>
        <p:blipFill>
          <a:blip r:embed="rId3"/>
          <a:stretch>
            <a:fillRect/>
          </a:stretch>
        </p:blipFill>
        <p:spPr>
          <a:xfrm>
            <a:off x="343138" y="342544"/>
            <a:ext cx="2117369" cy="1274817"/>
          </a:xfrm>
          <a:prstGeom prst="rect">
            <a:avLst/>
          </a:prstGeom>
        </p:spPr>
      </p:pic>
      <p:sp>
        <p:nvSpPr>
          <p:cNvPr id="12" name="TextBox 11">
            <a:extLst>
              <a:ext uri="{FF2B5EF4-FFF2-40B4-BE49-F238E27FC236}">
                <a16:creationId xmlns:a16="http://schemas.microsoft.com/office/drawing/2014/main" id="{4A7EDA6B-ABF5-4C00-9707-4DFD8B3E22BB}"/>
              </a:ext>
            </a:extLst>
          </p:cNvPr>
          <p:cNvSpPr txBox="1"/>
          <p:nvPr/>
        </p:nvSpPr>
        <p:spPr>
          <a:xfrm>
            <a:off x="2226765" y="2090393"/>
            <a:ext cx="1854380" cy="420243"/>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131" b="1" i="0" u="none" strike="noStrike" kern="1200" cap="none" spc="0" normalizeH="0" baseline="0" noProof="0" dirty="0">
                <a:ln>
                  <a:noFill/>
                </a:ln>
                <a:solidFill>
                  <a:srgbClr val="C00000"/>
                </a:solidFill>
                <a:effectLst/>
                <a:uLnTx/>
                <a:uFillTx/>
                <a:latin typeface="Calibri" panose="020F0502020204030204" pitchFamily="34" charset="0"/>
                <a:ea typeface="ＭＳ Ｐゴシック" charset="0"/>
                <a:cs typeface="Calibri" panose="020F0502020204030204" pitchFamily="34" charset="0"/>
              </a:rPr>
              <a:t>Incidence</a:t>
            </a:r>
          </a:p>
        </p:txBody>
      </p:sp>
      <p:sp>
        <p:nvSpPr>
          <p:cNvPr id="13" name="TextBox 12">
            <a:extLst>
              <a:ext uri="{FF2B5EF4-FFF2-40B4-BE49-F238E27FC236}">
                <a16:creationId xmlns:a16="http://schemas.microsoft.com/office/drawing/2014/main" id="{7757311F-BCE2-4C6B-98A0-D716C32C598C}"/>
              </a:ext>
            </a:extLst>
          </p:cNvPr>
          <p:cNvSpPr txBox="1"/>
          <p:nvPr/>
        </p:nvSpPr>
        <p:spPr>
          <a:xfrm>
            <a:off x="7233549" y="2015583"/>
            <a:ext cx="3762215" cy="420243"/>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131" b="1" i="0" u="none" strike="noStrike" kern="1200" cap="none" spc="0" normalizeH="0" baseline="0" noProof="0" dirty="0">
                <a:ln>
                  <a:noFill/>
                </a:ln>
                <a:solidFill>
                  <a:srgbClr val="C00000"/>
                </a:solidFill>
                <a:effectLst/>
                <a:uLnTx/>
                <a:uFillTx/>
                <a:latin typeface="Calibri" panose="020F0502020204030204" pitchFamily="34" charset="0"/>
                <a:ea typeface="ＭＳ Ｐゴシック" charset="0"/>
                <a:cs typeface="Calibri" panose="020F0502020204030204" pitchFamily="34" charset="0"/>
              </a:rPr>
              <a:t>Monitoring &amp; management</a:t>
            </a:r>
          </a:p>
        </p:txBody>
      </p:sp>
    </p:spTree>
    <p:extLst>
      <p:ext uri="{BB962C8B-B14F-4D97-AF65-F5344CB8AC3E}">
        <p14:creationId xmlns:p14="http://schemas.microsoft.com/office/powerpoint/2010/main" val="18108960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FF5D67D-0C86-4742-A983-DD9D20BF8242}"/>
              </a:ext>
            </a:extLst>
          </p:cNvPr>
          <p:cNvSpPr>
            <a:spLocks noGrp="1"/>
          </p:cNvSpPr>
          <p:nvPr>
            <p:ph type="title"/>
          </p:nvPr>
        </p:nvSpPr>
        <p:spPr>
          <a:xfrm>
            <a:off x="1447800" y="2857500"/>
            <a:ext cx="9527114" cy="1143000"/>
          </a:xfrm>
        </p:spPr>
        <p:txBody>
          <a:bodyPr/>
          <a:lstStyle/>
          <a:p>
            <a:r>
              <a:rPr lang="en-US" sz="4000" dirty="0"/>
              <a:t>Clinical Investigator Survey Results</a:t>
            </a:r>
          </a:p>
        </p:txBody>
      </p:sp>
    </p:spTree>
    <p:extLst>
      <p:ext uri="{BB962C8B-B14F-4D97-AF65-F5344CB8AC3E}">
        <p14:creationId xmlns:p14="http://schemas.microsoft.com/office/powerpoint/2010/main" val="2011700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CC504-6E65-794B-A163-E15792AC17C9}"/>
              </a:ext>
            </a:extLst>
          </p:cNvPr>
          <p:cNvSpPr>
            <a:spLocks noGrp="1"/>
          </p:cNvSpPr>
          <p:nvPr>
            <p:ph type="title" idx="4294967295"/>
          </p:nvPr>
        </p:nvSpPr>
        <p:spPr>
          <a:xfrm>
            <a:off x="1013173" y="0"/>
            <a:ext cx="9658672" cy="2438400"/>
          </a:xfrm>
        </p:spPr>
        <p:txBody>
          <a:bodyPr/>
          <a:lstStyle/>
          <a:p>
            <a:pPr algn="l"/>
            <a:r>
              <a:rPr lang="en-US" dirty="0"/>
              <a:t>Is there a baseline Hgb A1C level beyond which you would not consider treating a patient with metastatic UBC with </a:t>
            </a:r>
            <a:r>
              <a:rPr lang="en-US" dirty="0" err="1"/>
              <a:t>enfortumab</a:t>
            </a:r>
            <a:r>
              <a:rPr lang="en-US" dirty="0"/>
              <a:t> </a:t>
            </a:r>
            <a:r>
              <a:rPr lang="en-US" dirty="0" err="1"/>
              <a:t>vedotin</a:t>
            </a:r>
            <a:r>
              <a:rPr lang="en-US" dirty="0"/>
              <a:t>?</a:t>
            </a:r>
          </a:p>
        </p:txBody>
      </p:sp>
      <p:sp>
        <p:nvSpPr>
          <p:cNvPr id="72" name="Text Box 4">
            <a:extLst>
              <a:ext uri="{FF2B5EF4-FFF2-40B4-BE49-F238E27FC236}">
                <a16:creationId xmlns:a16="http://schemas.microsoft.com/office/drawing/2014/main" id="{128DA0B7-2CB3-D44C-ABD1-65C3EB519CF3}"/>
              </a:ext>
            </a:extLst>
          </p:cNvPr>
          <p:cNvSpPr txBox="1">
            <a:spLocks noChangeArrowheads="1"/>
          </p:cNvSpPr>
          <p:nvPr/>
        </p:nvSpPr>
        <p:spPr bwMode="auto">
          <a:xfrm>
            <a:off x="380998" y="3895945"/>
            <a:ext cx="2878485" cy="36939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No</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74" name="Text Box 4">
            <a:extLst>
              <a:ext uri="{FF2B5EF4-FFF2-40B4-BE49-F238E27FC236}">
                <a16:creationId xmlns:a16="http://schemas.microsoft.com/office/drawing/2014/main" id="{63447936-2682-1A46-8ABB-44C484B67B01}"/>
              </a:ext>
            </a:extLst>
          </p:cNvPr>
          <p:cNvSpPr txBox="1">
            <a:spLocks noChangeArrowheads="1"/>
          </p:cNvSpPr>
          <p:nvPr/>
        </p:nvSpPr>
        <p:spPr bwMode="auto">
          <a:xfrm>
            <a:off x="1066800" y="3016106"/>
            <a:ext cx="2192683"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Yes</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84" name="Picture 1">
            <a:extLst>
              <a:ext uri="{FF2B5EF4-FFF2-40B4-BE49-F238E27FC236}">
                <a16:creationId xmlns:a16="http://schemas.microsoft.com/office/drawing/2014/main" id="{FA85B736-22B1-A047-B6A5-519143CF9D2A}"/>
              </a:ext>
            </a:extLst>
          </p:cNvPr>
          <p:cNvPicPr>
            <a:picLocks noChangeAspect="1"/>
          </p:cNvPicPr>
          <p:nvPr/>
        </p:nvPicPr>
        <p:blipFill>
          <a:blip r:embed="rId2"/>
          <a:srcRect/>
          <a:stretch/>
        </p:blipFill>
        <p:spPr bwMode="auto">
          <a:xfrm>
            <a:off x="3428738" y="389594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3" name="Text Box 9">
            <a:extLst>
              <a:ext uri="{FF2B5EF4-FFF2-40B4-BE49-F238E27FC236}">
                <a16:creationId xmlns:a16="http://schemas.microsoft.com/office/drawing/2014/main" id="{D4AEFC4D-FA63-EE4B-8812-F2860EB481C4}"/>
              </a:ext>
            </a:extLst>
          </p:cNvPr>
          <p:cNvSpPr txBox="1">
            <a:spLocks noChangeArrowheads="1"/>
          </p:cNvSpPr>
          <p:nvPr/>
        </p:nvSpPr>
        <p:spPr bwMode="auto">
          <a:xfrm>
            <a:off x="7961278" y="2971800"/>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10</a:t>
            </a:r>
          </a:p>
        </p:txBody>
      </p:sp>
      <p:pic>
        <p:nvPicPr>
          <p:cNvPr id="96" name="Picture 1">
            <a:extLst>
              <a:ext uri="{FF2B5EF4-FFF2-40B4-BE49-F238E27FC236}">
                <a16:creationId xmlns:a16="http://schemas.microsoft.com/office/drawing/2014/main" id="{D05C7BE9-AF69-DF45-A707-82522DE555E7}"/>
              </a:ext>
            </a:extLst>
          </p:cNvPr>
          <p:cNvPicPr>
            <a:picLocks noChangeAspect="1"/>
          </p:cNvPicPr>
          <p:nvPr/>
        </p:nvPicPr>
        <p:blipFill>
          <a:blip r:embed="rId2"/>
          <a:srcRect/>
          <a:stretch/>
        </p:blipFill>
        <p:spPr bwMode="auto">
          <a:xfrm>
            <a:off x="3870376" y="389594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7" name="Picture 1">
            <a:extLst>
              <a:ext uri="{FF2B5EF4-FFF2-40B4-BE49-F238E27FC236}">
                <a16:creationId xmlns:a16="http://schemas.microsoft.com/office/drawing/2014/main" id="{BD51CFC5-79C0-6A49-93BD-3EEFDE33AF13}"/>
              </a:ext>
            </a:extLst>
          </p:cNvPr>
          <p:cNvPicPr>
            <a:picLocks noChangeAspect="1"/>
          </p:cNvPicPr>
          <p:nvPr/>
        </p:nvPicPr>
        <p:blipFill>
          <a:blip r:embed="rId2"/>
          <a:srcRect/>
          <a:stretch/>
        </p:blipFill>
        <p:spPr bwMode="auto">
          <a:xfrm>
            <a:off x="4312014" y="389594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5" name="Picture 1">
            <a:extLst>
              <a:ext uri="{FF2B5EF4-FFF2-40B4-BE49-F238E27FC236}">
                <a16:creationId xmlns:a16="http://schemas.microsoft.com/office/drawing/2014/main" id="{4AF50925-FED1-B34E-8D19-45480E15D146}"/>
              </a:ext>
            </a:extLst>
          </p:cNvPr>
          <p:cNvPicPr>
            <a:picLocks noChangeAspect="1"/>
          </p:cNvPicPr>
          <p:nvPr/>
        </p:nvPicPr>
        <p:blipFill>
          <a:blip r:embed="rId2"/>
          <a:srcRect/>
          <a:stretch/>
        </p:blipFill>
        <p:spPr bwMode="auto">
          <a:xfrm>
            <a:off x="4753652" y="389594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2" name="Picture 1">
            <a:extLst>
              <a:ext uri="{FF2B5EF4-FFF2-40B4-BE49-F238E27FC236}">
                <a16:creationId xmlns:a16="http://schemas.microsoft.com/office/drawing/2014/main" id="{BFF3D8E7-957A-6647-947D-E5E820059996}"/>
              </a:ext>
            </a:extLst>
          </p:cNvPr>
          <p:cNvPicPr>
            <a:picLocks noChangeAspect="1"/>
          </p:cNvPicPr>
          <p:nvPr/>
        </p:nvPicPr>
        <p:blipFill>
          <a:blip r:embed="rId2"/>
          <a:srcRect/>
          <a:stretch/>
        </p:blipFill>
        <p:spPr bwMode="auto">
          <a:xfrm>
            <a:off x="5195290" y="389594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1" name="Picture 1">
            <a:extLst>
              <a:ext uri="{FF2B5EF4-FFF2-40B4-BE49-F238E27FC236}">
                <a16:creationId xmlns:a16="http://schemas.microsoft.com/office/drawing/2014/main" id="{2E78D055-A0DF-874E-8519-BBD84E2C2A28}"/>
              </a:ext>
            </a:extLst>
          </p:cNvPr>
          <p:cNvPicPr>
            <a:picLocks noChangeAspect="1"/>
          </p:cNvPicPr>
          <p:nvPr/>
        </p:nvPicPr>
        <p:blipFill>
          <a:blip r:embed="rId2"/>
          <a:srcRect/>
          <a:stretch/>
        </p:blipFill>
        <p:spPr bwMode="auto">
          <a:xfrm>
            <a:off x="5636928" y="389594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2" name="Picture 1">
            <a:extLst>
              <a:ext uri="{FF2B5EF4-FFF2-40B4-BE49-F238E27FC236}">
                <a16:creationId xmlns:a16="http://schemas.microsoft.com/office/drawing/2014/main" id="{E27D122F-0FCB-7641-9F69-99B1EE2A3BE7}"/>
              </a:ext>
            </a:extLst>
          </p:cNvPr>
          <p:cNvPicPr>
            <a:picLocks noChangeAspect="1"/>
          </p:cNvPicPr>
          <p:nvPr/>
        </p:nvPicPr>
        <p:blipFill>
          <a:blip r:embed="rId2"/>
          <a:srcRect/>
          <a:stretch/>
        </p:blipFill>
        <p:spPr bwMode="auto">
          <a:xfrm>
            <a:off x="6078566" y="389594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1" name="Picture 1">
            <a:extLst>
              <a:ext uri="{FF2B5EF4-FFF2-40B4-BE49-F238E27FC236}">
                <a16:creationId xmlns:a16="http://schemas.microsoft.com/office/drawing/2014/main" id="{733F6D44-6133-6845-960D-61C0234331AB}"/>
              </a:ext>
            </a:extLst>
          </p:cNvPr>
          <p:cNvPicPr>
            <a:picLocks noChangeAspect="1"/>
          </p:cNvPicPr>
          <p:nvPr/>
        </p:nvPicPr>
        <p:blipFill>
          <a:blip r:embed="rId2"/>
          <a:srcRect/>
          <a:stretch/>
        </p:blipFill>
        <p:spPr bwMode="auto">
          <a:xfrm>
            <a:off x="6520204" y="389594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2" name="Text Box 9">
            <a:extLst>
              <a:ext uri="{FF2B5EF4-FFF2-40B4-BE49-F238E27FC236}">
                <a16:creationId xmlns:a16="http://schemas.microsoft.com/office/drawing/2014/main" id="{20141D04-A685-C247-9A6A-D47CB62F108E}"/>
              </a:ext>
            </a:extLst>
          </p:cNvPr>
          <p:cNvSpPr txBox="1">
            <a:spLocks noChangeArrowheads="1"/>
          </p:cNvSpPr>
          <p:nvPr/>
        </p:nvSpPr>
        <p:spPr bwMode="auto">
          <a:xfrm>
            <a:off x="7960988" y="3875990"/>
            <a:ext cx="301088" cy="40930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10</a:t>
            </a:r>
          </a:p>
        </p:txBody>
      </p:sp>
      <p:pic>
        <p:nvPicPr>
          <p:cNvPr id="49" name="Picture 1">
            <a:extLst>
              <a:ext uri="{FF2B5EF4-FFF2-40B4-BE49-F238E27FC236}">
                <a16:creationId xmlns:a16="http://schemas.microsoft.com/office/drawing/2014/main" id="{ED6F442A-64C2-CE4E-9064-7749C6DB60D9}"/>
              </a:ext>
            </a:extLst>
          </p:cNvPr>
          <p:cNvPicPr>
            <a:picLocks noChangeAspect="1"/>
          </p:cNvPicPr>
          <p:nvPr/>
        </p:nvPicPr>
        <p:blipFill>
          <a:blip r:embed="rId2"/>
          <a:srcRect/>
          <a:stretch/>
        </p:blipFill>
        <p:spPr bwMode="auto">
          <a:xfrm>
            <a:off x="6961842" y="389594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 name="Rectangle 22">
            <a:extLst>
              <a:ext uri="{FF2B5EF4-FFF2-40B4-BE49-F238E27FC236}">
                <a16:creationId xmlns:a16="http://schemas.microsoft.com/office/drawing/2014/main" id="{7B92977A-9AF3-DA4B-B884-A9953AC6E4D0}"/>
              </a:ext>
            </a:extLst>
          </p:cNvPr>
          <p:cNvSpPr/>
          <p:nvPr/>
        </p:nvSpPr>
        <p:spPr>
          <a:xfrm>
            <a:off x="230079" y="6462442"/>
            <a:ext cx="6096000" cy="338554"/>
          </a:xfrm>
          <a:prstGeom prst="rect">
            <a:avLst/>
          </a:prstGeom>
        </p:spPr>
        <p:txBody>
          <a:bodyPr>
            <a:sp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Times New Roman" panose="02020603050405020304" pitchFamily="18" charset="0"/>
              </a:rPr>
              <a:t>Survey of genitourinary cancer clinical investigators</a:t>
            </a:r>
          </a:p>
        </p:txBody>
      </p:sp>
      <p:pic>
        <p:nvPicPr>
          <p:cNvPr id="30" name="Picture 29">
            <a:extLst>
              <a:ext uri="{FF2B5EF4-FFF2-40B4-BE49-F238E27FC236}">
                <a16:creationId xmlns:a16="http://schemas.microsoft.com/office/drawing/2014/main" id="{CAAF3EF4-50D4-0D45-B424-D4AC6C9BE43B}"/>
              </a:ext>
            </a:extLst>
          </p:cNvPr>
          <p:cNvPicPr>
            <a:picLocks noChangeAspect="1"/>
          </p:cNvPicPr>
          <p:nvPr/>
        </p:nvPicPr>
        <p:blipFill>
          <a:blip r:embed="rId3"/>
          <a:srcRect/>
          <a:stretch/>
        </p:blipFill>
        <p:spPr bwMode="auto">
          <a:xfrm>
            <a:off x="3428738" y="2989484"/>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 name="Picture 33">
            <a:extLst>
              <a:ext uri="{FF2B5EF4-FFF2-40B4-BE49-F238E27FC236}">
                <a16:creationId xmlns:a16="http://schemas.microsoft.com/office/drawing/2014/main" id="{A30CBF25-C777-F844-B4CF-F148F0025B4D}"/>
              </a:ext>
            </a:extLst>
          </p:cNvPr>
          <p:cNvPicPr>
            <a:picLocks noChangeAspect="1"/>
          </p:cNvPicPr>
          <p:nvPr/>
        </p:nvPicPr>
        <p:blipFill>
          <a:blip r:embed="rId3"/>
          <a:srcRect/>
          <a:stretch/>
        </p:blipFill>
        <p:spPr bwMode="auto">
          <a:xfrm>
            <a:off x="3870376" y="2989484"/>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 name="Picture 34">
            <a:extLst>
              <a:ext uri="{FF2B5EF4-FFF2-40B4-BE49-F238E27FC236}">
                <a16:creationId xmlns:a16="http://schemas.microsoft.com/office/drawing/2014/main" id="{C9F3EA1C-BBAD-7042-8FC2-6BB78AFD4430}"/>
              </a:ext>
            </a:extLst>
          </p:cNvPr>
          <p:cNvPicPr>
            <a:picLocks noChangeAspect="1"/>
          </p:cNvPicPr>
          <p:nvPr/>
        </p:nvPicPr>
        <p:blipFill>
          <a:blip r:embed="rId3"/>
          <a:srcRect/>
          <a:stretch/>
        </p:blipFill>
        <p:spPr bwMode="auto">
          <a:xfrm>
            <a:off x="4312014" y="2989484"/>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24">
            <a:extLst>
              <a:ext uri="{FF2B5EF4-FFF2-40B4-BE49-F238E27FC236}">
                <a16:creationId xmlns:a16="http://schemas.microsoft.com/office/drawing/2014/main" id="{CC8E8BE4-B97D-D744-BE83-7F340403206C}"/>
              </a:ext>
            </a:extLst>
          </p:cNvPr>
          <p:cNvPicPr>
            <a:picLocks noChangeAspect="1"/>
          </p:cNvPicPr>
          <p:nvPr/>
        </p:nvPicPr>
        <p:blipFill>
          <a:blip r:embed="rId3"/>
          <a:srcRect/>
          <a:stretch/>
        </p:blipFill>
        <p:spPr bwMode="auto">
          <a:xfrm>
            <a:off x="4753652" y="2989484"/>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25">
            <a:extLst>
              <a:ext uri="{FF2B5EF4-FFF2-40B4-BE49-F238E27FC236}">
                <a16:creationId xmlns:a16="http://schemas.microsoft.com/office/drawing/2014/main" id="{38E9F212-F93E-A143-A943-30D759CB1BC4}"/>
              </a:ext>
            </a:extLst>
          </p:cNvPr>
          <p:cNvPicPr>
            <a:picLocks noChangeAspect="1"/>
          </p:cNvPicPr>
          <p:nvPr/>
        </p:nvPicPr>
        <p:blipFill>
          <a:blip r:embed="rId3"/>
          <a:srcRect/>
          <a:stretch/>
        </p:blipFill>
        <p:spPr bwMode="auto">
          <a:xfrm>
            <a:off x="5195290" y="2989484"/>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26">
            <a:extLst>
              <a:ext uri="{FF2B5EF4-FFF2-40B4-BE49-F238E27FC236}">
                <a16:creationId xmlns:a16="http://schemas.microsoft.com/office/drawing/2014/main" id="{B6D1632F-0EFC-FF46-AA1D-808888732DFA}"/>
              </a:ext>
            </a:extLst>
          </p:cNvPr>
          <p:cNvPicPr>
            <a:picLocks noChangeAspect="1"/>
          </p:cNvPicPr>
          <p:nvPr/>
        </p:nvPicPr>
        <p:blipFill>
          <a:blip r:embed="rId3"/>
          <a:srcRect/>
          <a:stretch/>
        </p:blipFill>
        <p:spPr bwMode="auto">
          <a:xfrm>
            <a:off x="5636928" y="2989484"/>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27">
            <a:extLst>
              <a:ext uri="{FF2B5EF4-FFF2-40B4-BE49-F238E27FC236}">
                <a16:creationId xmlns:a16="http://schemas.microsoft.com/office/drawing/2014/main" id="{FE9F0F66-94EA-C443-9690-E1B91801CCC9}"/>
              </a:ext>
            </a:extLst>
          </p:cNvPr>
          <p:cNvPicPr>
            <a:picLocks noChangeAspect="1"/>
          </p:cNvPicPr>
          <p:nvPr/>
        </p:nvPicPr>
        <p:blipFill>
          <a:blip r:embed="rId3"/>
          <a:srcRect/>
          <a:stretch/>
        </p:blipFill>
        <p:spPr bwMode="auto">
          <a:xfrm>
            <a:off x="6078566" y="2989484"/>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28">
            <a:extLst>
              <a:ext uri="{FF2B5EF4-FFF2-40B4-BE49-F238E27FC236}">
                <a16:creationId xmlns:a16="http://schemas.microsoft.com/office/drawing/2014/main" id="{E30A3668-5938-5045-A277-EF0A2AD9BEB7}"/>
              </a:ext>
            </a:extLst>
          </p:cNvPr>
          <p:cNvPicPr>
            <a:picLocks noChangeAspect="1"/>
          </p:cNvPicPr>
          <p:nvPr/>
        </p:nvPicPr>
        <p:blipFill>
          <a:blip r:embed="rId3"/>
          <a:srcRect/>
          <a:stretch/>
        </p:blipFill>
        <p:spPr bwMode="auto">
          <a:xfrm>
            <a:off x="6520204" y="2989484"/>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Picture 30">
            <a:extLst>
              <a:ext uri="{FF2B5EF4-FFF2-40B4-BE49-F238E27FC236}">
                <a16:creationId xmlns:a16="http://schemas.microsoft.com/office/drawing/2014/main" id="{D010B7D6-EE0F-8D41-9878-566667D360F6}"/>
              </a:ext>
            </a:extLst>
          </p:cNvPr>
          <p:cNvPicPr>
            <a:picLocks noChangeAspect="1"/>
          </p:cNvPicPr>
          <p:nvPr/>
        </p:nvPicPr>
        <p:blipFill>
          <a:blip r:embed="rId3"/>
          <a:srcRect/>
          <a:stretch/>
        </p:blipFill>
        <p:spPr bwMode="auto">
          <a:xfrm>
            <a:off x="6961842" y="2989484"/>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31">
            <a:extLst>
              <a:ext uri="{FF2B5EF4-FFF2-40B4-BE49-F238E27FC236}">
                <a16:creationId xmlns:a16="http://schemas.microsoft.com/office/drawing/2014/main" id="{68BFDFFD-9F8D-A340-9C5A-09F3FB037CCE}"/>
              </a:ext>
            </a:extLst>
          </p:cNvPr>
          <p:cNvPicPr>
            <a:picLocks noChangeAspect="1"/>
          </p:cNvPicPr>
          <p:nvPr/>
        </p:nvPicPr>
        <p:blipFill>
          <a:blip r:embed="rId3"/>
          <a:srcRect/>
          <a:stretch/>
        </p:blipFill>
        <p:spPr bwMode="auto">
          <a:xfrm>
            <a:off x="7403481" y="2989484"/>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1">
            <a:extLst>
              <a:ext uri="{FF2B5EF4-FFF2-40B4-BE49-F238E27FC236}">
                <a16:creationId xmlns:a16="http://schemas.microsoft.com/office/drawing/2014/main" id="{7E7E545E-88F3-E840-8089-7E5EC72A66C9}"/>
              </a:ext>
            </a:extLst>
          </p:cNvPr>
          <p:cNvPicPr>
            <a:picLocks noChangeAspect="1"/>
          </p:cNvPicPr>
          <p:nvPr/>
        </p:nvPicPr>
        <p:blipFill>
          <a:blip r:embed="rId2"/>
          <a:srcRect/>
          <a:stretch/>
        </p:blipFill>
        <p:spPr bwMode="auto">
          <a:xfrm>
            <a:off x="7403481" y="389594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99065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CC504-6E65-794B-A163-E15792AC17C9}"/>
              </a:ext>
            </a:extLst>
          </p:cNvPr>
          <p:cNvSpPr>
            <a:spLocks noGrp="1"/>
          </p:cNvSpPr>
          <p:nvPr>
            <p:ph type="title" idx="4294967295"/>
          </p:nvPr>
        </p:nvSpPr>
        <p:spPr>
          <a:xfrm>
            <a:off x="685800" y="435622"/>
            <a:ext cx="10515600" cy="1926578"/>
          </a:xfrm>
        </p:spPr>
        <p:txBody>
          <a:bodyPr/>
          <a:lstStyle/>
          <a:p>
            <a:pPr algn="l"/>
            <a:r>
              <a:rPr lang="en-US" dirty="0"/>
              <a:t>What would you generally recommend as second-line therapy for a 65-year-old patient </a:t>
            </a:r>
            <a:r>
              <a:rPr lang="en-US" u="sng" dirty="0"/>
              <a:t>with a history of poorly controlled diabetes</a:t>
            </a:r>
            <a:r>
              <a:rPr lang="en-US" dirty="0"/>
              <a:t> and FGFR wild-type UBC metastatic to the liver whose disease progresses on first-line cisplatin/gemcitabine followed by avelumab maintenance?</a:t>
            </a:r>
          </a:p>
        </p:txBody>
      </p:sp>
      <p:sp>
        <p:nvSpPr>
          <p:cNvPr id="72" name="Text Box 4">
            <a:extLst>
              <a:ext uri="{FF2B5EF4-FFF2-40B4-BE49-F238E27FC236}">
                <a16:creationId xmlns:a16="http://schemas.microsoft.com/office/drawing/2014/main" id="{128DA0B7-2CB3-D44C-ABD1-65C3EB519CF3}"/>
              </a:ext>
            </a:extLst>
          </p:cNvPr>
          <p:cNvSpPr txBox="1">
            <a:spLocks noChangeArrowheads="1"/>
          </p:cNvSpPr>
          <p:nvPr/>
        </p:nvSpPr>
        <p:spPr bwMode="auto">
          <a:xfrm>
            <a:off x="563127" y="3977075"/>
            <a:ext cx="3793699"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Enfortumab</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 </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vedotin</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 </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73" name="Text Box 4">
            <a:extLst>
              <a:ext uri="{FF2B5EF4-FFF2-40B4-BE49-F238E27FC236}">
                <a16:creationId xmlns:a16="http://schemas.microsoft.com/office/drawing/2014/main" id="{63831789-C9BE-DB4B-9BC1-41F50D7736AF}"/>
              </a:ext>
            </a:extLst>
          </p:cNvPr>
          <p:cNvSpPr txBox="1">
            <a:spLocks noChangeArrowheads="1"/>
          </p:cNvSpPr>
          <p:nvPr/>
        </p:nvSpPr>
        <p:spPr bwMode="auto">
          <a:xfrm>
            <a:off x="381000" y="4831612"/>
            <a:ext cx="3975826"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Other chemotherapy </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74" name="Text Box 4">
            <a:extLst>
              <a:ext uri="{FF2B5EF4-FFF2-40B4-BE49-F238E27FC236}">
                <a16:creationId xmlns:a16="http://schemas.microsoft.com/office/drawing/2014/main" id="{63447936-2682-1A46-8ABB-44C484B67B01}"/>
              </a:ext>
            </a:extLst>
          </p:cNvPr>
          <p:cNvSpPr txBox="1">
            <a:spLocks noChangeArrowheads="1"/>
          </p:cNvSpPr>
          <p:nvPr/>
        </p:nvSpPr>
        <p:spPr bwMode="auto">
          <a:xfrm>
            <a:off x="259142" y="3135499"/>
            <a:ext cx="4097684"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Sacituzumab </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govitecan</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 </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82" name="Picture 81">
            <a:extLst>
              <a:ext uri="{FF2B5EF4-FFF2-40B4-BE49-F238E27FC236}">
                <a16:creationId xmlns:a16="http://schemas.microsoft.com/office/drawing/2014/main" id="{7A42EFDB-0DDA-494A-B2D5-401890957E13}"/>
              </a:ext>
            </a:extLst>
          </p:cNvPr>
          <p:cNvPicPr>
            <a:picLocks noChangeAspect="1"/>
          </p:cNvPicPr>
          <p:nvPr/>
        </p:nvPicPr>
        <p:blipFill>
          <a:blip r:embed="rId2"/>
          <a:srcRect/>
          <a:stretch/>
        </p:blipFill>
        <p:spPr bwMode="auto">
          <a:xfrm>
            <a:off x="4526080" y="4800483"/>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4" name="Picture 1">
            <a:extLst>
              <a:ext uri="{FF2B5EF4-FFF2-40B4-BE49-F238E27FC236}">
                <a16:creationId xmlns:a16="http://schemas.microsoft.com/office/drawing/2014/main" id="{FA85B736-22B1-A047-B6A5-519143CF9D2A}"/>
              </a:ext>
            </a:extLst>
          </p:cNvPr>
          <p:cNvPicPr>
            <a:picLocks noChangeAspect="1"/>
          </p:cNvPicPr>
          <p:nvPr/>
        </p:nvPicPr>
        <p:blipFill>
          <a:blip r:embed="rId3"/>
          <a:srcRect/>
          <a:stretch/>
        </p:blipFill>
        <p:spPr bwMode="auto">
          <a:xfrm>
            <a:off x="4526080" y="311334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6" name="Picture 3">
            <a:extLst>
              <a:ext uri="{FF2B5EF4-FFF2-40B4-BE49-F238E27FC236}">
                <a16:creationId xmlns:a16="http://schemas.microsoft.com/office/drawing/2014/main" id="{8052E365-E8A8-E240-A007-94A1A6A9EA30}"/>
              </a:ext>
            </a:extLst>
          </p:cNvPr>
          <p:cNvPicPr>
            <a:picLocks noChangeAspect="1"/>
          </p:cNvPicPr>
          <p:nvPr/>
        </p:nvPicPr>
        <p:blipFill>
          <a:blip r:embed="rId4"/>
          <a:srcRect/>
          <a:stretch/>
        </p:blipFill>
        <p:spPr bwMode="auto">
          <a:xfrm>
            <a:off x="4526080" y="395353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3" name="Text Box 9">
            <a:extLst>
              <a:ext uri="{FF2B5EF4-FFF2-40B4-BE49-F238E27FC236}">
                <a16:creationId xmlns:a16="http://schemas.microsoft.com/office/drawing/2014/main" id="{D4AEFC4D-FA63-EE4B-8812-F2860EB481C4}"/>
              </a:ext>
            </a:extLst>
          </p:cNvPr>
          <p:cNvSpPr txBox="1">
            <a:spLocks noChangeArrowheads="1"/>
          </p:cNvSpPr>
          <p:nvPr/>
        </p:nvSpPr>
        <p:spPr bwMode="auto">
          <a:xfrm>
            <a:off x="9840416" y="3077680"/>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12</a:t>
            </a:r>
          </a:p>
        </p:txBody>
      </p:sp>
      <p:pic>
        <p:nvPicPr>
          <p:cNvPr id="96" name="Picture 1">
            <a:extLst>
              <a:ext uri="{FF2B5EF4-FFF2-40B4-BE49-F238E27FC236}">
                <a16:creationId xmlns:a16="http://schemas.microsoft.com/office/drawing/2014/main" id="{D05C7BE9-AF69-DF45-A707-82522DE555E7}"/>
              </a:ext>
            </a:extLst>
          </p:cNvPr>
          <p:cNvPicPr>
            <a:picLocks noChangeAspect="1"/>
          </p:cNvPicPr>
          <p:nvPr/>
        </p:nvPicPr>
        <p:blipFill>
          <a:blip r:embed="rId3"/>
          <a:srcRect/>
          <a:stretch/>
        </p:blipFill>
        <p:spPr bwMode="auto">
          <a:xfrm>
            <a:off x="4964992" y="311334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8" name="Picture 3">
            <a:extLst>
              <a:ext uri="{FF2B5EF4-FFF2-40B4-BE49-F238E27FC236}">
                <a16:creationId xmlns:a16="http://schemas.microsoft.com/office/drawing/2014/main" id="{3B21A41D-C38B-FE44-84CC-82BD828A21C9}"/>
              </a:ext>
            </a:extLst>
          </p:cNvPr>
          <p:cNvPicPr>
            <a:picLocks noChangeAspect="1"/>
          </p:cNvPicPr>
          <p:nvPr/>
        </p:nvPicPr>
        <p:blipFill>
          <a:blip r:embed="rId4"/>
          <a:srcRect/>
          <a:stretch/>
        </p:blipFill>
        <p:spPr bwMode="auto">
          <a:xfrm>
            <a:off x="4964992" y="395353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7" name="Picture 1">
            <a:extLst>
              <a:ext uri="{FF2B5EF4-FFF2-40B4-BE49-F238E27FC236}">
                <a16:creationId xmlns:a16="http://schemas.microsoft.com/office/drawing/2014/main" id="{BD51CFC5-79C0-6A49-93BD-3EEFDE33AF13}"/>
              </a:ext>
            </a:extLst>
          </p:cNvPr>
          <p:cNvPicPr>
            <a:picLocks noChangeAspect="1"/>
          </p:cNvPicPr>
          <p:nvPr/>
        </p:nvPicPr>
        <p:blipFill>
          <a:blip r:embed="rId3"/>
          <a:srcRect/>
          <a:stretch/>
        </p:blipFill>
        <p:spPr bwMode="auto">
          <a:xfrm>
            <a:off x="5403904" y="311334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2" name="Text Box 9">
            <a:extLst>
              <a:ext uri="{FF2B5EF4-FFF2-40B4-BE49-F238E27FC236}">
                <a16:creationId xmlns:a16="http://schemas.microsoft.com/office/drawing/2014/main" id="{20141D04-A685-C247-9A6A-D47CB62F108E}"/>
              </a:ext>
            </a:extLst>
          </p:cNvPr>
          <p:cNvSpPr txBox="1">
            <a:spLocks noChangeArrowheads="1"/>
          </p:cNvSpPr>
          <p:nvPr/>
        </p:nvSpPr>
        <p:spPr bwMode="auto">
          <a:xfrm>
            <a:off x="7701062" y="3954854"/>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7</a:t>
            </a:r>
          </a:p>
        </p:txBody>
      </p:sp>
      <p:sp>
        <p:nvSpPr>
          <p:cNvPr id="253" name="Text Box 9">
            <a:extLst>
              <a:ext uri="{FF2B5EF4-FFF2-40B4-BE49-F238E27FC236}">
                <a16:creationId xmlns:a16="http://schemas.microsoft.com/office/drawing/2014/main" id="{DA13BDB2-2F8D-6D46-BDA6-F50ECFA6C035}"/>
              </a:ext>
            </a:extLst>
          </p:cNvPr>
          <p:cNvSpPr txBox="1">
            <a:spLocks noChangeArrowheads="1"/>
          </p:cNvSpPr>
          <p:nvPr/>
        </p:nvSpPr>
        <p:spPr bwMode="auto">
          <a:xfrm>
            <a:off x="5106497" y="4798957"/>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pic>
        <p:nvPicPr>
          <p:cNvPr id="37" name="Picture 1">
            <a:extLst>
              <a:ext uri="{FF2B5EF4-FFF2-40B4-BE49-F238E27FC236}">
                <a16:creationId xmlns:a16="http://schemas.microsoft.com/office/drawing/2014/main" id="{F8C1316B-B1C9-C340-8B30-DB8C4909C8BD}"/>
              </a:ext>
            </a:extLst>
          </p:cNvPr>
          <p:cNvPicPr>
            <a:picLocks noChangeAspect="1"/>
          </p:cNvPicPr>
          <p:nvPr/>
        </p:nvPicPr>
        <p:blipFill>
          <a:blip r:embed="rId3"/>
          <a:srcRect/>
          <a:stretch/>
        </p:blipFill>
        <p:spPr bwMode="auto">
          <a:xfrm>
            <a:off x="5838382" y="311334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 name="Rectangle 25">
            <a:extLst>
              <a:ext uri="{FF2B5EF4-FFF2-40B4-BE49-F238E27FC236}">
                <a16:creationId xmlns:a16="http://schemas.microsoft.com/office/drawing/2014/main" id="{70212811-748A-2B43-A697-A78102F9334F}"/>
              </a:ext>
            </a:extLst>
          </p:cNvPr>
          <p:cNvSpPr/>
          <p:nvPr/>
        </p:nvSpPr>
        <p:spPr>
          <a:xfrm>
            <a:off x="230079" y="6462442"/>
            <a:ext cx="6096000" cy="338554"/>
          </a:xfrm>
          <a:prstGeom prst="rect">
            <a:avLst/>
          </a:prstGeom>
        </p:spPr>
        <p:txBody>
          <a:bodyPr>
            <a:sp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Times New Roman" panose="02020603050405020304" pitchFamily="18" charset="0"/>
              </a:rPr>
              <a:t>Survey of genitourinary cancer clinical investigators</a:t>
            </a:r>
          </a:p>
        </p:txBody>
      </p:sp>
      <p:pic>
        <p:nvPicPr>
          <p:cNvPr id="31" name="Picture 1">
            <a:extLst>
              <a:ext uri="{FF2B5EF4-FFF2-40B4-BE49-F238E27FC236}">
                <a16:creationId xmlns:a16="http://schemas.microsoft.com/office/drawing/2014/main" id="{3B9A195E-7EFD-6047-BDB3-27A7567426B8}"/>
              </a:ext>
            </a:extLst>
          </p:cNvPr>
          <p:cNvPicPr>
            <a:picLocks noChangeAspect="1"/>
          </p:cNvPicPr>
          <p:nvPr/>
        </p:nvPicPr>
        <p:blipFill>
          <a:blip r:embed="rId3"/>
          <a:srcRect/>
          <a:stretch/>
        </p:blipFill>
        <p:spPr bwMode="auto">
          <a:xfrm>
            <a:off x="6280829" y="311334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 name="Picture 1">
            <a:extLst>
              <a:ext uri="{FF2B5EF4-FFF2-40B4-BE49-F238E27FC236}">
                <a16:creationId xmlns:a16="http://schemas.microsoft.com/office/drawing/2014/main" id="{CD3E1AA6-6D05-2C45-938B-56428F4F2B90}"/>
              </a:ext>
            </a:extLst>
          </p:cNvPr>
          <p:cNvPicPr>
            <a:picLocks noChangeAspect="1"/>
          </p:cNvPicPr>
          <p:nvPr/>
        </p:nvPicPr>
        <p:blipFill>
          <a:blip r:embed="rId3"/>
          <a:srcRect/>
          <a:stretch/>
        </p:blipFill>
        <p:spPr bwMode="auto">
          <a:xfrm>
            <a:off x="6715307" y="311334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 name="Picture 1">
            <a:extLst>
              <a:ext uri="{FF2B5EF4-FFF2-40B4-BE49-F238E27FC236}">
                <a16:creationId xmlns:a16="http://schemas.microsoft.com/office/drawing/2014/main" id="{FABF66ED-8084-3642-A820-A1DB2839C6BB}"/>
              </a:ext>
            </a:extLst>
          </p:cNvPr>
          <p:cNvPicPr>
            <a:picLocks noChangeAspect="1"/>
          </p:cNvPicPr>
          <p:nvPr/>
        </p:nvPicPr>
        <p:blipFill>
          <a:blip r:embed="rId3"/>
          <a:srcRect/>
          <a:stretch/>
        </p:blipFill>
        <p:spPr bwMode="auto">
          <a:xfrm>
            <a:off x="7142527" y="311334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 name="Picture 1">
            <a:extLst>
              <a:ext uri="{FF2B5EF4-FFF2-40B4-BE49-F238E27FC236}">
                <a16:creationId xmlns:a16="http://schemas.microsoft.com/office/drawing/2014/main" id="{1725D5ED-E8F1-F644-B295-E9C62C8EAF65}"/>
              </a:ext>
            </a:extLst>
          </p:cNvPr>
          <p:cNvPicPr>
            <a:picLocks noChangeAspect="1"/>
          </p:cNvPicPr>
          <p:nvPr/>
        </p:nvPicPr>
        <p:blipFill>
          <a:blip r:embed="rId3"/>
          <a:srcRect/>
          <a:stretch/>
        </p:blipFill>
        <p:spPr bwMode="auto">
          <a:xfrm>
            <a:off x="7585900" y="311334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 name="Picture 1">
            <a:extLst>
              <a:ext uri="{FF2B5EF4-FFF2-40B4-BE49-F238E27FC236}">
                <a16:creationId xmlns:a16="http://schemas.microsoft.com/office/drawing/2014/main" id="{F965F9AA-12CE-3B4E-B85A-FD0085B09191}"/>
              </a:ext>
            </a:extLst>
          </p:cNvPr>
          <p:cNvPicPr>
            <a:picLocks noChangeAspect="1"/>
          </p:cNvPicPr>
          <p:nvPr/>
        </p:nvPicPr>
        <p:blipFill>
          <a:blip r:embed="rId3"/>
          <a:srcRect/>
          <a:stretch/>
        </p:blipFill>
        <p:spPr bwMode="auto">
          <a:xfrm>
            <a:off x="8029273" y="311334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 name="Picture 1">
            <a:extLst>
              <a:ext uri="{FF2B5EF4-FFF2-40B4-BE49-F238E27FC236}">
                <a16:creationId xmlns:a16="http://schemas.microsoft.com/office/drawing/2014/main" id="{A5813383-10D5-8247-98CF-A29D1C6D1EF0}"/>
              </a:ext>
            </a:extLst>
          </p:cNvPr>
          <p:cNvPicPr>
            <a:picLocks noChangeAspect="1"/>
          </p:cNvPicPr>
          <p:nvPr/>
        </p:nvPicPr>
        <p:blipFill>
          <a:blip r:embed="rId3"/>
          <a:srcRect/>
          <a:stretch/>
        </p:blipFill>
        <p:spPr bwMode="auto">
          <a:xfrm>
            <a:off x="8463751" y="311334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 name="Picture 3">
            <a:extLst>
              <a:ext uri="{FF2B5EF4-FFF2-40B4-BE49-F238E27FC236}">
                <a16:creationId xmlns:a16="http://schemas.microsoft.com/office/drawing/2014/main" id="{4CF071AB-22E0-D74A-8004-5A363D50B555}"/>
              </a:ext>
            </a:extLst>
          </p:cNvPr>
          <p:cNvPicPr>
            <a:picLocks noChangeAspect="1"/>
          </p:cNvPicPr>
          <p:nvPr/>
        </p:nvPicPr>
        <p:blipFill>
          <a:blip r:embed="rId4"/>
          <a:srcRect/>
          <a:stretch/>
        </p:blipFill>
        <p:spPr bwMode="auto">
          <a:xfrm>
            <a:off x="5397339" y="395353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 name="Picture 3">
            <a:extLst>
              <a:ext uri="{FF2B5EF4-FFF2-40B4-BE49-F238E27FC236}">
                <a16:creationId xmlns:a16="http://schemas.microsoft.com/office/drawing/2014/main" id="{3336EFA5-9285-5A49-91CD-80A4B9B827A5}"/>
              </a:ext>
            </a:extLst>
          </p:cNvPr>
          <p:cNvPicPr>
            <a:picLocks noChangeAspect="1"/>
          </p:cNvPicPr>
          <p:nvPr/>
        </p:nvPicPr>
        <p:blipFill>
          <a:blip r:embed="rId4"/>
          <a:srcRect/>
          <a:stretch/>
        </p:blipFill>
        <p:spPr bwMode="auto">
          <a:xfrm>
            <a:off x="5836251" y="395353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 name="Picture 1">
            <a:extLst>
              <a:ext uri="{FF2B5EF4-FFF2-40B4-BE49-F238E27FC236}">
                <a16:creationId xmlns:a16="http://schemas.microsoft.com/office/drawing/2014/main" id="{0965D816-F64B-E743-AA7C-467C148271D6}"/>
              </a:ext>
            </a:extLst>
          </p:cNvPr>
          <p:cNvPicPr>
            <a:picLocks noChangeAspect="1"/>
          </p:cNvPicPr>
          <p:nvPr/>
        </p:nvPicPr>
        <p:blipFill>
          <a:blip r:embed="rId3"/>
          <a:srcRect/>
          <a:stretch/>
        </p:blipFill>
        <p:spPr bwMode="auto">
          <a:xfrm>
            <a:off x="8905573" y="311334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 name="Picture 1">
            <a:extLst>
              <a:ext uri="{FF2B5EF4-FFF2-40B4-BE49-F238E27FC236}">
                <a16:creationId xmlns:a16="http://schemas.microsoft.com/office/drawing/2014/main" id="{AE650532-AE8B-3249-A5CB-F27FEC110DF6}"/>
              </a:ext>
            </a:extLst>
          </p:cNvPr>
          <p:cNvPicPr>
            <a:picLocks noChangeAspect="1"/>
          </p:cNvPicPr>
          <p:nvPr/>
        </p:nvPicPr>
        <p:blipFill>
          <a:blip r:embed="rId3"/>
          <a:srcRect/>
          <a:stretch/>
        </p:blipFill>
        <p:spPr bwMode="auto">
          <a:xfrm>
            <a:off x="9340051" y="311334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 name="Picture 3">
            <a:extLst>
              <a:ext uri="{FF2B5EF4-FFF2-40B4-BE49-F238E27FC236}">
                <a16:creationId xmlns:a16="http://schemas.microsoft.com/office/drawing/2014/main" id="{E9F9F1B2-0CEA-3A49-8233-CBCAA9FBC918}"/>
              </a:ext>
            </a:extLst>
          </p:cNvPr>
          <p:cNvPicPr>
            <a:picLocks noChangeAspect="1"/>
          </p:cNvPicPr>
          <p:nvPr/>
        </p:nvPicPr>
        <p:blipFill>
          <a:blip r:embed="rId4"/>
          <a:srcRect/>
          <a:stretch/>
        </p:blipFill>
        <p:spPr bwMode="auto">
          <a:xfrm>
            <a:off x="6280829" y="395353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 name="Picture 3">
            <a:extLst>
              <a:ext uri="{FF2B5EF4-FFF2-40B4-BE49-F238E27FC236}">
                <a16:creationId xmlns:a16="http://schemas.microsoft.com/office/drawing/2014/main" id="{EFA847AA-C262-5546-B611-40E5AD690697}"/>
              </a:ext>
            </a:extLst>
          </p:cNvPr>
          <p:cNvPicPr>
            <a:picLocks noChangeAspect="1"/>
          </p:cNvPicPr>
          <p:nvPr/>
        </p:nvPicPr>
        <p:blipFill>
          <a:blip r:embed="rId4"/>
          <a:srcRect/>
          <a:stretch/>
        </p:blipFill>
        <p:spPr bwMode="auto">
          <a:xfrm>
            <a:off x="6713176" y="395353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 name="Picture 3">
            <a:extLst>
              <a:ext uri="{FF2B5EF4-FFF2-40B4-BE49-F238E27FC236}">
                <a16:creationId xmlns:a16="http://schemas.microsoft.com/office/drawing/2014/main" id="{7FEAE23C-A808-B94C-AD98-2F5CDBB1CCF6}"/>
              </a:ext>
            </a:extLst>
          </p:cNvPr>
          <p:cNvPicPr>
            <a:picLocks noChangeAspect="1"/>
          </p:cNvPicPr>
          <p:nvPr/>
        </p:nvPicPr>
        <p:blipFill>
          <a:blip r:embed="rId4"/>
          <a:srcRect/>
          <a:stretch/>
        </p:blipFill>
        <p:spPr bwMode="auto">
          <a:xfrm>
            <a:off x="7152088" y="395353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88833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889FE-0B06-8641-BF31-8A4BD81F957B}"/>
              </a:ext>
            </a:extLst>
          </p:cNvPr>
          <p:cNvSpPr>
            <a:spLocks noGrp="1"/>
          </p:cNvSpPr>
          <p:nvPr>
            <p:ph type="title" idx="4294967295"/>
          </p:nvPr>
        </p:nvSpPr>
        <p:spPr>
          <a:xfrm>
            <a:off x="304800" y="0"/>
            <a:ext cx="11188806" cy="1003165"/>
          </a:xfrm>
        </p:spPr>
        <p:txBody>
          <a:bodyPr/>
          <a:lstStyle/>
          <a:p>
            <a:r>
              <a:rPr lang="en-US" sz="2200" dirty="0"/>
              <a:t>Approximately what proportion of your patients with metastatic UBC receiving erdafitinib develop clinically significant ocular toxicity?</a:t>
            </a:r>
          </a:p>
        </p:txBody>
      </p:sp>
      <p:graphicFrame>
        <p:nvGraphicFramePr>
          <p:cNvPr id="6" name="Chart 5">
            <a:extLst>
              <a:ext uri="{FF2B5EF4-FFF2-40B4-BE49-F238E27FC236}">
                <a16:creationId xmlns:a16="http://schemas.microsoft.com/office/drawing/2014/main" id="{5761DC5A-64A1-894C-AD5E-8EC390E922D3}"/>
              </a:ext>
            </a:extLst>
          </p:cNvPr>
          <p:cNvGraphicFramePr/>
          <p:nvPr/>
        </p:nvGraphicFramePr>
        <p:xfrm>
          <a:off x="641393" y="1066801"/>
          <a:ext cx="10591800" cy="2666998"/>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 Box 4">
            <a:extLst>
              <a:ext uri="{FF2B5EF4-FFF2-40B4-BE49-F238E27FC236}">
                <a16:creationId xmlns:a16="http://schemas.microsoft.com/office/drawing/2014/main" id="{C00B8881-158F-8C4F-988E-B604471113BE}"/>
              </a:ext>
            </a:extLst>
          </p:cNvPr>
          <p:cNvSpPr txBox="1">
            <a:spLocks noChangeArrowheads="1"/>
          </p:cNvSpPr>
          <p:nvPr/>
        </p:nvSpPr>
        <p:spPr bwMode="auto">
          <a:xfrm>
            <a:off x="279459" y="6603269"/>
            <a:ext cx="9525000" cy="105012"/>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Times New Roman" panose="02020603050405020304" pitchFamily="18" charset="0"/>
              </a:rPr>
              <a:t>Survey of genitourinary cancer clinical investigators</a:t>
            </a:r>
          </a:p>
        </p:txBody>
      </p:sp>
      <p:sp>
        <p:nvSpPr>
          <p:cNvPr id="15" name="Text Box 4">
            <a:extLst>
              <a:ext uri="{FF2B5EF4-FFF2-40B4-BE49-F238E27FC236}">
                <a16:creationId xmlns:a16="http://schemas.microsoft.com/office/drawing/2014/main" id="{1D32A067-C6E6-E545-BD47-E50B0F90FF8F}"/>
              </a:ext>
            </a:extLst>
          </p:cNvPr>
          <p:cNvSpPr txBox="1">
            <a:spLocks noChangeArrowheads="1"/>
          </p:cNvSpPr>
          <p:nvPr/>
        </p:nvSpPr>
        <p:spPr bwMode="auto">
          <a:xfrm>
            <a:off x="10820400" y="2438400"/>
            <a:ext cx="1348944" cy="534826"/>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rPr>
              <a:t>Median: 10%</a:t>
            </a:r>
          </a:p>
        </p:txBody>
      </p:sp>
      <p:cxnSp>
        <p:nvCxnSpPr>
          <p:cNvPr id="16" name="Straight Connector 15">
            <a:extLst>
              <a:ext uri="{FF2B5EF4-FFF2-40B4-BE49-F238E27FC236}">
                <a16:creationId xmlns:a16="http://schemas.microsoft.com/office/drawing/2014/main" id="{FE3A5F31-2B75-D34F-BABF-D70780BBBEAC}"/>
              </a:ext>
            </a:extLst>
          </p:cNvPr>
          <p:cNvCxnSpPr/>
          <p:nvPr/>
        </p:nvCxnSpPr>
        <p:spPr bwMode="auto">
          <a:xfrm>
            <a:off x="13411200" y="2514600"/>
            <a:ext cx="914400" cy="91440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8" name="Text Box 4">
            <a:extLst>
              <a:ext uri="{FF2B5EF4-FFF2-40B4-BE49-F238E27FC236}">
                <a16:creationId xmlns:a16="http://schemas.microsoft.com/office/drawing/2014/main" id="{17C4DB51-47AC-BD4C-8FE8-EDFCD7DB4D24}"/>
              </a:ext>
            </a:extLst>
          </p:cNvPr>
          <p:cNvSpPr txBox="1">
            <a:spLocks noChangeArrowheads="1"/>
          </p:cNvSpPr>
          <p:nvPr/>
        </p:nvSpPr>
        <p:spPr bwMode="auto">
          <a:xfrm rot="16200000">
            <a:off x="-800133" y="2080390"/>
            <a:ext cx="2546461" cy="33659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2B50"/>
                </a:solidFill>
                <a:effectLst/>
                <a:uLnTx/>
                <a:uFillTx/>
                <a:latin typeface="Arial" charset="0"/>
                <a:ea typeface="ＭＳ Ｐゴシック" charset="0"/>
              </a:rPr>
              <a:t>Percent of patients</a:t>
            </a:r>
            <a:endParaRPr kumimoji="0" lang="en-US" sz="1800" b="1" i="0" u="none" strike="noStrike" kern="1200" cap="none" spc="0" normalizeH="0" baseline="0" noProof="0" dirty="0">
              <a:ln>
                <a:noFill/>
              </a:ln>
              <a:solidFill>
                <a:srgbClr val="002B50"/>
              </a:solidFill>
              <a:effectLst/>
              <a:uLnTx/>
              <a:uFillTx/>
              <a:latin typeface="Arial" charset="0"/>
              <a:ea typeface="ＭＳ Ｐゴシック" charset="0"/>
            </a:endParaRPr>
          </a:p>
        </p:txBody>
      </p:sp>
      <p:sp>
        <p:nvSpPr>
          <p:cNvPr id="19" name="Text Box 4">
            <a:extLst>
              <a:ext uri="{FF2B5EF4-FFF2-40B4-BE49-F238E27FC236}">
                <a16:creationId xmlns:a16="http://schemas.microsoft.com/office/drawing/2014/main" id="{0B5ACF59-5BC9-A046-9A2A-72A8BC2E14A6}"/>
              </a:ext>
            </a:extLst>
          </p:cNvPr>
          <p:cNvSpPr txBox="1">
            <a:spLocks noChangeArrowheads="1"/>
          </p:cNvSpPr>
          <p:nvPr/>
        </p:nvSpPr>
        <p:spPr bwMode="auto">
          <a:xfrm>
            <a:off x="3886200" y="3689185"/>
            <a:ext cx="3889429" cy="33659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2B50"/>
                </a:solidFill>
                <a:effectLst/>
                <a:uLnTx/>
                <a:uFillTx/>
                <a:latin typeface="Arial" charset="0"/>
                <a:ea typeface="ＭＳ Ｐゴシック" charset="0"/>
              </a:rPr>
              <a:t>Respondent</a:t>
            </a:r>
          </a:p>
        </p:txBody>
      </p:sp>
      <p:cxnSp>
        <p:nvCxnSpPr>
          <p:cNvPr id="4" name="Straight Connector 3">
            <a:extLst>
              <a:ext uri="{FF2B5EF4-FFF2-40B4-BE49-F238E27FC236}">
                <a16:creationId xmlns:a16="http://schemas.microsoft.com/office/drawing/2014/main" id="{EB739D87-A557-5342-A885-3EBDA2A4045B}"/>
              </a:ext>
            </a:extLst>
          </p:cNvPr>
          <p:cNvCxnSpPr>
            <a:cxnSpLocks/>
          </p:cNvCxnSpPr>
          <p:nvPr/>
        </p:nvCxnSpPr>
        <p:spPr bwMode="auto">
          <a:xfrm>
            <a:off x="1065842" y="2819400"/>
            <a:ext cx="9753600" cy="0"/>
          </a:xfrm>
          <a:prstGeom prst="line">
            <a:avLst/>
          </a:prstGeom>
          <a:solidFill>
            <a:schemeClr val="accent1"/>
          </a:solidFill>
          <a:ln w="9525" cap="flat" cmpd="sng" algn="ctr">
            <a:solidFill>
              <a:schemeClr val="bg2"/>
            </a:solidFill>
            <a:prstDash val="sysDash"/>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0" name="Text Box 4">
            <a:extLst>
              <a:ext uri="{FF2B5EF4-FFF2-40B4-BE49-F238E27FC236}">
                <a16:creationId xmlns:a16="http://schemas.microsoft.com/office/drawing/2014/main" id="{2599F93A-1F8A-A648-94D6-D3918F744C95}"/>
              </a:ext>
            </a:extLst>
          </p:cNvPr>
          <p:cNvSpPr txBox="1">
            <a:spLocks noChangeArrowheads="1"/>
          </p:cNvSpPr>
          <p:nvPr/>
        </p:nvSpPr>
        <p:spPr bwMode="auto">
          <a:xfrm>
            <a:off x="380998" y="5207177"/>
            <a:ext cx="2878485" cy="36939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Yes</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11" name="Text Box 4">
            <a:extLst>
              <a:ext uri="{FF2B5EF4-FFF2-40B4-BE49-F238E27FC236}">
                <a16:creationId xmlns:a16="http://schemas.microsoft.com/office/drawing/2014/main" id="{D5491898-5E5F-3C48-9636-444A93C15115}"/>
              </a:ext>
            </a:extLst>
          </p:cNvPr>
          <p:cNvSpPr txBox="1">
            <a:spLocks noChangeArrowheads="1"/>
          </p:cNvSpPr>
          <p:nvPr/>
        </p:nvSpPr>
        <p:spPr bwMode="auto">
          <a:xfrm>
            <a:off x="1066800" y="5759306"/>
            <a:ext cx="2192683"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No</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12" name="Picture 1">
            <a:extLst>
              <a:ext uri="{FF2B5EF4-FFF2-40B4-BE49-F238E27FC236}">
                <a16:creationId xmlns:a16="http://schemas.microsoft.com/office/drawing/2014/main" id="{7FED31D9-1999-964B-A00D-A8D9B0E5142F}"/>
              </a:ext>
            </a:extLst>
          </p:cNvPr>
          <p:cNvPicPr>
            <a:picLocks noChangeAspect="1"/>
          </p:cNvPicPr>
          <p:nvPr/>
        </p:nvPicPr>
        <p:blipFill>
          <a:blip r:embed="rId4"/>
          <a:srcRect/>
          <a:stretch/>
        </p:blipFill>
        <p:spPr bwMode="auto">
          <a:xfrm>
            <a:off x="3428738" y="571904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Text Box 9">
            <a:extLst>
              <a:ext uri="{FF2B5EF4-FFF2-40B4-BE49-F238E27FC236}">
                <a16:creationId xmlns:a16="http://schemas.microsoft.com/office/drawing/2014/main" id="{C21DE3E5-77CF-D548-A127-7FB5F5B15B4D}"/>
              </a:ext>
            </a:extLst>
          </p:cNvPr>
          <p:cNvSpPr txBox="1">
            <a:spLocks noChangeArrowheads="1"/>
          </p:cNvSpPr>
          <p:nvPr/>
        </p:nvSpPr>
        <p:spPr bwMode="auto">
          <a:xfrm>
            <a:off x="5735960" y="5715000"/>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5</a:t>
            </a:r>
          </a:p>
        </p:txBody>
      </p:sp>
      <p:pic>
        <p:nvPicPr>
          <p:cNvPr id="17" name="Picture 1">
            <a:extLst>
              <a:ext uri="{FF2B5EF4-FFF2-40B4-BE49-F238E27FC236}">
                <a16:creationId xmlns:a16="http://schemas.microsoft.com/office/drawing/2014/main" id="{1C90F6E1-FC0A-D64F-8826-F23C0FB12F4E}"/>
              </a:ext>
            </a:extLst>
          </p:cNvPr>
          <p:cNvPicPr>
            <a:picLocks noChangeAspect="1"/>
          </p:cNvPicPr>
          <p:nvPr/>
        </p:nvPicPr>
        <p:blipFill>
          <a:blip r:embed="rId4"/>
          <a:srcRect/>
          <a:stretch/>
        </p:blipFill>
        <p:spPr bwMode="auto">
          <a:xfrm>
            <a:off x="3867650" y="571904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 name="Picture 1">
            <a:extLst>
              <a:ext uri="{FF2B5EF4-FFF2-40B4-BE49-F238E27FC236}">
                <a16:creationId xmlns:a16="http://schemas.microsoft.com/office/drawing/2014/main" id="{106CD884-E2FA-BC40-862F-C460E2BE1C6D}"/>
              </a:ext>
            </a:extLst>
          </p:cNvPr>
          <p:cNvPicPr>
            <a:picLocks noChangeAspect="1"/>
          </p:cNvPicPr>
          <p:nvPr/>
        </p:nvPicPr>
        <p:blipFill>
          <a:blip r:embed="rId4"/>
          <a:srcRect/>
          <a:stretch/>
        </p:blipFill>
        <p:spPr bwMode="auto">
          <a:xfrm>
            <a:off x="4306562" y="571904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 name="Text Box 9">
            <a:extLst>
              <a:ext uri="{FF2B5EF4-FFF2-40B4-BE49-F238E27FC236}">
                <a16:creationId xmlns:a16="http://schemas.microsoft.com/office/drawing/2014/main" id="{5CFE0EA4-6670-4343-BF17-591E0CB903B2}"/>
              </a:ext>
            </a:extLst>
          </p:cNvPr>
          <p:cNvSpPr txBox="1">
            <a:spLocks noChangeArrowheads="1"/>
          </p:cNvSpPr>
          <p:nvPr/>
        </p:nvSpPr>
        <p:spPr bwMode="auto">
          <a:xfrm>
            <a:off x="10056440" y="5187222"/>
            <a:ext cx="301088" cy="40930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15</a:t>
            </a:r>
          </a:p>
        </p:txBody>
      </p:sp>
      <p:pic>
        <p:nvPicPr>
          <p:cNvPr id="29" name="Picture 28">
            <a:extLst>
              <a:ext uri="{FF2B5EF4-FFF2-40B4-BE49-F238E27FC236}">
                <a16:creationId xmlns:a16="http://schemas.microsoft.com/office/drawing/2014/main" id="{AAC2251D-6220-0244-9788-8CD7E8A1CD2A}"/>
              </a:ext>
            </a:extLst>
          </p:cNvPr>
          <p:cNvPicPr>
            <a:picLocks noChangeAspect="1"/>
          </p:cNvPicPr>
          <p:nvPr/>
        </p:nvPicPr>
        <p:blipFill>
          <a:blip r:embed="rId5"/>
          <a:srcRect/>
          <a:stretch/>
        </p:blipFill>
        <p:spPr bwMode="auto">
          <a:xfrm>
            <a:off x="3428738" y="518536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29">
            <a:extLst>
              <a:ext uri="{FF2B5EF4-FFF2-40B4-BE49-F238E27FC236}">
                <a16:creationId xmlns:a16="http://schemas.microsoft.com/office/drawing/2014/main" id="{AAC21FFB-1593-A14E-BBBD-48C1BACB335C}"/>
              </a:ext>
            </a:extLst>
          </p:cNvPr>
          <p:cNvPicPr>
            <a:picLocks noChangeAspect="1"/>
          </p:cNvPicPr>
          <p:nvPr/>
        </p:nvPicPr>
        <p:blipFill>
          <a:blip r:embed="rId5"/>
          <a:srcRect/>
          <a:stretch/>
        </p:blipFill>
        <p:spPr bwMode="auto">
          <a:xfrm>
            <a:off x="3866993" y="518536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Picture 30">
            <a:extLst>
              <a:ext uri="{FF2B5EF4-FFF2-40B4-BE49-F238E27FC236}">
                <a16:creationId xmlns:a16="http://schemas.microsoft.com/office/drawing/2014/main" id="{DC3C4C26-185D-B646-8C02-2E588D14D0D7}"/>
              </a:ext>
            </a:extLst>
          </p:cNvPr>
          <p:cNvPicPr>
            <a:picLocks noChangeAspect="1"/>
          </p:cNvPicPr>
          <p:nvPr/>
        </p:nvPicPr>
        <p:blipFill>
          <a:blip r:embed="rId5"/>
          <a:srcRect/>
          <a:stretch/>
        </p:blipFill>
        <p:spPr bwMode="auto">
          <a:xfrm>
            <a:off x="4305248" y="518536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31">
            <a:extLst>
              <a:ext uri="{FF2B5EF4-FFF2-40B4-BE49-F238E27FC236}">
                <a16:creationId xmlns:a16="http://schemas.microsoft.com/office/drawing/2014/main" id="{D83C509F-216D-1448-92B1-453B5EE22E08}"/>
              </a:ext>
            </a:extLst>
          </p:cNvPr>
          <p:cNvPicPr>
            <a:picLocks noChangeAspect="1"/>
          </p:cNvPicPr>
          <p:nvPr/>
        </p:nvPicPr>
        <p:blipFill>
          <a:blip r:embed="rId5"/>
          <a:srcRect/>
          <a:stretch/>
        </p:blipFill>
        <p:spPr bwMode="auto">
          <a:xfrm>
            <a:off x="4743503" y="518536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32">
            <a:extLst>
              <a:ext uri="{FF2B5EF4-FFF2-40B4-BE49-F238E27FC236}">
                <a16:creationId xmlns:a16="http://schemas.microsoft.com/office/drawing/2014/main" id="{1B3A0538-AAB7-BB45-9FD4-FE41E83753EF}"/>
              </a:ext>
            </a:extLst>
          </p:cNvPr>
          <p:cNvPicPr>
            <a:picLocks noChangeAspect="1"/>
          </p:cNvPicPr>
          <p:nvPr/>
        </p:nvPicPr>
        <p:blipFill>
          <a:blip r:embed="rId5"/>
          <a:srcRect/>
          <a:stretch/>
        </p:blipFill>
        <p:spPr bwMode="auto">
          <a:xfrm>
            <a:off x="5184386" y="518536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 name="Picture 33">
            <a:extLst>
              <a:ext uri="{FF2B5EF4-FFF2-40B4-BE49-F238E27FC236}">
                <a16:creationId xmlns:a16="http://schemas.microsoft.com/office/drawing/2014/main" id="{09F54FC3-F26B-6B4D-A2C0-A6ED96BA2E64}"/>
              </a:ext>
            </a:extLst>
          </p:cNvPr>
          <p:cNvPicPr>
            <a:picLocks noChangeAspect="1"/>
          </p:cNvPicPr>
          <p:nvPr/>
        </p:nvPicPr>
        <p:blipFill>
          <a:blip r:embed="rId5"/>
          <a:srcRect/>
          <a:stretch/>
        </p:blipFill>
        <p:spPr bwMode="auto">
          <a:xfrm>
            <a:off x="5622641" y="518536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 name="Title 1">
            <a:extLst>
              <a:ext uri="{FF2B5EF4-FFF2-40B4-BE49-F238E27FC236}">
                <a16:creationId xmlns:a16="http://schemas.microsoft.com/office/drawing/2014/main" id="{FFB21D79-C198-9448-B2FA-86DFF79EBB4F}"/>
              </a:ext>
            </a:extLst>
          </p:cNvPr>
          <p:cNvSpPr txBox="1">
            <a:spLocks/>
          </p:cNvSpPr>
          <p:nvPr/>
        </p:nvSpPr>
        <p:spPr bwMode="auto">
          <a:xfrm>
            <a:off x="304800" y="3995790"/>
            <a:ext cx="11201400" cy="100316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600" b="1">
                <a:solidFill>
                  <a:srgbClr val="0432FF"/>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0432FF"/>
                </a:solidFill>
                <a:effectLst/>
                <a:uLnTx/>
                <a:uFillTx/>
                <a:latin typeface="Arial"/>
                <a:ea typeface="ＭＳ Ｐゴシック"/>
              </a:rPr>
              <a:t>Do you recommend regular ophthalmologic examinations to your patients with metastatic UBC receiving erdafitinib?</a:t>
            </a:r>
          </a:p>
        </p:txBody>
      </p:sp>
      <p:pic>
        <p:nvPicPr>
          <p:cNvPr id="38" name="Picture 37">
            <a:extLst>
              <a:ext uri="{FF2B5EF4-FFF2-40B4-BE49-F238E27FC236}">
                <a16:creationId xmlns:a16="http://schemas.microsoft.com/office/drawing/2014/main" id="{F8D24143-3CA3-6245-BE2C-F1E8959F77C4}"/>
              </a:ext>
            </a:extLst>
          </p:cNvPr>
          <p:cNvPicPr>
            <a:picLocks noChangeAspect="1"/>
          </p:cNvPicPr>
          <p:nvPr/>
        </p:nvPicPr>
        <p:blipFill>
          <a:blip r:embed="rId5"/>
          <a:srcRect/>
          <a:stretch/>
        </p:blipFill>
        <p:spPr bwMode="auto">
          <a:xfrm>
            <a:off x="6061102" y="518536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 name="Picture 38">
            <a:extLst>
              <a:ext uri="{FF2B5EF4-FFF2-40B4-BE49-F238E27FC236}">
                <a16:creationId xmlns:a16="http://schemas.microsoft.com/office/drawing/2014/main" id="{28486082-D48F-2B47-A387-DFBD3C215FEA}"/>
              </a:ext>
            </a:extLst>
          </p:cNvPr>
          <p:cNvPicPr>
            <a:picLocks noChangeAspect="1"/>
          </p:cNvPicPr>
          <p:nvPr/>
        </p:nvPicPr>
        <p:blipFill>
          <a:blip r:embed="rId5"/>
          <a:srcRect/>
          <a:stretch/>
        </p:blipFill>
        <p:spPr bwMode="auto">
          <a:xfrm>
            <a:off x="6499357" y="518536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 name="Picture 39">
            <a:extLst>
              <a:ext uri="{FF2B5EF4-FFF2-40B4-BE49-F238E27FC236}">
                <a16:creationId xmlns:a16="http://schemas.microsoft.com/office/drawing/2014/main" id="{A8AEDFE8-1CAB-FA41-9B8A-F5D147054E7C}"/>
              </a:ext>
            </a:extLst>
          </p:cNvPr>
          <p:cNvPicPr>
            <a:picLocks noChangeAspect="1"/>
          </p:cNvPicPr>
          <p:nvPr/>
        </p:nvPicPr>
        <p:blipFill>
          <a:blip r:embed="rId5"/>
          <a:srcRect/>
          <a:stretch/>
        </p:blipFill>
        <p:spPr bwMode="auto">
          <a:xfrm>
            <a:off x="6937612" y="518536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 name="Picture 40">
            <a:extLst>
              <a:ext uri="{FF2B5EF4-FFF2-40B4-BE49-F238E27FC236}">
                <a16:creationId xmlns:a16="http://schemas.microsoft.com/office/drawing/2014/main" id="{0F6B88A5-6A33-2343-92F8-5F5F7D24D83E}"/>
              </a:ext>
            </a:extLst>
          </p:cNvPr>
          <p:cNvPicPr>
            <a:picLocks noChangeAspect="1"/>
          </p:cNvPicPr>
          <p:nvPr/>
        </p:nvPicPr>
        <p:blipFill>
          <a:blip r:embed="rId5"/>
          <a:srcRect/>
          <a:stretch/>
        </p:blipFill>
        <p:spPr bwMode="auto">
          <a:xfrm>
            <a:off x="7375867" y="518536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 name="Picture 41">
            <a:extLst>
              <a:ext uri="{FF2B5EF4-FFF2-40B4-BE49-F238E27FC236}">
                <a16:creationId xmlns:a16="http://schemas.microsoft.com/office/drawing/2014/main" id="{5D1D8068-A9E9-AE47-89CD-BA041FED6946}"/>
              </a:ext>
            </a:extLst>
          </p:cNvPr>
          <p:cNvPicPr>
            <a:picLocks noChangeAspect="1"/>
          </p:cNvPicPr>
          <p:nvPr/>
        </p:nvPicPr>
        <p:blipFill>
          <a:blip r:embed="rId5"/>
          <a:srcRect/>
          <a:stretch/>
        </p:blipFill>
        <p:spPr bwMode="auto">
          <a:xfrm>
            <a:off x="7816750" y="518536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 name="Picture 42">
            <a:extLst>
              <a:ext uri="{FF2B5EF4-FFF2-40B4-BE49-F238E27FC236}">
                <a16:creationId xmlns:a16="http://schemas.microsoft.com/office/drawing/2014/main" id="{92012773-E34E-F143-8496-C19D6C59C77A}"/>
              </a:ext>
            </a:extLst>
          </p:cNvPr>
          <p:cNvPicPr>
            <a:picLocks noChangeAspect="1"/>
          </p:cNvPicPr>
          <p:nvPr/>
        </p:nvPicPr>
        <p:blipFill>
          <a:blip r:embed="rId5"/>
          <a:srcRect/>
          <a:stretch/>
        </p:blipFill>
        <p:spPr bwMode="auto">
          <a:xfrm>
            <a:off x="8255005" y="518536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 name="Picture 43">
            <a:extLst>
              <a:ext uri="{FF2B5EF4-FFF2-40B4-BE49-F238E27FC236}">
                <a16:creationId xmlns:a16="http://schemas.microsoft.com/office/drawing/2014/main" id="{D6148F4C-4BE6-FE43-A8B7-D4C9C69428B4}"/>
              </a:ext>
            </a:extLst>
          </p:cNvPr>
          <p:cNvPicPr>
            <a:picLocks noChangeAspect="1"/>
          </p:cNvPicPr>
          <p:nvPr/>
        </p:nvPicPr>
        <p:blipFill>
          <a:blip r:embed="rId5"/>
          <a:srcRect/>
          <a:stretch/>
        </p:blipFill>
        <p:spPr bwMode="auto">
          <a:xfrm>
            <a:off x="8693260" y="518536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 name="Picture 34">
            <a:extLst>
              <a:ext uri="{FF2B5EF4-FFF2-40B4-BE49-F238E27FC236}">
                <a16:creationId xmlns:a16="http://schemas.microsoft.com/office/drawing/2014/main" id="{EEC25AB0-CC3C-5145-95AF-3F7F96F34D42}"/>
              </a:ext>
            </a:extLst>
          </p:cNvPr>
          <p:cNvPicPr>
            <a:picLocks noChangeAspect="1"/>
          </p:cNvPicPr>
          <p:nvPr/>
        </p:nvPicPr>
        <p:blipFill>
          <a:blip r:embed="rId5"/>
          <a:srcRect/>
          <a:stretch/>
        </p:blipFill>
        <p:spPr bwMode="auto">
          <a:xfrm>
            <a:off x="9120336" y="518536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 name="Picture 36">
            <a:extLst>
              <a:ext uri="{FF2B5EF4-FFF2-40B4-BE49-F238E27FC236}">
                <a16:creationId xmlns:a16="http://schemas.microsoft.com/office/drawing/2014/main" id="{03666174-C71F-3442-91E9-DA81E215CB4F}"/>
              </a:ext>
            </a:extLst>
          </p:cNvPr>
          <p:cNvPicPr>
            <a:picLocks noChangeAspect="1"/>
          </p:cNvPicPr>
          <p:nvPr/>
        </p:nvPicPr>
        <p:blipFill>
          <a:blip r:embed="rId5"/>
          <a:srcRect/>
          <a:stretch/>
        </p:blipFill>
        <p:spPr bwMode="auto">
          <a:xfrm>
            <a:off x="9562910" y="518536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 name="Picture 1">
            <a:extLst>
              <a:ext uri="{FF2B5EF4-FFF2-40B4-BE49-F238E27FC236}">
                <a16:creationId xmlns:a16="http://schemas.microsoft.com/office/drawing/2014/main" id="{CD29DDB1-7F89-3D4F-B1C8-03DF238080D3}"/>
              </a:ext>
            </a:extLst>
          </p:cNvPr>
          <p:cNvPicPr>
            <a:picLocks noChangeAspect="1"/>
          </p:cNvPicPr>
          <p:nvPr/>
        </p:nvPicPr>
        <p:blipFill>
          <a:blip r:embed="rId4"/>
          <a:srcRect/>
          <a:stretch/>
        </p:blipFill>
        <p:spPr bwMode="auto">
          <a:xfrm>
            <a:off x="4743503" y="571904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 name="Picture 1">
            <a:extLst>
              <a:ext uri="{FF2B5EF4-FFF2-40B4-BE49-F238E27FC236}">
                <a16:creationId xmlns:a16="http://schemas.microsoft.com/office/drawing/2014/main" id="{3BA33C4F-5A86-2F46-9B66-34F1E383290F}"/>
              </a:ext>
            </a:extLst>
          </p:cNvPr>
          <p:cNvPicPr>
            <a:picLocks noChangeAspect="1"/>
          </p:cNvPicPr>
          <p:nvPr/>
        </p:nvPicPr>
        <p:blipFill>
          <a:blip r:embed="rId4"/>
          <a:srcRect/>
          <a:stretch/>
        </p:blipFill>
        <p:spPr bwMode="auto">
          <a:xfrm>
            <a:off x="5182415" y="571904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75063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CC504-6E65-794B-A163-E15792AC17C9}"/>
              </a:ext>
            </a:extLst>
          </p:cNvPr>
          <p:cNvSpPr>
            <a:spLocks noGrp="1"/>
          </p:cNvSpPr>
          <p:nvPr>
            <p:ph type="title" idx="4294967295"/>
          </p:nvPr>
        </p:nvSpPr>
        <p:spPr>
          <a:xfrm>
            <a:off x="685800" y="0"/>
            <a:ext cx="9982200" cy="2438400"/>
          </a:xfrm>
        </p:spPr>
        <p:txBody>
          <a:bodyPr/>
          <a:lstStyle/>
          <a:p>
            <a:r>
              <a:rPr lang="en-US" dirty="0"/>
              <a:t>In general, when you administer </a:t>
            </a:r>
            <a:r>
              <a:rPr lang="en-US" dirty="0" err="1"/>
              <a:t>sacituzumab</a:t>
            </a:r>
            <a:r>
              <a:rPr lang="en-US" dirty="0"/>
              <a:t> </a:t>
            </a:r>
            <a:r>
              <a:rPr lang="en-US" dirty="0" err="1"/>
              <a:t>govitecan</a:t>
            </a:r>
            <a:r>
              <a:rPr lang="en-US" dirty="0"/>
              <a:t> for metastatic UBC, do you preemptively prescribe growth factors for the prevention of treatment-related neutropenia?</a:t>
            </a:r>
          </a:p>
        </p:txBody>
      </p:sp>
      <p:sp>
        <p:nvSpPr>
          <p:cNvPr id="72" name="Text Box 4">
            <a:extLst>
              <a:ext uri="{FF2B5EF4-FFF2-40B4-BE49-F238E27FC236}">
                <a16:creationId xmlns:a16="http://schemas.microsoft.com/office/drawing/2014/main" id="{128DA0B7-2CB3-D44C-ABD1-65C3EB519CF3}"/>
              </a:ext>
            </a:extLst>
          </p:cNvPr>
          <p:cNvSpPr txBox="1">
            <a:spLocks noChangeArrowheads="1"/>
          </p:cNvSpPr>
          <p:nvPr/>
        </p:nvSpPr>
        <p:spPr bwMode="auto">
          <a:xfrm>
            <a:off x="380998" y="3895945"/>
            <a:ext cx="2878485" cy="36939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Yes</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74" name="Text Box 4">
            <a:extLst>
              <a:ext uri="{FF2B5EF4-FFF2-40B4-BE49-F238E27FC236}">
                <a16:creationId xmlns:a16="http://schemas.microsoft.com/office/drawing/2014/main" id="{63447936-2682-1A46-8ABB-44C484B67B01}"/>
              </a:ext>
            </a:extLst>
          </p:cNvPr>
          <p:cNvSpPr txBox="1">
            <a:spLocks noChangeArrowheads="1"/>
          </p:cNvSpPr>
          <p:nvPr/>
        </p:nvSpPr>
        <p:spPr bwMode="auto">
          <a:xfrm>
            <a:off x="1066800" y="3016106"/>
            <a:ext cx="2192683"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No</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84" name="Picture 1">
            <a:extLst>
              <a:ext uri="{FF2B5EF4-FFF2-40B4-BE49-F238E27FC236}">
                <a16:creationId xmlns:a16="http://schemas.microsoft.com/office/drawing/2014/main" id="{FA85B736-22B1-A047-B6A5-519143CF9D2A}"/>
              </a:ext>
            </a:extLst>
          </p:cNvPr>
          <p:cNvPicPr>
            <a:picLocks noChangeAspect="1"/>
          </p:cNvPicPr>
          <p:nvPr/>
        </p:nvPicPr>
        <p:blipFill>
          <a:blip r:embed="rId2"/>
          <a:srcRect/>
          <a:stretch/>
        </p:blipFill>
        <p:spPr bwMode="auto">
          <a:xfrm>
            <a:off x="3428738" y="297584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3" name="Text Box 9">
            <a:extLst>
              <a:ext uri="{FF2B5EF4-FFF2-40B4-BE49-F238E27FC236}">
                <a16:creationId xmlns:a16="http://schemas.microsoft.com/office/drawing/2014/main" id="{D4AEFC4D-FA63-EE4B-8812-F2860EB481C4}"/>
              </a:ext>
            </a:extLst>
          </p:cNvPr>
          <p:cNvSpPr txBox="1">
            <a:spLocks noChangeArrowheads="1"/>
          </p:cNvSpPr>
          <p:nvPr/>
        </p:nvSpPr>
        <p:spPr bwMode="auto">
          <a:xfrm>
            <a:off x="8328248" y="2971800"/>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11</a:t>
            </a:r>
          </a:p>
        </p:txBody>
      </p:sp>
      <p:pic>
        <p:nvPicPr>
          <p:cNvPr id="96" name="Picture 1">
            <a:extLst>
              <a:ext uri="{FF2B5EF4-FFF2-40B4-BE49-F238E27FC236}">
                <a16:creationId xmlns:a16="http://schemas.microsoft.com/office/drawing/2014/main" id="{D05C7BE9-AF69-DF45-A707-82522DE555E7}"/>
              </a:ext>
            </a:extLst>
          </p:cNvPr>
          <p:cNvPicPr>
            <a:picLocks noChangeAspect="1"/>
          </p:cNvPicPr>
          <p:nvPr/>
        </p:nvPicPr>
        <p:blipFill>
          <a:blip r:embed="rId2"/>
          <a:srcRect/>
          <a:stretch/>
        </p:blipFill>
        <p:spPr bwMode="auto">
          <a:xfrm>
            <a:off x="3867650" y="297584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7" name="Picture 1">
            <a:extLst>
              <a:ext uri="{FF2B5EF4-FFF2-40B4-BE49-F238E27FC236}">
                <a16:creationId xmlns:a16="http://schemas.microsoft.com/office/drawing/2014/main" id="{BD51CFC5-79C0-6A49-93BD-3EEFDE33AF13}"/>
              </a:ext>
            </a:extLst>
          </p:cNvPr>
          <p:cNvPicPr>
            <a:picLocks noChangeAspect="1"/>
          </p:cNvPicPr>
          <p:nvPr/>
        </p:nvPicPr>
        <p:blipFill>
          <a:blip r:embed="rId2"/>
          <a:srcRect/>
          <a:stretch/>
        </p:blipFill>
        <p:spPr bwMode="auto">
          <a:xfrm>
            <a:off x="4306562" y="297584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5" name="Picture 1">
            <a:extLst>
              <a:ext uri="{FF2B5EF4-FFF2-40B4-BE49-F238E27FC236}">
                <a16:creationId xmlns:a16="http://schemas.microsoft.com/office/drawing/2014/main" id="{4AF50925-FED1-B34E-8D19-45480E15D146}"/>
              </a:ext>
            </a:extLst>
          </p:cNvPr>
          <p:cNvPicPr>
            <a:picLocks noChangeAspect="1"/>
          </p:cNvPicPr>
          <p:nvPr/>
        </p:nvPicPr>
        <p:blipFill>
          <a:blip r:embed="rId2"/>
          <a:srcRect/>
          <a:stretch/>
        </p:blipFill>
        <p:spPr bwMode="auto">
          <a:xfrm>
            <a:off x="4745474" y="297584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2" name="Picture 1">
            <a:extLst>
              <a:ext uri="{FF2B5EF4-FFF2-40B4-BE49-F238E27FC236}">
                <a16:creationId xmlns:a16="http://schemas.microsoft.com/office/drawing/2014/main" id="{BFF3D8E7-957A-6647-947D-E5E820059996}"/>
              </a:ext>
            </a:extLst>
          </p:cNvPr>
          <p:cNvPicPr>
            <a:picLocks noChangeAspect="1"/>
          </p:cNvPicPr>
          <p:nvPr/>
        </p:nvPicPr>
        <p:blipFill>
          <a:blip r:embed="rId2"/>
          <a:srcRect/>
          <a:stretch/>
        </p:blipFill>
        <p:spPr bwMode="auto">
          <a:xfrm>
            <a:off x="5184386" y="297584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1" name="Picture 1">
            <a:extLst>
              <a:ext uri="{FF2B5EF4-FFF2-40B4-BE49-F238E27FC236}">
                <a16:creationId xmlns:a16="http://schemas.microsoft.com/office/drawing/2014/main" id="{2E78D055-A0DF-874E-8519-BBD84E2C2A28}"/>
              </a:ext>
            </a:extLst>
          </p:cNvPr>
          <p:cNvPicPr>
            <a:picLocks noChangeAspect="1"/>
          </p:cNvPicPr>
          <p:nvPr/>
        </p:nvPicPr>
        <p:blipFill>
          <a:blip r:embed="rId2"/>
          <a:srcRect/>
          <a:stretch/>
        </p:blipFill>
        <p:spPr bwMode="auto">
          <a:xfrm>
            <a:off x="5623298" y="297584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2" name="Picture 1">
            <a:extLst>
              <a:ext uri="{FF2B5EF4-FFF2-40B4-BE49-F238E27FC236}">
                <a16:creationId xmlns:a16="http://schemas.microsoft.com/office/drawing/2014/main" id="{E27D122F-0FCB-7641-9F69-99B1EE2A3BE7}"/>
              </a:ext>
            </a:extLst>
          </p:cNvPr>
          <p:cNvPicPr>
            <a:picLocks noChangeAspect="1"/>
          </p:cNvPicPr>
          <p:nvPr/>
        </p:nvPicPr>
        <p:blipFill>
          <a:blip r:embed="rId2"/>
          <a:srcRect/>
          <a:stretch/>
        </p:blipFill>
        <p:spPr bwMode="auto">
          <a:xfrm>
            <a:off x="6062210" y="297584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1" name="Picture 1">
            <a:extLst>
              <a:ext uri="{FF2B5EF4-FFF2-40B4-BE49-F238E27FC236}">
                <a16:creationId xmlns:a16="http://schemas.microsoft.com/office/drawing/2014/main" id="{733F6D44-6133-6845-960D-61C0234331AB}"/>
              </a:ext>
            </a:extLst>
          </p:cNvPr>
          <p:cNvPicPr>
            <a:picLocks noChangeAspect="1"/>
          </p:cNvPicPr>
          <p:nvPr/>
        </p:nvPicPr>
        <p:blipFill>
          <a:blip r:embed="rId2"/>
          <a:srcRect/>
          <a:stretch/>
        </p:blipFill>
        <p:spPr bwMode="auto">
          <a:xfrm>
            <a:off x="6501122" y="297584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2" name="Text Box 9">
            <a:extLst>
              <a:ext uri="{FF2B5EF4-FFF2-40B4-BE49-F238E27FC236}">
                <a16:creationId xmlns:a16="http://schemas.microsoft.com/office/drawing/2014/main" id="{20141D04-A685-C247-9A6A-D47CB62F108E}"/>
              </a:ext>
            </a:extLst>
          </p:cNvPr>
          <p:cNvSpPr txBox="1">
            <a:spLocks noChangeArrowheads="1"/>
          </p:cNvSpPr>
          <p:nvPr/>
        </p:nvSpPr>
        <p:spPr bwMode="auto">
          <a:xfrm>
            <a:off x="7464152" y="3875990"/>
            <a:ext cx="301088" cy="40930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9</a:t>
            </a:r>
          </a:p>
        </p:txBody>
      </p:sp>
      <p:pic>
        <p:nvPicPr>
          <p:cNvPr id="49" name="Picture 1">
            <a:extLst>
              <a:ext uri="{FF2B5EF4-FFF2-40B4-BE49-F238E27FC236}">
                <a16:creationId xmlns:a16="http://schemas.microsoft.com/office/drawing/2014/main" id="{ED6F442A-64C2-CE4E-9064-7749C6DB60D9}"/>
              </a:ext>
            </a:extLst>
          </p:cNvPr>
          <p:cNvPicPr>
            <a:picLocks noChangeAspect="1"/>
          </p:cNvPicPr>
          <p:nvPr/>
        </p:nvPicPr>
        <p:blipFill>
          <a:blip r:embed="rId2"/>
          <a:srcRect/>
          <a:stretch/>
        </p:blipFill>
        <p:spPr bwMode="auto">
          <a:xfrm>
            <a:off x="6929505" y="297584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0" name="Picture 1">
            <a:extLst>
              <a:ext uri="{FF2B5EF4-FFF2-40B4-BE49-F238E27FC236}">
                <a16:creationId xmlns:a16="http://schemas.microsoft.com/office/drawing/2014/main" id="{C9C7BDC3-A4D6-BD48-8BED-2F04C86172D9}"/>
              </a:ext>
            </a:extLst>
          </p:cNvPr>
          <p:cNvPicPr>
            <a:picLocks noChangeAspect="1"/>
          </p:cNvPicPr>
          <p:nvPr/>
        </p:nvPicPr>
        <p:blipFill>
          <a:blip r:embed="rId2"/>
          <a:srcRect/>
          <a:stretch/>
        </p:blipFill>
        <p:spPr bwMode="auto">
          <a:xfrm>
            <a:off x="7368417" y="297584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 name="Rectangle 22">
            <a:extLst>
              <a:ext uri="{FF2B5EF4-FFF2-40B4-BE49-F238E27FC236}">
                <a16:creationId xmlns:a16="http://schemas.microsoft.com/office/drawing/2014/main" id="{7B92977A-9AF3-DA4B-B884-A9953AC6E4D0}"/>
              </a:ext>
            </a:extLst>
          </p:cNvPr>
          <p:cNvSpPr/>
          <p:nvPr/>
        </p:nvSpPr>
        <p:spPr>
          <a:xfrm>
            <a:off x="230079" y="6462442"/>
            <a:ext cx="6096000" cy="338554"/>
          </a:xfrm>
          <a:prstGeom prst="rect">
            <a:avLst/>
          </a:prstGeom>
        </p:spPr>
        <p:txBody>
          <a:bodyPr>
            <a:sp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Times New Roman" panose="02020603050405020304" pitchFamily="18" charset="0"/>
              </a:rPr>
              <a:t>Survey of genitourinary cancer clinical investigators</a:t>
            </a:r>
          </a:p>
        </p:txBody>
      </p:sp>
      <p:pic>
        <p:nvPicPr>
          <p:cNvPr id="30" name="Picture 29">
            <a:extLst>
              <a:ext uri="{FF2B5EF4-FFF2-40B4-BE49-F238E27FC236}">
                <a16:creationId xmlns:a16="http://schemas.microsoft.com/office/drawing/2014/main" id="{CAAF3EF4-50D4-0D45-B424-D4AC6C9BE43B}"/>
              </a:ext>
            </a:extLst>
          </p:cNvPr>
          <p:cNvPicPr>
            <a:picLocks noChangeAspect="1"/>
          </p:cNvPicPr>
          <p:nvPr/>
        </p:nvPicPr>
        <p:blipFill>
          <a:blip r:embed="rId3"/>
          <a:srcRect/>
          <a:stretch/>
        </p:blipFill>
        <p:spPr bwMode="auto">
          <a:xfrm>
            <a:off x="3428738" y="3874130"/>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 name="Picture 33">
            <a:extLst>
              <a:ext uri="{FF2B5EF4-FFF2-40B4-BE49-F238E27FC236}">
                <a16:creationId xmlns:a16="http://schemas.microsoft.com/office/drawing/2014/main" id="{A30CBF25-C777-F844-B4CF-F148F0025B4D}"/>
              </a:ext>
            </a:extLst>
          </p:cNvPr>
          <p:cNvPicPr>
            <a:picLocks noChangeAspect="1"/>
          </p:cNvPicPr>
          <p:nvPr/>
        </p:nvPicPr>
        <p:blipFill>
          <a:blip r:embed="rId3"/>
          <a:srcRect/>
          <a:stretch/>
        </p:blipFill>
        <p:spPr bwMode="auto">
          <a:xfrm>
            <a:off x="3866993" y="3874130"/>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 name="Picture 34">
            <a:extLst>
              <a:ext uri="{FF2B5EF4-FFF2-40B4-BE49-F238E27FC236}">
                <a16:creationId xmlns:a16="http://schemas.microsoft.com/office/drawing/2014/main" id="{C9F3EA1C-BBAD-7042-8FC2-6BB78AFD4430}"/>
              </a:ext>
            </a:extLst>
          </p:cNvPr>
          <p:cNvPicPr>
            <a:picLocks noChangeAspect="1"/>
          </p:cNvPicPr>
          <p:nvPr/>
        </p:nvPicPr>
        <p:blipFill>
          <a:blip r:embed="rId3"/>
          <a:srcRect/>
          <a:stretch/>
        </p:blipFill>
        <p:spPr bwMode="auto">
          <a:xfrm>
            <a:off x="4305248" y="3874130"/>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24">
            <a:extLst>
              <a:ext uri="{FF2B5EF4-FFF2-40B4-BE49-F238E27FC236}">
                <a16:creationId xmlns:a16="http://schemas.microsoft.com/office/drawing/2014/main" id="{CC8E8BE4-B97D-D744-BE83-7F340403206C}"/>
              </a:ext>
            </a:extLst>
          </p:cNvPr>
          <p:cNvPicPr>
            <a:picLocks noChangeAspect="1"/>
          </p:cNvPicPr>
          <p:nvPr/>
        </p:nvPicPr>
        <p:blipFill>
          <a:blip r:embed="rId3"/>
          <a:srcRect/>
          <a:stretch/>
        </p:blipFill>
        <p:spPr bwMode="auto">
          <a:xfrm>
            <a:off x="4745474" y="3874130"/>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25">
            <a:extLst>
              <a:ext uri="{FF2B5EF4-FFF2-40B4-BE49-F238E27FC236}">
                <a16:creationId xmlns:a16="http://schemas.microsoft.com/office/drawing/2014/main" id="{38E9F212-F93E-A143-A943-30D759CB1BC4}"/>
              </a:ext>
            </a:extLst>
          </p:cNvPr>
          <p:cNvPicPr>
            <a:picLocks noChangeAspect="1"/>
          </p:cNvPicPr>
          <p:nvPr/>
        </p:nvPicPr>
        <p:blipFill>
          <a:blip r:embed="rId3"/>
          <a:srcRect/>
          <a:stretch/>
        </p:blipFill>
        <p:spPr bwMode="auto">
          <a:xfrm>
            <a:off x="5183729" y="3874130"/>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26">
            <a:extLst>
              <a:ext uri="{FF2B5EF4-FFF2-40B4-BE49-F238E27FC236}">
                <a16:creationId xmlns:a16="http://schemas.microsoft.com/office/drawing/2014/main" id="{640C32FD-3B06-3246-B74E-B44BC0D22D74}"/>
              </a:ext>
            </a:extLst>
          </p:cNvPr>
          <p:cNvPicPr>
            <a:picLocks noChangeAspect="1"/>
          </p:cNvPicPr>
          <p:nvPr/>
        </p:nvPicPr>
        <p:blipFill>
          <a:blip r:embed="rId3"/>
          <a:srcRect/>
          <a:stretch/>
        </p:blipFill>
        <p:spPr bwMode="auto">
          <a:xfrm>
            <a:off x="5621774" y="3874130"/>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28">
            <a:extLst>
              <a:ext uri="{FF2B5EF4-FFF2-40B4-BE49-F238E27FC236}">
                <a16:creationId xmlns:a16="http://schemas.microsoft.com/office/drawing/2014/main" id="{77A1F265-BF8C-7440-970B-46EB3CAC3E42}"/>
              </a:ext>
            </a:extLst>
          </p:cNvPr>
          <p:cNvPicPr>
            <a:picLocks noChangeAspect="1"/>
          </p:cNvPicPr>
          <p:nvPr/>
        </p:nvPicPr>
        <p:blipFill>
          <a:blip r:embed="rId3"/>
          <a:srcRect/>
          <a:stretch/>
        </p:blipFill>
        <p:spPr bwMode="auto">
          <a:xfrm>
            <a:off x="6060029" y="3874130"/>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1">
            <a:extLst>
              <a:ext uri="{FF2B5EF4-FFF2-40B4-BE49-F238E27FC236}">
                <a16:creationId xmlns:a16="http://schemas.microsoft.com/office/drawing/2014/main" id="{AE939F43-C6D9-F54D-BDB1-1E6572C10A61}"/>
              </a:ext>
            </a:extLst>
          </p:cNvPr>
          <p:cNvPicPr>
            <a:picLocks noChangeAspect="1"/>
          </p:cNvPicPr>
          <p:nvPr/>
        </p:nvPicPr>
        <p:blipFill>
          <a:blip r:embed="rId2"/>
          <a:srcRect/>
          <a:stretch/>
        </p:blipFill>
        <p:spPr bwMode="auto">
          <a:xfrm>
            <a:off x="7807329" y="297584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 name="Picture 30">
            <a:extLst>
              <a:ext uri="{FF2B5EF4-FFF2-40B4-BE49-F238E27FC236}">
                <a16:creationId xmlns:a16="http://schemas.microsoft.com/office/drawing/2014/main" id="{A86A8DAD-0654-6E4D-A1C9-6346F082FF62}"/>
              </a:ext>
            </a:extLst>
          </p:cNvPr>
          <p:cNvPicPr>
            <a:picLocks noChangeAspect="1"/>
          </p:cNvPicPr>
          <p:nvPr/>
        </p:nvPicPr>
        <p:blipFill>
          <a:blip r:embed="rId3"/>
          <a:srcRect/>
          <a:stretch/>
        </p:blipFill>
        <p:spPr bwMode="auto">
          <a:xfrm>
            <a:off x="6498284" y="3874130"/>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31">
            <a:extLst>
              <a:ext uri="{FF2B5EF4-FFF2-40B4-BE49-F238E27FC236}">
                <a16:creationId xmlns:a16="http://schemas.microsoft.com/office/drawing/2014/main" id="{74B6170C-3D82-6446-8D78-707573280807}"/>
              </a:ext>
            </a:extLst>
          </p:cNvPr>
          <p:cNvPicPr>
            <a:picLocks noChangeAspect="1"/>
          </p:cNvPicPr>
          <p:nvPr/>
        </p:nvPicPr>
        <p:blipFill>
          <a:blip r:embed="rId3"/>
          <a:srcRect/>
          <a:stretch/>
        </p:blipFill>
        <p:spPr bwMode="auto">
          <a:xfrm>
            <a:off x="6936539" y="3874130"/>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32819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CC504-6E65-794B-A163-E15792AC17C9}"/>
              </a:ext>
            </a:extLst>
          </p:cNvPr>
          <p:cNvSpPr>
            <a:spLocks noGrp="1"/>
          </p:cNvSpPr>
          <p:nvPr>
            <p:ph type="title" idx="4294967295"/>
          </p:nvPr>
        </p:nvSpPr>
        <p:spPr>
          <a:xfrm>
            <a:off x="685800" y="128809"/>
            <a:ext cx="11277600" cy="1477856"/>
          </a:xfrm>
        </p:spPr>
        <p:txBody>
          <a:bodyPr/>
          <a:lstStyle/>
          <a:p>
            <a:r>
              <a:rPr lang="en-US" dirty="0"/>
              <a:t>A patient who is experiencing a good response to </a:t>
            </a:r>
            <a:r>
              <a:rPr lang="en-US" dirty="0" err="1"/>
              <a:t>sacituzumab</a:t>
            </a:r>
            <a:r>
              <a:rPr lang="en-US" dirty="0"/>
              <a:t> </a:t>
            </a:r>
            <a:r>
              <a:rPr lang="en-US" dirty="0" err="1"/>
              <a:t>govitecan</a:t>
            </a:r>
            <a:r>
              <a:rPr lang="en-US" dirty="0"/>
              <a:t> for metastatic UBC is found to have an absolute neutrophil count of 900/mm</a:t>
            </a:r>
            <a:r>
              <a:rPr lang="en-US" baseline="30000" dirty="0"/>
              <a:t>3</a:t>
            </a:r>
            <a:r>
              <a:rPr lang="en-US" dirty="0"/>
              <a:t> without fever. What would you recommend?  </a:t>
            </a:r>
          </a:p>
        </p:txBody>
      </p:sp>
      <p:sp>
        <p:nvSpPr>
          <p:cNvPr id="72" name="Text Box 4">
            <a:extLst>
              <a:ext uri="{FF2B5EF4-FFF2-40B4-BE49-F238E27FC236}">
                <a16:creationId xmlns:a16="http://schemas.microsoft.com/office/drawing/2014/main" id="{128DA0B7-2CB3-D44C-ABD1-65C3EB519CF3}"/>
              </a:ext>
            </a:extLst>
          </p:cNvPr>
          <p:cNvSpPr txBox="1">
            <a:spLocks noChangeArrowheads="1"/>
          </p:cNvSpPr>
          <p:nvPr/>
        </p:nvSpPr>
        <p:spPr bwMode="auto">
          <a:xfrm>
            <a:off x="764483" y="3318971"/>
            <a:ext cx="5495843"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Hold </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sacituzumab</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 </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govitecan</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 until counts return to normal and restart at the same dose </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73" name="Text Box 4">
            <a:extLst>
              <a:ext uri="{FF2B5EF4-FFF2-40B4-BE49-F238E27FC236}">
                <a16:creationId xmlns:a16="http://schemas.microsoft.com/office/drawing/2014/main" id="{63831789-C9BE-DB4B-9BC1-41F50D7736AF}"/>
              </a:ext>
            </a:extLst>
          </p:cNvPr>
          <p:cNvSpPr txBox="1">
            <a:spLocks noChangeArrowheads="1"/>
          </p:cNvSpPr>
          <p:nvPr/>
        </p:nvSpPr>
        <p:spPr bwMode="auto">
          <a:xfrm>
            <a:off x="457201" y="4166286"/>
            <a:ext cx="5803126"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Hold </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sacituzumab</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 </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govitecan</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 until counts return to normal and restart with G-CSF support </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74" name="Text Box 4">
            <a:extLst>
              <a:ext uri="{FF2B5EF4-FFF2-40B4-BE49-F238E27FC236}">
                <a16:creationId xmlns:a16="http://schemas.microsoft.com/office/drawing/2014/main" id="{63447936-2682-1A46-8ABB-44C484B67B01}"/>
              </a:ext>
            </a:extLst>
          </p:cNvPr>
          <p:cNvSpPr txBox="1">
            <a:spLocks noChangeArrowheads="1"/>
          </p:cNvSpPr>
          <p:nvPr/>
        </p:nvSpPr>
        <p:spPr bwMode="auto">
          <a:xfrm>
            <a:off x="609600" y="2533154"/>
            <a:ext cx="5650725"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Hold </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sacituzumab</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 </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govitecan</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 until counts return to normal and restart at a reduced dose </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82" name="Picture 81">
            <a:extLst>
              <a:ext uri="{FF2B5EF4-FFF2-40B4-BE49-F238E27FC236}">
                <a16:creationId xmlns:a16="http://schemas.microsoft.com/office/drawing/2014/main" id="{7A42EFDB-0DDA-494A-B2D5-401890957E13}"/>
              </a:ext>
            </a:extLst>
          </p:cNvPr>
          <p:cNvPicPr>
            <a:picLocks noChangeAspect="1"/>
          </p:cNvPicPr>
          <p:nvPr/>
        </p:nvPicPr>
        <p:blipFill>
          <a:blip r:embed="rId2"/>
          <a:srcRect/>
          <a:stretch/>
        </p:blipFill>
        <p:spPr bwMode="auto">
          <a:xfrm>
            <a:off x="6429579" y="4135157"/>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3" name="Picture 82">
            <a:extLst>
              <a:ext uri="{FF2B5EF4-FFF2-40B4-BE49-F238E27FC236}">
                <a16:creationId xmlns:a16="http://schemas.microsoft.com/office/drawing/2014/main" id="{8FD5AE06-9E52-B24E-BBA8-D3F88FBB5BF8}"/>
              </a:ext>
            </a:extLst>
          </p:cNvPr>
          <p:cNvPicPr>
            <a:picLocks noChangeAspect="1"/>
          </p:cNvPicPr>
          <p:nvPr/>
        </p:nvPicPr>
        <p:blipFill>
          <a:blip r:embed="rId3"/>
          <a:srcRect/>
          <a:stretch/>
        </p:blipFill>
        <p:spPr bwMode="auto">
          <a:xfrm>
            <a:off x="6429579" y="4934099"/>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 name="Picture 1">
            <a:extLst>
              <a:ext uri="{FF2B5EF4-FFF2-40B4-BE49-F238E27FC236}">
                <a16:creationId xmlns:a16="http://schemas.microsoft.com/office/drawing/2014/main" id="{FA85B736-22B1-A047-B6A5-519143CF9D2A}"/>
              </a:ext>
            </a:extLst>
          </p:cNvPr>
          <p:cNvPicPr>
            <a:picLocks noChangeAspect="1"/>
          </p:cNvPicPr>
          <p:nvPr/>
        </p:nvPicPr>
        <p:blipFill>
          <a:blip r:embed="rId4"/>
          <a:srcRect/>
          <a:stretch/>
        </p:blipFill>
        <p:spPr bwMode="auto">
          <a:xfrm>
            <a:off x="6429579" y="2492896"/>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6" name="Picture 3">
            <a:extLst>
              <a:ext uri="{FF2B5EF4-FFF2-40B4-BE49-F238E27FC236}">
                <a16:creationId xmlns:a16="http://schemas.microsoft.com/office/drawing/2014/main" id="{8052E365-E8A8-E240-A007-94A1A6A9EA30}"/>
              </a:ext>
            </a:extLst>
          </p:cNvPr>
          <p:cNvPicPr>
            <a:picLocks noChangeAspect="1"/>
          </p:cNvPicPr>
          <p:nvPr/>
        </p:nvPicPr>
        <p:blipFill>
          <a:blip r:embed="rId5"/>
          <a:srcRect/>
          <a:stretch/>
        </p:blipFill>
        <p:spPr bwMode="auto">
          <a:xfrm>
            <a:off x="6429579" y="3295431"/>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 name="Text Box 4">
            <a:extLst>
              <a:ext uri="{FF2B5EF4-FFF2-40B4-BE49-F238E27FC236}">
                <a16:creationId xmlns:a16="http://schemas.microsoft.com/office/drawing/2014/main" id="{35D05466-EC10-7448-957E-525019EFA45E}"/>
              </a:ext>
            </a:extLst>
          </p:cNvPr>
          <p:cNvSpPr txBox="1">
            <a:spLocks noChangeArrowheads="1"/>
          </p:cNvSpPr>
          <p:nvPr/>
        </p:nvSpPr>
        <p:spPr bwMode="auto">
          <a:xfrm>
            <a:off x="464260" y="4941668"/>
            <a:ext cx="5796066"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Permanently discontinue </a:t>
            </a:r>
            <a:b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b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sacituzumab</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 </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govitecan</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 </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charset="-128"/>
            </a:endParaRPr>
          </a:p>
        </p:txBody>
      </p:sp>
      <p:sp>
        <p:nvSpPr>
          <p:cNvPr id="93" name="Text Box 9">
            <a:extLst>
              <a:ext uri="{FF2B5EF4-FFF2-40B4-BE49-F238E27FC236}">
                <a16:creationId xmlns:a16="http://schemas.microsoft.com/office/drawing/2014/main" id="{D4AEFC4D-FA63-EE4B-8812-F2860EB481C4}"/>
              </a:ext>
            </a:extLst>
          </p:cNvPr>
          <p:cNvSpPr txBox="1">
            <a:spLocks noChangeArrowheads="1"/>
          </p:cNvSpPr>
          <p:nvPr/>
        </p:nvSpPr>
        <p:spPr bwMode="auto">
          <a:xfrm>
            <a:off x="11424592" y="2457231"/>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11</a:t>
            </a:r>
          </a:p>
        </p:txBody>
      </p:sp>
      <p:pic>
        <p:nvPicPr>
          <p:cNvPr id="96" name="Picture 1">
            <a:extLst>
              <a:ext uri="{FF2B5EF4-FFF2-40B4-BE49-F238E27FC236}">
                <a16:creationId xmlns:a16="http://schemas.microsoft.com/office/drawing/2014/main" id="{D05C7BE9-AF69-DF45-A707-82522DE555E7}"/>
              </a:ext>
            </a:extLst>
          </p:cNvPr>
          <p:cNvPicPr>
            <a:picLocks noChangeAspect="1"/>
          </p:cNvPicPr>
          <p:nvPr/>
        </p:nvPicPr>
        <p:blipFill>
          <a:blip r:embed="rId4"/>
          <a:srcRect/>
          <a:stretch/>
        </p:blipFill>
        <p:spPr bwMode="auto">
          <a:xfrm>
            <a:off x="6878820" y="2492896"/>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8" name="Picture 3">
            <a:extLst>
              <a:ext uri="{FF2B5EF4-FFF2-40B4-BE49-F238E27FC236}">
                <a16:creationId xmlns:a16="http://schemas.microsoft.com/office/drawing/2014/main" id="{3B21A41D-C38B-FE44-84CC-82BD828A21C9}"/>
              </a:ext>
            </a:extLst>
          </p:cNvPr>
          <p:cNvPicPr>
            <a:picLocks noChangeAspect="1"/>
          </p:cNvPicPr>
          <p:nvPr/>
        </p:nvPicPr>
        <p:blipFill>
          <a:blip r:embed="rId5"/>
          <a:srcRect/>
          <a:stretch/>
        </p:blipFill>
        <p:spPr bwMode="auto">
          <a:xfrm>
            <a:off x="6875840" y="3295431"/>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7" name="Picture 1">
            <a:extLst>
              <a:ext uri="{FF2B5EF4-FFF2-40B4-BE49-F238E27FC236}">
                <a16:creationId xmlns:a16="http://schemas.microsoft.com/office/drawing/2014/main" id="{BD51CFC5-79C0-6A49-93BD-3EEFDE33AF13}"/>
              </a:ext>
            </a:extLst>
          </p:cNvPr>
          <p:cNvPicPr>
            <a:picLocks noChangeAspect="1"/>
          </p:cNvPicPr>
          <p:nvPr/>
        </p:nvPicPr>
        <p:blipFill>
          <a:blip r:embed="rId4"/>
          <a:srcRect/>
          <a:stretch/>
        </p:blipFill>
        <p:spPr bwMode="auto">
          <a:xfrm>
            <a:off x="7328061" y="2492896"/>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5" name="Picture 1">
            <a:extLst>
              <a:ext uri="{FF2B5EF4-FFF2-40B4-BE49-F238E27FC236}">
                <a16:creationId xmlns:a16="http://schemas.microsoft.com/office/drawing/2014/main" id="{4AF50925-FED1-B34E-8D19-45480E15D146}"/>
              </a:ext>
            </a:extLst>
          </p:cNvPr>
          <p:cNvPicPr>
            <a:picLocks noChangeAspect="1"/>
          </p:cNvPicPr>
          <p:nvPr/>
        </p:nvPicPr>
        <p:blipFill>
          <a:blip r:embed="rId4"/>
          <a:srcRect/>
          <a:stretch/>
        </p:blipFill>
        <p:spPr bwMode="auto">
          <a:xfrm>
            <a:off x="7777302" y="2492896"/>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2" name="Text Box 9">
            <a:extLst>
              <a:ext uri="{FF2B5EF4-FFF2-40B4-BE49-F238E27FC236}">
                <a16:creationId xmlns:a16="http://schemas.microsoft.com/office/drawing/2014/main" id="{20141D04-A685-C247-9A6A-D47CB62F108E}"/>
              </a:ext>
            </a:extLst>
          </p:cNvPr>
          <p:cNvSpPr txBox="1">
            <a:spLocks noChangeArrowheads="1"/>
          </p:cNvSpPr>
          <p:nvPr/>
        </p:nvSpPr>
        <p:spPr bwMode="auto">
          <a:xfrm>
            <a:off x="9141222" y="3296750"/>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6</a:t>
            </a:r>
          </a:p>
        </p:txBody>
      </p:sp>
      <p:sp>
        <p:nvSpPr>
          <p:cNvPr id="253" name="Text Box 9">
            <a:extLst>
              <a:ext uri="{FF2B5EF4-FFF2-40B4-BE49-F238E27FC236}">
                <a16:creationId xmlns:a16="http://schemas.microsoft.com/office/drawing/2014/main" id="{DA13BDB2-2F8D-6D46-BDA6-F50ECFA6C035}"/>
              </a:ext>
            </a:extLst>
          </p:cNvPr>
          <p:cNvSpPr txBox="1">
            <a:spLocks noChangeArrowheads="1"/>
          </p:cNvSpPr>
          <p:nvPr/>
        </p:nvSpPr>
        <p:spPr bwMode="auto">
          <a:xfrm>
            <a:off x="7394286" y="4133631"/>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2</a:t>
            </a:r>
          </a:p>
        </p:txBody>
      </p:sp>
      <p:sp>
        <p:nvSpPr>
          <p:cNvPr id="254" name="Text Box 9">
            <a:extLst>
              <a:ext uri="{FF2B5EF4-FFF2-40B4-BE49-F238E27FC236}">
                <a16:creationId xmlns:a16="http://schemas.microsoft.com/office/drawing/2014/main" id="{207BF136-54CA-F24F-AC68-B16CA32457CF}"/>
              </a:ext>
            </a:extLst>
          </p:cNvPr>
          <p:cNvSpPr txBox="1">
            <a:spLocks noChangeArrowheads="1"/>
          </p:cNvSpPr>
          <p:nvPr/>
        </p:nvSpPr>
        <p:spPr bwMode="auto">
          <a:xfrm>
            <a:off x="6891719" y="4941668"/>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pic>
        <p:nvPicPr>
          <p:cNvPr id="30" name="Picture 3">
            <a:extLst>
              <a:ext uri="{FF2B5EF4-FFF2-40B4-BE49-F238E27FC236}">
                <a16:creationId xmlns:a16="http://schemas.microsoft.com/office/drawing/2014/main" id="{946C7F1B-E922-4241-AFC1-34A0A4FDEF90}"/>
              </a:ext>
            </a:extLst>
          </p:cNvPr>
          <p:cNvPicPr>
            <a:picLocks noChangeAspect="1"/>
          </p:cNvPicPr>
          <p:nvPr/>
        </p:nvPicPr>
        <p:blipFill>
          <a:blip r:embed="rId5"/>
          <a:srcRect/>
          <a:stretch/>
        </p:blipFill>
        <p:spPr bwMode="auto">
          <a:xfrm>
            <a:off x="7322101" y="3295431"/>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 name="Picture 3">
            <a:extLst>
              <a:ext uri="{FF2B5EF4-FFF2-40B4-BE49-F238E27FC236}">
                <a16:creationId xmlns:a16="http://schemas.microsoft.com/office/drawing/2014/main" id="{D43D1F28-305F-7A47-9986-44BB3FCD83D1}"/>
              </a:ext>
            </a:extLst>
          </p:cNvPr>
          <p:cNvPicPr>
            <a:picLocks noChangeAspect="1"/>
          </p:cNvPicPr>
          <p:nvPr/>
        </p:nvPicPr>
        <p:blipFill>
          <a:blip r:embed="rId5"/>
          <a:srcRect/>
          <a:stretch/>
        </p:blipFill>
        <p:spPr bwMode="auto">
          <a:xfrm>
            <a:off x="7768362" y="3295431"/>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 name="Picture 31">
            <a:extLst>
              <a:ext uri="{FF2B5EF4-FFF2-40B4-BE49-F238E27FC236}">
                <a16:creationId xmlns:a16="http://schemas.microsoft.com/office/drawing/2014/main" id="{7668E7E5-AAF5-974C-BC55-D7737783734E}"/>
              </a:ext>
            </a:extLst>
          </p:cNvPr>
          <p:cNvPicPr>
            <a:picLocks noChangeAspect="1"/>
          </p:cNvPicPr>
          <p:nvPr/>
        </p:nvPicPr>
        <p:blipFill>
          <a:blip r:embed="rId2"/>
          <a:srcRect/>
          <a:stretch/>
        </p:blipFill>
        <p:spPr bwMode="auto">
          <a:xfrm>
            <a:off x="6879987" y="4135157"/>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 name="Picture 1">
            <a:extLst>
              <a:ext uri="{FF2B5EF4-FFF2-40B4-BE49-F238E27FC236}">
                <a16:creationId xmlns:a16="http://schemas.microsoft.com/office/drawing/2014/main" id="{3B5A32DB-D078-4547-AB66-A9697B07EB31}"/>
              </a:ext>
            </a:extLst>
          </p:cNvPr>
          <p:cNvPicPr>
            <a:picLocks noChangeAspect="1"/>
          </p:cNvPicPr>
          <p:nvPr/>
        </p:nvPicPr>
        <p:blipFill>
          <a:blip r:embed="rId4"/>
          <a:srcRect/>
          <a:stretch/>
        </p:blipFill>
        <p:spPr bwMode="auto">
          <a:xfrm>
            <a:off x="8226543" y="2492896"/>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 name="Picture 1">
            <a:extLst>
              <a:ext uri="{FF2B5EF4-FFF2-40B4-BE49-F238E27FC236}">
                <a16:creationId xmlns:a16="http://schemas.microsoft.com/office/drawing/2014/main" id="{E096C2D5-F9AF-8742-9339-CDD9A8FDE844}"/>
              </a:ext>
            </a:extLst>
          </p:cNvPr>
          <p:cNvPicPr>
            <a:picLocks noChangeAspect="1"/>
          </p:cNvPicPr>
          <p:nvPr/>
        </p:nvPicPr>
        <p:blipFill>
          <a:blip r:embed="rId4"/>
          <a:srcRect/>
          <a:stretch/>
        </p:blipFill>
        <p:spPr bwMode="auto">
          <a:xfrm>
            <a:off x="8660885" y="2492896"/>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 name="Rectangle 32">
            <a:extLst>
              <a:ext uri="{FF2B5EF4-FFF2-40B4-BE49-F238E27FC236}">
                <a16:creationId xmlns:a16="http://schemas.microsoft.com/office/drawing/2014/main" id="{070D5F34-A29E-074B-9776-0B08726AB46D}"/>
              </a:ext>
            </a:extLst>
          </p:cNvPr>
          <p:cNvSpPr/>
          <p:nvPr/>
        </p:nvSpPr>
        <p:spPr>
          <a:xfrm>
            <a:off x="230079" y="6462442"/>
            <a:ext cx="6096000" cy="338554"/>
          </a:xfrm>
          <a:prstGeom prst="rect">
            <a:avLst/>
          </a:prstGeom>
        </p:spPr>
        <p:txBody>
          <a:bodyPr>
            <a:sp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Times New Roman" panose="02020603050405020304" pitchFamily="18" charset="0"/>
              </a:rPr>
              <a:t>Survey of genitourinary cancer clinical investigators</a:t>
            </a:r>
          </a:p>
        </p:txBody>
      </p:sp>
      <p:pic>
        <p:nvPicPr>
          <p:cNvPr id="39" name="Picture 3">
            <a:extLst>
              <a:ext uri="{FF2B5EF4-FFF2-40B4-BE49-F238E27FC236}">
                <a16:creationId xmlns:a16="http://schemas.microsoft.com/office/drawing/2014/main" id="{582BAC9C-1D41-2D41-A674-DA9BD0320767}"/>
              </a:ext>
            </a:extLst>
          </p:cNvPr>
          <p:cNvPicPr>
            <a:picLocks noChangeAspect="1"/>
          </p:cNvPicPr>
          <p:nvPr/>
        </p:nvPicPr>
        <p:blipFill>
          <a:blip r:embed="rId5"/>
          <a:srcRect/>
          <a:stretch/>
        </p:blipFill>
        <p:spPr bwMode="auto">
          <a:xfrm>
            <a:off x="8214623" y="3295431"/>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 name="Picture 1">
            <a:extLst>
              <a:ext uri="{FF2B5EF4-FFF2-40B4-BE49-F238E27FC236}">
                <a16:creationId xmlns:a16="http://schemas.microsoft.com/office/drawing/2014/main" id="{F7DD6855-B4BB-2F46-9E00-5E65279970C0}"/>
              </a:ext>
            </a:extLst>
          </p:cNvPr>
          <p:cNvPicPr>
            <a:picLocks noChangeAspect="1"/>
          </p:cNvPicPr>
          <p:nvPr/>
        </p:nvPicPr>
        <p:blipFill>
          <a:blip r:embed="rId4"/>
          <a:srcRect/>
          <a:stretch/>
        </p:blipFill>
        <p:spPr bwMode="auto">
          <a:xfrm>
            <a:off x="9125025" y="2492896"/>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 name="Picture 1">
            <a:extLst>
              <a:ext uri="{FF2B5EF4-FFF2-40B4-BE49-F238E27FC236}">
                <a16:creationId xmlns:a16="http://schemas.microsoft.com/office/drawing/2014/main" id="{DBE108A7-D5EA-7A4B-B093-20A6E4AD8377}"/>
              </a:ext>
            </a:extLst>
          </p:cNvPr>
          <p:cNvPicPr>
            <a:picLocks noChangeAspect="1"/>
          </p:cNvPicPr>
          <p:nvPr/>
        </p:nvPicPr>
        <p:blipFill>
          <a:blip r:embed="rId4"/>
          <a:srcRect/>
          <a:stretch/>
        </p:blipFill>
        <p:spPr bwMode="auto">
          <a:xfrm>
            <a:off x="9574266" y="2492896"/>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 name="Picture 3">
            <a:extLst>
              <a:ext uri="{FF2B5EF4-FFF2-40B4-BE49-F238E27FC236}">
                <a16:creationId xmlns:a16="http://schemas.microsoft.com/office/drawing/2014/main" id="{7E388EBB-8E5B-684E-A72F-2A5A793331DC}"/>
              </a:ext>
            </a:extLst>
          </p:cNvPr>
          <p:cNvPicPr>
            <a:picLocks noChangeAspect="1"/>
          </p:cNvPicPr>
          <p:nvPr/>
        </p:nvPicPr>
        <p:blipFill>
          <a:blip r:embed="rId5"/>
          <a:srcRect/>
          <a:stretch/>
        </p:blipFill>
        <p:spPr bwMode="auto">
          <a:xfrm>
            <a:off x="8660885" y="3295431"/>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 name="Picture 1">
            <a:extLst>
              <a:ext uri="{FF2B5EF4-FFF2-40B4-BE49-F238E27FC236}">
                <a16:creationId xmlns:a16="http://schemas.microsoft.com/office/drawing/2014/main" id="{6E6B2FA2-626F-8B43-A6CC-FC0A923C8374}"/>
              </a:ext>
            </a:extLst>
          </p:cNvPr>
          <p:cNvPicPr>
            <a:picLocks noChangeAspect="1"/>
          </p:cNvPicPr>
          <p:nvPr/>
        </p:nvPicPr>
        <p:blipFill>
          <a:blip r:embed="rId4"/>
          <a:srcRect/>
          <a:stretch/>
        </p:blipFill>
        <p:spPr bwMode="auto">
          <a:xfrm>
            <a:off x="10023507" y="2492896"/>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 name="Picture 1">
            <a:extLst>
              <a:ext uri="{FF2B5EF4-FFF2-40B4-BE49-F238E27FC236}">
                <a16:creationId xmlns:a16="http://schemas.microsoft.com/office/drawing/2014/main" id="{5A0F8C69-BF4C-5D48-A43C-5F04F584D6F9}"/>
              </a:ext>
            </a:extLst>
          </p:cNvPr>
          <p:cNvPicPr>
            <a:picLocks noChangeAspect="1"/>
          </p:cNvPicPr>
          <p:nvPr/>
        </p:nvPicPr>
        <p:blipFill>
          <a:blip r:embed="rId4"/>
          <a:srcRect/>
          <a:stretch/>
        </p:blipFill>
        <p:spPr bwMode="auto">
          <a:xfrm>
            <a:off x="10472748" y="2492896"/>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 name="Picture 1">
            <a:extLst>
              <a:ext uri="{FF2B5EF4-FFF2-40B4-BE49-F238E27FC236}">
                <a16:creationId xmlns:a16="http://schemas.microsoft.com/office/drawing/2014/main" id="{229E0F7E-F1E3-8B49-B2CB-A9F63BDAF2F7}"/>
              </a:ext>
            </a:extLst>
          </p:cNvPr>
          <p:cNvPicPr>
            <a:picLocks noChangeAspect="1"/>
          </p:cNvPicPr>
          <p:nvPr/>
        </p:nvPicPr>
        <p:blipFill>
          <a:blip r:embed="rId4"/>
          <a:srcRect/>
          <a:stretch/>
        </p:blipFill>
        <p:spPr bwMode="auto">
          <a:xfrm>
            <a:off x="10921984" y="2492896"/>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23435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5A6E2CF-CE0C-4D31-9B47-DE6595EF69D2}"/>
              </a:ext>
            </a:extLst>
          </p:cNvPr>
          <p:cNvSpPr/>
          <p:nvPr/>
        </p:nvSpPr>
        <p:spPr>
          <a:xfrm>
            <a:off x="230777" y="6199355"/>
            <a:ext cx="11730446"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Kamat</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Ashish M., Neal Shore, Noah Hahn,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Shaheen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Alanee</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Hiroyuki Nishiyama, Shahrokh Shariat,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Kijoeng</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Nam, Ekta Kapadia, Tara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Frenkl</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and Gary Steinberg. “KEYNOTE-676: Phase III Study of BCG and Pembrolizumab for Persistent/Recurrent High-Risk NMIBC.” </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Future Oncology (London, England)</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16, no. 10 (April 2020): 507–16.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https://doi.org/10.2217/fon-2019-0817</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cxnSp>
        <p:nvCxnSpPr>
          <p:cNvPr id="9" name="Straight Connector 8">
            <a:extLst>
              <a:ext uri="{FF2B5EF4-FFF2-40B4-BE49-F238E27FC236}">
                <a16:creationId xmlns:a16="http://schemas.microsoft.com/office/drawing/2014/main" id="{3150A41E-D3AB-41A7-AC66-BAA656EC8FFF}"/>
              </a:ext>
            </a:extLst>
          </p:cNvPr>
          <p:cNvCxnSpPr/>
          <p:nvPr/>
        </p:nvCxnSpPr>
        <p:spPr>
          <a:xfrm>
            <a:off x="0" y="6137888"/>
            <a:ext cx="8771138" cy="0"/>
          </a:xfrm>
          <a:prstGeom prst="line">
            <a:avLst/>
          </a:prstGeom>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63BE8D33-D14C-4ED3-A905-B5D55159AB9E}"/>
              </a:ext>
            </a:extLst>
          </p:cNvPr>
          <p:cNvPicPr>
            <a:picLocks noChangeAspect="1"/>
          </p:cNvPicPr>
          <p:nvPr/>
        </p:nvPicPr>
        <p:blipFill>
          <a:blip r:embed="rId3"/>
          <a:stretch>
            <a:fillRect/>
          </a:stretch>
        </p:blipFill>
        <p:spPr>
          <a:xfrm>
            <a:off x="788125" y="55026"/>
            <a:ext cx="10615749" cy="1967228"/>
          </a:xfrm>
          <a:prstGeom prst="rect">
            <a:avLst/>
          </a:prstGeom>
        </p:spPr>
      </p:pic>
      <p:pic>
        <p:nvPicPr>
          <p:cNvPr id="6" name="Picture 5">
            <a:extLst>
              <a:ext uri="{FF2B5EF4-FFF2-40B4-BE49-F238E27FC236}">
                <a16:creationId xmlns:a16="http://schemas.microsoft.com/office/drawing/2014/main" id="{9307A0A7-51C6-4FD1-9291-21D4DEA91E6D}"/>
              </a:ext>
            </a:extLst>
          </p:cNvPr>
          <p:cNvPicPr>
            <a:picLocks noChangeAspect="1"/>
          </p:cNvPicPr>
          <p:nvPr/>
        </p:nvPicPr>
        <p:blipFill>
          <a:blip r:embed="rId4"/>
          <a:stretch>
            <a:fillRect/>
          </a:stretch>
        </p:blipFill>
        <p:spPr>
          <a:xfrm>
            <a:off x="1227908" y="2124540"/>
            <a:ext cx="9039497" cy="3930216"/>
          </a:xfrm>
          <a:prstGeom prst="rect">
            <a:avLst/>
          </a:prstGeom>
        </p:spPr>
      </p:pic>
    </p:spTree>
    <p:extLst>
      <p:ext uri="{BB962C8B-B14F-4D97-AF65-F5344CB8AC3E}">
        <p14:creationId xmlns:p14="http://schemas.microsoft.com/office/powerpoint/2010/main" val="33624421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F4BBC0F6-0620-42E1-9A4B-5AB13C18D86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925" t="28898" b="14609"/>
          <a:stretch/>
        </p:blipFill>
        <p:spPr bwMode="auto">
          <a:xfrm>
            <a:off x="332228" y="1426447"/>
            <a:ext cx="11730445" cy="3920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a:extLst>
              <a:ext uri="{FF2B5EF4-FFF2-40B4-BE49-F238E27FC236}">
                <a16:creationId xmlns:a16="http://schemas.microsoft.com/office/drawing/2014/main" id="{D5A6E2CF-CE0C-4D31-9B47-DE6595EF69D2}"/>
              </a:ext>
            </a:extLst>
          </p:cNvPr>
          <p:cNvSpPr/>
          <p:nvPr/>
        </p:nvSpPr>
        <p:spPr>
          <a:xfrm>
            <a:off x="230777" y="6199355"/>
            <a:ext cx="11730446"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Bajorin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Dean F., J. Alfred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Witjes</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Jürgen E.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Gschwend</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Michael Schenker,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Begoña</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P. Valderrama, Yoshihiko Tomita, Aristotelis Bamias, et al. “Adjuvant Nivolumab versus Placebo in Muscle-Invasive Urothelial Carcinoma.” </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New England Journal of Medicine</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384, no. 22 (June 3, 2021): 2102–14.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https://doi.org/10.1056/NEJMoa2034442</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cxnSp>
        <p:nvCxnSpPr>
          <p:cNvPr id="9" name="Straight Connector 8">
            <a:extLst>
              <a:ext uri="{FF2B5EF4-FFF2-40B4-BE49-F238E27FC236}">
                <a16:creationId xmlns:a16="http://schemas.microsoft.com/office/drawing/2014/main" id="{3150A41E-D3AB-41A7-AC66-BAA656EC8FFF}"/>
              </a:ext>
            </a:extLst>
          </p:cNvPr>
          <p:cNvCxnSpPr/>
          <p:nvPr/>
        </p:nvCxnSpPr>
        <p:spPr>
          <a:xfrm>
            <a:off x="0" y="6137888"/>
            <a:ext cx="8771138"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EE10099C-9FCF-419F-B1FE-E80DB734AFD3}"/>
              </a:ext>
            </a:extLst>
          </p:cNvPr>
          <p:cNvSpPr txBox="1">
            <a:spLocks/>
          </p:cNvSpPr>
          <p:nvPr/>
        </p:nvSpPr>
        <p:spPr>
          <a:xfrm>
            <a:off x="332229" y="234970"/>
            <a:ext cx="7679871" cy="586997"/>
          </a:xfrm>
          <a:prstGeom prst="rect">
            <a:avLst/>
          </a:prstGeom>
        </p:spPr>
        <p:txBody>
          <a:bodyPr/>
          <a:lstStyle>
            <a:lvl1pPr algn="l" defTabSz="914400" rtl="0" eaLnBrk="1" latinLnBrk="0" hangingPunct="1">
              <a:lnSpc>
                <a:spcPct val="90000"/>
              </a:lnSpc>
              <a:spcBef>
                <a:spcPct val="0"/>
              </a:spcBef>
              <a:buNone/>
              <a:defRPr sz="2800" b="0" i="0" kern="1200">
                <a:solidFill>
                  <a:srgbClr val="007CBA"/>
                </a:solidFill>
                <a:latin typeface="+mj-lt"/>
                <a:ea typeface="Georgia" charset="0"/>
                <a:cs typeface="Georgia"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err="1">
                <a:ln>
                  <a:noFill/>
                </a:ln>
                <a:solidFill>
                  <a:srgbClr val="007CBA"/>
                </a:solidFill>
                <a:effectLst/>
                <a:uLnTx/>
                <a:uFillTx/>
                <a:latin typeface="Calibri Light" panose="020F0302020204030204"/>
              </a:rPr>
              <a:t>CheckMate</a:t>
            </a:r>
            <a:r>
              <a:rPr kumimoji="0" lang="en-US" sz="2800" b="1" i="0" u="none" strike="noStrike" kern="1200" cap="none" spc="0" normalizeH="0" baseline="0" noProof="0" dirty="0">
                <a:ln>
                  <a:noFill/>
                </a:ln>
                <a:solidFill>
                  <a:srgbClr val="007CBA"/>
                </a:solidFill>
                <a:effectLst/>
                <a:uLnTx/>
                <a:uFillTx/>
                <a:latin typeface="Calibri Light" panose="020F0302020204030204"/>
              </a:rPr>
              <a:t> 274: Adjuvant Nivolumab</a:t>
            </a:r>
          </a:p>
        </p:txBody>
      </p:sp>
    </p:spTree>
    <p:extLst>
      <p:ext uri="{BB962C8B-B14F-4D97-AF65-F5344CB8AC3E}">
        <p14:creationId xmlns:p14="http://schemas.microsoft.com/office/powerpoint/2010/main" val="18884914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5A6E2CF-CE0C-4D31-9B47-DE6595EF69D2}"/>
              </a:ext>
            </a:extLst>
          </p:cNvPr>
          <p:cNvSpPr/>
          <p:nvPr/>
        </p:nvSpPr>
        <p:spPr>
          <a:xfrm>
            <a:off x="230777" y="6199355"/>
            <a:ext cx="11730446"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Bajorin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Dean F., J. Alfred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Witjes</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Jürgen E.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Gschwend</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Michael Schenker,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Begoña</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P. Valderrama, Yoshihiko Tomita, Aristotelis Bamias, et al. “Adjuvant Nivolumab versus Placebo in Muscle-Invasive Urothelial Carcinoma.” </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New England Journal of Medicine</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384, no. 22 (June 3, 2021): 2102–14.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https://doi.org/10.1056/NEJMoa2034442</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cxnSp>
        <p:nvCxnSpPr>
          <p:cNvPr id="9" name="Straight Connector 8">
            <a:extLst>
              <a:ext uri="{FF2B5EF4-FFF2-40B4-BE49-F238E27FC236}">
                <a16:creationId xmlns:a16="http://schemas.microsoft.com/office/drawing/2014/main" id="{3150A41E-D3AB-41A7-AC66-BAA656EC8FFF}"/>
              </a:ext>
            </a:extLst>
          </p:cNvPr>
          <p:cNvCxnSpPr/>
          <p:nvPr/>
        </p:nvCxnSpPr>
        <p:spPr>
          <a:xfrm>
            <a:off x="0" y="6137888"/>
            <a:ext cx="8771138"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EE10099C-9FCF-419F-B1FE-E80DB734AFD3}"/>
              </a:ext>
            </a:extLst>
          </p:cNvPr>
          <p:cNvSpPr txBox="1">
            <a:spLocks/>
          </p:cNvSpPr>
          <p:nvPr/>
        </p:nvSpPr>
        <p:spPr>
          <a:xfrm>
            <a:off x="332229" y="452199"/>
            <a:ext cx="7679871" cy="586997"/>
          </a:xfrm>
          <a:prstGeom prst="rect">
            <a:avLst/>
          </a:prstGeom>
        </p:spPr>
        <p:txBody>
          <a:bodyPr/>
          <a:lstStyle>
            <a:lvl1pPr algn="l" defTabSz="914400" rtl="0" eaLnBrk="1" latinLnBrk="0" hangingPunct="1">
              <a:lnSpc>
                <a:spcPct val="90000"/>
              </a:lnSpc>
              <a:spcBef>
                <a:spcPct val="0"/>
              </a:spcBef>
              <a:buNone/>
              <a:defRPr sz="2800" b="0" i="0" kern="1200">
                <a:solidFill>
                  <a:srgbClr val="007CBA"/>
                </a:solidFill>
                <a:latin typeface="+mj-lt"/>
                <a:ea typeface="Georgia" charset="0"/>
                <a:cs typeface="Georgia"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err="1">
                <a:ln>
                  <a:noFill/>
                </a:ln>
                <a:solidFill>
                  <a:srgbClr val="007CBA"/>
                </a:solidFill>
                <a:effectLst/>
                <a:uLnTx/>
                <a:uFillTx/>
                <a:latin typeface="Calibri Light" panose="020F0302020204030204"/>
              </a:rPr>
              <a:t>CheckMate</a:t>
            </a:r>
            <a:r>
              <a:rPr kumimoji="0" lang="en-US" sz="2800" b="1" i="0" u="none" strike="noStrike" kern="1200" cap="none" spc="0" normalizeH="0" baseline="0" noProof="0" dirty="0">
                <a:ln>
                  <a:noFill/>
                </a:ln>
                <a:solidFill>
                  <a:srgbClr val="007CBA"/>
                </a:solidFill>
                <a:effectLst/>
                <a:uLnTx/>
                <a:uFillTx/>
                <a:latin typeface="Calibri Light" panose="020F0302020204030204"/>
              </a:rPr>
              <a:t> 274: Adjuvant Nivolumab</a:t>
            </a:r>
          </a:p>
        </p:txBody>
      </p:sp>
      <p:pic>
        <p:nvPicPr>
          <p:cNvPr id="2" name="Picture 1">
            <a:extLst>
              <a:ext uri="{FF2B5EF4-FFF2-40B4-BE49-F238E27FC236}">
                <a16:creationId xmlns:a16="http://schemas.microsoft.com/office/drawing/2014/main" id="{994415CE-036C-4591-92F7-E4CC8943EF2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679268" y="1100662"/>
            <a:ext cx="5111931" cy="4903846"/>
          </a:xfrm>
          <a:prstGeom prst="rect">
            <a:avLst/>
          </a:prstGeom>
        </p:spPr>
      </p:pic>
      <p:pic>
        <p:nvPicPr>
          <p:cNvPr id="3" name="Picture 2">
            <a:extLst>
              <a:ext uri="{FF2B5EF4-FFF2-40B4-BE49-F238E27FC236}">
                <a16:creationId xmlns:a16="http://schemas.microsoft.com/office/drawing/2014/main" id="{760E1B74-A0BB-4B92-89C3-2D640EEC5FF7}"/>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6035039" y="1039196"/>
            <a:ext cx="5995828" cy="4908709"/>
          </a:xfrm>
          <a:prstGeom prst="rect">
            <a:avLst/>
          </a:prstGeom>
        </p:spPr>
      </p:pic>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7907BB55-442E-4457-B5D6-3EB23B537A3D}"/>
                  </a:ext>
                </a:extLst>
              </p14:cNvPr>
              <p14:cNvContentPartPr/>
              <p14:nvPr/>
            </p14:nvContentPartPr>
            <p14:xfrm>
              <a:off x="853011" y="5031909"/>
              <a:ext cx="556920" cy="20880"/>
            </p14:xfrm>
          </p:contentPart>
        </mc:Choice>
        <mc:Fallback xmlns="">
          <p:pic>
            <p:nvPicPr>
              <p:cNvPr id="4" name="Ink 3">
                <a:extLst>
                  <a:ext uri="{FF2B5EF4-FFF2-40B4-BE49-F238E27FC236}">
                    <a16:creationId xmlns:a16="http://schemas.microsoft.com/office/drawing/2014/main" id="{7907BB55-442E-4457-B5D6-3EB23B537A3D}"/>
                  </a:ext>
                </a:extLst>
              </p:cNvPr>
              <p:cNvPicPr/>
              <p:nvPr/>
            </p:nvPicPr>
            <p:blipFill>
              <a:blip r:embed="rId8"/>
              <a:stretch>
                <a:fillRect/>
              </a:stretch>
            </p:blipFill>
            <p:spPr>
              <a:xfrm>
                <a:off x="799371" y="4924269"/>
                <a:ext cx="664560" cy="2365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a16="http://schemas.microsoft.com/office/drawing/2014/main" id="{66030BFA-5BC9-46B1-AECB-DC3259AE4BAE}"/>
                  </a:ext>
                </a:extLst>
              </p14:cNvPr>
              <p14:cNvContentPartPr/>
              <p14:nvPr/>
            </p14:nvContentPartPr>
            <p14:xfrm>
              <a:off x="4066371" y="5015349"/>
              <a:ext cx="1627560" cy="54000"/>
            </p14:xfrm>
          </p:contentPart>
        </mc:Choice>
        <mc:Fallback xmlns="">
          <p:pic>
            <p:nvPicPr>
              <p:cNvPr id="7" name="Ink 6">
                <a:extLst>
                  <a:ext uri="{FF2B5EF4-FFF2-40B4-BE49-F238E27FC236}">
                    <a16:creationId xmlns:a16="http://schemas.microsoft.com/office/drawing/2014/main" id="{66030BFA-5BC9-46B1-AECB-DC3259AE4BAE}"/>
                  </a:ext>
                </a:extLst>
              </p:cNvPr>
              <p:cNvPicPr/>
              <p:nvPr/>
            </p:nvPicPr>
            <p:blipFill>
              <a:blip r:embed="rId10"/>
              <a:stretch>
                <a:fillRect/>
              </a:stretch>
            </p:blipFill>
            <p:spPr>
              <a:xfrm>
                <a:off x="4012731" y="4907349"/>
                <a:ext cx="1735200" cy="2696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 name="Ink 9">
                <a:extLst>
                  <a:ext uri="{FF2B5EF4-FFF2-40B4-BE49-F238E27FC236}">
                    <a16:creationId xmlns:a16="http://schemas.microsoft.com/office/drawing/2014/main" id="{663D34E6-1F95-46F7-BF2B-E25C28323B10}"/>
                  </a:ext>
                </a:extLst>
              </p14:cNvPr>
              <p14:cNvContentPartPr/>
              <p14:nvPr/>
            </p14:nvContentPartPr>
            <p14:xfrm>
              <a:off x="757251" y="5171589"/>
              <a:ext cx="679320" cy="18720"/>
            </p14:xfrm>
          </p:contentPart>
        </mc:Choice>
        <mc:Fallback xmlns="">
          <p:pic>
            <p:nvPicPr>
              <p:cNvPr id="10" name="Ink 9">
                <a:extLst>
                  <a:ext uri="{FF2B5EF4-FFF2-40B4-BE49-F238E27FC236}">
                    <a16:creationId xmlns:a16="http://schemas.microsoft.com/office/drawing/2014/main" id="{663D34E6-1F95-46F7-BF2B-E25C28323B10}"/>
                  </a:ext>
                </a:extLst>
              </p:cNvPr>
              <p:cNvPicPr/>
              <p:nvPr/>
            </p:nvPicPr>
            <p:blipFill>
              <a:blip r:embed="rId12"/>
              <a:stretch>
                <a:fillRect/>
              </a:stretch>
            </p:blipFill>
            <p:spPr>
              <a:xfrm>
                <a:off x="703251" y="5063949"/>
                <a:ext cx="786960" cy="2343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1" name="Ink 10">
                <a:extLst>
                  <a:ext uri="{FF2B5EF4-FFF2-40B4-BE49-F238E27FC236}">
                    <a16:creationId xmlns:a16="http://schemas.microsoft.com/office/drawing/2014/main" id="{2C93D025-A582-48B4-95F9-97C6174580A2}"/>
                  </a:ext>
                </a:extLst>
              </p14:cNvPr>
              <p14:cNvContentPartPr/>
              <p14:nvPr/>
            </p14:nvContentPartPr>
            <p14:xfrm>
              <a:off x="4057731" y="5181309"/>
              <a:ext cx="1541520" cy="27000"/>
            </p14:xfrm>
          </p:contentPart>
        </mc:Choice>
        <mc:Fallback xmlns="">
          <p:pic>
            <p:nvPicPr>
              <p:cNvPr id="11" name="Ink 10">
                <a:extLst>
                  <a:ext uri="{FF2B5EF4-FFF2-40B4-BE49-F238E27FC236}">
                    <a16:creationId xmlns:a16="http://schemas.microsoft.com/office/drawing/2014/main" id="{2C93D025-A582-48B4-95F9-97C6174580A2}"/>
                  </a:ext>
                </a:extLst>
              </p:cNvPr>
              <p:cNvPicPr/>
              <p:nvPr/>
            </p:nvPicPr>
            <p:blipFill>
              <a:blip r:embed="rId14"/>
              <a:stretch>
                <a:fillRect/>
              </a:stretch>
            </p:blipFill>
            <p:spPr>
              <a:xfrm>
                <a:off x="4004091" y="5073309"/>
                <a:ext cx="1649160" cy="2426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2" name="Ink 11">
                <a:extLst>
                  <a:ext uri="{FF2B5EF4-FFF2-40B4-BE49-F238E27FC236}">
                    <a16:creationId xmlns:a16="http://schemas.microsoft.com/office/drawing/2014/main" id="{205BFFB0-7CFA-4500-ABEB-126FDC7B449F}"/>
                  </a:ext>
                </a:extLst>
              </p14:cNvPr>
              <p14:cNvContentPartPr/>
              <p14:nvPr/>
            </p14:nvContentPartPr>
            <p14:xfrm>
              <a:off x="652851" y="5850549"/>
              <a:ext cx="2219760" cy="62640"/>
            </p14:xfrm>
          </p:contentPart>
        </mc:Choice>
        <mc:Fallback xmlns="">
          <p:pic>
            <p:nvPicPr>
              <p:cNvPr id="12" name="Ink 11">
                <a:extLst>
                  <a:ext uri="{FF2B5EF4-FFF2-40B4-BE49-F238E27FC236}">
                    <a16:creationId xmlns:a16="http://schemas.microsoft.com/office/drawing/2014/main" id="{205BFFB0-7CFA-4500-ABEB-126FDC7B449F}"/>
                  </a:ext>
                </a:extLst>
              </p:cNvPr>
              <p:cNvPicPr/>
              <p:nvPr/>
            </p:nvPicPr>
            <p:blipFill>
              <a:blip r:embed="rId16"/>
              <a:stretch>
                <a:fillRect/>
              </a:stretch>
            </p:blipFill>
            <p:spPr>
              <a:xfrm>
                <a:off x="599211" y="5742909"/>
                <a:ext cx="2327400" cy="2782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3" name="Ink 12">
                <a:extLst>
                  <a:ext uri="{FF2B5EF4-FFF2-40B4-BE49-F238E27FC236}">
                    <a16:creationId xmlns:a16="http://schemas.microsoft.com/office/drawing/2014/main" id="{EB7BC737-FA39-4465-8DA5-F98C5E0E8D96}"/>
                  </a:ext>
                </a:extLst>
              </p14:cNvPr>
              <p14:cNvContentPartPr/>
              <p14:nvPr/>
            </p14:nvContentPartPr>
            <p14:xfrm>
              <a:off x="4084011" y="5886549"/>
              <a:ext cx="541800" cy="360"/>
            </p14:xfrm>
          </p:contentPart>
        </mc:Choice>
        <mc:Fallback xmlns="">
          <p:pic>
            <p:nvPicPr>
              <p:cNvPr id="13" name="Ink 12">
                <a:extLst>
                  <a:ext uri="{FF2B5EF4-FFF2-40B4-BE49-F238E27FC236}">
                    <a16:creationId xmlns:a16="http://schemas.microsoft.com/office/drawing/2014/main" id="{EB7BC737-FA39-4465-8DA5-F98C5E0E8D96}"/>
                  </a:ext>
                </a:extLst>
              </p:cNvPr>
              <p:cNvPicPr/>
              <p:nvPr/>
            </p:nvPicPr>
            <p:blipFill>
              <a:blip r:embed="rId18"/>
              <a:stretch>
                <a:fillRect/>
              </a:stretch>
            </p:blipFill>
            <p:spPr>
              <a:xfrm>
                <a:off x="4030011" y="5778549"/>
                <a:ext cx="64944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4" name="Ink 13">
                <a:extLst>
                  <a:ext uri="{FF2B5EF4-FFF2-40B4-BE49-F238E27FC236}">
                    <a16:creationId xmlns:a16="http://schemas.microsoft.com/office/drawing/2014/main" id="{730463F0-F93E-44B7-9F9D-569B0578341E}"/>
                  </a:ext>
                </a:extLst>
              </p14:cNvPr>
              <p14:cNvContentPartPr/>
              <p14:nvPr/>
            </p14:nvContentPartPr>
            <p14:xfrm>
              <a:off x="5251131" y="5860629"/>
              <a:ext cx="389520" cy="44640"/>
            </p14:xfrm>
          </p:contentPart>
        </mc:Choice>
        <mc:Fallback xmlns="">
          <p:pic>
            <p:nvPicPr>
              <p:cNvPr id="14" name="Ink 13">
                <a:extLst>
                  <a:ext uri="{FF2B5EF4-FFF2-40B4-BE49-F238E27FC236}">
                    <a16:creationId xmlns:a16="http://schemas.microsoft.com/office/drawing/2014/main" id="{730463F0-F93E-44B7-9F9D-569B0578341E}"/>
                  </a:ext>
                </a:extLst>
              </p:cNvPr>
              <p:cNvPicPr/>
              <p:nvPr/>
            </p:nvPicPr>
            <p:blipFill>
              <a:blip r:embed="rId20"/>
              <a:stretch>
                <a:fillRect/>
              </a:stretch>
            </p:blipFill>
            <p:spPr>
              <a:xfrm>
                <a:off x="5197131" y="5752629"/>
                <a:ext cx="497160" cy="26028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5" name="Ink 14">
                <a:extLst>
                  <a:ext uri="{FF2B5EF4-FFF2-40B4-BE49-F238E27FC236}">
                    <a16:creationId xmlns:a16="http://schemas.microsoft.com/office/drawing/2014/main" id="{7C829CDD-E2A8-42B5-9282-5FE0A32A5B09}"/>
                  </a:ext>
                </a:extLst>
              </p14:cNvPr>
              <p14:cNvContentPartPr/>
              <p14:nvPr/>
            </p14:nvContentPartPr>
            <p14:xfrm>
              <a:off x="6034851" y="3657069"/>
              <a:ext cx="1981440" cy="30240"/>
            </p14:xfrm>
          </p:contentPart>
        </mc:Choice>
        <mc:Fallback xmlns="">
          <p:pic>
            <p:nvPicPr>
              <p:cNvPr id="15" name="Ink 14">
                <a:extLst>
                  <a:ext uri="{FF2B5EF4-FFF2-40B4-BE49-F238E27FC236}">
                    <a16:creationId xmlns:a16="http://schemas.microsoft.com/office/drawing/2014/main" id="{7C829CDD-E2A8-42B5-9282-5FE0A32A5B09}"/>
                  </a:ext>
                </a:extLst>
              </p:cNvPr>
              <p:cNvPicPr/>
              <p:nvPr/>
            </p:nvPicPr>
            <p:blipFill>
              <a:blip r:embed="rId22"/>
              <a:stretch>
                <a:fillRect/>
              </a:stretch>
            </p:blipFill>
            <p:spPr>
              <a:xfrm>
                <a:off x="5980851" y="3549429"/>
                <a:ext cx="2089080" cy="245880"/>
              </a:xfrm>
              <a:prstGeom prst="rect">
                <a:avLst/>
              </a:prstGeom>
            </p:spPr>
          </p:pic>
        </mc:Fallback>
      </mc:AlternateContent>
    </p:spTree>
    <p:extLst>
      <p:ext uri="{BB962C8B-B14F-4D97-AF65-F5344CB8AC3E}">
        <p14:creationId xmlns:p14="http://schemas.microsoft.com/office/powerpoint/2010/main" val="34672641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5A6E2CF-CE0C-4D31-9B47-DE6595EF69D2}"/>
              </a:ext>
            </a:extLst>
          </p:cNvPr>
          <p:cNvSpPr/>
          <p:nvPr/>
        </p:nvSpPr>
        <p:spPr>
          <a:xfrm>
            <a:off x="230777" y="6199355"/>
            <a:ext cx="11730446"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Bajorin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Dean F., J. Alfred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Witjes</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Jürgen E.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Gschwend</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Michael Schenker,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Begoña</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P. Valderrama, Yoshihiko Tomita, Aristotelis Bamias, et al. “Adjuvant Nivolumab versus Placebo in Muscle-Invasive Urothelial Carcinoma.” </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New England Journal of Medicine</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384, no. 22 (June 3, 2021): 2102–14.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https://doi.org/10.1056/NEJMoa2034442</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cxnSp>
        <p:nvCxnSpPr>
          <p:cNvPr id="9" name="Straight Connector 8">
            <a:extLst>
              <a:ext uri="{FF2B5EF4-FFF2-40B4-BE49-F238E27FC236}">
                <a16:creationId xmlns:a16="http://schemas.microsoft.com/office/drawing/2014/main" id="{3150A41E-D3AB-41A7-AC66-BAA656EC8FFF}"/>
              </a:ext>
            </a:extLst>
          </p:cNvPr>
          <p:cNvCxnSpPr/>
          <p:nvPr/>
        </p:nvCxnSpPr>
        <p:spPr>
          <a:xfrm>
            <a:off x="0" y="6137888"/>
            <a:ext cx="8771138"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EE10099C-9FCF-419F-B1FE-E80DB734AFD3}"/>
              </a:ext>
            </a:extLst>
          </p:cNvPr>
          <p:cNvSpPr txBox="1">
            <a:spLocks/>
          </p:cNvSpPr>
          <p:nvPr/>
        </p:nvSpPr>
        <p:spPr>
          <a:xfrm>
            <a:off x="332229" y="452199"/>
            <a:ext cx="7679871" cy="586997"/>
          </a:xfrm>
          <a:prstGeom prst="rect">
            <a:avLst/>
          </a:prstGeom>
        </p:spPr>
        <p:txBody>
          <a:bodyPr/>
          <a:lstStyle>
            <a:lvl1pPr algn="l" defTabSz="914400" rtl="0" eaLnBrk="1" latinLnBrk="0" hangingPunct="1">
              <a:lnSpc>
                <a:spcPct val="90000"/>
              </a:lnSpc>
              <a:spcBef>
                <a:spcPct val="0"/>
              </a:spcBef>
              <a:buNone/>
              <a:defRPr sz="2800" b="0" i="0" kern="1200">
                <a:solidFill>
                  <a:srgbClr val="007CBA"/>
                </a:solidFill>
                <a:latin typeface="+mj-lt"/>
                <a:ea typeface="Georgia" charset="0"/>
                <a:cs typeface="Georgia"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err="1">
                <a:ln>
                  <a:noFill/>
                </a:ln>
                <a:solidFill>
                  <a:srgbClr val="007CBA"/>
                </a:solidFill>
                <a:effectLst/>
                <a:uLnTx/>
                <a:uFillTx/>
                <a:latin typeface="Calibri Light" panose="020F0302020204030204"/>
              </a:rPr>
              <a:t>CheckMate</a:t>
            </a:r>
            <a:r>
              <a:rPr kumimoji="0" lang="en-US" sz="2800" b="1" i="0" u="none" strike="noStrike" kern="1200" cap="none" spc="0" normalizeH="0" baseline="0" noProof="0" dirty="0">
                <a:ln>
                  <a:noFill/>
                </a:ln>
                <a:solidFill>
                  <a:srgbClr val="007CBA"/>
                </a:solidFill>
                <a:effectLst/>
                <a:uLnTx/>
                <a:uFillTx/>
                <a:latin typeface="Calibri Light" panose="020F0302020204030204"/>
              </a:rPr>
              <a:t> 274: Adjuvant Nivolumab</a:t>
            </a:r>
          </a:p>
        </p:txBody>
      </p:sp>
      <p:pic>
        <p:nvPicPr>
          <p:cNvPr id="4" name="Picture 3">
            <a:extLst>
              <a:ext uri="{FF2B5EF4-FFF2-40B4-BE49-F238E27FC236}">
                <a16:creationId xmlns:a16="http://schemas.microsoft.com/office/drawing/2014/main" id="{90E961E4-AE9F-4484-AB1F-39020181D249}"/>
              </a:ext>
            </a:extLst>
          </p:cNvPr>
          <p:cNvPicPr>
            <a:picLocks noChangeAspect="1"/>
          </p:cNvPicPr>
          <p:nvPr/>
        </p:nvPicPr>
        <p:blipFill>
          <a:blip r:embed="rId3"/>
          <a:stretch>
            <a:fillRect/>
          </a:stretch>
        </p:blipFill>
        <p:spPr>
          <a:xfrm>
            <a:off x="1991152" y="1003692"/>
            <a:ext cx="7527508" cy="5072730"/>
          </a:xfrm>
          <a:prstGeom prst="rect">
            <a:avLst/>
          </a:prstGeom>
        </p:spPr>
      </p:pic>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B4D37D45-1B78-4416-B73D-A5CF7BB913A0}"/>
                  </a:ext>
                </a:extLst>
              </p14:cNvPr>
              <p14:cNvContentPartPr/>
              <p14:nvPr/>
            </p14:nvContentPartPr>
            <p14:xfrm>
              <a:off x="2020131" y="5271309"/>
              <a:ext cx="871920" cy="40680"/>
            </p14:xfrm>
          </p:contentPart>
        </mc:Choice>
        <mc:Fallback xmlns="">
          <p:pic>
            <p:nvPicPr>
              <p:cNvPr id="7" name="Ink 6">
                <a:extLst>
                  <a:ext uri="{FF2B5EF4-FFF2-40B4-BE49-F238E27FC236}">
                    <a16:creationId xmlns:a16="http://schemas.microsoft.com/office/drawing/2014/main" id="{B4D37D45-1B78-4416-B73D-A5CF7BB913A0}"/>
                  </a:ext>
                </a:extLst>
              </p:cNvPr>
              <p:cNvPicPr/>
              <p:nvPr/>
            </p:nvPicPr>
            <p:blipFill>
              <a:blip r:embed="rId5"/>
              <a:stretch>
                <a:fillRect/>
              </a:stretch>
            </p:blipFill>
            <p:spPr>
              <a:xfrm>
                <a:off x="1966491" y="5163669"/>
                <a:ext cx="979560" cy="2563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0" name="Ink 9">
                <a:extLst>
                  <a:ext uri="{FF2B5EF4-FFF2-40B4-BE49-F238E27FC236}">
                    <a16:creationId xmlns:a16="http://schemas.microsoft.com/office/drawing/2014/main" id="{A86F664C-FD60-488C-AA11-3D37F8101EFF}"/>
                  </a:ext>
                </a:extLst>
              </p14:cNvPr>
              <p14:cNvContentPartPr/>
              <p14:nvPr/>
            </p14:nvContentPartPr>
            <p14:xfrm>
              <a:off x="2124531" y="5416389"/>
              <a:ext cx="597240" cy="23040"/>
            </p14:xfrm>
          </p:contentPart>
        </mc:Choice>
        <mc:Fallback xmlns="">
          <p:pic>
            <p:nvPicPr>
              <p:cNvPr id="10" name="Ink 9">
                <a:extLst>
                  <a:ext uri="{FF2B5EF4-FFF2-40B4-BE49-F238E27FC236}">
                    <a16:creationId xmlns:a16="http://schemas.microsoft.com/office/drawing/2014/main" id="{A86F664C-FD60-488C-AA11-3D37F8101EFF}"/>
                  </a:ext>
                </a:extLst>
              </p:cNvPr>
              <p:cNvPicPr/>
              <p:nvPr/>
            </p:nvPicPr>
            <p:blipFill>
              <a:blip r:embed="rId7"/>
              <a:stretch>
                <a:fillRect/>
              </a:stretch>
            </p:blipFill>
            <p:spPr>
              <a:xfrm>
                <a:off x="2070531" y="5308749"/>
                <a:ext cx="704880" cy="2386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1" name="Ink 10">
                <a:extLst>
                  <a:ext uri="{FF2B5EF4-FFF2-40B4-BE49-F238E27FC236}">
                    <a16:creationId xmlns:a16="http://schemas.microsoft.com/office/drawing/2014/main" id="{C2354C74-3C53-4C9D-8F2F-526312E05684}"/>
                  </a:ext>
                </a:extLst>
              </p14:cNvPr>
              <p14:cNvContentPartPr/>
              <p14:nvPr/>
            </p14:nvContentPartPr>
            <p14:xfrm>
              <a:off x="2176731" y="5529789"/>
              <a:ext cx="644040" cy="360"/>
            </p14:xfrm>
          </p:contentPart>
        </mc:Choice>
        <mc:Fallback xmlns="">
          <p:pic>
            <p:nvPicPr>
              <p:cNvPr id="11" name="Ink 10">
                <a:extLst>
                  <a:ext uri="{FF2B5EF4-FFF2-40B4-BE49-F238E27FC236}">
                    <a16:creationId xmlns:a16="http://schemas.microsoft.com/office/drawing/2014/main" id="{C2354C74-3C53-4C9D-8F2F-526312E05684}"/>
                  </a:ext>
                </a:extLst>
              </p:cNvPr>
              <p:cNvPicPr/>
              <p:nvPr/>
            </p:nvPicPr>
            <p:blipFill>
              <a:blip r:embed="rId9"/>
              <a:stretch>
                <a:fillRect/>
              </a:stretch>
            </p:blipFill>
            <p:spPr>
              <a:xfrm>
                <a:off x="2123091" y="5421789"/>
                <a:ext cx="75168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2" name="Ink 11">
                <a:extLst>
                  <a:ext uri="{FF2B5EF4-FFF2-40B4-BE49-F238E27FC236}">
                    <a16:creationId xmlns:a16="http://schemas.microsoft.com/office/drawing/2014/main" id="{E266A693-60F7-471F-9C4B-EB14C1DFE74D}"/>
                  </a:ext>
                </a:extLst>
              </p14:cNvPr>
              <p14:cNvContentPartPr/>
              <p14:nvPr/>
            </p14:nvContentPartPr>
            <p14:xfrm>
              <a:off x="2133531" y="5625189"/>
              <a:ext cx="619560" cy="18000"/>
            </p14:xfrm>
          </p:contentPart>
        </mc:Choice>
        <mc:Fallback xmlns="">
          <p:pic>
            <p:nvPicPr>
              <p:cNvPr id="12" name="Ink 11">
                <a:extLst>
                  <a:ext uri="{FF2B5EF4-FFF2-40B4-BE49-F238E27FC236}">
                    <a16:creationId xmlns:a16="http://schemas.microsoft.com/office/drawing/2014/main" id="{E266A693-60F7-471F-9C4B-EB14C1DFE74D}"/>
                  </a:ext>
                </a:extLst>
              </p:cNvPr>
              <p:cNvPicPr/>
              <p:nvPr/>
            </p:nvPicPr>
            <p:blipFill>
              <a:blip r:embed="rId11"/>
              <a:stretch>
                <a:fillRect/>
              </a:stretch>
            </p:blipFill>
            <p:spPr>
              <a:xfrm>
                <a:off x="2079531" y="5517549"/>
                <a:ext cx="727200" cy="2336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3" name="Ink 12">
                <a:extLst>
                  <a:ext uri="{FF2B5EF4-FFF2-40B4-BE49-F238E27FC236}">
                    <a16:creationId xmlns:a16="http://schemas.microsoft.com/office/drawing/2014/main" id="{316B4815-1F3E-460B-B490-12746A4D178C}"/>
                  </a:ext>
                </a:extLst>
              </p14:cNvPr>
              <p14:cNvContentPartPr/>
              <p14:nvPr/>
            </p14:nvContentPartPr>
            <p14:xfrm>
              <a:off x="7001451" y="5423589"/>
              <a:ext cx="654480" cy="36720"/>
            </p14:xfrm>
          </p:contentPart>
        </mc:Choice>
        <mc:Fallback xmlns="">
          <p:pic>
            <p:nvPicPr>
              <p:cNvPr id="13" name="Ink 12">
                <a:extLst>
                  <a:ext uri="{FF2B5EF4-FFF2-40B4-BE49-F238E27FC236}">
                    <a16:creationId xmlns:a16="http://schemas.microsoft.com/office/drawing/2014/main" id="{316B4815-1F3E-460B-B490-12746A4D178C}"/>
                  </a:ext>
                </a:extLst>
              </p:cNvPr>
              <p:cNvPicPr/>
              <p:nvPr/>
            </p:nvPicPr>
            <p:blipFill>
              <a:blip r:embed="rId13"/>
              <a:stretch>
                <a:fillRect/>
              </a:stretch>
            </p:blipFill>
            <p:spPr>
              <a:xfrm>
                <a:off x="6947451" y="5315589"/>
                <a:ext cx="762120" cy="2523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4" name="Ink 13">
                <a:extLst>
                  <a:ext uri="{FF2B5EF4-FFF2-40B4-BE49-F238E27FC236}">
                    <a16:creationId xmlns:a16="http://schemas.microsoft.com/office/drawing/2014/main" id="{E3327AA1-FDD9-4DAC-9698-D48772628685}"/>
                  </a:ext>
                </a:extLst>
              </p14:cNvPr>
              <p14:cNvContentPartPr/>
              <p14:nvPr/>
            </p14:nvContentPartPr>
            <p14:xfrm>
              <a:off x="7018731" y="5572989"/>
              <a:ext cx="1262520" cy="36000"/>
            </p14:xfrm>
          </p:contentPart>
        </mc:Choice>
        <mc:Fallback xmlns="">
          <p:pic>
            <p:nvPicPr>
              <p:cNvPr id="14" name="Ink 13">
                <a:extLst>
                  <a:ext uri="{FF2B5EF4-FFF2-40B4-BE49-F238E27FC236}">
                    <a16:creationId xmlns:a16="http://schemas.microsoft.com/office/drawing/2014/main" id="{E3327AA1-FDD9-4DAC-9698-D48772628685}"/>
                  </a:ext>
                </a:extLst>
              </p:cNvPr>
              <p:cNvPicPr/>
              <p:nvPr/>
            </p:nvPicPr>
            <p:blipFill>
              <a:blip r:embed="rId15"/>
              <a:stretch>
                <a:fillRect/>
              </a:stretch>
            </p:blipFill>
            <p:spPr>
              <a:xfrm>
                <a:off x="6965091" y="5465349"/>
                <a:ext cx="1370160" cy="251640"/>
              </a:xfrm>
              <a:prstGeom prst="rect">
                <a:avLst/>
              </a:prstGeom>
            </p:spPr>
          </p:pic>
        </mc:Fallback>
      </mc:AlternateContent>
    </p:spTree>
    <p:extLst>
      <p:ext uri="{BB962C8B-B14F-4D97-AF65-F5344CB8AC3E}">
        <p14:creationId xmlns:p14="http://schemas.microsoft.com/office/powerpoint/2010/main" val="6641037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5A6E2CF-CE0C-4D31-9B47-DE6595EF69D2}"/>
              </a:ext>
            </a:extLst>
          </p:cNvPr>
          <p:cNvSpPr/>
          <p:nvPr/>
        </p:nvSpPr>
        <p:spPr>
          <a:xfrm>
            <a:off x="230777" y="6199355"/>
            <a:ext cx="1173044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Pal, Sumanta K., Jonathan E. Rosenberg, Jean H. Hoffman-Censits,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Raanan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Berger, David I. Quinn, Matthew D. Galsky, Juergen Wolf, et al. “Efficacy of BGJ398, a Fibroblast Growth Factor Receptor 1-3 Inhibitor, in Patients with Previously Treated Advanced Urothelial Carcinoma with FGFR3 Alterations.” </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Cancer Discovery</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8, no. 7 (July 2018): 812–21.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https://doi.org/10.1158/2159-8290.CD-18-0229</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cxnSp>
        <p:nvCxnSpPr>
          <p:cNvPr id="9" name="Straight Connector 8">
            <a:extLst>
              <a:ext uri="{FF2B5EF4-FFF2-40B4-BE49-F238E27FC236}">
                <a16:creationId xmlns:a16="http://schemas.microsoft.com/office/drawing/2014/main" id="{3150A41E-D3AB-41A7-AC66-BAA656EC8FFF}"/>
              </a:ext>
            </a:extLst>
          </p:cNvPr>
          <p:cNvCxnSpPr/>
          <p:nvPr/>
        </p:nvCxnSpPr>
        <p:spPr>
          <a:xfrm>
            <a:off x="0" y="6137888"/>
            <a:ext cx="8771138" cy="0"/>
          </a:xfrm>
          <a:prstGeom prst="line">
            <a:avLst/>
          </a:prstGeom>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23352066-8A77-40B5-A4DB-EBBF639C3064}"/>
              </a:ext>
            </a:extLst>
          </p:cNvPr>
          <p:cNvPicPr>
            <a:picLocks noChangeAspect="1"/>
          </p:cNvPicPr>
          <p:nvPr/>
        </p:nvPicPr>
        <p:blipFill>
          <a:blip r:embed="rId3"/>
          <a:stretch>
            <a:fillRect/>
          </a:stretch>
        </p:blipFill>
        <p:spPr>
          <a:xfrm>
            <a:off x="0" y="100228"/>
            <a:ext cx="12192000" cy="5976194"/>
          </a:xfrm>
          <a:prstGeom prst="rect">
            <a:avLst/>
          </a:prstGeom>
        </p:spPr>
      </p:pic>
    </p:spTree>
    <p:extLst>
      <p:ext uri="{BB962C8B-B14F-4D97-AF65-F5344CB8AC3E}">
        <p14:creationId xmlns:p14="http://schemas.microsoft.com/office/powerpoint/2010/main" val="15883345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5A6E2CF-CE0C-4D31-9B47-DE6595EF69D2}"/>
              </a:ext>
            </a:extLst>
          </p:cNvPr>
          <p:cNvSpPr/>
          <p:nvPr/>
        </p:nvSpPr>
        <p:spPr>
          <a:xfrm>
            <a:off x="230777" y="6199355"/>
            <a:ext cx="1173044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Pal, Sumanta K., Siamak Daneshmand,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Surena</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F. Matin, Yohann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Loriot</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Srikala S. Sridhar, Petros Grivas, Shilpa Gupta, et al. “PROOF 302: A Randomized, Double-Blind, Placebo-Controlled, Phase III Trial of Infigratinib as Adjuvant Therapy in Patients with Invasive Urothelial Carcinoma Harboring FGFR3 Alterations.” </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Journal of Clinical Oncology</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38, no. 6_suppl (February 20, 2020): TPS600–TPS600.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https://doi.org/10.1200/JCO.2020.38.6_suppl.TPS600</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cxnSp>
        <p:nvCxnSpPr>
          <p:cNvPr id="9" name="Straight Connector 8">
            <a:extLst>
              <a:ext uri="{FF2B5EF4-FFF2-40B4-BE49-F238E27FC236}">
                <a16:creationId xmlns:a16="http://schemas.microsoft.com/office/drawing/2014/main" id="{3150A41E-D3AB-41A7-AC66-BAA656EC8FFF}"/>
              </a:ext>
            </a:extLst>
          </p:cNvPr>
          <p:cNvCxnSpPr/>
          <p:nvPr/>
        </p:nvCxnSpPr>
        <p:spPr>
          <a:xfrm>
            <a:off x="0" y="6137888"/>
            <a:ext cx="8771138" cy="0"/>
          </a:xfrm>
          <a:prstGeom prst="line">
            <a:avLst/>
          </a:prstGeom>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A4BE0C8A-1A84-4EA7-A461-7DEF4356B502}"/>
              </a:ext>
            </a:extLst>
          </p:cNvPr>
          <p:cNvPicPr>
            <a:picLocks noChangeAspect="1"/>
          </p:cNvPicPr>
          <p:nvPr/>
        </p:nvPicPr>
        <p:blipFill>
          <a:blip r:embed="rId3"/>
          <a:stretch>
            <a:fillRect/>
          </a:stretch>
        </p:blipFill>
        <p:spPr>
          <a:xfrm>
            <a:off x="230777" y="392794"/>
            <a:ext cx="11730446" cy="5683628"/>
          </a:xfrm>
          <a:prstGeom prst="rect">
            <a:avLst/>
          </a:prstGeom>
        </p:spPr>
      </p:pic>
    </p:spTree>
    <p:extLst>
      <p:ext uri="{BB962C8B-B14F-4D97-AF65-F5344CB8AC3E}">
        <p14:creationId xmlns:p14="http://schemas.microsoft.com/office/powerpoint/2010/main" val="17882542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5366"/>
            <a:ext cx="10358967" cy="1202636"/>
          </a:xfrm>
        </p:spPr>
        <p:txBody>
          <a:bodyPr/>
          <a:lstStyle/>
          <a:p>
            <a:r>
              <a:rPr lang="en-US" dirty="0"/>
              <a:t>Faculty</a:t>
            </a:r>
          </a:p>
        </p:txBody>
      </p:sp>
      <p:sp>
        <p:nvSpPr>
          <p:cNvPr id="12" name="Text Box 7">
            <a:extLst>
              <a:ext uri="{FF2B5EF4-FFF2-40B4-BE49-F238E27FC236}">
                <a16:creationId xmlns:a16="http://schemas.microsoft.com/office/drawing/2014/main" id="{ED127B2E-F352-BF43-B81E-B62ACF23294C}"/>
              </a:ext>
            </a:extLst>
          </p:cNvPr>
          <p:cNvSpPr txBox="1">
            <a:spLocks noChangeArrowheads="1"/>
          </p:cNvSpPr>
          <p:nvPr/>
        </p:nvSpPr>
        <p:spPr bwMode="auto">
          <a:xfrm>
            <a:off x="1935852" y="1340768"/>
            <a:ext cx="3521470" cy="1531803"/>
          </a:xfrm>
          <a:prstGeom prst="rect">
            <a:avLst/>
          </a:prstGeom>
          <a:noFill/>
          <a:ln w="9525">
            <a:noFill/>
            <a:miter lim="800000"/>
            <a:headEnd/>
            <a:tailEnd/>
          </a:ln>
        </p:spPr>
        <p:txBody>
          <a:bodyPr lIns="91440" tIns="0" rIns="0" bIns="0">
            <a:prstTxWarp prst="textNoShape">
              <a:avLst/>
            </a:prstTxWarp>
          </a:bodyPr>
          <a:lstStyle/>
          <a:p>
            <a:pPr lvl="0">
              <a:defRPr/>
            </a:pPr>
            <a:r>
              <a:rPr lang="en-US" sz="1600" dirty="0">
                <a:solidFill>
                  <a:srgbClr val="000000"/>
                </a:solidFill>
                <a:latin typeface="Calibri" panose="020F0502020204030204" pitchFamily="34" charset="0"/>
                <a:ea typeface="ＭＳ Ｐゴシック" charset="0"/>
                <a:cs typeface="Calibri" panose="020F0502020204030204" pitchFamily="34" charset="0"/>
              </a:rPr>
              <a:t>Shilpa Gupta, MD</a:t>
            </a:r>
            <a:br>
              <a:rPr lang="en-US" sz="1600" dirty="0">
                <a:solidFill>
                  <a:srgbClr val="000000"/>
                </a:solidFill>
                <a:latin typeface="Calibri" panose="020F0502020204030204" pitchFamily="34" charset="0"/>
                <a:ea typeface="ＭＳ Ｐゴシック" charset="0"/>
                <a:cs typeface="Calibri" panose="020F0502020204030204" pitchFamily="34" charset="0"/>
              </a:rPr>
            </a:br>
            <a:r>
              <a:rPr lang="en-US" sz="1600" b="0" dirty="0">
                <a:solidFill>
                  <a:srgbClr val="000000"/>
                </a:solidFill>
                <a:latin typeface="Calibri" panose="020F0502020204030204" pitchFamily="34" charset="0"/>
                <a:ea typeface="ＭＳ Ｐゴシック" charset="0"/>
                <a:cs typeface="Calibri" panose="020F0502020204030204" pitchFamily="34" charset="0"/>
              </a:rPr>
              <a:t>Associate Professor</a:t>
            </a:r>
            <a:br>
              <a:rPr lang="en-US" sz="1600" b="0" dirty="0">
                <a:solidFill>
                  <a:srgbClr val="000000"/>
                </a:solidFill>
                <a:latin typeface="Calibri" panose="020F0502020204030204" pitchFamily="34" charset="0"/>
                <a:ea typeface="ＭＳ Ｐゴシック" charset="0"/>
                <a:cs typeface="Calibri" panose="020F0502020204030204" pitchFamily="34" charset="0"/>
              </a:rPr>
            </a:br>
            <a:r>
              <a:rPr lang="en-US" sz="1600" b="0" dirty="0">
                <a:solidFill>
                  <a:srgbClr val="000000"/>
                </a:solidFill>
                <a:latin typeface="Calibri" panose="020F0502020204030204" pitchFamily="34" charset="0"/>
                <a:ea typeface="ＭＳ Ｐゴシック" charset="0"/>
                <a:cs typeface="Calibri" panose="020F0502020204030204" pitchFamily="34" charset="0"/>
              </a:rPr>
              <a:t>Director, Genitourinary Oncology Program</a:t>
            </a:r>
            <a:br>
              <a:rPr lang="en-US" sz="1600" b="0" dirty="0">
                <a:solidFill>
                  <a:srgbClr val="000000"/>
                </a:solidFill>
                <a:latin typeface="Calibri" panose="020F0502020204030204" pitchFamily="34" charset="0"/>
                <a:ea typeface="ＭＳ Ｐゴシック" charset="0"/>
                <a:cs typeface="Calibri" panose="020F0502020204030204" pitchFamily="34" charset="0"/>
              </a:rPr>
            </a:br>
            <a:r>
              <a:rPr lang="en-US" sz="1600" b="0" dirty="0">
                <a:solidFill>
                  <a:srgbClr val="000000"/>
                </a:solidFill>
                <a:latin typeface="Calibri" panose="020F0502020204030204" pitchFamily="34" charset="0"/>
                <a:ea typeface="ＭＳ Ｐゴシック" charset="0"/>
                <a:cs typeface="Calibri" panose="020F0502020204030204" pitchFamily="34" charset="0"/>
              </a:rPr>
              <a:t>Taussig Cancer Institute, Cleveland Clinic</a:t>
            </a:r>
            <a:br>
              <a:rPr lang="en-US" sz="1600" b="0" dirty="0">
                <a:solidFill>
                  <a:srgbClr val="000000"/>
                </a:solidFill>
                <a:latin typeface="Calibri" panose="020F0502020204030204" pitchFamily="34" charset="0"/>
                <a:ea typeface="ＭＳ Ｐゴシック" charset="0"/>
                <a:cs typeface="Calibri" panose="020F0502020204030204" pitchFamily="34" charset="0"/>
              </a:rPr>
            </a:br>
            <a:r>
              <a:rPr lang="en-US" sz="1600" b="0" dirty="0">
                <a:solidFill>
                  <a:srgbClr val="000000"/>
                </a:solidFill>
                <a:latin typeface="Calibri" panose="020F0502020204030204" pitchFamily="34" charset="0"/>
                <a:ea typeface="ＭＳ Ｐゴシック" charset="0"/>
                <a:cs typeface="Calibri" panose="020F0502020204030204" pitchFamily="34" charset="0"/>
              </a:rPr>
              <a:t>Cleveland, Ohio</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pic>
        <p:nvPicPr>
          <p:cNvPr id="15" name="Picture 14">
            <a:extLst>
              <a:ext uri="{FF2B5EF4-FFF2-40B4-BE49-F238E27FC236}">
                <a16:creationId xmlns:a16="http://schemas.microsoft.com/office/drawing/2014/main" id="{CCB1F0DB-6D80-A845-8428-244AB07D11B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14213" y="1340768"/>
            <a:ext cx="1261872" cy="1261872"/>
          </a:xfrm>
          <a:prstGeom prst="rect">
            <a:avLst/>
          </a:prstGeom>
        </p:spPr>
      </p:pic>
      <p:sp>
        <p:nvSpPr>
          <p:cNvPr id="7" name="Text Box 7">
            <a:extLst>
              <a:ext uri="{FF2B5EF4-FFF2-40B4-BE49-F238E27FC236}">
                <a16:creationId xmlns:a16="http://schemas.microsoft.com/office/drawing/2014/main" id="{B114051D-D1B8-7248-B4E4-8A7D863A65EA}"/>
              </a:ext>
            </a:extLst>
          </p:cNvPr>
          <p:cNvSpPr txBox="1">
            <a:spLocks noChangeArrowheads="1"/>
          </p:cNvSpPr>
          <p:nvPr/>
        </p:nvSpPr>
        <p:spPr bwMode="auto">
          <a:xfrm>
            <a:off x="7057599" y="1340768"/>
            <a:ext cx="4871049" cy="1473158"/>
          </a:xfrm>
          <a:prstGeom prst="rect">
            <a:avLst/>
          </a:prstGeom>
          <a:noFill/>
          <a:ln w="9525">
            <a:noFill/>
            <a:miter lim="800000"/>
            <a:headEnd/>
            <a:tailEnd/>
          </a:ln>
        </p:spPr>
        <p:txBody>
          <a:bodyPr lIns="91440" tIns="0" rIns="0" bIns="0">
            <a:prstTxWarp prst="textNoShape">
              <a:avLst/>
            </a:prstTxWarp>
          </a:bodyPr>
          <a:lstStyle/>
          <a:p>
            <a:pPr>
              <a:defRPr/>
            </a:pPr>
            <a:r>
              <a:rPr lang="en-US" sz="1600" dirty="0">
                <a:solidFill>
                  <a:srgbClr val="000000"/>
                </a:solidFill>
                <a:latin typeface="Calibri" panose="020F0502020204030204" pitchFamily="34" charset="0"/>
                <a:ea typeface="ＭＳ Ｐゴシック" charset="0"/>
                <a:cs typeface="Calibri" panose="020F0502020204030204" pitchFamily="34" charset="0"/>
              </a:rPr>
              <a:t>Guru </a:t>
            </a:r>
            <a:r>
              <a:rPr lang="en-US" sz="1600" dirty="0" err="1">
                <a:solidFill>
                  <a:srgbClr val="000000"/>
                </a:solidFill>
                <a:latin typeface="Calibri" panose="020F0502020204030204" pitchFamily="34" charset="0"/>
                <a:ea typeface="ＭＳ Ｐゴシック" charset="0"/>
                <a:cs typeface="Calibri" panose="020F0502020204030204" pitchFamily="34" charset="0"/>
              </a:rPr>
              <a:t>Sonpavde</a:t>
            </a:r>
            <a:r>
              <a:rPr lang="en-US" sz="1600" dirty="0">
                <a:solidFill>
                  <a:srgbClr val="000000"/>
                </a:solidFill>
                <a:latin typeface="Calibri" panose="020F0502020204030204" pitchFamily="34" charset="0"/>
                <a:ea typeface="ＭＳ Ｐゴシック" charset="0"/>
                <a:cs typeface="Calibri" panose="020F0502020204030204" pitchFamily="34" charset="0"/>
              </a:rPr>
              <a:t>, MD</a:t>
            </a:r>
            <a:br>
              <a:rPr lang="en-US" sz="1600" dirty="0">
                <a:solidFill>
                  <a:srgbClr val="000000"/>
                </a:solidFill>
                <a:latin typeface="Calibri" panose="020F0502020204030204" pitchFamily="34" charset="0"/>
                <a:ea typeface="ＭＳ Ｐゴシック" charset="0"/>
                <a:cs typeface="Calibri" panose="020F0502020204030204" pitchFamily="34" charset="0"/>
              </a:rPr>
            </a:br>
            <a:r>
              <a:rPr lang="en-US" sz="1600" b="0" dirty="0">
                <a:solidFill>
                  <a:srgbClr val="000000"/>
                </a:solidFill>
                <a:latin typeface="Calibri" panose="020F0502020204030204" pitchFamily="34" charset="0"/>
                <a:ea typeface="ＭＳ Ｐゴシック" charset="0"/>
                <a:cs typeface="Calibri" panose="020F0502020204030204" pitchFamily="34" charset="0"/>
              </a:rPr>
              <a:t>Bladder Cancer Director</a:t>
            </a:r>
            <a:br>
              <a:rPr lang="en-US" sz="1600" b="0" dirty="0">
                <a:solidFill>
                  <a:srgbClr val="000000"/>
                </a:solidFill>
                <a:latin typeface="Calibri" panose="020F0502020204030204" pitchFamily="34" charset="0"/>
                <a:ea typeface="ＭＳ Ｐゴシック" charset="0"/>
                <a:cs typeface="Calibri" panose="020F0502020204030204" pitchFamily="34" charset="0"/>
              </a:rPr>
            </a:br>
            <a:r>
              <a:rPr lang="en-US" sz="1600" b="0" dirty="0">
                <a:solidFill>
                  <a:srgbClr val="000000"/>
                </a:solidFill>
                <a:latin typeface="Calibri" panose="020F0502020204030204" pitchFamily="34" charset="0"/>
                <a:ea typeface="ＭＳ Ｐゴシック" charset="0"/>
                <a:cs typeface="Calibri" panose="020F0502020204030204" pitchFamily="34" charset="0"/>
              </a:rPr>
              <a:t>Dana-Farber Cancer Institute</a:t>
            </a:r>
            <a:br>
              <a:rPr lang="en-US" sz="1600" b="0" dirty="0">
                <a:solidFill>
                  <a:srgbClr val="000000"/>
                </a:solidFill>
                <a:latin typeface="Calibri" panose="020F0502020204030204" pitchFamily="34" charset="0"/>
                <a:ea typeface="ＭＳ Ｐゴシック" charset="0"/>
                <a:cs typeface="Calibri" panose="020F0502020204030204" pitchFamily="34" charset="0"/>
              </a:rPr>
            </a:br>
            <a:r>
              <a:rPr lang="en-US" sz="1600" b="0" dirty="0">
                <a:solidFill>
                  <a:srgbClr val="000000"/>
                </a:solidFill>
                <a:latin typeface="Calibri" panose="020F0502020204030204" pitchFamily="34" charset="0"/>
                <a:ea typeface="ＭＳ Ｐゴシック" charset="0"/>
                <a:cs typeface="Calibri" panose="020F0502020204030204" pitchFamily="34" charset="0"/>
              </a:rPr>
              <a:t>Associate Professor of Medicine</a:t>
            </a:r>
            <a:br>
              <a:rPr lang="en-US" sz="1600" b="0" dirty="0">
                <a:solidFill>
                  <a:srgbClr val="000000"/>
                </a:solidFill>
                <a:latin typeface="Calibri" panose="020F0502020204030204" pitchFamily="34" charset="0"/>
                <a:ea typeface="ＭＳ Ｐゴシック" charset="0"/>
                <a:cs typeface="Calibri" panose="020F0502020204030204" pitchFamily="34" charset="0"/>
              </a:rPr>
            </a:br>
            <a:r>
              <a:rPr lang="en-US" sz="1600" b="0" dirty="0">
                <a:solidFill>
                  <a:srgbClr val="000000"/>
                </a:solidFill>
                <a:latin typeface="Calibri" panose="020F0502020204030204" pitchFamily="34" charset="0"/>
                <a:ea typeface="ＭＳ Ｐゴシック" charset="0"/>
                <a:cs typeface="Calibri" panose="020F0502020204030204" pitchFamily="34" charset="0"/>
              </a:rPr>
              <a:t>Harvard Medical School</a:t>
            </a:r>
            <a:br>
              <a:rPr lang="en-US" sz="1600" b="0" dirty="0">
                <a:solidFill>
                  <a:srgbClr val="000000"/>
                </a:solidFill>
                <a:latin typeface="Calibri" panose="020F0502020204030204" pitchFamily="34" charset="0"/>
                <a:ea typeface="ＭＳ Ｐゴシック" charset="0"/>
                <a:cs typeface="Calibri" panose="020F0502020204030204" pitchFamily="34" charset="0"/>
              </a:rPr>
            </a:br>
            <a:r>
              <a:rPr lang="en-US" sz="1600" b="0" dirty="0">
                <a:solidFill>
                  <a:srgbClr val="000000"/>
                </a:solidFill>
                <a:latin typeface="Calibri" panose="020F0502020204030204" pitchFamily="34" charset="0"/>
                <a:ea typeface="ＭＳ Ｐゴシック" charset="0"/>
                <a:cs typeface="Calibri" panose="020F0502020204030204" pitchFamily="34" charset="0"/>
              </a:rPr>
              <a:t>Boston, Massachusetts</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pic>
        <p:nvPicPr>
          <p:cNvPr id="8" name="Picture 7">
            <a:extLst>
              <a:ext uri="{FF2B5EF4-FFF2-40B4-BE49-F238E27FC236}">
                <a16:creationId xmlns:a16="http://schemas.microsoft.com/office/drawing/2014/main" id="{E520B6F6-4A01-C84E-9569-8AD447E395D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15343" y="1340768"/>
            <a:ext cx="1261872" cy="1261872"/>
          </a:xfrm>
          <a:prstGeom prst="rect">
            <a:avLst/>
          </a:prstGeom>
        </p:spPr>
      </p:pic>
      <p:sp>
        <p:nvSpPr>
          <p:cNvPr id="19" name="Text Box 9">
            <a:extLst>
              <a:ext uri="{FF2B5EF4-FFF2-40B4-BE49-F238E27FC236}">
                <a16:creationId xmlns:a16="http://schemas.microsoft.com/office/drawing/2014/main" id="{678815FE-8FBF-2141-BC1C-D62A28E9C750}"/>
              </a:ext>
            </a:extLst>
          </p:cNvPr>
          <p:cNvSpPr txBox="1">
            <a:spLocks noChangeArrowheads="1"/>
          </p:cNvSpPr>
          <p:nvPr/>
        </p:nvSpPr>
        <p:spPr bwMode="auto">
          <a:xfrm>
            <a:off x="7057598" y="3573016"/>
            <a:ext cx="5015065" cy="1296144"/>
          </a:xfrm>
          <a:prstGeom prst="rect">
            <a:avLst/>
          </a:prstGeom>
          <a:noFill/>
          <a:ln w="9525">
            <a:noFill/>
            <a:miter lim="800000"/>
            <a:headEnd/>
            <a:tailEnd/>
          </a:ln>
        </p:spPr>
        <p:txBody>
          <a:bodyPr lIns="91440" tIns="0" rIns="0" bIns="0">
            <a:prstTxWarp prst="textNoShape">
              <a:avLst/>
            </a:prstTxWarp>
          </a:bodyPr>
          <a:lstStyle/>
          <a:p>
            <a:pPr>
              <a:spcBef>
                <a:spcPct val="30000"/>
              </a:spcBef>
              <a:spcAft>
                <a:spcPts val="800"/>
              </a:spcAft>
              <a:buClr>
                <a:srgbClr val="000000"/>
              </a:buClr>
              <a:buSzPct val="100000"/>
              <a:defRPr/>
            </a:pPr>
            <a:r>
              <a:rPr kumimoji="0" lang="en-US" sz="2000" b="1" i="0" u="none" strike="noStrike" kern="1200" cap="none" spc="0" normalizeH="0" baseline="0" noProof="0" dirty="0">
                <a:ln>
                  <a:noFill/>
                </a:ln>
                <a:solidFill>
                  <a:srgbClr val="0432FF"/>
                </a:solidFill>
                <a:effectLst/>
                <a:uLnTx/>
                <a:uFillTx/>
                <a:latin typeface="Calibri" pitchFamily="-72" charset="0"/>
                <a:ea typeface="MS PGothic" charset="0"/>
              </a:rPr>
              <a:t>Moderator</a:t>
            </a:r>
            <a:br>
              <a:rPr kumimoji="0" lang="en-US" sz="1700" b="1" i="0" u="none" strike="noStrike" kern="1200" cap="none" spc="0" normalizeH="0" baseline="0" noProof="0" dirty="0">
                <a:ln>
                  <a:noFill/>
                </a:ln>
                <a:solidFill>
                  <a:srgbClr val="000000"/>
                </a:solidFill>
                <a:effectLst/>
                <a:uLnTx/>
                <a:uFillTx/>
                <a:latin typeface="Calibri" pitchFamily="-72" charset="0"/>
                <a:ea typeface="MS PGothic" charset="0"/>
              </a:rPr>
            </a:br>
            <a:r>
              <a:rPr lang="en-US" sz="1700" dirty="0" err="1">
                <a:solidFill>
                  <a:srgbClr val="000000"/>
                </a:solidFill>
                <a:latin typeface="Calibri" pitchFamily="-72" charset="0"/>
              </a:rPr>
              <a:t>Sumanta</a:t>
            </a:r>
            <a:r>
              <a:rPr lang="en-US" sz="1700" dirty="0">
                <a:solidFill>
                  <a:srgbClr val="000000"/>
                </a:solidFill>
                <a:latin typeface="Calibri" pitchFamily="-72" charset="0"/>
              </a:rPr>
              <a:t> Kumar Pal, MD</a:t>
            </a:r>
            <a:br>
              <a:rPr lang="en-US" sz="1700" dirty="0">
                <a:solidFill>
                  <a:srgbClr val="000000"/>
                </a:solidFill>
                <a:latin typeface="Calibri" pitchFamily="-72" charset="0"/>
              </a:rPr>
            </a:br>
            <a:r>
              <a:rPr lang="en-US" sz="1700" b="0" dirty="0">
                <a:solidFill>
                  <a:srgbClr val="000000"/>
                </a:solidFill>
                <a:latin typeface="Calibri" pitchFamily="-72" charset="0"/>
              </a:rPr>
              <a:t>Professor, Department of Medical Oncology and Therapeutics Research</a:t>
            </a:r>
            <a:br>
              <a:rPr lang="en-US" sz="1700" b="0" dirty="0">
                <a:solidFill>
                  <a:srgbClr val="000000"/>
                </a:solidFill>
                <a:latin typeface="Calibri" pitchFamily="-72" charset="0"/>
              </a:rPr>
            </a:br>
            <a:r>
              <a:rPr lang="en-US" sz="1700" b="0" dirty="0">
                <a:solidFill>
                  <a:srgbClr val="000000"/>
                </a:solidFill>
                <a:latin typeface="Calibri" pitchFamily="-72" charset="0"/>
              </a:rPr>
              <a:t>City of Hope</a:t>
            </a:r>
            <a:br>
              <a:rPr lang="en-US" sz="1700" b="0" dirty="0">
                <a:solidFill>
                  <a:srgbClr val="000000"/>
                </a:solidFill>
                <a:latin typeface="Calibri" pitchFamily="-72" charset="0"/>
              </a:rPr>
            </a:br>
            <a:r>
              <a:rPr lang="en-US" sz="1700" b="0" dirty="0">
                <a:solidFill>
                  <a:srgbClr val="000000"/>
                </a:solidFill>
                <a:latin typeface="Calibri" pitchFamily="-72" charset="0"/>
              </a:rPr>
              <a:t>Duarte, California</a:t>
            </a:r>
            <a:endParaRPr kumimoji="0" lang="en-US" sz="1700" b="0" i="0" u="none" strike="noStrike" kern="1200" cap="none" spc="0" normalizeH="0" baseline="0" noProof="0" dirty="0">
              <a:ln>
                <a:noFill/>
              </a:ln>
              <a:solidFill>
                <a:srgbClr val="000000"/>
              </a:solidFill>
              <a:effectLst/>
              <a:uLnTx/>
              <a:uFillTx/>
              <a:latin typeface="Calibri" pitchFamily="-72" charset="0"/>
              <a:ea typeface="MS PGothic" charset="0"/>
            </a:endParaRPr>
          </a:p>
        </p:txBody>
      </p:sp>
      <p:pic>
        <p:nvPicPr>
          <p:cNvPr id="20" name="Picture 19">
            <a:extLst>
              <a:ext uri="{FF2B5EF4-FFF2-40B4-BE49-F238E27FC236}">
                <a16:creationId xmlns:a16="http://schemas.microsoft.com/office/drawing/2014/main" id="{B0454976-B65A-2848-82FC-D12455B1589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715343" y="3573016"/>
            <a:ext cx="1261872" cy="1261872"/>
          </a:xfrm>
          <a:prstGeom prst="rect">
            <a:avLst/>
          </a:prstGeom>
        </p:spPr>
      </p:pic>
      <p:sp>
        <p:nvSpPr>
          <p:cNvPr id="16" name="Text Box 7">
            <a:extLst>
              <a:ext uri="{FF2B5EF4-FFF2-40B4-BE49-F238E27FC236}">
                <a16:creationId xmlns:a16="http://schemas.microsoft.com/office/drawing/2014/main" id="{EB45E1FB-34E4-D043-B563-0AD0FE1D6C9B}"/>
              </a:ext>
            </a:extLst>
          </p:cNvPr>
          <p:cNvSpPr txBox="1">
            <a:spLocks noChangeArrowheads="1"/>
          </p:cNvSpPr>
          <p:nvPr/>
        </p:nvSpPr>
        <p:spPr bwMode="auto">
          <a:xfrm>
            <a:off x="1926458" y="3573016"/>
            <a:ext cx="3521470" cy="1261872"/>
          </a:xfrm>
          <a:prstGeom prst="rect">
            <a:avLst/>
          </a:prstGeom>
          <a:noFill/>
          <a:ln w="9525">
            <a:noFill/>
            <a:miter lim="800000"/>
            <a:headEnd/>
            <a:tailEnd/>
          </a:ln>
        </p:spPr>
        <p:txBody>
          <a:bodyPr lIns="91440" tIns="0" rIns="0" bIns="0">
            <a:prstTxWarp prst="textNoShape">
              <a:avLst/>
            </a:prstTxWarp>
          </a:bodyPr>
          <a:lstStyle/>
          <a:p>
            <a:pPr lvl="0">
              <a:defRPr/>
            </a:pPr>
            <a:r>
              <a:rPr lang="en-US" sz="1600" dirty="0">
                <a:solidFill>
                  <a:srgbClr val="000000"/>
                </a:solidFill>
                <a:latin typeface="Calibri" panose="020F0502020204030204" pitchFamily="34" charset="0"/>
                <a:ea typeface="ＭＳ Ｐゴシック" charset="0"/>
                <a:cs typeface="Calibri" panose="020F0502020204030204" pitchFamily="34" charset="0"/>
              </a:rPr>
              <a:t>Daniel P </a:t>
            </a:r>
            <a:r>
              <a:rPr lang="en-US" sz="1600" dirty="0" err="1">
                <a:solidFill>
                  <a:srgbClr val="000000"/>
                </a:solidFill>
                <a:latin typeface="Calibri" panose="020F0502020204030204" pitchFamily="34" charset="0"/>
                <a:ea typeface="ＭＳ Ｐゴシック" charset="0"/>
                <a:cs typeface="Calibri" panose="020F0502020204030204" pitchFamily="34" charset="0"/>
              </a:rPr>
              <a:t>Petrylak</a:t>
            </a:r>
            <a:r>
              <a:rPr lang="en-US" sz="1600" dirty="0">
                <a:solidFill>
                  <a:srgbClr val="000000"/>
                </a:solidFill>
                <a:latin typeface="Calibri" panose="020F0502020204030204" pitchFamily="34" charset="0"/>
                <a:ea typeface="ＭＳ Ｐゴシック" charset="0"/>
                <a:cs typeface="Calibri" panose="020F0502020204030204" pitchFamily="34" charset="0"/>
              </a:rPr>
              <a:t>, MD</a:t>
            </a:r>
            <a:br>
              <a:rPr lang="en-US" sz="1600" dirty="0">
                <a:solidFill>
                  <a:srgbClr val="000000"/>
                </a:solidFill>
                <a:latin typeface="Calibri" panose="020F0502020204030204" pitchFamily="34" charset="0"/>
                <a:ea typeface="ＭＳ Ｐゴシック" charset="0"/>
                <a:cs typeface="Calibri" panose="020F0502020204030204" pitchFamily="34" charset="0"/>
              </a:rPr>
            </a:br>
            <a:r>
              <a:rPr lang="en-US" sz="1600" b="0" dirty="0">
                <a:solidFill>
                  <a:srgbClr val="000000"/>
                </a:solidFill>
                <a:latin typeface="Calibri" panose="020F0502020204030204" pitchFamily="34" charset="0"/>
                <a:ea typeface="ＭＳ Ｐゴシック" charset="0"/>
                <a:cs typeface="Calibri" panose="020F0502020204030204" pitchFamily="34" charset="0"/>
              </a:rPr>
              <a:t>Professor of Internal Medicine (Medical Oncology) and Urology</a:t>
            </a:r>
            <a:br>
              <a:rPr lang="en-US" sz="1600" b="0" dirty="0">
                <a:solidFill>
                  <a:srgbClr val="000000"/>
                </a:solidFill>
                <a:latin typeface="Calibri" panose="020F0502020204030204" pitchFamily="34" charset="0"/>
                <a:ea typeface="ＭＳ Ｐゴシック" charset="0"/>
                <a:cs typeface="Calibri" panose="020F0502020204030204" pitchFamily="34" charset="0"/>
              </a:rPr>
            </a:br>
            <a:r>
              <a:rPr lang="en-US" sz="1600" b="0" dirty="0">
                <a:solidFill>
                  <a:srgbClr val="000000"/>
                </a:solidFill>
                <a:latin typeface="Calibri" panose="020F0502020204030204" pitchFamily="34" charset="0"/>
                <a:ea typeface="ＭＳ Ｐゴシック" charset="0"/>
                <a:cs typeface="Calibri" panose="020F0502020204030204" pitchFamily="34" charset="0"/>
              </a:rPr>
              <a:t>Yale School of Medicine</a:t>
            </a:r>
            <a:br>
              <a:rPr lang="en-US" sz="1600" b="0" dirty="0">
                <a:solidFill>
                  <a:srgbClr val="000000"/>
                </a:solidFill>
                <a:latin typeface="Calibri" panose="020F0502020204030204" pitchFamily="34" charset="0"/>
                <a:ea typeface="ＭＳ Ｐゴシック" charset="0"/>
                <a:cs typeface="Calibri" panose="020F0502020204030204" pitchFamily="34" charset="0"/>
              </a:rPr>
            </a:br>
            <a:r>
              <a:rPr lang="en-US" sz="1600" b="0" dirty="0">
                <a:solidFill>
                  <a:srgbClr val="000000"/>
                </a:solidFill>
                <a:latin typeface="Calibri" panose="020F0502020204030204" pitchFamily="34" charset="0"/>
                <a:ea typeface="ＭＳ Ｐゴシック" charset="0"/>
                <a:cs typeface="Calibri" panose="020F0502020204030204" pitchFamily="34" charset="0"/>
              </a:rPr>
              <a:t>New Haven, Connecticut</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pic>
        <p:nvPicPr>
          <p:cNvPr id="18" name="Picture 17">
            <a:extLst>
              <a:ext uri="{FF2B5EF4-FFF2-40B4-BE49-F238E27FC236}">
                <a16:creationId xmlns:a16="http://schemas.microsoft.com/office/drawing/2014/main" id="{ED27FF13-CCA7-894C-9770-DE7C41CE09F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04819" y="3573016"/>
            <a:ext cx="1261872" cy="1261872"/>
          </a:xfrm>
          <a:prstGeom prst="rect">
            <a:avLst/>
          </a:prstGeom>
        </p:spPr>
      </p:pic>
    </p:spTree>
    <p:custDataLst>
      <p:tags r:id="rId1"/>
    </p:custDataLst>
    <p:extLst>
      <p:ext uri="{BB962C8B-B14F-4D97-AF65-F5344CB8AC3E}">
        <p14:creationId xmlns:p14="http://schemas.microsoft.com/office/powerpoint/2010/main" val="8425099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5A6E2CF-CE0C-4D31-9B47-DE6595EF69D2}"/>
              </a:ext>
            </a:extLst>
          </p:cNvPr>
          <p:cNvSpPr/>
          <p:nvPr/>
        </p:nvSpPr>
        <p:spPr>
          <a:xfrm>
            <a:off x="230777" y="6199355"/>
            <a:ext cx="1173044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Pal, Sumanta K., Siamak Daneshmand,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Surena</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F. Matin, Yohann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Loriot</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Srikala S. Sridhar, Petros Grivas, Shilpa Gupta, et al. “PROOF 302: A Randomized, Double-Blind, Placebo-Controlled, Phase III Trial of Infigratinib as Adjuvant Therapy in Patients with Invasive Urothelial Carcinoma Harboring FGFR3 Alterations.” </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Journal of Clinical Oncology</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38, no. 6_suppl (February 20, 2020): TPS600–TPS600.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https://doi.org/10.1200/JCO.2020.38.6_suppl.TPS600</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cxnSp>
        <p:nvCxnSpPr>
          <p:cNvPr id="9" name="Straight Connector 8">
            <a:extLst>
              <a:ext uri="{FF2B5EF4-FFF2-40B4-BE49-F238E27FC236}">
                <a16:creationId xmlns:a16="http://schemas.microsoft.com/office/drawing/2014/main" id="{3150A41E-D3AB-41A7-AC66-BAA656EC8FFF}"/>
              </a:ext>
            </a:extLst>
          </p:cNvPr>
          <p:cNvCxnSpPr/>
          <p:nvPr/>
        </p:nvCxnSpPr>
        <p:spPr>
          <a:xfrm>
            <a:off x="0" y="6137888"/>
            <a:ext cx="8771138" cy="0"/>
          </a:xfrm>
          <a:prstGeom prst="line">
            <a:avLst/>
          </a:prstGeom>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42431D20-07A3-4A70-9B03-48FB4E11B688}"/>
              </a:ext>
            </a:extLst>
          </p:cNvPr>
          <p:cNvPicPr>
            <a:picLocks noChangeAspect="1"/>
          </p:cNvPicPr>
          <p:nvPr/>
        </p:nvPicPr>
        <p:blipFill>
          <a:blip r:embed="rId3"/>
          <a:stretch>
            <a:fillRect/>
          </a:stretch>
        </p:blipFill>
        <p:spPr>
          <a:xfrm>
            <a:off x="751627" y="55521"/>
            <a:ext cx="10082156" cy="6020894"/>
          </a:xfrm>
          <a:prstGeom prst="rect">
            <a:avLst/>
          </a:prstGeom>
        </p:spPr>
      </p:pic>
    </p:spTree>
    <p:extLst>
      <p:ext uri="{BB962C8B-B14F-4D97-AF65-F5344CB8AC3E}">
        <p14:creationId xmlns:p14="http://schemas.microsoft.com/office/powerpoint/2010/main" val="11280681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5A6E2CF-CE0C-4D31-9B47-DE6595EF69D2}"/>
              </a:ext>
            </a:extLst>
          </p:cNvPr>
          <p:cNvSpPr/>
          <p:nvPr/>
        </p:nvSpPr>
        <p:spPr>
          <a:xfrm>
            <a:off x="230777" y="6199355"/>
            <a:ext cx="1173044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Bellmunt, Joaquim, Maha Hussain, Jürgen E.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Gschwend</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Peter Albers, Stephane Oudard, Daniel Castellano, Siamak Daneshmand, et al. “Adjuvant Atezolizumab versus Observation in Muscle-Invasive Urothelial Carcinoma (IMvigor010): A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Multicentre</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Open-Label,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Randomised</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Phase 3 Trial.” </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The Lancet Oncology</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22, no. 4 (April 1, 2021): 525–37.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https://doi.org/10.1016/S1470-2045(21)00004-8</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cxnSp>
        <p:nvCxnSpPr>
          <p:cNvPr id="9" name="Straight Connector 8">
            <a:extLst>
              <a:ext uri="{FF2B5EF4-FFF2-40B4-BE49-F238E27FC236}">
                <a16:creationId xmlns:a16="http://schemas.microsoft.com/office/drawing/2014/main" id="{3150A41E-D3AB-41A7-AC66-BAA656EC8FFF}"/>
              </a:ext>
            </a:extLst>
          </p:cNvPr>
          <p:cNvCxnSpPr/>
          <p:nvPr/>
        </p:nvCxnSpPr>
        <p:spPr>
          <a:xfrm>
            <a:off x="0" y="6137888"/>
            <a:ext cx="8771138" cy="0"/>
          </a:xfrm>
          <a:prstGeom prst="line">
            <a:avLst/>
          </a:prstGeom>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A3BD5DE3-064A-4BD8-8D1E-6E89521A16BC}"/>
              </a:ext>
            </a:extLst>
          </p:cNvPr>
          <p:cNvPicPr>
            <a:picLocks noChangeAspect="1"/>
          </p:cNvPicPr>
          <p:nvPr/>
        </p:nvPicPr>
        <p:blipFill>
          <a:blip r:embed="rId3"/>
          <a:stretch>
            <a:fillRect/>
          </a:stretch>
        </p:blipFill>
        <p:spPr>
          <a:xfrm>
            <a:off x="183438" y="174181"/>
            <a:ext cx="11476778" cy="5852182"/>
          </a:xfrm>
          <a:prstGeom prst="rect">
            <a:avLst/>
          </a:prstGeom>
        </p:spPr>
      </p:pic>
    </p:spTree>
    <p:extLst>
      <p:ext uri="{BB962C8B-B14F-4D97-AF65-F5344CB8AC3E}">
        <p14:creationId xmlns:p14="http://schemas.microsoft.com/office/powerpoint/2010/main" val="2266716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5A6E2CF-CE0C-4D31-9B47-DE6595EF69D2}"/>
              </a:ext>
            </a:extLst>
          </p:cNvPr>
          <p:cNvSpPr/>
          <p:nvPr/>
        </p:nvSpPr>
        <p:spPr>
          <a:xfrm>
            <a:off x="230777" y="6199355"/>
            <a:ext cx="1173044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Bellmunt, Joaquim, Maha Hussain, Jürgen E.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Gschwend</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Peter Albers, Stephane Oudard, Daniel Castellano, Siamak Daneshmand, et al. “Adjuvant Atezolizumab versus Observation in Muscle-Invasive Urothelial Carcinoma (IMvigor010): A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Multicentre</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Open-Label,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Randomised</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Phase 3 Trial.” </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The Lancet Oncology</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22, no. 4 (April 1, 2021): 525–37.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https://doi.org/10.1016/S1470-2045(21)00004-8</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cxnSp>
        <p:nvCxnSpPr>
          <p:cNvPr id="9" name="Straight Connector 8">
            <a:extLst>
              <a:ext uri="{FF2B5EF4-FFF2-40B4-BE49-F238E27FC236}">
                <a16:creationId xmlns:a16="http://schemas.microsoft.com/office/drawing/2014/main" id="{3150A41E-D3AB-41A7-AC66-BAA656EC8FFF}"/>
              </a:ext>
            </a:extLst>
          </p:cNvPr>
          <p:cNvCxnSpPr/>
          <p:nvPr/>
        </p:nvCxnSpPr>
        <p:spPr>
          <a:xfrm>
            <a:off x="0" y="6137888"/>
            <a:ext cx="8771138" cy="0"/>
          </a:xfrm>
          <a:prstGeom prst="line">
            <a:avLst/>
          </a:prstGeom>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0FA7268-BF34-4F22-81D4-41F357B10EF3}"/>
              </a:ext>
            </a:extLst>
          </p:cNvPr>
          <p:cNvPicPr>
            <a:picLocks noChangeAspect="1"/>
          </p:cNvPicPr>
          <p:nvPr/>
        </p:nvPicPr>
        <p:blipFill>
          <a:blip r:embed="rId3"/>
          <a:stretch>
            <a:fillRect/>
          </a:stretch>
        </p:blipFill>
        <p:spPr>
          <a:xfrm>
            <a:off x="230777" y="1166411"/>
            <a:ext cx="6057900" cy="3600450"/>
          </a:xfrm>
          <a:prstGeom prst="rect">
            <a:avLst/>
          </a:prstGeom>
        </p:spPr>
      </p:pic>
      <p:pic>
        <p:nvPicPr>
          <p:cNvPr id="4" name="Picture 3">
            <a:extLst>
              <a:ext uri="{FF2B5EF4-FFF2-40B4-BE49-F238E27FC236}">
                <a16:creationId xmlns:a16="http://schemas.microsoft.com/office/drawing/2014/main" id="{4039C3FA-3451-475B-886A-7BB6B12FCD9F}"/>
              </a:ext>
            </a:extLst>
          </p:cNvPr>
          <p:cNvPicPr>
            <a:picLocks noChangeAspect="1"/>
          </p:cNvPicPr>
          <p:nvPr/>
        </p:nvPicPr>
        <p:blipFill>
          <a:blip r:embed="rId4"/>
          <a:stretch>
            <a:fillRect/>
          </a:stretch>
        </p:blipFill>
        <p:spPr>
          <a:xfrm>
            <a:off x="6288677" y="1363579"/>
            <a:ext cx="5657404" cy="3403282"/>
          </a:xfrm>
          <a:prstGeom prst="rect">
            <a:avLst/>
          </a:prstGeom>
        </p:spPr>
      </p:pic>
      <p:sp>
        <p:nvSpPr>
          <p:cNvPr id="6" name="Rectangle 5">
            <a:extLst>
              <a:ext uri="{FF2B5EF4-FFF2-40B4-BE49-F238E27FC236}">
                <a16:creationId xmlns:a16="http://schemas.microsoft.com/office/drawing/2014/main" id="{C635194F-A3F1-476A-B82C-D7258EF0096D}"/>
              </a:ext>
            </a:extLst>
          </p:cNvPr>
          <p:cNvSpPr/>
          <p:nvPr/>
        </p:nvSpPr>
        <p:spPr>
          <a:xfrm>
            <a:off x="3880489" y="5397688"/>
            <a:ext cx="443102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0070C0"/>
                </a:solidFill>
                <a:effectLst/>
                <a:uLnTx/>
                <a:uFillTx/>
                <a:latin typeface="Calibri" panose="020F0502020204030204"/>
                <a:ea typeface="+mn-ea"/>
                <a:cs typeface="+mn-cs"/>
              </a:rPr>
              <a:t>Key Difference: Observation on Control Arm </a:t>
            </a:r>
          </a:p>
        </p:txBody>
      </p:sp>
      <p:sp>
        <p:nvSpPr>
          <p:cNvPr id="8" name="Rectangle 7">
            <a:extLst>
              <a:ext uri="{FF2B5EF4-FFF2-40B4-BE49-F238E27FC236}">
                <a16:creationId xmlns:a16="http://schemas.microsoft.com/office/drawing/2014/main" id="{2A0C509D-8952-4C05-85D1-49C89A7A3BCD}"/>
              </a:ext>
            </a:extLst>
          </p:cNvPr>
          <p:cNvSpPr/>
          <p:nvPr/>
        </p:nvSpPr>
        <p:spPr>
          <a:xfrm>
            <a:off x="7057147" y="629315"/>
            <a:ext cx="217861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libri" panose="020F0502020204030204"/>
                <a:ea typeface="+mn-ea"/>
                <a:cs typeface="+mn-cs"/>
              </a:rPr>
              <a:t>Overall Survival</a:t>
            </a:r>
          </a:p>
        </p:txBody>
      </p:sp>
      <p:sp>
        <p:nvSpPr>
          <p:cNvPr id="11" name="Rectangle 10">
            <a:extLst>
              <a:ext uri="{FF2B5EF4-FFF2-40B4-BE49-F238E27FC236}">
                <a16:creationId xmlns:a16="http://schemas.microsoft.com/office/drawing/2014/main" id="{A26F5FE2-5CE8-4344-9126-548FAAC61735}"/>
              </a:ext>
            </a:extLst>
          </p:cNvPr>
          <p:cNvSpPr/>
          <p:nvPr/>
        </p:nvSpPr>
        <p:spPr>
          <a:xfrm>
            <a:off x="1087422" y="628547"/>
            <a:ext cx="289810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libri" panose="020F0502020204030204"/>
                <a:ea typeface="+mn-ea"/>
                <a:cs typeface="+mn-cs"/>
              </a:rPr>
              <a:t>Disease-Free Survival</a:t>
            </a:r>
          </a:p>
        </p:txBody>
      </p:sp>
    </p:spTree>
    <p:extLst>
      <p:ext uri="{BB962C8B-B14F-4D97-AF65-F5344CB8AC3E}">
        <p14:creationId xmlns:p14="http://schemas.microsoft.com/office/powerpoint/2010/main" val="39997340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5A6E2CF-CE0C-4D31-9B47-DE6595EF69D2}"/>
              </a:ext>
            </a:extLst>
          </p:cNvPr>
          <p:cNvSpPr/>
          <p:nvPr/>
        </p:nvSpPr>
        <p:spPr>
          <a:xfrm>
            <a:off x="230777" y="6199355"/>
            <a:ext cx="11730446"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Powles, Thomas, Zoe June Assaf, Nicole Davarpanah, Romain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Banchereau</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Bernadett E. Szabados, Kobe C. Yuen, Petros Grivas, et al. “CtDNA Guiding Adjuvant Immunotherapy in Urothelial Carcinoma.” </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Nature</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595, no. 7867 (July 2021): 432–37.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https://doi.org/10.1038/s41586-021-03642-9</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cxnSp>
        <p:nvCxnSpPr>
          <p:cNvPr id="9" name="Straight Connector 8">
            <a:extLst>
              <a:ext uri="{FF2B5EF4-FFF2-40B4-BE49-F238E27FC236}">
                <a16:creationId xmlns:a16="http://schemas.microsoft.com/office/drawing/2014/main" id="{3150A41E-D3AB-41A7-AC66-BAA656EC8FFF}"/>
              </a:ext>
            </a:extLst>
          </p:cNvPr>
          <p:cNvCxnSpPr/>
          <p:nvPr/>
        </p:nvCxnSpPr>
        <p:spPr>
          <a:xfrm>
            <a:off x="0" y="6137888"/>
            <a:ext cx="8771138" cy="0"/>
          </a:xfrm>
          <a:prstGeom prst="line">
            <a:avLst/>
          </a:prstGeom>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CA27BA5E-95CC-42CA-B006-881F0C751F73}"/>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370658" y="508005"/>
            <a:ext cx="11318197" cy="5222256"/>
          </a:xfrm>
          <a:prstGeom prst="rect">
            <a:avLst/>
          </a:prstGeom>
        </p:spPr>
      </p:pic>
    </p:spTree>
    <p:extLst>
      <p:ext uri="{BB962C8B-B14F-4D97-AF65-F5344CB8AC3E}">
        <p14:creationId xmlns:p14="http://schemas.microsoft.com/office/powerpoint/2010/main" val="20676858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5A6E2CF-CE0C-4D31-9B47-DE6595EF69D2}"/>
              </a:ext>
            </a:extLst>
          </p:cNvPr>
          <p:cNvSpPr/>
          <p:nvPr/>
        </p:nvSpPr>
        <p:spPr>
          <a:xfrm>
            <a:off x="230777" y="6199355"/>
            <a:ext cx="11730446"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Powles, Thomas, Zoe June Assaf, Nicole Davarpanah, Romain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Banchereau</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Bernadett E. Szabados, Kobe C. Yuen, Petros Grivas, et al. “CtDNA Guiding Adjuvant Immunotherapy in Urothelial Carcinoma.” </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Nature</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595, no. 7867 (July 2021): 432–37.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https://doi.org/10.1038/s41586-021-03642-9</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cxnSp>
        <p:nvCxnSpPr>
          <p:cNvPr id="9" name="Straight Connector 8">
            <a:extLst>
              <a:ext uri="{FF2B5EF4-FFF2-40B4-BE49-F238E27FC236}">
                <a16:creationId xmlns:a16="http://schemas.microsoft.com/office/drawing/2014/main" id="{3150A41E-D3AB-41A7-AC66-BAA656EC8FFF}"/>
              </a:ext>
            </a:extLst>
          </p:cNvPr>
          <p:cNvCxnSpPr/>
          <p:nvPr/>
        </p:nvCxnSpPr>
        <p:spPr>
          <a:xfrm>
            <a:off x="0" y="6137888"/>
            <a:ext cx="8771138" cy="0"/>
          </a:xfrm>
          <a:prstGeom prst="line">
            <a:avLst/>
          </a:prstGeom>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D1223146-9CCB-4511-AA3F-ACE94DBA76BF}"/>
              </a:ext>
            </a:extLst>
          </p:cNvPr>
          <p:cNvPicPr>
            <a:picLocks noChangeAspect="1"/>
          </p:cNvPicPr>
          <p:nvPr/>
        </p:nvPicPr>
        <p:blipFill>
          <a:blip r:embed="rId3"/>
          <a:stretch>
            <a:fillRect/>
          </a:stretch>
        </p:blipFill>
        <p:spPr>
          <a:xfrm>
            <a:off x="1114698" y="95351"/>
            <a:ext cx="9608310" cy="5844546"/>
          </a:xfrm>
          <a:prstGeom prst="rect">
            <a:avLst/>
          </a:prstGeom>
        </p:spPr>
      </p:pic>
    </p:spTree>
    <p:extLst>
      <p:ext uri="{BB962C8B-B14F-4D97-AF65-F5344CB8AC3E}">
        <p14:creationId xmlns:p14="http://schemas.microsoft.com/office/powerpoint/2010/main" val="11820606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5A6E2CF-CE0C-4D31-9B47-DE6595EF69D2}"/>
              </a:ext>
            </a:extLst>
          </p:cNvPr>
          <p:cNvSpPr/>
          <p:nvPr/>
        </p:nvSpPr>
        <p:spPr>
          <a:xfrm>
            <a:off x="230777" y="6199355"/>
            <a:ext cx="1173044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Necchi, Andrea, Daniele Raggi, Andrea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Gallina</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Russell Madison, Maurizio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Colecchia</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Roberta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Lucianò</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Rodolfo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Montironi</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et al. “Updated Results of PURE-01 with Preliminary Activity of Neoadjuvant Pembrolizumab in Patients with Muscle-Invasive Bladder Carcinoma with Variant Histologies.” </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European Urology</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77, no. 4 (April 2020): 439–46.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https://doi.org/10.1016/j.eururo.2019.10.026</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cxnSp>
        <p:nvCxnSpPr>
          <p:cNvPr id="9" name="Straight Connector 8">
            <a:extLst>
              <a:ext uri="{FF2B5EF4-FFF2-40B4-BE49-F238E27FC236}">
                <a16:creationId xmlns:a16="http://schemas.microsoft.com/office/drawing/2014/main" id="{3150A41E-D3AB-41A7-AC66-BAA656EC8FFF}"/>
              </a:ext>
            </a:extLst>
          </p:cNvPr>
          <p:cNvCxnSpPr/>
          <p:nvPr/>
        </p:nvCxnSpPr>
        <p:spPr>
          <a:xfrm>
            <a:off x="0" y="6137888"/>
            <a:ext cx="8771138" cy="0"/>
          </a:xfrm>
          <a:prstGeom prst="line">
            <a:avLst/>
          </a:prstGeom>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FFD6DA4-AF16-42E6-9058-285427BD293F}"/>
              </a:ext>
            </a:extLst>
          </p:cNvPr>
          <p:cNvPicPr>
            <a:picLocks noChangeAspect="1"/>
          </p:cNvPicPr>
          <p:nvPr/>
        </p:nvPicPr>
        <p:blipFill>
          <a:blip r:embed="rId3"/>
          <a:stretch>
            <a:fillRect/>
          </a:stretch>
        </p:blipFill>
        <p:spPr>
          <a:xfrm>
            <a:off x="230777" y="322228"/>
            <a:ext cx="4606062" cy="2975226"/>
          </a:xfrm>
          <a:prstGeom prst="rect">
            <a:avLst/>
          </a:prstGeom>
        </p:spPr>
      </p:pic>
      <p:pic>
        <p:nvPicPr>
          <p:cNvPr id="3" name="Picture 2">
            <a:extLst>
              <a:ext uri="{FF2B5EF4-FFF2-40B4-BE49-F238E27FC236}">
                <a16:creationId xmlns:a16="http://schemas.microsoft.com/office/drawing/2014/main" id="{2BF576B7-47A5-4293-9F48-84B701BFF504}"/>
              </a:ext>
            </a:extLst>
          </p:cNvPr>
          <p:cNvPicPr>
            <a:picLocks noChangeAspect="1"/>
          </p:cNvPicPr>
          <p:nvPr/>
        </p:nvPicPr>
        <p:blipFill>
          <a:blip r:embed="rId4"/>
          <a:stretch>
            <a:fillRect/>
          </a:stretch>
        </p:blipFill>
        <p:spPr>
          <a:xfrm>
            <a:off x="4981750" y="1494352"/>
            <a:ext cx="7055075" cy="3305973"/>
          </a:xfrm>
          <a:prstGeom prst="rect">
            <a:avLst/>
          </a:prstGeom>
        </p:spPr>
      </p:pic>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50F46536-D5E4-4B30-9A4C-FA2075E9C53E}"/>
                  </a:ext>
                </a:extLst>
              </p14:cNvPr>
              <p14:cNvContentPartPr/>
              <p14:nvPr/>
            </p14:nvContentPartPr>
            <p14:xfrm>
              <a:off x="5242131" y="2467509"/>
              <a:ext cx="321840" cy="23400"/>
            </p14:xfrm>
          </p:contentPart>
        </mc:Choice>
        <mc:Fallback xmlns="">
          <p:pic>
            <p:nvPicPr>
              <p:cNvPr id="7" name="Ink 6">
                <a:extLst>
                  <a:ext uri="{FF2B5EF4-FFF2-40B4-BE49-F238E27FC236}">
                    <a16:creationId xmlns:a16="http://schemas.microsoft.com/office/drawing/2014/main" id="{50F46536-D5E4-4B30-9A4C-FA2075E9C53E}"/>
                  </a:ext>
                </a:extLst>
              </p:cNvPr>
              <p:cNvPicPr/>
              <p:nvPr/>
            </p:nvPicPr>
            <p:blipFill>
              <a:blip r:embed="rId6"/>
              <a:stretch>
                <a:fillRect/>
              </a:stretch>
            </p:blipFill>
            <p:spPr>
              <a:xfrm>
                <a:off x="5188491" y="2359509"/>
                <a:ext cx="429480" cy="2390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2CEB6A43-3D14-41AC-8A2D-0BBBD71F13B1}"/>
                  </a:ext>
                </a:extLst>
              </p14:cNvPr>
              <p14:cNvContentPartPr/>
              <p14:nvPr/>
            </p14:nvContentPartPr>
            <p14:xfrm>
              <a:off x="7175691" y="2472909"/>
              <a:ext cx="339480" cy="360"/>
            </p14:xfrm>
          </p:contentPart>
        </mc:Choice>
        <mc:Fallback xmlns="">
          <p:pic>
            <p:nvPicPr>
              <p:cNvPr id="8" name="Ink 7">
                <a:extLst>
                  <a:ext uri="{FF2B5EF4-FFF2-40B4-BE49-F238E27FC236}">
                    <a16:creationId xmlns:a16="http://schemas.microsoft.com/office/drawing/2014/main" id="{2CEB6A43-3D14-41AC-8A2D-0BBBD71F13B1}"/>
                  </a:ext>
                </a:extLst>
              </p:cNvPr>
              <p:cNvPicPr/>
              <p:nvPr/>
            </p:nvPicPr>
            <p:blipFill>
              <a:blip r:embed="rId8"/>
              <a:stretch>
                <a:fillRect/>
              </a:stretch>
            </p:blipFill>
            <p:spPr>
              <a:xfrm>
                <a:off x="7121691" y="2364909"/>
                <a:ext cx="44712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 9">
                <a:extLst>
                  <a:ext uri="{FF2B5EF4-FFF2-40B4-BE49-F238E27FC236}">
                    <a16:creationId xmlns:a16="http://schemas.microsoft.com/office/drawing/2014/main" id="{E89A9E1C-D565-45FE-9256-7557CE691C3A}"/>
                  </a:ext>
                </a:extLst>
              </p14:cNvPr>
              <p14:cNvContentPartPr/>
              <p14:nvPr/>
            </p14:nvContentPartPr>
            <p14:xfrm>
              <a:off x="5233491" y="2612229"/>
              <a:ext cx="408960" cy="360"/>
            </p14:xfrm>
          </p:contentPart>
        </mc:Choice>
        <mc:Fallback xmlns="">
          <p:pic>
            <p:nvPicPr>
              <p:cNvPr id="10" name="Ink 9">
                <a:extLst>
                  <a:ext uri="{FF2B5EF4-FFF2-40B4-BE49-F238E27FC236}">
                    <a16:creationId xmlns:a16="http://schemas.microsoft.com/office/drawing/2014/main" id="{E89A9E1C-D565-45FE-9256-7557CE691C3A}"/>
                  </a:ext>
                </a:extLst>
              </p:cNvPr>
              <p:cNvPicPr/>
              <p:nvPr/>
            </p:nvPicPr>
            <p:blipFill>
              <a:blip r:embed="rId10"/>
              <a:stretch>
                <a:fillRect/>
              </a:stretch>
            </p:blipFill>
            <p:spPr>
              <a:xfrm>
                <a:off x="5179851" y="2504229"/>
                <a:ext cx="5166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1" name="Ink 10">
                <a:extLst>
                  <a:ext uri="{FF2B5EF4-FFF2-40B4-BE49-F238E27FC236}">
                    <a16:creationId xmlns:a16="http://schemas.microsoft.com/office/drawing/2014/main" id="{D124F7C9-0DC2-4B47-8784-2C35C18AD4FC}"/>
                  </a:ext>
                </a:extLst>
              </p14:cNvPr>
              <p14:cNvContentPartPr/>
              <p14:nvPr/>
            </p14:nvContentPartPr>
            <p14:xfrm>
              <a:off x="7210251" y="2576949"/>
              <a:ext cx="286560" cy="44640"/>
            </p14:xfrm>
          </p:contentPart>
        </mc:Choice>
        <mc:Fallback xmlns="">
          <p:pic>
            <p:nvPicPr>
              <p:cNvPr id="11" name="Ink 10">
                <a:extLst>
                  <a:ext uri="{FF2B5EF4-FFF2-40B4-BE49-F238E27FC236}">
                    <a16:creationId xmlns:a16="http://schemas.microsoft.com/office/drawing/2014/main" id="{D124F7C9-0DC2-4B47-8784-2C35C18AD4FC}"/>
                  </a:ext>
                </a:extLst>
              </p:cNvPr>
              <p:cNvPicPr/>
              <p:nvPr/>
            </p:nvPicPr>
            <p:blipFill>
              <a:blip r:embed="rId12"/>
              <a:stretch>
                <a:fillRect/>
              </a:stretch>
            </p:blipFill>
            <p:spPr>
              <a:xfrm>
                <a:off x="7156611" y="2468949"/>
                <a:ext cx="394200" cy="2602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2" name="Ink 11">
                <a:extLst>
                  <a:ext uri="{FF2B5EF4-FFF2-40B4-BE49-F238E27FC236}">
                    <a16:creationId xmlns:a16="http://schemas.microsoft.com/office/drawing/2014/main" id="{F8D637C2-312A-4219-8CA3-E2EFDEF00FEB}"/>
                  </a:ext>
                </a:extLst>
              </p14:cNvPr>
              <p14:cNvContentPartPr/>
              <p14:nvPr/>
            </p14:nvContentPartPr>
            <p14:xfrm>
              <a:off x="7210251" y="2002389"/>
              <a:ext cx="473400" cy="18000"/>
            </p14:xfrm>
          </p:contentPart>
        </mc:Choice>
        <mc:Fallback xmlns="">
          <p:pic>
            <p:nvPicPr>
              <p:cNvPr id="12" name="Ink 11">
                <a:extLst>
                  <a:ext uri="{FF2B5EF4-FFF2-40B4-BE49-F238E27FC236}">
                    <a16:creationId xmlns:a16="http://schemas.microsoft.com/office/drawing/2014/main" id="{F8D637C2-312A-4219-8CA3-E2EFDEF00FEB}"/>
                  </a:ext>
                </a:extLst>
              </p:cNvPr>
              <p:cNvPicPr/>
              <p:nvPr/>
            </p:nvPicPr>
            <p:blipFill>
              <a:blip r:embed="rId14"/>
              <a:stretch>
                <a:fillRect/>
              </a:stretch>
            </p:blipFill>
            <p:spPr>
              <a:xfrm>
                <a:off x="7156611" y="1894749"/>
                <a:ext cx="581040" cy="2336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3" name="Ink 12">
                <a:extLst>
                  <a:ext uri="{FF2B5EF4-FFF2-40B4-BE49-F238E27FC236}">
                    <a16:creationId xmlns:a16="http://schemas.microsoft.com/office/drawing/2014/main" id="{AC2881BF-2121-49E8-9B55-BF96F18EE69B}"/>
                  </a:ext>
                </a:extLst>
              </p14:cNvPr>
              <p14:cNvContentPartPr/>
              <p14:nvPr/>
            </p14:nvContentPartPr>
            <p14:xfrm>
              <a:off x="8464491" y="2481549"/>
              <a:ext cx="321840" cy="360"/>
            </p14:xfrm>
          </p:contentPart>
        </mc:Choice>
        <mc:Fallback xmlns="">
          <p:pic>
            <p:nvPicPr>
              <p:cNvPr id="13" name="Ink 12">
                <a:extLst>
                  <a:ext uri="{FF2B5EF4-FFF2-40B4-BE49-F238E27FC236}">
                    <a16:creationId xmlns:a16="http://schemas.microsoft.com/office/drawing/2014/main" id="{AC2881BF-2121-49E8-9B55-BF96F18EE69B}"/>
                  </a:ext>
                </a:extLst>
              </p:cNvPr>
              <p:cNvPicPr/>
              <p:nvPr/>
            </p:nvPicPr>
            <p:blipFill>
              <a:blip r:embed="rId16"/>
              <a:stretch>
                <a:fillRect/>
              </a:stretch>
            </p:blipFill>
            <p:spPr>
              <a:xfrm>
                <a:off x="8410491" y="2373549"/>
                <a:ext cx="42948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4" name="Ink 13">
                <a:extLst>
                  <a:ext uri="{FF2B5EF4-FFF2-40B4-BE49-F238E27FC236}">
                    <a16:creationId xmlns:a16="http://schemas.microsoft.com/office/drawing/2014/main" id="{5DE78750-034B-49F2-9DA2-BE6399F74E5D}"/>
                  </a:ext>
                </a:extLst>
              </p14:cNvPr>
              <p14:cNvContentPartPr/>
              <p14:nvPr/>
            </p14:nvContentPartPr>
            <p14:xfrm>
              <a:off x="8455491" y="2577669"/>
              <a:ext cx="279000" cy="360"/>
            </p14:xfrm>
          </p:contentPart>
        </mc:Choice>
        <mc:Fallback xmlns="">
          <p:pic>
            <p:nvPicPr>
              <p:cNvPr id="14" name="Ink 13">
                <a:extLst>
                  <a:ext uri="{FF2B5EF4-FFF2-40B4-BE49-F238E27FC236}">
                    <a16:creationId xmlns:a16="http://schemas.microsoft.com/office/drawing/2014/main" id="{5DE78750-034B-49F2-9DA2-BE6399F74E5D}"/>
                  </a:ext>
                </a:extLst>
              </p:cNvPr>
              <p:cNvPicPr/>
              <p:nvPr/>
            </p:nvPicPr>
            <p:blipFill>
              <a:blip r:embed="rId18"/>
              <a:stretch>
                <a:fillRect/>
              </a:stretch>
            </p:blipFill>
            <p:spPr>
              <a:xfrm>
                <a:off x="8401851" y="2469669"/>
                <a:ext cx="38664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5" name="Ink 14">
                <a:extLst>
                  <a:ext uri="{FF2B5EF4-FFF2-40B4-BE49-F238E27FC236}">
                    <a16:creationId xmlns:a16="http://schemas.microsoft.com/office/drawing/2014/main" id="{90FD0CE7-AFD4-4DFE-BEE6-DBC729131440}"/>
                  </a:ext>
                </a:extLst>
              </p14:cNvPr>
              <p14:cNvContentPartPr/>
              <p14:nvPr/>
            </p14:nvContentPartPr>
            <p14:xfrm>
              <a:off x="9670851" y="2455269"/>
              <a:ext cx="317880" cy="20520"/>
            </p14:xfrm>
          </p:contentPart>
        </mc:Choice>
        <mc:Fallback xmlns="">
          <p:pic>
            <p:nvPicPr>
              <p:cNvPr id="15" name="Ink 14">
                <a:extLst>
                  <a:ext uri="{FF2B5EF4-FFF2-40B4-BE49-F238E27FC236}">
                    <a16:creationId xmlns:a16="http://schemas.microsoft.com/office/drawing/2014/main" id="{90FD0CE7-AFD4-4DFE-BEE6-DBC729131440}"/>
                  </a:ext>
                </a:extLst>
              </p:cNvPr>
              <p:cNvPicPr/>
              <p:nvPr/>
            </p:nvPicPr>
            <p:blipFill>
              <a:blip r:embed="rId20"/>
              <a:stretch>
                <a:fillRect/>
              </a:stretch>
            </p:blipFill>
            <p:spPr>
              <a:xfrm>
                <a:off x="9617211" y="2347629"/>
                <a:ext cx="425520" cy="2361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6" name="Ink 15">
                <a:extLst>
                  <a:ext uri="{FF2B5EF4-FFF2-40B4-BE49-F238E27FC236}">
                    <a16:creationId xmlns:a16="http://schemas.microsoft.com/office/drawing/2014/main" id="{73335E86-9866-469A-8665-AC0C0A9A686C}"/>
                  </a:ext>
                </a:extLst>
              </p14:cNvPr>
              <p14:cNvContentPartPr/>
              <p14:nvPr/>
            </p14:nvContentPartPr>
            <p14:xfrm>
              <a:off x="9613971" y="2568669"/>
              <a:ext cx="391680" cy="43920"/>
            </p14:xfrm>
          </p:contentPart>
        </mc:Choice>
        <mc:Fallback xmlns="">
          <p:pic>
            <p:nvPicPr>
              <p:cNvPr id="16" name="Ink 15">
                <a:extLst>
                  <a:ext uri="{FF2B5EF4-FFF2-40B4-BE49-F238E27FC236}">
                    <a16:creationId xmlns:a16="http://schemas.microsoft.com/office/drawing/2014/main" id="{73335E86-9866-469A-8665-AC0C0A9A686C}"/>
                  </a:ext>
                </a:extLst>
              </p:cNvPr>
              <p:cNvPicPr/>
              <p:nvPr/>
            </p:nvPicPr>
            <p:blipFill>
              <a:blip r:embed="rId22"/>
              <a:stretch>
                <a:fillRect/>
              </a:stretch>
            </p:blipFill>
            <p:spPr>
              <a:xfrm>
                <a:off x="9559971" y="2461029"/>
                <a:ext cx="499320" cy="2595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7" name="Ink 16">
                <a:extLst>
                  <a:ext uri="{FF2B5EF4-FFF2-40B4-BE49-F238E27FC236}">
                    <a16:creationId xmlns:a16="http://schemas.microsoft.com/office/drawing/2014/main" id="{05C982BF-D3DA-49FB-B61F-6333263F9B55}"/>
                  </a:ext>
                </a:extLst>
              </p14:cNvPr>
              <p14:cNvContentPartPr/>
              <p14:nvPr/>
            </p14:nvContentPartPr>
            <p14:xfrm>
              <a:off x="10911771" y="2455269"/>
              <a:ext cx="381240" cy="45720"/>
            </p14:xfrm>
          </p:contentPart>
        </mc:Choice>
        <mc:Fallback xmlns="">
          <p:pic>
            <p:nvPicPr>
              <p:cNvPr id="17" name="Ink 16">
                <a:extLst>
                  <a:ext uri="{FF2B5EF4-FFF2-40B4-BE49-F238E27FC236}">
                    <a16:creationId xmlns:a16="http://schemas.microsoft.com/office/drawing/2014/main" id="{05C982BF-D3DA-49FB-B61F-6333263F9B55}"/>
                  </a:ext>
                </a:extLst>
              </p:cNvPr>
              <p:cNvPicPr/>
              <p:nvPr/>
            </p:nvPicPr>
            <p:blipFill>
              <a:blip r:embed="rId24"/>
              <a:stretch>
                <a:fillRect/>
              </a:stretch>
            </p:blipFill>
            <p:spPr>
              <a:xfrm>
                <a:off x="10857771" y="2347629"/>
                <a:ext cx="488880" cy="26136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8" name="Ink 17">
                <a:extLst>
                  <a:ext uri="{FF2B5EF4-FFF2-40B4-BE49-F238E27FC236}">
                    <a16:creationId xmlns:a16="http://schemas.microsoft.com/office/drawing/2014/main" id="{79E22AB6-08AA-47E5-B326-3ED617036666}"/>
                  </a:ext>
                </a:extLst>
              </p14:cNvPr>
              <p14:cNvContentPartPr/>
              <p14:nvPr/>
            </p14:nvContentPartPr>
            <p14:xfrm>
              <a:off x="10885131" y="2584509"/>
              <a:ext cx="339120" cy="36720"/>
            </p14:xfrm>
          </p:contentPart>
        </mc:Choice>
        <mc:Fallback xmlns="">
          <p:pic>
            <p:nvPicPr>
              <p:cNvPr id="18" name="Ink 17">
                <a:extLst>
                  <a:ext uri="{FF2B5EF4-FFF2-40B4-BE49-F238E27FC236}">
                    <a16:creationId xmlns:a16="http://schemas.microsoft.com/office/drawing/2014/main" id="{79E22AB6-08AA-47E5-B326-3ED617036666}"/>
                  </a:ext>
                </a:extLst>
              </p:cNvPr>
              <p:cNvPicPr/>
              <p:nvPr/>
            </p:nvPicPr>
            <p:blipFill>
              <a:blip r:embed="rId26"/>
              <a:stretch>
                <a:fillRect/>
              </a:stretch>
            </p:blipFill>
            <p:spPr>
              <a:xfrm>
                <a:off x="10831491" y="2476869"/>
                <a:ext cx="446760" cy="252360"/>
              </a:xfrm>
              <a:prstGeom prst="rect">
                <a:avLst/>
              </a:prstGeom>
            </p:spPr>
          </p:pic>
        </mc:Fallback>
      </mc:AlternateContent>
      <p:pic>
        <p:nvPicPr>
          <p:cNvPr id="22" name="Picture 21">
            <a:extLst>
              <a:ext uri="{FF2B5EF4-FFF2-40B4-BE49-F238E27FC236}">
                <a16:creationId xmlns:a16="http://schemas.microsoft.com/office/drawing/2014/main" id="{D9B59651-4441-49EE-AA56-578FF2072D23}"/>
              </a:ext>
            </a:extLst>
          </p:cNvPr>
          <p:cNvPicPr>
            <a:picLocks noChangeAspect="1"/>
          </p:cNvPicPr>
          <p:nvPr/>
        </p:nvPicPr>
        <p:blipFill>
          <a:blip r:embed="rId27"/>
          <a:stretch>
            <a:fillRect/>
          </a:stretch>
        </p:blipFill>
        <p:spPr>
          <a:xfrm>
            <a:off x="155175" y="3464204"/>
            <a:ext cx="4655748" cy="2464560"/>
          </a:xfrm>
          <a:prstGeom prst="rect">
            <a:avLst/>
          </a:prstGeom>
        </p:spPr>
      </p:pic>
    </p:spTree>
    <p:extLst>
      <p:ext uri="{BB962C8B-B14F-4D97-AF65-F5344CB8AC3E}">
        <p14:creationId xmlns:p14="http://schemas.microsoft.com/office/powerpoint/2010/main" val="1142955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5A6E2CF-CE0C-4D31-9B47-DE6595EF69D2}"/>
              </a:ext>
            </a:extLst>
          </p:cNvPr>
          <p:cNvSpPr/>
          <p:nvPr/>
        </p:nvSpPr>
        <p:spPr>
          <a:xfrm>
            <a:off x="230777" y="6199355"/>
            <a:ext cx="11730446"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Powles, Thomas, Mark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Kockx</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Alejo</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Rodriguez-Vida, Ignacio Duran, Simon J. Crabb,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Michiel</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S. Van Der Heijden, Bernadett Szabados, et al. “Clinical Efficacy and Biomarker Analysis of Neoadjuvant Atezolizumab in Operable Urothelial Carcinoma in the ABACUS Trial.” </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Nature Medicine</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25, no. 11 (November 2019): 1706–14.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https://doi.org/10.1038/s41591-019-0628-7</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cxnSp>
        <p:nvCxnSpPr>
          <p:cNvPr id="9" name="Straight Connector 8">
            <a:extLst>
              <a:ext uri="{FF2B5EF4-FFF2-40B4-BE49-F238E27FC236}">
                <a16:creationId xmlns:a16="http://schemas.microsoft.com/office/drawing/2014/main" id="{3150A41E-D3AB-41A7-AC66-BAA656EC8FFF}"/>
              </a:ext>
            </a:extLst>
          </p:cNvPr>
          <p:cNvCxnSpPr/>
          <p:nvPr/>
        </p:nvCxnSpPr>
        <p:spPr>
          <a:xfrm>
            <a:off x="0" y="6137888"/>
            <a:ext cx="8771138" cy="0"/>
          </a:xfrm>
          <a:prstGeom prst="line">
            <a:avLst/>
          </a:prstGeom>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DF2C5DA6-0128-483C-8145-CFBBCC1ACD75}"/>
              </a:ext>
            </a:extLst>
          </p:cNvPr>
          <p:cNvPicPr>
            <a:picLocks noChangeAspect="1"/>
          </p:cNvPicPr>
          <p:nvPr/>
        </p:nvPicPr>
        <p:blipFill>
          <a:blip r:embed="rId3"/>
          <a:stretch>
            <a:fillRect/>
          </a:stretch>
        </p:blipFill>
        <p:spPr>
          <a:xfrm>
            <a:off x="0" y="332830"/>
            <a:ext cx="5616601" cy="2950293"/>
          </a:xfrm>
          <a:prstGeom prst="rect">
            <a:avLst/>
          </a:prstGeom>
        </p:spPr>
      </p:pic>
      <p:pic>
        <p:nvPicPr>
          <p:cNvPr id="6" name="Picture 5">
            <a:extLst>
              <a:ext uri="{FF2B5EF4-FFF2-40B4-BE49-F238E27FC236}">
                <a16:creationId xmlns:a16="http://schemas.microsoft.com/office/drawing/2014/main" id="{2FD65A90-0C37-4578-AC7E-245A0BCBF49A}"/>
              </a:ext>
            </a:extLst>
          </p:cNvPr>
          <p:cNvPicPr>
            <a:picLocks noChangeAspect="1"/>
          </p:cNvPicPr>
          <p:nvPr/>
        </p:nvPicPr>
        <p:blipFill>
          <a:blip r:embed="rId4"/>
          <a:stretch>
            <a:fillRect/>
          </a:stretch>
        </p:blipFill>
        <p:spPr>
          <a:xfrm>
            <a:off x="5775089" y="611016"/>
            <a:ext cx="6186133" cy="5181684"/>
          </a:xfrm>
          <a:prstGeom prst="rect">
            <a:avLst/>
          </a:prstGeom>
        </p:spPr>
      </p:pic>
      <p:pic>
        <p:nvPicPr>
          <p:cNvPr id="21" name="Picture 20">
            <a:extLst>
              <a:ext uri="{FF2B5EF4-FFF2-40B4-BE49-F238E27FC236}">
                <a16:creationId xmlns:a16="http://schemas.microsoft.com/office/drawing/2014/main" id="{78DBCABD-C058-4A47-9D26-6AC2CBA2E60B}"/>
              </a:ext>
            </a:extLst>
          </p:cNvPr>
          <p:cNvPicPr>
            <a:picLocks noChangeAspect="1"/>
          </p:cNvPicPr>
          <p:nvPr/>
        </p:nvPicPr>
        <p:blipFill>
          <a:blip r:embed="rId5"/>
          <a:stretch>
            <a:fillRect/>
          </a:stretch>
        </p:blipFill>
        <p:spPr>
          <a:xfrm>
            <a:off x="1280160" y="3387093"/>
            <a:ext cx="3018920" cy="2578202"/>
          </a:xfrm>
          <a:prstGeom prst="rect">
            <a:avLst/>
          </a:prstGeom>
        </p:spPr>
      </p:pic>
    </p:spTree>
    <p:extLst>
      <p:ext uri="{BB962C8B-B14F-4D97-AF65-F5344CB8AC3E}">
        <p14:creationId xmlns:p14="http://schemas.microsoft.com/office/powerpoint/2010/main" val="23463102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5A6E2CF-CE0C-4D31-9B47-DE6595EF69D2}"/>
              </a:ext>
            </a:extLst>
          </p:cNvPr>
          <p:cNvSpPr/>
          <p:nvPr/>
        </p:nvSpPr>
        <p:spPr>
          <a:xfrm>
            <a:off x="230777" y="6199355"/>
            <a:ext cx="1173044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Rose, Tracy L., Michael R. Harrison, Allison M. Deal,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Sundhar</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Ramalingam, Young E. Whang, Blaine Brower, Mary Dunn, et al. “Phase II Study of Gemcitabine and Split-Dose Cisplatin Plus Pembrolizumab as Neoadjuvant Therapy Before Radical Cystectomy in Patients With Muscle-Invasive Bladder Cancer.” </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Journal of Clinical Oncology</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39, no. 28 (October 1, 2021): 3140–48.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https://doi.org/10.1200/JCO.21.01003</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cxnSp>
        <p:nvCxnSpPr>
          <p:cNvPr id="9" name="Straight Connector 8">
            <a:extLst>
              <a:ext uri="{FF2B5EF4-FFF2-40B4-BE49-F238E27FC236}">
                <a16:creationId xmlns:a16="http://schemas.microsoft.com/office/drawing/2014/main" id="{3150A41E-D3AB-41A7-AC66-BAA656EC8FFF}"/>
              </a:ext>
            </a:extLst>
          </p:cNvPr>
          <p:cNvCxnSpPr/>
          <p:nvPr/>
        </p:nvCxnSpPr>
        <p:spPr>
          <a:xfrm>
            <a:off x="0" y="6137888"/>
            <a:ext cx="8771138" cy="0"/>
          </a:xfrm>
          <a:prstGeom prst="line">
            <a:avLst/>
          </a:prstGeom>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1A3821C8-7D21-44B9-AD4C-1B730183F679}"/>
              </a:ext>
            </a:extLst>
          </p:cNvPr>
          <p:cNvPicPr>
            <a:picLocks noChangeAspect="1"/>
          </p:cNvPicPr>
          <p:nvPr/>
        </p:nvPicPr>
        <p:blipFill>
          <a:blip r:embed="rId3"/>
          <a:stretch>
            <a:fillRect/>
          </a:stretch>
        </p:blipFill>
        <p:spPr>
          <a:xfrm>
            <a:off x="230777" y="119742"/>
            <a:ext cx="5735421" cy="3561806"/>
          </a:xfrm>
          <a:prstGeom prst="rect">
            <a:avLst/>
          </a:prstGeom>
        </p:spPr>
      </p:pic>
      <p:pic>
        <p:nvPicPr>
          <p:cNvPr id="3" name="Picture 2">
            <a:extLst>
              <a:ext uri="{FF2B5EF4-FFF2-40B4-BE49-F238E27FC236}">
                <a16:creationId xmlns:a16="http://schemas.microsoft.com/office/drawing/2014/main" id="{358DD703-241C-4093-A82B-D5B17878F86F}"/>
              </a:ext>
            </a:extLst>
          </p:cNvPr>
          <p:cNvPicPr>
            <a:picLocks noChangeAspect="1"/>
          </p:cNvPicPr>
          <p:nvPr/>
        </p:nvPicPr>
        <p:blipFill>
          <a:blip r:embed="rId4"/>
          <a:stretch>
            <a:fillRect/>
          </a:stretch>
        </p:blipFill>
        <p:spPr>
          <a:xfrm>
            <a:off x="568119" y="3681548"/>
            <a:ext cx="5206490" cy="2402995"/>
          </a:xfrm>
          <a:prstGeom prst="rect">
            <a:avLst/>
          </a:prstGeom>
        </p:spPr>
      </p:pic>
      <p:pic>
        <p:nvPicPr>
          <p:cNvPr id="7" name="Picture 6">
            <a:extLst>
              <a:ext uri="{FF2B5EF4-FFF2-40B4-BE49-F238E27FC236}">
                <a16:creationId xmlns:a16="http://schemas.microsoft.com/office/drawing/2014/main" id="{0D5478EC-64C1-434C-B4BF-3204A6DA054C}"/>
              </a:ext>
            </a:extLst>
          </p:cNvPr>
          <p:cNvPicPr>
            <a:picLocks noChangeAspect="1"/>
          </p:cNvPicPr>
          <p:nvPr/>
        </p:nvPicPr>
        <p:blipFill>
          <a:blip r:embed="rId5"/>
          <a:stretch>
            <a:fillRect/>
          </a:stretch>
        </p:blipFill>
        <p:spPr>
          <a:xfrm>
            <a:off x="6461320" y="237038"/>
            <a:ext cx="5632738" cy="3124458"/>
          </a:xfrm>
          <a:prstGeom prst="rect">
            <a:avLst/>
          </a:prstGeom>
        </p:spPr>
      </p:pic>
      <p:pic>
        <p:nvPicPr>
          <p:cNvPr id="8" name="Picture 7">
            <a:extLst>
              <a:ext uri="{FF2B5EF4-FFF2-40B4-BE49-F238E27FC236}">
                <a16:creationId xmlns:a16="http://schemas.microsoft.com/office/drawing/2014/main" id="{93AF82C8-BF3A-410F-979F-6C5C5A9269EC}"/>
              </a:ext>
            </a:extLst>
          </p:cNvPr>
          <p:cNvPicPr>
            <a:picLocks noChangeAspect="1"/>
          </p:cNvPicPr>
          <p:nvPr/>
        </p:nvPicPr>
        <p:blipFill>
          <a:blip r:embed="rId6"/>
          <a:stretch>
            <a:fillRect/>
          </a:stretch>
        </p:blipFill>
        <p:spPr>
          <a:xfrm>
            <a:off x="6862356" y="3384643"/>
            <a:ext cx="4500232" cy="2677268"/>
          </a:xfrm>
          <a:prstGeom prst="rect">
            <a:avLst/>
          </a:prstGeom>
        </p:spPr>
      </p:pic>
    </p:spTree>
    <p:extLst>
      <p:ext uri="{BB962C8B-B14F-4D97-AF65-F5344CB8AC3E}">
        <p14:creationId xmlns:p14="http://schemas.microsoft.com/office/powerpoint/2010/main" val="1170530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5A6E2CF-CE0C-4D31-9B47-DE6595EF69D2}"/>
              </a:ext>
            </a:extLst>
          </p:cNvPr>
          <p:cNvSpPr/>
          <p:nvPr/>
        </p:nvSpPr>
        <p:spPr>
          <a:xfrm>
            <a:off x="230777" y="6199355"/>
            <a:ext cx="1173044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Galsky, Matt D., Siamak Daneshmand, Kevin G. Chan, Tanya B. Dorff, Jeremy Paul Cetnar, Brock O Neil, Anishka D’souza, et al. “Phase 2 Trial of Gemcitabine, Cisplatin, plus Nivolumab with Selective Bladder Sparing in Patients with Muscle- Invasive Bladder Cancer (MIBC): HCRN GU 16-257.” </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Journal of Clinical Oncology</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39, no. 15_suppl (May 20, 2021): 4503–4503.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https://doi.org/10.1200/JCO.2021.39.15_suppl.</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hlinkClick r:id="rId2"/>
              </a:rPr>
              <a:t>4503</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3150A41E-D3AB-41A7-AC66-BAA656EC8FFF}"/>
              </a:ext>
            </a:extLst>
          </p:cNvPr>
          <p:cNvCxnSpPr/>
          <p:nvPr/>
        </p:nvCxnSpPr>
        <p:spPr>
          <a:xfrm>
            <a:off x="0" y="6137888"/>
            <a:ext cx="8771138" cy="0"/>
          </a:xfrm>
          <a:prstGeom prst="line">
            <a:avLst/>
          </a:prstGeom>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BE2FED1D-42C3-43F8-A7B9-296B4CD99511}"/>
              </a:ext>
            </a:extLst>
          </p:cNvPr>
          <p:cNvPicPr>
            <a:picLocks noChangeAspect="1"/>
          </p:cNvPicPr>
          <p:nvPr/>
        </p:nvPicPr>
        <p:blipFill>
          <a:blip r:embed="rId3"/>
          <a:stretch>
            <a:fillRect/>
          </a:stretch>
        </p:blipFill>
        <p:spPr>
          <a:xfrm>
            <a:off x="136429" y="-184699"/>
            <a:ext cx="11919141" cy="6036849"/>
          </a:xfrm>
          <a:prstGeom prst="rect">
            <a:avLst/>
          </a:prstGeom>
        </p:spPr>
      </p:pic>
    </p:spTree>
    <p:extLst>
      <p:ext uri="{BB962C8B-B14F-4D97-AF65-F5344CB8AC3E}">
        <p14:creationId xmlns:p14="http://schemas.microsoft.com/office/powerpoint/2010/main" val="11304742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E1CFF8A-A074-AE48-ACE1-0BF3CBDE91C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88951" cy="6850106"/>
          </a:xfrm>
          <a:prstGeom prst="rect">
            <a:avLst/>
          </a:prstGeom>
        </p:spPr>
      </p:pic>
    </p:spTree>
    <p:extLst>
      <p:ext uri="{BB962C8B-B14F-4D97-AF65-F5344CB8AC3E}">
        <p14:creationId xmlns:p14="http://schemas.microsoft.com/office/powerpoint/2010/main" val="10466431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912286" y="1416053"/>
            <a:ext cx="9864233" cy="4605235"/>
          </a:xfrm>
        </p:spPr>
        <p:txBody>
          <a:bodyPr/>
          <a:lstStyle/>
          <a:p>
            <a:pPr marL="98425" indent="0">
              <a:buNone/>
            </a:pPr>
            <a:r>
              <a:rPr lang="en-US" sz="2500" b="0" dirty="0"/>
              <a:t>This activity is supported by educational grants from Astellas and </a:t>
            </a:r>
            <a:r>
              <a:rPr lang="en-US" sz="2500" b="0" dirty="0" err="1"/>
              <a:t>Seagen</a:t>
            </a:r>
            <a:r>
              <a:rPr lang="en-US" sz="2500" b="0" dirty="0"/>
              <a:t> Inc, AstraZeneca Pharmaceuticals LP, Bristol-Myers Squibb Company, and Gilead Sciences Inc.</a:t>
            </a:r>
          </a:p>
        </p:txBody>
      </p:sp>
    </p:spTree>
    <p:extLst>
      <p:ext uri="{BB962C8B-B14F-4D97-AF65-F5344CB8AC3E}">
        <p14:creationId xmlns:p14="http://schemas.microsoft.com/office/powerpoint/2010/main" val="20831296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09C335-AE52-1541-91FA-D59E47C2EC9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88951" cy="6850106"/>
          </a:xfrm>
          <a:prstGeom prst="rect">
            <a:avLst/>
          </a:prstGeom>
        </p:spPr>
      </p:pic>
    </p:spTree>
    <p:extLst>
      <p:ext uri="{BB962C8B-B14F-4D97-AF65-F5344CB8AC3E}">
        <p14:creationId xmlns:p14="http://schemas.microsoft.com/office/powerpoint/2010/main" val="1488781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5731AB-AAF2-B14B-A05C-E009BB6C30F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88951" cy="6850106"/>
          </a:xfrm>
          <a:prstGeom prst="rect">
            <a:avLst/>
          </a:prstGeom>
        </p:spPr>
      </p:pic>
    </p:spTree>
    <p:extLst>
      <p:ext uri="{BB962C8B-B14F-4D97-AF65-F5344CB8AC3E}">
        <p14:creationId xmlns:p14="http://schemas.microsoft.com/office/powerpoint/2010/main" val="351930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FF5D67D-0C86-4742-A983-DD9D20BF8242}"/>
              </a:ext>
            </a:extLst>
          </p:cNvPr>
          <p:cNvSpPr>
            <a:spLocks noGrp="1"/>
          </p:cNvSpPr>
          <p:nvPr>
            <p:ph type="title"/>
          </p:nvPr>
        </p:nvSpPr>
        <p:spPr>
          <a:xfrm>
            <a:off x="1447800" y="2857500"/>
            <a:ext cx="9527114" cy="1143000"/>
          </a:xfrm>
        </p:spPr>
        <p:txBody>
          <a:bodyPr/>
          <a:lstStyle/>
          <a:p>
            <a:r>
              <a:rPr lang="en-US" sz="4000" dirty="0"/>
              <a:t>Clinical Investigator Survey Results</a:t>
            </a:r>
          </a:p>
        </p:txBody>
      </p:sp>
    </p:spTree>
    <p:extLst>
      <p:ext uri="{BB962C8B-B14F-4D97-AF65-F5344CB8AC3E}">
        <p14:creationId xmlns:p14="http://schemas.microsoft.com/office/powerpoint/2010/main" val="36259333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2758176A-0142-274D-9B9C-C3E25E0498C0}"/>
              </a:ext>
            </a:extLst>
          </p:cNvPr>
          <p:cNvPicPr>
            <a:picLocks noChangeAspect="1"/>
          </p:cNvPicPr>
          <p:nvPr/>
        </p:nvPicPr>
        <p:blipFill>
          <a:blip r:embed="rId2"/>
          <a:srcRect/>
          <a:stretch/>
        </p:blipFill>
        <p:spPr bwMode="auto">
          <a:xfrm>
            <a:off x="5630356" y="2076747"/>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a:extLst>
              <a:ext uri="{FF2B5EF4-FFF2-40B4-BE49-F238E27FC236}">
                <a16:creationId xmlns:a16="http://schemas.microsoft.com/office/drawing/2014/main" id="{756CC504-6E65-794B-A163-E15792AC17C9}"/>
              </a:ext>
            </a:extLst>
          </p:cNvPr>
          <p:cNvSpPr>
            <a:spLocks noGrp="1"/>
          </p:cNvSpPr>
          <p:nvPr>
            <p:ph type="title" idx="4294967295"/>
          </p:nvPr>
        </p:nvSpPr>
        <p:spPr>
          <a:xfrm>
            <a:off x="685800" y="167120"/>
            <a:ext cx="10972800" cy="1419159"/>
          </a:xfrm>
        </p:spPr>
        <p:txBody>
          <a:bodyPr/>
          <a:lstStyle/>
          <a:p>
            <a:r>
              <a:rPr lang="en-US" dirty="0"/>
              <a:t>In general, would you recommend pembrolizumab to a patient with BCG-unresponsive non-muscle-invasive bladder cancer (NMIBC) who is…</a:t>
            </a:r>
          </a:p>
        </p:txBody>
      </p:sp>
      <p:sp>
        <p:nvSpPr>
          <p:cNvPr id="72" name="Text Box 4">
            <a:extLst>
              <a:ext uri="{FF2B5EF4-FFF2-40B4-BE49-F238E27FC236}">
                <a16:creationId xmlns:a16="http://schemas.microsoft.com/office/drawing/2014/main" id="{128DA0B7-2CB3-D44C-ABD1-65C3EB519CF3}"/>
              </a:ext>
            </a:extLst>
          </p:cNvPr>
          <p:cNvSpPr txBox="1">
            <a:spLocks noChangeArrowheads="1"/>
          </p:cNvSpPr>
          <p:nvPr/>
        </p:nvSpPr>
        <p:spPr bwMode="auto">
          <a:xfrm>
            <a:off x="29705" y="2656108"/>
            <a:ext cx="3678378"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No</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74" name="Text Box 4">
            <a:extLst>
              <a:ext uri="{FF2B5EF4-FFF2-40B4-BE49-F238E27FC236}">
                <a16:creationId xmlns:a16="http://schemas.microsoft.com/office/drawing/2014/main" id="{63447936-2682-1A46-8ABB-44C484B67B01}"/>
              </a:ext>
            </a:extLst>
          </p:cNvPr>
          <p:cNvSpPr txBox="1">
            <a:spLocks noChangeArrowheads="1"/>
          </p:cNvSpPr>
          <p:nvPr/>
        </p:nvSpPr>
        <p:spPr bwMode="auto">
          <a:xfrm>
            <a:off x="143798" y="2133323"/>
            <a:ext cx="3564283"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Yes</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93" name="Text Box 9">
            <a:extLst>
              <a:ext uri="{FF2B5EF4-FFF2-40B4-BE49-F238E27FC236}">
                <a16:creationId xmlns:a16="http://schemas.microsoft.com/office/drawing/2014/main" id="{D4AEFC4D-FA63-EE4B-8812-F2860EB481C4}"/>
              </a:ext>
            </a:extLst>
          </p:cNvPr>
          <p:cNvSpPr txBox="1">
            <a:spLocks noChangeArrowheads="1"/>
          </p:cNvSpPr>
          <p:nvPr/>
        </p:nvSpPr>
        <p:spPr bwMode="auto">
          <a:xfrm>
            <a:off x="11018838" y="2057400"/>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16</a:t>
            </a:r>
          </a:p>
        </p:txBody>
      </p:sp>
      <p:sp>
        <p:nvSpPr>
          <p:cNvPr id="252" name="Text Box 9">
            <a:extLst>
              <a:ext uri="{FF2B5EF4-FFF2-40B4-BE49-F238E27FC236}">
                <a16:creationId xmlns:a16="http://schemas.microsoft.com/office/drawing/2014/main" id="{20141D04-A685-C247-9A6A-D47CB62F108E}"/>
              </a:ext>
            </a:extLst>
          </p:cNvPr>
          <p:cNvSpPr txBox="1">
            <a:spLocks noChangeArrowheads="1"/>
          </p:cNvSpPr>
          <p:nvPr/>
        </p:nvSpPr>
        <p:spPr bwMode="auto">
          <a:xfrm>
            <a:off x="5715000" y="2590800"/>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4</a:t>
            </a:r>
          </a:p>
        </p:txBody>
      </p:sp>
      <p:pic>
        <p:nvPicPr>
          <p:cNvPr id="35" name="Picture 1">
            <a:extLst>
              <a:ext uri="{FF2B5EF4-FFF2-40B4-BE49-F238E27FC236}">
                <a16:creationId xmlns:a16="http://schemas.microsoft.com/office/drawing/2014/main" id="{A1B8FF59-3D9E-C047-9819-D294F9DE61EA}"/>
              </a:ext>
            </a:extLst>
          </p:cNvPr>
          <p:cNvPicPr>
            <a:picLocks noChangeAspect="1"/>
          </p:cNvPicPr>
          <p:nvPr/>
        </p:nvPicPr>
        <p:blipFill>
          <a:blip r:embed="rId3"/>
          <a:srcRect/>
          <a:stretch/>
        </p:blipFill>
        <p:spPr bwMode="auto">
          <a:xfrm>
            <a:off x="3877336" y="2616114"/>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 name="Picture 1">
            <a:extLst>
              <a:ext uri="{FF2B5EF4-FFF2-40B4-BE49-F238E27FC236}">
                <a16:creationId xmlns:a16="http://schemas.microsoft.com/office/drawing/2014/main" id="{E1633359-1952-4C4B-9EB0-EE02DC31156E}"/>
              </a:ext>
            </a:extLst>
          </p:cNvPr>
          <p:cNvPicPr>
            <a:picLocks noChangeAspect="1"/>
          </p:cNvPicPr>
          <p:nvPr/>
        </p:nvPicPr>
        <p:blipFill>
          <a:blip r:embed="rId3"/>
          <a:srcRect/>
          <a:stretch/>
        </p:blipFill>
        <p:spPr bwMode="auto">
          <a:xfrm>
            <a:off x="4316248" y="2616114"/>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 name="Picture 1">
            <a:extLst>
              <a:ext uri="{FF2B5EF4-FFF2-40B4-BE49-F238E27FC236}">
                <a16:creationId xmlns:a16="http://schemas.microsoft.com/office/drawing/2014/main" id="{DF963E33-A489-CB43-9126-795640CD6166}"/>
              </a:ext>
            </a:extLst>
          </p:cNvPr>
          <p:cNvPicPr>
            <a:picLocks noChangeAspect="1"/>
          </p:cNvPicPr>
          <p:nvPr/>
        </p:nvPicPr>
        <p:blipFill>
          <a:blip r:embed="rId3"/>
          <a:srcRect/>
          <a:stretch/>
        </p:blipFill>
        <p:spPr bwMode="auto">
          <a:xfrm>
            <a:off x="4755160" y="2616114"/>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 name="Picture 1">
            <a:extLst>
              <a:ext uri="{FF2B5EF4-FFF2-40B4-BE49-F238E27FC236}">
                <a16:creationId xmlns:a16="http://schemas.microsoft.com/office/drawing/2014/main" id="{41907FE9-9428-1141-9FF3-E5B3CBBA198C}"/>
              </a:ext>
            </a:extLst>
          </p:cNvPr>
          <p:cNvPicPr>
            <a:picLocks noChangeAspect="1"/>
          </p:cNvPicPr>
          <p:nvPr/>
        </p:nvPicPr>
        <p:blipFill>
          <a:blip r:embed="rId3"/>
          <a:srcRect/>
          <a:stretch/>
        </p:blipFill>
        <p:spPr bwMode="auto">
          <a:xfrm>
            <a:off x="5194072" y="2616114"/>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 name="Picture 38">
            <a:extLst>
              <a:ext uri="{FF2B5EF4-FFF2-40B4-BE49-F238E27FC236}">
                <a16:creationId xmlns:a16="http://schemas.microsoft.com/office/drawing/2014/main" id="{80E8E34B-41A8-B242-949E-2B5C3DF78940}"/>
              </a:ext>
            </a:extLst>
          </p:cNvPr>
          <p:cNvPicPr>
            <a:picLocks noChangeAspect="1"/>
          </p:cNvPicPr>
          <p:nvPr/>
        </p:nvPicPr>
        <p:blipFill>
          <a:blip r:embed="rId2"/>
          <a:srcRect/>
          <a:stretch/>
        </p:blipFill>
        <p:spPr bwMode="auto">
          <a:xfrm>
            <a:off x="3877336" y="2076747"/>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 name="Picture 39">
            <a:extLst>
              <a:ext uri="{FF2B5EF4-FFF2-40B4-BE49-F238E27FC236}">
                <a16:creationId xmlns:a16="http://schemas.microsoft.com/office/drawing/2014/main" id="{C5F08AB5-BE18-D94E-88B0-D7B159607B2D}"/>
              </a:ext>
            </a:extLst>
          </p:cNvPr>
          <p:cNvPicPr>
            <a:picLocks noChangeAspect="1"/>
          </p:cNvPicPr>
          <p:nvPr/>
        </p:nvPicPr>
        <p:blipFill>
          <a:blip r:embed="rId2"/>
          <a:srcRect/>
          <a:stretch/>
        </p:blipFill>
        <p:spPr bwMode="auto">
          <a:xfrm>
            <a:off x="4315591" y="2076747"/>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 name="Picture 40">
            <a:extLst>
              <a:ext uri="{FF2B5EF4-FFF2-40B4-BE49-F238E27FC236}">
                <a16:creationId xmlns:a16="http://schemas.microsoft.com/office/drawing/2014/main" id="{FAAE9BCA-B897-D042-8B93-73D70F43ED42}"/>
              </a:ext>
            </a:extLst>
          </p:cNvPr>
          <p:cNvPicPr>
            <a:picLocks noChangeAspect="1"/>
          </p:cNvPicPr>
          <p:nvPr/>
        </p:nvPicPr>
        <p:blipFill>
          <a:blip r:embed="rId2"/>
          <a:srcRect/>
          <a:stretch/>
        </p:blipFill>
        <p:spPr bwMode="auto">
          <a:xfrm>
            <a:off x="4753846" y="2076747"/>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 name="Picture 41">
            <a:extLst>
              <a:ext uri="{FF2B5EF4-FFF2-40B4-BE49-F238E27FC236}">
                <a16:creationId xmlns:a16="http://schemas.microsoft.com/office/drawing/2014/main" id="{D4EC79A3-48C9-9D46-A65B-F2F251DB2CD0}"/>
              </a:ext>
            </a:extLst>
          </p:cNvPr>
          <p:cNvPicPr>
            <a:picLocks noChangeAspect="1"/>
          </p:cNvPicPr>
          <p:nvPr/>
        </p:nvPicPr>
        <p:blipFill>
          <a:blip r:embed="rId2"/>
          <a:srcRect/>
          <a:stretch/>
        </p:blipFill>
        <p:spPr bwMode="auto">
          <a:xfrm>
            <a:off x="5192101" y="2076747"/>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25">
            <a:extLst>
              <a:ext uri="{FF2B5EF4-FFF2-40B4-BE49-F238E27FC236}">
                <a16:creationId xmlns:a16="http://schemas.microsoft.com/office/drawing/2014/main" id="{DCC76237-7B70-884E-8AC5-06FB5F659C46}"/>
              </a:ext>
            </a:extLst>
          </p:cNvPr>
          <p:cNvPicPr>
            <a:picLocks noChangeAspect="1"/>
          </p:cNvPicPr>
          <p:nvPr/>
        </p:nvPicPr>
        <p:blipFill>
          <a:blip r:embed="rId2"/>
          <a:srcRect/>
          <a:stretch/>
        </p:blipFill>
        <p:spPr bwMode="auto">
          <a:xfrm>
            <a:off x="7831115" y="2076747"/>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26">
            <a:extLst>
              <a:ext uri="{FF2B5EF4-FFF2-40B4-BE49-F238E27FC236}">
                <a16:creationId xmlns:a16="http://schemas.microsoft.com/office/drawing/2014/main" id="{C51B9EC2-7BB1-F840-AE96-9751D3A5AA33}"/>
              </a:ext>
            </a:extLst>
          </p:cNvPr>
          <p:cNvPicPr>
            <a:picLocks noChangeAspect="1"/>
          </p:cNvPicPr>
          <p:nvPr/>
        </p:nvPicPr>
        <p:blipFill>
          <a:blip r:embed="rId2"/>
          <a:srcRect/>
          <a:stretch/>
        </p:blipFill>
        <p:spPr bwMode="auto">
          <a:xfrm>
            <a:off x="6078095" y="2076747"/>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29">
            <a:extLst>
              <a:ext uri="{FF2B5EF4-FFF2-40B4-BE49-F238E27FC236}">
                <a16:creationId xmlns:a16="http://schemas.microsoft.com/office/drawing/2014/main" id="{7C85BA97-37F8-C948-A294-3AAF558572F8}"/>
              </a:ext>
            </a:extLst>
          </p:cNvPr>
          <p:cNvPicPr>
            <a:picLocks noChangeAspect="1"/>
          </p:cNvPicPr>
          <p:nvPr/>
        </p:nvPicPr>
        <p:blipFill>
          <a:blip r:embed="rId2"/>
          <a:srcRect/>
          <a:stretch/>
        </p:blipFill>
        <p:spPr bwMode="auto">
          <a:xfrm>
            <a:off x="6516350" y="2076747"/>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32">
            <a:extLst>
              <a:ext uri="{FF2B5EF4-FFF2-40B4-BE49-F238E27FC236}">
                <a16:creationId xmlns:a16="http://schemas.microsoft.com/office/drawing/2014/main" id="{84DA4D38-50BD-314B-91B2-12D6E3A69AE0}"/>
              </a:ext>
            </a:extLst>
          </p:cNvPr>
          <p:cNvPicPr>
            <a:picLocks noChangeAspect="1"/>
          </p:cNvPicPr>
          <p:nvPr/>
        </p:nvPicPr>
        <p:blipFill>
          <a:blip r:embed="rId2"/>
          <a:srcRect/>
          <a:stretch/>
        </p:blipFill>
        <p:spPr bwMode="auto">
          <a:xfrm>
            <a:off x="6954605" y="2076747"/>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 name="Picture 42">
            <a:extLst>
              <a:ext uri="{FF2B5EF4-FFF2-40B4-BE49-F238E27FC236}">
                <a16:creationId xmlns:a16="http://schemas.microsoft.com/office/drawing/2014/main" id="{DA3A0089-2DC8-3343-8360-CBB11ECE0997}"/>
              </a:ext>
            </a:extLst>
          </p:cNvPr>
          <p:cNvPicPr>
            <a:picLocks noChangeAspect="1"/>
          </p:cNvPicPr>
          <p:nvPr/>
        </p:nvPicPr>
        <p:blipFill>
          <a:blip r:embed="rId2"/>
          <a:srcRect/>
          <a:stretch/>
        </p:blipFill>
        <p:spPr bwMode="auto">
          <a:xfrm>
            <a:off x="7392860" y="2076747"/>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 name="Picture 44">
            <a:extLst>
              <a:ext uri="{FF2B5EF4-FFF2-40B4-BE49-F238E27FC236}">
                <a16:creationId xmlns:a16="http://schemas.microsoft.com/office/drawing/2014/main" id="{137E1740-C079-DC45-8A9E-F452EC488EC1}"/>
              </a:ext>
            </a:extLst>
          </p:cNvPr>
          <p:cNvPicPr>
            <a:picLocks noChangeAspect="1"/>
          </p:cNvPicPr>
          <p:nvPr/>
        </p:nvPicPr>
        <p:blipFill>
          <a:blip r:embed="rId2"/>
          <a:srcRect/>
          <a:stretch/>
        </p:blipFill>
        <p:spPr bwMode="auto">
          <a:xfrm>
            <a:off x="8280566" y="2076747"/>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 name="Rectangle 22">
            <a:extLst>
              <a:ext uri="{FF2B5EF4-FFF2-40B4-BE49-F238E27FC236}">
                <a16:creationId xmlns:a16="http://schemas.microsoft.com/office/drawing/2014/main" id="{A5151A92-A0E9-E648-BCC0-D62CA0A4F383}"/>
              </a:ext>
            </a:extLst>
          </p:cNvPr>
          <p:cNvSpPr/>
          <p:nvPr/>
        </p:nvSpPr>
        <p:spPr>
          <a:xfrm>
            <a:off x="230079" y="6462442"/>
            <a:ext cx="6096000" cy="338554"/>
          </a:xfrm>
          <a:prstGeom prst="rect">
            <a:avLst/>
          </a:prstGeom>
        </p:spPr>
        <p:txBody>
          <a:bodyPr>
            <a:sp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Times New Roman" panose="02020603050405020304" pitchFamily="18" charset="0"/>
              </a:rPr>
              <a:t>Survey of genitourinary cancer clinical investigators</a:t>
            </a:r>
          </a:p>
        </p:txBody>
      </p:sp>
      <p:pic>
        <p:nvPicPr>
          <p:cNvPr id="24" name="Picture 23">
            <a:extLst>
              <a:ext uri="{FF2B5EF4-FFF2-40B4-BE49-F238E27FC236}">
                <a16:creationId xmlns:a16="http://schemas.microsoft.com/office/drawing/2014/main" id="{5C706732-808C-3741-9FBD-7D2B4323D01D}"/>
              </a:ext>
            </a:extLst>
          </p:cNvPr>
          <p:cNvPicPr>
            <a:picLocks noChangeAspect="1"/>
          </p:cNvPicPr>
          <p:nvPr/>
        </p:nvPicPr>
        <p:blipFill>
          <a:blip r:embed="rId2"/>
          <a:srcRect/>
          <a:stretch/>
        </p:blipFill>
        <p:spPr bwMode="auto">
          <a:xfrm>
            <a:off x="8715535" y="2076747"/>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27">
            <a:extLst>
              <a:ext uri="{FF2B5EF4-FFF2-40B4-BE49-F238E27FC236}">
                <a16:creationId xmlns:a16="http://schemas.microsoft.com/office/drawing/2014/main" id="{EF790666-2A94-F742-85BE-CE2ED12D5C23}"/>
              </a:ext>
            </a:extLst>
          </p:cNvPr>
          <p:cNvPicPr>
            <a:picLocks noChangeAspect="1"/>
          </p:cNvPicPr>
          <p:nvPr/>
        </p:nvPicPr>
        <p:blipFill>
          <a:blip r:embed="rId2"/>
          <a:srcRect/>
          <a:stretch/>
        </p:blipFill>
        <p:spPr bwMode="auto">
          <a:xfrm>
            <a:off x="9164986" y="2076747"/>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 name="Text Box 4">
            <a:extLst>
              <a:ext uri="{FF2B5EF4-FFF2-40B4-BE49-F238E27FC236}">
                <a16:creationId xmlns:a16="http://schemas.microsoft.com/office/drawing/2014/main" id="{979C8FAA-421C-4E4B-8160-081551F35746}"/>
              </a:ext>
            </a:extLst>
          </p:cNvPr>
          <p:cNvSpPr txBox="1">
            <a:spLocks noChangeArrowheads="1"/>
          </p:cNvSpPr>
          <p:nvPr/>
        </p:nvSpPr>
        <p:spPr bwMode="auto">
          <a:xfrm>
            <a:off x="829598" y="1625442"/>
            <a:ext cx="9686002"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ＭＳ Ｐゴシック" charset="0"/>
              </a:rPr>
              <a:t>65 years old, otherwise healthy and prefers not to undergo cystectomy</a:t>
            </a:r>
          </a:p>
        </p:txBody>
      </p:sp>
      <p:pic>
        <p:nvPicPr>
          <p:cNvPr id="34" name="Picture 33">
            <a:extLst>
              <a:ext uri="{FF2B5EF4-FFF2-40B4-BE49-F238E27FC236}">
                <a16:creationId xmlns:a16="http://schemas.microsoft.com/office/drawing/2014/main" id="{A992ACBD-1B0F-2D4C-ABE7-573558E528FC}"/>
              </a:ext>
            </a:extLst>
          </p:cNvPr>
          <p:cNvPicPr>
            <a:picLocks noChangeAspect="1"/>
          </p:cNvPicPr>
          <p:nvPr/>
        </p:nvPicPr>
        <p:blipFill>
          <a:blip r:embed="rId2"/>
          <a:srcRect/>
          <a:stretch/>
        </p:blipFill>
        <p:spPr bwMode="auto">
          <a:xfrm>
            <a:off x="5630356" y="3697670"/>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 name="Text Box 4">
            <a:extLst>
              <a:ext uri="{FF2B5EF4-FFF2-40B4-BE49-F238E27FC236}">
                <a16:creationId xmlns:a16="http://schemas.microsoft.com/office/drawing/2014/main" id="{CE256385-B52F-7A4B-BE9D-E598B6841102}"/>
              </a:ext>
            </a:extLst>
          </p:cNvPr>
          <p:cNvSpPr txBox="1">
            <a:spLocks noChangeArrowheads="1"/>
          </p:cNvSpPr>
          <p:nvPr/>
        </p:nvSpPr>
        <p:spPr bwMode="auto">
          <a:xfrm>
            <a:off x="29705" y="4277031"/>
            <a:ext cx="3678378"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No</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48" name="Text Box 4">
            <a:extLst>
              <a:ext uri="{FF2B5EF4-FFF2-40B4-BE49-F238E27FC236}">
                <a16:creationId xmlns:a16="http://schemas.microsoft.com/office/drawing/2014/main" id="{D48D3E82-0133-D040-B213-6BA50EC22C8B}"/>
              </a:ext>
            </a:extLst>
          </p:cNvPr>
          <p:cNvSpPr txBox="1">
            <a:spLocks noChangeArrowheads="1"/>
          </p:cNvSpPr>
          <p:nvPr/>
        </p:nvSpPr>
        <p:spPr bwMode="auto">
          <a:xfrm>
            <a:off x="143798" y="3754246"/>
            <a:ext cx="3564283"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Yes</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49" name="Text Box 9">
            <a:extLst>
              <a:ext uri="{FF2B5EF4-FFF2-40B4-BE49-F238E27FC236}">
                <a16:creationId xmlns:a16="http://schemas.microsoft.com/office/drawing/2014/main" id="{4070F2F4-46AA-A841-8B8F-03603FB4BC4E}"/>
              </a:ext>
            </a:extLst>
          </p:cNvPr>
          <p:cNvSpPr txBox="1">
            <a:spLocks noChangeArrowheads="1"/>
          </p:cNvSpPr>
          <p:nvPr/>
        </p:nvSpPr>
        <p:spPr bwMode="auto">
          <a:xfrm>
            <a:off x="9642971" y="3678323"/>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13</a:t>
            </a:r>
          </a:p>
        </p:txBody>
      </p:sp>
      <p:sp>
        <p:nvSpPr>
          <p:cNvPr id="50" name="Text Box 9">
            <a:extLst>
              <a:ext uri="{FF2B5EF4-FFF2-40B4-BE49-F238E27FC236}">
                <a16:creationId xmlns:a16="http://schemas.microsoft.com/office/drawing/2014/main" id="{47CAD52C-0A31-D64D-9A45-3210C5F4904D}"/>
              </a:ext>
            </a:extLst>
          </p:cNvPr>
          <p:cNvSpPr txBox="1">
            <a:spLocks noChangeArrowheads="1"/>
          </p:cNvSpPr>
          <p:nvPr/>
        </p:nvSpPr>
        <p:spPr bwMode="auto">
          <a:xfrm>
            <a:off x="6981698" y="4237036"/>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7</a:t>
            </a:r>
          </a:p>
        </p:txBody>
      </p:sp>
      <p:pic>
        <p:nvPicPr>
          <p:cNvPr id="51" name="Picture 1">
            <a:extLst>
              <a:ext uri="{FF2B5EF4-FFF2-40B4-BE49-F238E27FC236}">
                <a16:creationId xmlns:a16="http://schemas.microsoft.com/office/drawing/2014/main" id="{A315929C-D16C-CD4C-B971-95BD9C307538}"/>
              </a:ext>
            </a:extLst>
          </p:cNvPr>
          <p:cNvPicPr>
            <a:picLocks noChangeAspect="1"/>
          </p:cNvPicPr>
          <p:nvPr/>
        </p:nvPicPr>
        <p:blipFill>
          <a:blip r:embed="rId3"/>
          <a:srcRect/>
          <a:stretch/>
        </p:blipFill>
        <p:spPr bwMode="auto">
          <a:xfrm>
            <a:off x="3877336" y="4237037"/>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2" name="Picture 1">
            <a:extLst>
              <a:ext uri="{FF2B5EF4-FFF2-40B4-BE49-F238E27FC236}">
                <a16:creationId xmlns:a16="http://schemas.microsoft.com/office/drawing/2014/main" id="{67A10686-F46F-3A4C-A418-5CDBCFE334D8}"/>
              </a:ext>
            </a:extLst>
          </p:cNvPr>
          <p:cNvPicPr>
            <a:picLocks noChangeAspect="1"/>
          </p:cNvPicPr>
          <p:nvPr/>
        </p:nvPicPr>
        <p:blipFill>
          <a:blip r:embed="rId3"/>
          <a:srcRect/>
          <a:stretch/>
        </p:blipFill>
        <p:spPr bwMode="auto">
          <a:xfrm>
            <a:off x="4316248" y="4237037"/>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3" name="Picture 1">
            <a:extLst>
              <a:ext uri="{FF2B5EF4-FFF2-40B4-BE49-F238E27FC236}">
                <a16:creationId xmlns:a16="http://schemas.microsoft.com/office/drawing/2014/main" id="{A17025DC-A38D-D745-8474-09BEB318D72C}"/>
              </a:ext>
            </a:extLst>
          </p:cNvPr>
          <p:cNvPicPr>
            <a:picLocks noChangeAspect="1"/>
          </p:cNvPicPr>
          <p:nvPr/>
        </p:nvPicPr>
        <p:blipFill>
          <a:blip r:embed="rId3"/>
          <a:srcRect/>
          <a:stretch/>
        </p:blipFill>
        <p:spPr bwMode="auto">
          <a:xfrm>
            <a:off x="4755160" y="4237037"/>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4" name="Picture 1">
            <a:extLst>
              <a:ext uri="{FF2B5EF4-FFF2-40B4-BE49-F238E27FC236}">
                <a16:creationId xmlns:a16="http://schemas.microsoft.com/office/drawing/2014/main" id="{2BF12F77-4732-0447-AFB2-120B7F02F03F}"/>
              </a:ext>
            </a:extLst>
          </p:cNvPr>
          <p:cNvPicPr>
            <a:picLocks noChangeAspect="1"/>
          </p:cNvPicPr>
          <p:nvPr/>
        </p:nvPicPr>
        <p:blipFill>
          <a:blip r:embed="rId3"/>
          <a:srcRect/>
          <a:stretch/>
        </p:blipFill>
        <p:spPr bwMode="auto">
          <a:xfrm>
            <a:off x="5194072" y="4237037"/>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5" name="Picture 54">
            <a:extLst>
              <a:ext uri="{FF2B5EF4-FFF2-40B4-BE49-F238E27FC236}">
                <a16:creationId xmlns:a16="http://schemas.microsoft.com/office/drawing/2014/main" id="{78AF4A45-6E79-8E4A-85DC-5DC60203F81B}"/>
              </a:ext>
            </a:extLst>
          </p:cNvPr>
          <p:cNvPicPr>
            <a:picLocks noChangeAspect="1"/>
          </p:cNvPicPr>
          <p:nvPr/>
        </p:nvPicPr>
        <p:blipFill>
          <a:blip r:embed="rId2"/>
          <a:srcRect/>
          <a:stretch/>
        </p:blipFill>
        <p:spPr bwMode="auto">
          <a:xfrm>
            <a:off x="3877336" y="3697670"/>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 name="Picture 55">
            <a:extLst>
              <a:ext uri="{FF2B5EF4-FFF2-40B4-BE49-F238E27FC236}">
                <a16:creationId xmlns:a16="http://schemas.microsoft.com/office/drawing/2014/main" id="{49ACC68F-EDCD-6C4B-A787-3F1DA96AB459}"/>
              </a:ext>
            </a:extLst>
          </p:cNvPr>
          <p:cNvPicPr>
            <a:picLocks noChangeAspect="1"/>
          </p:cNvPicPr>
          <p:nvPr/>
        </p:nvPicPr>
        <p:blipFill>
          <a:blip r:embed="rId2"/>
          <a:srcRect/>
          <a:stretch/>
        </p:blipFill>
        <p:spPr bwMode="auto">
          <a:xfrm>
            <a:off x="4315591" y="3697670"/>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7" name="Picture 56">
            <a:extLst>
              <a:ext uri="{FF2B5EF4-FFF2-40B4-BE49-F238E27FC236}">
                <a16:creationId xmlns:a16="http://schemas.microsoft.com/office/drawing/2014/main" id="{F7137652-B809-CC48-B6F6-2F1CEB109D43}"/>
              </a:ext>
            </a:extLst>
          </p:cNvPr>
          <p:cNvPicPr>
            <a:picLocks noChangeAspect="1"/>
          </p:cNvPicPr>
          <p:nvPr/>
        </p:nvPicPr>
        <p:blipFill>
          <a:blip r:embed="rId2"/>
          <a:srcRect/>
          <a:stretch/>
        </p:blipFill>
        <p:spPr bwMode="auto">
          <a:xfrm>
            <a:off x="4753846" y="3697670"/>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 name="Picture 57">
            <a:extLst>
              <a:ext uri="{FF2B5EF4-FFF2-40B4-BE49-F238E27FC236}">
                <a16:creationId xmlns:a16="http://schemas.microsoft.com/office/drawing/2014/main" id="{9ECD1BB5-6384-A746-9976-FAC711C9049D}"/>
              </a:ext>
            </a:extLst>
          </p:cNvPr>
          <p:cNvPicPr>
            <a:picLocks noChangeAspect="1"/>
          </p:cNvPicPr>
          <p:nvPr/>
        </p:nvPicPr>
        <p:blipFill>
          <a:blip r:embed="rId2"/>
          <a:srcRect/>
          <a:stretch/>
        </p:blipFill>
        <p:spPr bwMode="auto">
          <a:xfrm>
            <a:off x="5192101" y="3697670"/>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 name="Picture 58">
            <a:extLst>
              <a:ext uri="{FF2B5EF4-FFF2-40B4-BE49-F238E27FC236}">
                <a16:creationId xmlns:a16="http://schemas.microsoft.com/office/drawing/2014/main" id="{0C995285-105F-E147-B578-EBF1D72BA25B}"/>
              </a:ext>
            </a:extLst>
          </p:cNvPr>
          <p:cNvPicPr>
            <a:picLocks noChangeAspect="1"/>
          </p:cNvPicPr>
          <p:nvPr/>
        </p:nvPicPr>
        <p:blipFill>
          <a:blip r:embed="rId2"/>
          <a:srcRect/>
          <a:stretch/>
        </p:blipFill>
        <p:spPr bwMode="auto">
          <a:xfrm>
            <a:off x="7831115" y="3697670"/>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 name="Picture 59">
            <a:extLst>
              <a:ext uri="{FF2B5EF4-FFF2-40B4-BE49-F238E27FC236}">
                <a16:creationId xmlns:a16="http://schemas.microsoft.com/office/drawing/2014/main" id="{32049E51-6AA0-AA44-AED3-6A3ED0A0E29B}"/>
              </a:ext>
            </a:extLst>
          </p:cNvPr>
          <p:cNvPicPr>
            <a:picLocks noChangeAspect="1"/>
          </p:cNvPicPr>
          <p:nvPr/>
        </p:nvPicPr>
        <p:blipFill>
          <a:blip r:embed="rId2"/>
          <a:srcRect/>
          <a:stretch/>
        </p:blipFill>
        <p:spPr bwMode="auto">
          <a:xfrm>
            <a:off x="6078095" y="3697670"/>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 name="Picture 60">
            <a:extLst>
              <a:ext uri="{FF2B5EF4-FFF2-40B4-BE49-F238E27FC236}">
                <a16:creationId xmlns:a16="http://schemas.microsoft.com/office/drawing/2014/main" id="{55AAB2E1-33C0-704C-9E47-DBF2B73C4E68}"/>
              </a:ext>
            </a:extLst>
          </p:cNvPr>
          <p:cNvPicPr>
            <a:picLocks noChangeAspect="1"/>
          </p:cNvPicPr>
          <p:nvPr/>
        </p:nvPicPr>
        <p:blipFill>
          <a:blip r:embed="rId2"/>
          <a:srcRect/>
          <a:stretch/>
        </p:blipFill>
        <p:spPr bwMode="auto">
          <a:xfrm>
            <a:off x="6516350" y="3697670"/>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2" name="Picture 61">
            <a:extLst>
              <a:ext uri="{FF2B5EF4-FFF2-40B4-BE49-F238E27FC236}">
                <a16:creationId xmlns:a16="http://schemas.microsoft.com/office/drawing/2014/main" id="{98F2D631-642D-2242-8F98-D8518DB266A1}"/>
              </a:ext>
            </a:extLst>
          </p:cNvPr>
          <p:cNvPicPr>
            <a:picLocks noChangeAspect="1"/>
          </p:cNvPicPr>
          <p:nvPr/>
        </p:nvPicPr>
        <p:blipFill>
          <a:blip r:embed="rId2"/>
          <a:srcRect/>
          <a:stretch/>
        </p:blipFill>
        <p:spPr bwMode="auto">
          <a:xfrm>
            <a:off x="6954605" y="3697670"/>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 name="Picture 62">
            <a:extLst>
              <a:ext uri="{FF2B5EF4-FFF2-40B4-BE49-F238E27FC236}">
                <a16:creationId xmlns:a16="http://schemas.microsoft.com/office/drawing/2014/main" id="{2D463297-BAC6-BC48-ABCD-5E5F5F938901}"/>
              </a:ext>
            </a:extLst>
          </p:cNvPr>
          <p:cNvPicPr>
            <a:picLocks noChangeAspect="1"/>
          </p:cNvPicPr>
          <p:nvPr/>
        </p:nvPicPr>
        <p:blipFill>
          <a:blip r:embed="rId2"/>
          <a:srcRect/>
          <a:stretch/>
        </p:blipFill>
        <p:spPr bwMode="auto">
          <a:xfrm>
            <a:off x="7392860" y="3697670"/>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7" name="Text Box 4">
            <a:extLst>
              <a:ext uri="{FF2B5EF4-FFF2-40B4-BE49-F238E27FC236}">
                <a16:creationId xmlns:a16="http://schemas.microsoft.com/office/drawing/2014/main" id="{97706AA2-EBF1-CA40-A095-16A7B904A43E}"/>
              </a:ext>
            </a:extLst>
          </p:cNvPr>
          <p:cNvSpPr txBox="1">
            <a:spLocks noChangeArrowheads="1"/>
          </p:cNvSpPr>
          <p:nvPr/>
        </p:nvSpPr>
        <p:spPr bwMode="auto">
          <a:xfrm>
            <a:off x="829598" y="3246365"/>
            <a:ext cx="9686002"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ＭＳ Ｐゴシック" charset="0"/>
              </a:rPr>
              <a:t>70 years old, with minor comorbidities</a:t>
            </a:r>
          </a:p>
        </p:txBody>
      </p:sp>
      <p:pic>
        <p:nvPicPr>
          <p:cNvPr id="68" name="Picture 1">
            <a:extLst>
              <a:ext uri="{FF2B5EF4-FFF2-40B4-BE49-F238E27FC236}">
                <a16:creationId xmlns:a16="http://schemas.microsoft.com/office/drawing/2014/main" id="{38B24193-16CB-3947-9BD1-1CED4239AA32}"/>
              </a:ext>
            </a:extLst>
          </p:cNvPr>
          <p:cNvPicPr>
            <a:picLocks noChangeAspect="1"/>
          </p:cNvPicPr>
          <p:nvPr/>
        </p:nvPicPr>
        <p:blipFill>
          <a:blip r:embed="rId3"/>
          <a:srcRect/>
          <a:stretch/>
        </p:blipFill>
        <p:spPr bwMode="auto">
          <a:xfrm>
            <a:off x="5630356" y="4237037"/>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9" name="Picture 1">
            <a:extLst>
              <a:ext uri="{FF2B5EF4-FFF2-40B4-BE49-F238E27FC236}">
                <a16:creationId xmlns:a16="http://schemas.microsoft.com/office/drawing/2014/main" id="{CF16057B-9487-5C4E-894C-0638228B0C60}"/>
              </a:ext>
            </a:extLst>
          </p:cNvPr>
          <p:cNvPicPr>
            <a:picLocks noChangeAspect="1"/>
          </p:cNvPicPr>
          <p:nvPr/>
        </p:nvPicPr>
        <p:blipFill>
          <a:blip r:embed="rId3"/>
          <a:srcRect/>
          <a:stretch/>
        </p:blipFill>
        <p:spPr bwMode="auto">
          <a:xfrm>
            <a:off x="6069268" y="4237037"/>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0" name="Picture 1">
            <a:extLst>
              <a:ext uri="{FF2B5EF4-FFF2-40B4-BE49-F238E27FC236}">
                <a16:creationId xmlns:a16="http://schemas.microsoft.com/office/drawing/2014/main" id="{EAF9D1F6-4651-2940-A2DF-59324722329F}"/>
              </a:ext>
            </a:extLst>
          </p:cNvPr>
          <p:cNvPicPr>
            <a:picLocks noChangeAspect="1"/>
          </p:cNvPicPr>
          <p:nvPr/>
        </p:nvPicPr>
        <p:blipFill>
          <a:blip r:embed="rId3"/>
          <a:srcRect/>
          <a:stretch/>
        </p:blipFill>
        <p:spPr bwMode="auto">
          <a:xfrm>
            <a:off x="6508180" y="4237037"/>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1" name="Picture 70">
            <a:extLst>
              <a:ext uri="{FF2B5EF4-FFF2-40B4-BE49-F238E27FC236}">
                <a16:creationId xmlns:a16="http://schemas.microsoft.com/office/drawing/2014/main" id="{047C4CF9-ECEE-7F44-94B5-6247806A0CBB}"/>
              </a:ext>
            </a:extLst>
          </p:cNvPr>
          <p:cNvPicPr>
            <a:picLocks noChangeAspect="1"/>
          </p:cNvPicPr>
          <p:nvPr/>
        </p:nvPicPr>
        <p:blipFill>
          <a:blip r:embed="rId2"/>
          <a:srcRect/>
          <a:stretch/>
        </p:blipFill>
        <p:spPr bwMode="auto">
          <a:xfrm>
            <a:off x="5630356" y="541569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3" name="Text Box 4">
            <a:extLst>
              <a:ext uri="{FF2B5EF4-FFF2-40B4-BE49-F238E27FC236}">
                <a16:creationId xmlns:a16="http://schemas.microsoft.com/office/drawing/2014/main" id="{70F74386-E7EF-DB40-95C2-F53859E4692F}"/>
              </a:ext>
            </a:extLst>
          </p:cNvPr>
          <p:cNvSpPr txBox="1">
            <a:spLocks noChangeArrowheads="1"/>
          </p:cNvSpPr>
          <p:nvPr/>
        </p:nvSpPr>
        <p:spPr bwMode="auto">
          <a:xfrm>
            <a:off x="29705" y="5995053"/>
            <a:ext cx="3678378"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No</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75" name="Text Box 4">
            <a:extLst>
              <a:ext uri="{FF2B5EF4-FFF2-40B4-BE49-F238E27FC236}">
                <a16:creationId xmlns:a16="http://schemas.microsoft.com/office/drawing/2014/main" id="{3B239213-8ACE-DD44-84C5-900E0C959BE2}"/>
              </a:ext>
            </a:extLst>
          </p:cNvPr>
          <p:cNvSpPr txBox="1">
            <a:spLocks noChangeArrowheads="1"/>
          </p:cNvSpPr>
          <p:nvPr/>
        </p:nvSpPr>
        <p:spPr bwMode="auto">
          <a:xfrm>
            <a:off x="143798" y="5472268"/>
            <a:ext cx="3564283"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Yes</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76" name="Text Box 9">
            <a:extLst>
              <a:ext uri="{FF2B5EF4-FFF2-40B4-BE49-F238E27FC236}">
                <a16:creationId xmlns:a16="http://schemas.microsoft.com/office/drawing/2014/main" id="{E68E7CC5-621A-834B-8806-2AC808BA4CDE}"/>
              </a:ext>
            </a:extLst>
          </p:cNvPr>
          <p:cNvSpPr txBox="1">
            <a:spLocks noChangeArrowheads="1"/>
          </p:cNvSpPr>
          <p:nvPr/>
        </p:nvSpPr>
        <p:spPr bwMode="auto">
          <a:xfrm>
            <a:off x="11012212" y="5396345"/>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16</a:t>
            </a:r>
          </a:p>
        </p:txBody>
      </p:sp>
      <p:sp>
        <p:nvSpPr>
          <p:cNvPr id="77" name="Text Box 9">
            <a:extLst>
              <a:ext uri="{FF2B5EF4-FFF2-40B4-BE49-F238E27FC236}">
                <a16:creationId xmlns:a16="http://schemas.microsoft.com/office/drawing/2014/main" id="{2C1D0B4E-69E0-F74C-B891-46776A30D0A5}"/>
              </a:ext>
            </a:extLst>
          </p:cNvPr>
          <p:cNvSpPr txBox="1">
            <a:spLocks noChangeArrowheads="1"/>
          </p:cNvSpPr>
          <p:nvPr/>
        </p:nvSpPr>
        <p:spPr bwMode="auto">
          <a:xfrm>
            <a:off x="5684838" y="5955059"/>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4</a:t>
            </a:r>
          </a:p>
        </p:txBody>
      </p:sp>
      <p:pic>
        <p:nvPicPr>
          <p:cNvPr id="78" name="Picture 1">
            <a:extLst>
              <a:ext uri="{FF2B5EF4-FFF2-40B4-BE49-F238E27FC236}">
                <a16:creationId xmlns:a16="http://schemas.microsoft.com/office/drawing/2014/main" id="{F1FBA8ED-6606-2E48-9196-290C2139B7F7}"/>
              </a:ext>
            </a:extLst>
          </p:cNvPr>
          <p:cNvPicPr>
            <a:picLocks noChangeAspect="1"/>
          </p:cNvPicPr>
          <p:nvPr/>
        </p:nvPicPr>
        <p:blipFill>
          <a:blip r:embed="rId3"/>
          <a:srcRect/>
          <a:stretch/>
        </p:blipFill>
        <p:spPr bwMode="auto">
          <a:xfrm>
            <a:off x="3877336" y="5955059"/>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9" name="Picture 1">
            <a:extLst>
              <a:ext uri="{FF2B5EF4-FFF2-40B4-BE49-F238E27FC236}">
                <a16:creationId xmlns:a16="http://schemas.microsoft.com/office/drawing/2014/main" id="{D56910E0-2639-BA45-A039-2C2EC74ABC6B}"/>
              </a:ext>
            </a:extLst>
          </p:cNvPr>
          <p:cNvPicPr>
            <a:picLocks noChangeAspect="1"/>
          </p:cNvPicPr>
          <p:nvPr/>
        </p:nvPicPr>
        <p:blipFill>
          <a:blip r:embed="rId3"/>
          <a:srcRect/>
          <a:stretch/>
        </p:blipFill>
        <p:spPr bwMode="auto">
          <a:xfrm>
            <a:off x="4316248" y="5955059"/>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0" name="Picture 1">
            <a:extLst>
              <a:ext uri="{FF2B5EF4-FFF2-40B4-BE49-F238E27FC236}">
                <a16:creationId xmlns:a16="http://schemas.microsoft.com/office/drawing/2014/main" id="{49E9607D-D96E-5541-B17C-50E3EF6DE4E4}"/>
              </a:ext>
            </a:extLst>
          </p:cNvPr>
          <p:cNvPicPr>
            <a:picLocks noChangeAspect="1"/>
          </p:cNvPicPr>
          <p:nvPr/>
        </p:nvPicPr>
        <p:blipFill>
          <a:blip r:embed="rId3"/>
          <a:srcRect/>
          <a:stretch/>
        </p:blipFill>
        <p:spPr bwMode="auto">
          <a:xfrm>
            <a:off x="4755160" y="5955059"/>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2" name="Picture 81">
            <a:extLst>
              <a:ext uri="{FF2B5EF4-FFF2-40B4-BE49-F238E27FC236}">
                <a16:creationId xmlns:a16="http://schemas.microsoft.com/office/drawing/2014/main" id="{02736116-A8B6-B64B-B5EF-C458951CE5EC}"/>
              </a:ext>
            </a:extLst>
          </p:cNvPr>
          <p:cNvPicPr>
            <a:picLocks noChangeAspect="1"/>
          </p:cNvPicPr>
          <p:nvPr/>
        </p:nvPicPr>
        <p:blipFill>
          <a:blip r:embed="rId2"/>
          <a:srcRect/>
          <a:stretch/>
        </p:blipFill>
        <p:spPr bwMode="auto">
          <a:xfrm>
            <a:off x="3877336" y="541569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 name="Picture 82">
            <a:extLst>
              <a:ext uri="{FF2B5EF4-FFF2-40B4-BE49-F238E27FC236}">
                <a16:creationId xmlns:a16="http://schemas.microsoft.com/office/drawing/2014/main" id="{DF4DBD8E-DD1E-C446-A90B-3C6399314DCF}"/>
              </a:ext>
            </a:extLst>
          </p:cNvPr>
          <p:cNvPicPr>
            <a:picLocks noChangeAspect="1"/>
          </p:cNvPicPr>
          <p:nvPr/>
        </p:nvPicPr>
        <p:blipFill>
          <a:blip r:embed="rId2"/>
          <a:srcRect/>
          <a:stretch/>
        </p:blipFill>
        <p:spPr bwMode="auto">
          <a:xfrm>
            <a:off x="4315591" y="541569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 name="Picture 83">
            <a:extLst>
              <a:ext uri="{FF2B5EF4-FFF2-40B4-BE49-F238E27FC236}">
                <a16:creationId xmlns:a16="http://schemas.microsoft.com/office/drawing/2014/main" id="{AD3B0072-0B3E-C74D-91E2-6B548F1D8F84}"/>
              </a:ext>
            </a:extLst>
          </p:cNvPr>
          <p:cNvPicPr>
            <a:picLocks noChangeAspect="1"/>
          </p:cNvPicPr>
          <p:nvPr/>
        </p:nvPicPr>
        <p:blipFill>
          <a:blip r:embed="rId2"/>
          <a:srcRect/>
          <a:stretch/>
        </p:blipFill>
        <p:spPr bwMode="auto">
          <a:xfrm>
            <a:off x="4753846" y="541569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5" name="Picture 84">
            <a:extLst>
              <a:ext uri="{FF2B5EF4-FFF2-40B4-BE49-F238E27FC236}">
                <a16:creationId xmlns:a16="http://schemas.microsoft.com/office/drawing/2014/main" id="{EB0EAB27-AFE2-134E-A4B1-A2EB435748DD}"/>
              </a:ext>
            </a:extLst>
          </p:cNvPr>
          <p:cNvPicPr>
            <a:picLocks noChangeAspect="1"/>
          </p:cNvPicPr>
          <p:nvPr/>
        </p:nvPicPr>
        <p:blipFill>
          <a:blip r:embed="rId2"/>
          <a:srcRect/>
          <a:stretch/>
        </p:blipFill>
        <p:spPr bwMode="auto">
          <a:xfrm>
            <a:off x="5192101" y="541569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 name="Picture 85">
            <a:extLst>
              <a:ext uri="{FF2B5EF4-FFF2-40B4-BE49-F238E27FC236}">
                <a16:creationId xmlns:a16="http://schemas.microsoft.com/office/drawing/2014/main" id="{3BA8E785-54E0-A44A-B16C-1112BF857550}"/>
              </a:ext>
            </a:extLst>
          </p:cNvPr>
          <p:cNvPicPr>
            <a:picLocks noChangeAspect="1"/>
          </p:cNvPicPr>
          <p:nvPr/>
        </p:nvPicPr>
        <p:blipFill>
          <a:blip r:embed="rId2"/>
          <a:srcRect/>
          <a:stretch/>
        </p:blipFill>
        <p:spPr bwMode="auto">
          <a:xfrm>
            <a:off x="7831115" y="541569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7" name="Picture 86">
            <a:extLst>
              <a:ext uri="{FF2B5EF4-FFF2-40B4-BE49-F238E27FC236}">
                <a16:creationId xmlns:a16="http://schemas.microsoft.com/office/drawing/2014/main" id="{293C3816-4910-E74F-A97D-EDF077181BD5}"/>
              </a:ext>
            </a:extLst>
          </p:cNvPr>
          <p:cNvPicPr>
            <a:picLocks noChangeAspect="1"/>
          </p:cNvPicPr>
          <p:nvPr/>
        </p:nvPicPr>
        <p:blipFill>
          <a:blip r:embed="rId2"/>
          <a:srcRect/>
          <a:stretch/>
        </p:blipFill>
        <p:spPr bwMode="auto">
          <a:xfrm>
            <a:off x="6078095" y="541569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 name="Picture 87">
            <a:extLst>
              <a:ext uri="{FF2B5EF4-FFF2-40B4-BE49-F238E27FC236}">
                <a16:creationId xmlns:a16="http://schemas.microsoft.com/office/drawing/2014/main" id="{72A25B49-70D1-6D49-A72E-9EA9364B9FF0}"/>
              </a:ext>
            </a:extLst>
          </p:cNvPr>
          <p:cNvPicPr>
            <a:picLocks noChangeAspect="1"/>
          </p:cNvPicPr>
          <p:nvPr/>
        </p:nvPicPr>
        <p:blipFill>
          <a:blip r:embed="rId2"/>
          <a:srcRect/>
          <a:stretch/>
        </p:blipFill>
        <p:spPr bwMode="auto">
          <a:xfrm>
            <a:off x="6516350" y="541569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 name="Picture 88">
            <a:extLst>
              <a:ext uri="{FF2B5EF4-FFF2-40B4-BE49-F238E27FC236}">
                <a16:creationId xmlns:a16="http://schemas.microsoft.com/office/drawing/2014/main" id="{01CDC2D0-18D5-8C45-8E1B-A16CC49A1A4A}"/>
              </a:ext>
            </a:extLst>
          </p:cNvPr>
          <p:cNvPicPr>
            <a:picLocks noChangeAspect="1"/>
          </p:cNvPicPr>
          <p:nvPr/>
        </p:nvPicPr>
        <p:blipFill>
          <a:blip r:embed="rId2"/>
          <a:srcRect/>
          <a:stretch/>
        </p:blipFill>
        <p:spPr bwMode="auto">
          <a:xfrm>
            <a:off x="6954605" y="541569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 name="Picture 89">
            <a:extLst>
              <a:ext uri="{FF2B5EF4-FFF2-40B4-BE49-F238E27FC236}">
                <a16:creationId xmlns:a16="http://schemas.microsoft.com/office/drawing/2014/main" id="{A02DF189-9965-4342-BBDD-6E06F68ECE25}"/>
              </a:ext>
            </a:extLst>
          </p:cNvPr>
          <p:cNvPicPr>
            <a:picLocks noChangeAspect="1"/>
          </p:cNvPicPr>
          <p:nvPr/>
        </p:nvPicPr>
        <p:blipFill>
          <a:blip r:embed="rId2"/>
          <a:srcRect/>
          <a:stretch/>
        </p:blipFill>
        <p:spPr bwMode="auto">
          <a:xfrm>
            <a:off x="7392860" y="541569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1" name="Picture 90">
            <a:extLst>
              <a:ext uri="{FF2B5EF4-FFF2-40B4-BE49-F238E27FC236}">
                <a16:creationId xmlns:a16="http://schemas.microsoft.com/office/drawing/2014/main" id="{DA193305-2B23-6D40-AA54-ACA9AB9152D3}"/>
              </a:ext>
            </a:extLst>
          </p:cNvPr>
          <p:cNvPicPr>
            <a:picLocks noChangeAspect="1"/>
          </p:cNvPicPr>
          <p:nvPr/>
        </p:nvPicPr>
        <p:blipFill>
          <a:blip r:embed="rId2"/>
          <a:srcRect/>
          <a:stretch/>
        </p:blipFill>
        <p:spPr bwMode="auto">
          <a:xfrm>
            <a:off x="8280566" y="541569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2" name="Picture 91">
            <a:extLst>
              <a:ext uri="{FF2B5EF4-FFF2-40B4-BE49-F238E27FC236}">
                <a16:creationId xmlns:a16="http://schemas.microsoft.com/office/drawing/2014/main" id="{CF4C4351-74B7-124B-85A3-453597B4B7AB}"/>
              </a:ext>
            </a:extLst>
          </p:cNvPr>
          <p:cNvPicPr>
            <a:picLocks noChangeAspect="1"/>
          </p:cNvPicPr>
          <p:nvPr/>
        </p:nvPicPr>
        <p:blipFill>
          <a:blip r:embed="rId2"/>
          <a:srcRect/>
          <a:stretch/>
        </p:blipFill>
        <p:spPr bwMode="auto">
          <a:xfrm>
            <a:off x="8715535" y="541569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4" name="Picture 93">
            <a:extLst>
              <a:ext uri="{FF2B5EF4-FFF2-40B4-BE49-F238E27FC236}">
                <a16:creationId xmlns:a16="http://schemas.microsoft.com/office/drawing/2014/main" id="{25D23147-02A9-FE44-8E71-C40D50D3A023}"/>
              </a:ext>
            </a:extLst>
          </p:cNvPr>
          <p:cNvPicPr>
            <a:picLocks noChangeAspect="1"/>
          </p:cNvPicPr>
          <p:nvPr/>
        </p:nvPicPr>
        <p:blipFill>
          <a:blip r:embed="rId2"/>
          <a:srcRect/>
          <a:stretch/>
        </p:blipFill>
        <p:spPr bwMode="auto">
          <a:xfrm>
            <a:off x="9164986" y="541569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 name="Text Box 4">
            <a:extLst>
              <a:ext uri="{FF2B5EF4-FFF2-40B4-BE49-F238E27FC236}">
                <a16:creationId xmlns:a16="http://schemas.microsoft.com/office/drawing/2014/main" id="{6B307306-90F1-904A-9239-202E053655C3}"/>
              </a:ext>
            </a:extLst>
          </p:cNvPr>
          <p:cNvSpPr txBox="1">
            <a:spLocks noChangeArrowheads="1"/>
          </p:cNvSpPr>
          <p:nvPr/>
        </p:nvSpPr>
        <p:spPr bwMode="auto">
          <a:xfrm>
            <a:off x="829598" y="4964387"/>
            <a:ext cx="10600402"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ＭＳ Ｐゴシック" charset="0"/>
              </a:rPr>
              <a:t>80 years old, with significant comorbidities and not a candidate for cystectomy</a:t>
            </a:r>
          </a:p>
        </p:txBody>
      </p:sp>
      <p:pic>
        <p:nvPicPr>
          <p:cNvPr id="96" name="Picture 95">
            <a:extLst>
              <a:ext uri="{FF2B5EF4-FFF2-40B4-BE49-F238E27FC236}">
                <a16:creationId xmlns:a16="http://schemas.microsoft.com/office/drawing/2014/main" id="{CBBA757E-DEBD-A746-964B-6B59DCF95B35}"/>
              </a:ext>
            </a:extLst>
          </p:cNvPr>
          <p:cNvPicPr>
            <a:picLocks noChangeAspect="1"/>
          </p:cNvPicPr>
          <p:nvPr/>
        </p:nvPicPr>
        <p:blipFill>
          <a:blip r:embed="rId2"/>
          <a:srcRect/>
          <a:stretch/>
        </p:blipFill>
        <p:spPr bwMode="auto">
          <a:xfrm>
            <a:off x="9620145" y="541569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 name="Picture 80">
            <a:extLst>
              <a:ext uri="{FF2B5EF4-FFF2-40B4-BE49-F238E27FC236}">
                <a16:creationId xmlns:a16="http://schemas.microsoft.com/office/drawing/2014/main" id="{1E35E2F6-AB65-4C46-A9F5-B90DADB9E48B}"/>
              </a:ext>
            </a:extLst>
          </p:cNvPr>
          <p:cNvPicPr>
            <a:picLocks noChangeAspect="1"/>
          </p:cNvPicPr>
          <p:nvPr/>
        </p:nvPicPr>
        <p:blipFill>
          <a:blip r:embed="rId2"/>
          <a:srcRect/>
          <a:stretch/>
        </p:blipFill>
        <p:spPr bwMode="auto">
          <a:xfrm>
            <a:off x="9614437" y="2076747"/>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7" name="Picture 96">
            <a:extLst>
              <a:ext uri="{FF2B5EF4-FFF2-40B4-BE49-F238E27FC236}">
                <a16:creationId xmlns:a16="http://schemas.microsoft.com/office/drawing/2014/main" id="{E285296E-6C9A-3F4E-BB49-8788F8E8E59E}"/>
              </a:ext>
            </a:extLst>
          </p:cNvPr>
          <p:cNvPicPr>
            <a:picLocks noChangeAspect="1"/>
          </p:cNvPicPr>
          <p:nvPr/>
        </p:nvPicPr>
        <p:blipFill>
          <a:blip r:embed="rId2"/>
          <a:srcRect/>
          <a:stretch/>
        </p:blipFill>
        <p:spPr bwMode="auto">
          <a:xfrm>
            <a:off x="10049406" y="2076747"/>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8" name="Picture 97">
            <a:extLst>
              <a:ext uri="{FF2B5EF4-FFF2-40B4-BE49-F238E27FC236}">
                <a16:creationId xmlns:a16="http://schemas.microsoft.com/office/drawing/2014/main" id="{73D18456-8396-6847-B11F-D9A3A15F6BB1}"/>
              </a:ext>
            </a:extLst>
          </p:cNvPr>
          <p:cNvPicPr>
            <a:picLocks noChangeAspect="1"/>
          </p:cNvPicPr>
          <p:nvPr/>
        </p:nvPicPr>
        <p:blipFill>
          <a:blip r:embed="rId2"/>
          <a:srcRect/>
          <a:stretch/>
        </p:blipFill>
        <p:spPr bwMode="auto">
          <a:xfrm>
            <a:off x="10498857" y="2076747"/>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9" name="Picture 98">
            <a:extLst>
              <a:ext uri="{FF2B5EF4-FFF2-40B4-BE49-F238E27FC236}">
                <a16:creationId xmlns:a16="http://schemas.microsoft.com/office/drawing/2014/main" id="{2F43CF79-21B3-E040-8759-4E4CECB4C2DD}"/>
              </a:ext>
            </a:extLst>
          </p:cNvPr>
          <p:cNvPicPr>
            <a:picLocks noChangeAspect="1"/>
          </p:cNvPicPr>
          <p:nvPr/>
        </p:nvPicPr>
        <p:blipFill>
          <a:blip r:embed="rId2"/>
          <a:srcRect/>
          <a:stretch/>
        </p:blipFill>
        <p:spPr bwMode="auto">
          <a:xfrm>
            <a:off x="9145880" y="3697670"/>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0" name="Picture 99">
            <a:extLst>
              <a:ext uri="{FF2B5EF4-FFF2-40B4-BE49-F238E27FC236}">
                <a16:creationId xmlns:a16="http://schemas.microsoft.com/office/drawing/2014/main" id="{CFA17E5D-5E7A-2E46-9844-C5AC7CB9C840}"/>
              </a:ext>
            </a:extLst>
          </p:cNvPr>
          <p:cNvPicPr>
            <a:picLocks noChangeAspect="1"/>
          </p:cNvPicPr>
          <p:nvPr/>
        </p:nvPicPr>
        <p:blipFill>
          <a:blip r:embed="rId2"/>
          <a:srcRect/>
          <a:stretch/>
        </p:blipFill>
        <p:spPr bwMode="auto">
          <a:xfrm>
            <a:off x="8269370" y="3697670"/>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1" name="Picture 100">
            <a:extLst>
              <a:ext uri="{FF2B5EF4-FFF2-40B4-BE49-F238E27FC236}">
                <a16:creationId xmlns:a16="http://schemas.microsoft.com/office/drawing/2014/main" id="{A242BC41-0AEB-0040-9C88-343B5F03F528}"/>
              </a:ext>
            </a:extLst>
          </p:cNvPr>
          <p:cNvPicPr>
            <a:picLocks noChangeAspect="1"/>
          </p:cNvPicPr>
          <p:nvPr/>
        </p:nvPicPr>
        <p:blipFill>
          <a:blip r:embed="rId2"/>
          <a:srcRect/>
          <a:stretch/>
        </p:blipFill>
        <p:spPr bwMode="auto">
          <a:xfrm>
            <a:off x="8707625" y="3697670"/>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 name="Picture 101">
            <a:extLst>
              <a:ext uri="{FF2B5EF4-FFF2-40B4-BE49-F238E27FC236}">
                <a16:creationId xmlns:a16="http://schemas.microsoft.com/office/drawing/2014/main" id="{48CE9DAF-BE11-6C40-A659-5608558D163B}"/>
              </a:ext>
            </a:extLst>
          </p:cNvPr>
          <p:cNvPicPr>
            <a:picLocks noChangeAspect="1"/>
          </p:cNvPicPr>
          <p:nvPr/>
        </p:nvPicPr>
        <p:blipFill>
          <a:blip r:embed="rId2"/>
          <a:srcRect/>
          <a:stretch/>
        </p:blipFill>
        <p:spPr bwMode="auto">
          <a:xfrm>
            <a:off x="10059899" y="541569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 name="Picture 102">
            <a:extLst>
              <a:ext uri="{FF2B5EF4-FFF2-40B4-BE49-F238E27FC236}">
                <a16:creationId xmlns:a16="http://schemas.microsoft.com/office/drawing/2014/main" id="{F1B88C81-83BA-104A-B0C6-71A7505C710B}"/>
              </a:ext>
            </a:extLst>
          </p:cNvPr>
          <p:cNvPicPr>
            <a:picLocks noChangeAspect="1"/>
          </p:cNvPicPr>
          <p:nvPr/>
        </p:nvPicPr>
        <p:blipFill>
          <a:blip r:embed="rId2"/>
          <a:srcRect/>
          <a:stretch/>
        </p:blipFill>
        <p:spPr bwMode="auto">
          <a:xfrm>
            <a:off x="10515058" y="5415692"/>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4" name="Picture 1">
            <a:extLst>
              <a:ext uri="{FF2B5EF4-FFF2-40B4-BE49-F238E27FC236}">
                <a16:creationId xmlns:a16="http://schemas.microsoft.com/office/drawing/2014/main" id="{973642C9-3E6D-874C-9EBD-57AC541060D6}"/>
              </a:ext>
            </a:extLst>
          </p:cNvPr>
          <p:cNvPicPr>
            <a:picLocks noChangeAspect="1"/>
          </p:cNvPicPr>
          <p:nvPr/>
        </p:nvPicPr>
        <p:blipFill>
          <a:blip r:embed="rId3"/>
          <a:srcRect/>
          <a:stretch/>
        </p:blipFill>
        <p:spPr bwMode="auto">
          <a:xfrm>
            <a:off x="5192101" y="5955059"/>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03238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CC504-6E65-794B-A163-E15792AC17C9}"/>
              </a:ext>
            </a:extLst>
          </p:cNvPr>
          <p:cNvSpPr>
            <a:spLocks noGrp="1"/>
          </p:cNvSpPr>
          <p:nvPr>
            <p:ph type="title" idx="4294967295"/>
          </p:nvPr>
        </p:nvSpPr>
        <p:spPr>
          <a:xfrm>
            <a:off x="685800" y="359422"/>
            <a:ext cx="10515600" cy="1926578"/>
          </a:xfrm>
        </p:spPr>
        <p:txBody>
          <a:bodyPr/>
          <a:lstStyle/>
          <a:p>
            <a:r>
              <a:rPr lang="en-US" dirty="0"/>
              <a:t>A 65-year-old man receives neoadjuvant dose-dense MVAC for </a:t>
            </a:r>
            <a:r>
              <a:rPr lang="en-US" u="sng" dirty="0"/>
              <a:t>PD-L1-positive</a:t>
            </a:r>
            <a:r>
              <a:rPr lang="en-US" dirty="0"/>
              <a:t> MIBC and undergoes cystectomy, which reveals </a:t>
            </a:r>
            <a:r>
              <a:rPr lang="en-US" u="sng" dirty="0"/>
              <a:t>significant residual disease and a positive pelvic lymph node</a:t>
            </a:r>
            <a:r>
              <a:rPr lang="en-US" dirty="0"/>
              <a:t>. Regulatory and reimbursement issues aside, what adjuvant systemic therapy, if any, would you recommend?</a:t>
            </a:r>
          </a:p>
        </p:txBody>
      </p:sp>
      <p:sp>
        <p:nvSpPr>
          <p:cNvPr id="72" name="Text Box 4">
            <a:extLst>
              <a:ext uri="{FF2B5EF4-FFF2-40B4-BE49-F238E27FC236}">
                <a16:creationId xmlns:a16="http://schemas.microsoft.com/office/drawing/2014/main" id="{128DA0B7-2CB3-D44C-ABD1-65C3EB519CF3}"/>
              </a:ext>
            </a:extLst>
          </p:cNvPr>
          <p:cNvSpPr txBox="1">
            <a:spLocks noChangeArrowheads="1"/>
          </p:cNvSpPr>
          <p:nvPr/>
        </p:nvSpPr>
        <p:spPr bwMode="auto">
          <a:xfrm>
            <a:off x="-80735" y="4675055"/>
            <a:ext cx="3793699"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None </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74" name="Text Box 4">
            <a:extLst>
              <a:ext uri="{FF2B5EF4-FFF2-40B4-BE49-F238E27FC236}">
                <a16:creationId xmlns:a16="http://schemas.microsoft.com/office/drawing/2014/main" id="{63447936-2682-1A46-8ABB-44C484B67B01}"/>
              </a:ext>
            </a:extLst>
          </p:cNvPr>
          <p:cNvSpPr txBox="1">
            <a:spLocks noChangeArrowheads="1"/>
          </p:cNvSpPr>
          <p:nvPr/>
        </p:nvSpPr>
        <p:spPr bwMode="auto">
          <a:xfrm>
            <a:off x="-384720" y="3612427"/>
            <a:ext cx="4097684"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Nivolumab </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84" name="Picture 1">
            <a:extLst>
              <a:ext uri="{FF2B5EF4-FFF2-40B4-BE49-F238E27FC236}">
                <a16:creationId xmlns:a16="http://schemas.microsoft.com/office/drawing/2014/main" id="{FA85B736-22B1-A047-B6A5-519143CF9D2A}"/>
              </a:ext>
            </a:extLst>
          </p:cNvPr>
          <p:cNvPicPr>
            <a:picLocks noChangeAspect="1"/>
          </p:cNvPicPr>
          <p:nvPr/>
        </p:nvPicPr>
        <p:blipFill>
          <a:blip r:embed="rId2"/>
          <a:srcRect/>
          <a:stretch/>
        </p:blipFill>
        <p:spPr bwMode="auto">
          <a:xfrm>
            <a:off x="3882218" y="3406846"/>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6" name="Picture 3">
            <a:extLst>
              <a:ext uri="{FF2B5EF4-FFF2-40B4-BE49-F238E27FC236}">
                <a16:creationId xmlns:a16="http://schemas.microsoft.com/office/drawing/2014/main" id="{8052E365-E8A8-E240-A007-94A1A6A9EA30}"/>
              </a:ext>
            </a:extLst>
          </p:cNvPr>
          <p:cNvPicPr>
            <a:picLocks noChangeAspect="1"/>
          </p:cNvPicPr>
          <p:nvPr/>
        </p:nvPicPr>
        <p:blipFill>
          <a:blip r:embed="rId3"/>
          <a:srcRect/>
          <a:stretch/>
        </p:blipFill>
        <p:spPr bwMode="auto">
          <a:xfrm>
            <a:off x="3882218" y="465151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3" name="Text Box 9">
            <a:extLst>
              <a:ext uri="{FF2B5EF4-FFF2-40B4-BE49-F238E27FC236}">
                <a16:creationId xmlns:a16="http://schemas.microsoft.com/office/drawing/2014/main" id="{D4AEFC4D-FA63-EE4B-8812-F2860EB481C4}"/>
              </a:ext>
            </a:extLst>
          </p:cNvPr>
          <p:cNvSpPr txBox="1">
            <a:spLocks noChangeArrowheads="1"/>
          </p:cNvSpPr>
          <p:nvPr/>
        </p:nvSpPr>
        <p:spPr bwMode="auto">
          <a:xfrm>
            <a:off x="10509374" y="3384694"/>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19</a:t>
            </a:r>
          </a:p>
        </p:txBody>
      </p:sp>
      <p:pic>
        <p:nvPicPr>
          <p:cNvPr id="96" name="Picture 1">
            <a:extLst>
              <a:ext uri="{FF2B5EF4-FFF2-40B4-BE49-F238E27FC236}">
                <a16:creationId xmlns:a16="http://schemas.microsoft.com/office/drawing/2014/main" id="{D05C7BE9-AF69-DF45-A707-82522DE555E7}"/>
              </a:ext>
            </a:extLst>
          </p:cNvPr>
          <p:cNvPicPr>
            <a:picLocks noChangeAspect="1"/>
          </p:cNvPicPr>
          <p:nvPr/>
        </p:nvPicPr>
        <p:blipFill>
          <a:blip r:embed="rId2"/>
          <a:srcRect/>
          <a:stretch/>
        </p:blipFill>
        <p:spPr bwMode="auto">
          <a:xfrm>
            <a:off x="4321130" y="3406846"/>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7" name="Picture 1">
            <a:extLst>
              <a:ext uri="{FF2B5EF4-FFF2-40B4-BE49-F238E27FC236}">
                <a16:creationId xmlns:a16="http://schemas.microsoft.com/office/drawing/2014/main" id="{BD51CFC5-79C0-6A49-93BD-3EEFDE33AF13}"/>
              </a:ext>
            </a:extLst>
          </p:cNvPr>
          <p:cNvPicPr>
            <a:picLocks noChangeAspect="1"/>
          </p:cNvPicPr>
          <p:nvPr/>
        </p:nvPicPr>
        <p:blipFill>
          <a:blip r:embed="rId2"/>
          <a:srcRect/>
          <a:stretch/>
        </p:blipFill>
        <p:spPr bwMode="auto">
          <a:xfrm>
            <a:off x="4760042" y="3406846"/>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2" name="Text Box 9">
            <a:extLst>
              <a:ext uri="{FF2B5EF4-FFF2-40B4-BE49-F238E27FC236}">
                <a16:creationId xmlns:a16="http://schemas.microsoft.com/office/drawing/2014/main" id="{20141D04-A685-C247-9A6A-D47CB62F108E}"/>
              </a:ext>
            </a:extLst>
          </p:cNvPr>
          <p:cNvSpPr txBox="1">
            <a:spLocks noChangeArrowheads="1"/>
          </p:cNvSpPr>
          <p:nvPr/>
        </p:nvSpPr>
        <p:spPr bwMode="auto">
          <a:xfrm>
            <a:off x="4372631" y="4652834"/>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pic>
        <p:nvPicPr>
          <p:cNvPr id="37" name="Picture 1">
            <a:extLst>
              <a:ext uri="{FF2B5EF4-FFF2-40B4-BE49-F238E27FC236}">
                <a16:creationId xmlns:a16="http://schemas.microsoft.com/office/drawing/2014/main" id="{F8C1316B-B1C9-C340-8B30-DB8C4909C8BD}"/>
              </a:ext>
            </a:extLst>
          </p:cNvPr>
          <p:cNvPicPr>
            <a:picLocks noChangeAspect="1"/>
          </p:cNvPicPr>
          <p:nvPr/>
        </p:nvPicPr>
        <p:blipFill>
          <a:blip r:embed="rId2"/>
          <a:srcRect/>
          <a:stretch/>
        </p:blipFill>
        <p:spPr bwMode="auto">
          <a:xfrm>
            <a:off x="5194520" y="3406846"/>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 name="Rectangle 25">
            <a:extLst>
              <a:ext uri="{FF2B5EF4-FFF2-40B4-BE49-F238E27FC236}">
                <a16:creationId xmlns:a16="http://schemas.microsoft.com/office/drawing/2014/main" id="{70212811-748A-2B43-A697-A78102F9334F}"/>
              </a:ext>
            </a:extLst>
          </p:cNvPr>
          <p:cNvSpPr/>
          <p:nvPr/>
        </p:nvSpPr>
        <p:spPr>
          <a:xfrm>
            <a:off x="230079" y="6462442"/>
            <a:ext cx="6096000" cy="338554"/>
          </a:xfrm>
          <a:prstGeom prst="rect">
            <a:avLst/>
          </a:prstGeom>
        </p:spPr>
        <p:txBody>
          <a:bodyPr>
            <a:sp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Times New Roman" panose="02020603050405020304" pitchFamily="18" charset="0"/>
              </a:rPr>
              <a:t>Survey of genitourinary cancer clinical investigators</a:t>
            </a:r>
          </a:p>
        </p:txBody>
      </p:sp>
      <p:pic>
        <p:nvPicPr>
          <p:cNvPr id="31" name="Picture 1">
            <a:extLst>
              <a:ext uri="{FF2B5EF4-FFF2-40B4-BE49-F238E27FC236}">
                <a16:creationId xmlns:a16="http://schemas.microsoft.com/office/drawing/2014/main" id="{3B9A195E-7EFD-6047-BDB3-27A7567426B8}"/>
              </a:ext>
            </a:extLst>
          </p:cNvPr>
          <p:cNvPicPr>
            <a:picLocks noChangeAspect="1"/>
          </p:cNvPicPr>
          <p:nvPr/>
        </p:nvPicPr>
        <p:blipFill>
          <a:blip r:embed="rId2"/>
          <a:srcRect/>
          <a:stretch/>
        </p:blipFill>
        <p:spPr bwMode="auto">
          <a:xfrm>
            <a:off x="5636967" y="3406846"/>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 name="Picture 1">
            <a:extLst>
              <a:ext uri="{FF2B5EF4-FFF2-40B4-BE49-F238E27FC236}">
                <a16:creationId xmlns:a16="http://schemas.microsoft.com/office/drawing/2014/main" id="{CD3E1AA6-6D05-2C45-938B-56428F4F2B90}"/>
              </a:ext>
            </a:extLst>
          </p:cNvPr>
          <p:cNvPicPr>
            <a:picLocks noChangeAspect="1"/>
          </p:cNvPicPr>
          <p:nvPr/>
        </p:nvPicPr>
        <p:blipFill>
          <a:blip r:embed="rId2"/>
          <a:srcRect/>
          <a:stretch/>
        </p:blipFill>
        <p:spPr bwMode="auto">
          <a:xfrm>
            <a:off x="6071445" y="3406846"/>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 name="Picture 1">
            <a:extLst>
              <a:ext uri="{FF2B5EF4-FFF2-40B4-BE49-F238E27FC236}">
                <a16:creationId xmlns:a16="http://schemas.microsoft.com/office/drawing/2014/main" id="{FABF66ED-8084-3642-A820-A1DB2839C6BB}"/>
              </a:ext>
            </a:extLst>
          </p:cNvPr>
          <p:cNvPicPr>
            <a:picLocks noChangeAspect="1"/>
          </p:cNvPicPr>
          <p:nvPr/>
        </p:nvPicPr>
        <p:blipFill>
          <a:blip r:embed="rId2"/>
          <a:srcRect/>
          <a:stretch/>
        </p:blipFill>
        <p:spPr bwMode="auto">
          <a:xfrm>
            <a:off x="6498665" y="3406846"/>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 name="Picture 1">
            <a:extLst>
              <a:ext uri="{FF2B5EF4-FFF2-40B4-BE49-F238E27FC236}">
                <a16:creationId xmlns:a16="http://schemas.microsoft.com/office/drawing/2014/main" id="{1725D5ED-E8F1-F644-B295-E9C62C8EAF65}"/>
              </a:ext>
            </a:extLst>
          </p:cNvPr>
          <p:cNvPicPr>
            <a:picLocks noChangeAspect="1"/>
          </p:cNvPicPr>
          <p:nvPr/>
        </p:nvPicPr>
        <p:blipFill>
          <a:blip r:embed="rId2"/>
          <a:srcRect/>
          <a:stretch/>
        </p:blipFill>
        <p:spPr bwMode="auto">
          <a:xfrm>
            <a:off x="6942038" y="3406846"/>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 name="Picture 1">
            <a:extLst>
              <a:ext uri="{FF2B5EF4-FFF2-40B4-BE49-F238E27FC236}">
                <a16:creationId xmlns:a16="http://schemas.microsoft.com/office/drawing/2014/main" id="{F965F9AA-12CE-3B4E-B85A-FD0085B09191}"/>
              </a:ext>
            </a:extLst>
          </p:cNvPr>
          <p:cNvPicPr>
            <a:picLocks noChangeAspect="1"/>
          </p:cNvPicPr>
          <p:nvPr/>
        </p:nvPicPr>
        <p:blipFill>
          <a:blip r:embed="rId2"/>
          <a:srcRect/>
          <a:stretch/>
        </p:blipFill>
        <p:spPr bwMode="auto">
          <a:xfrm>
            <a:off x="7385411" y="3406846"/>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 name="Picture 1">
            <a:extLst>
              <a:ext uri="{FF2B5EF4-FFF2-40B4-BE49-F238E27FC236}">
                <a16:creationId xmlns:a16="http://schemas.microsoft.com/office/drawing/2014/main" id="{A5813383-10D5-8247-98CF-A29D1C6D1EF0}"/>
              </a:ext>
            </a:extLst>
          </p:cNvPr>
          <p:cNvPicPr>
            <a:picLocks noChangeAspect="1"/>
          </p:cNvPicPr>
          <p:nvPr/>
        </p:nvPicPr>
        <p:blipFill>
          <a:blip r:embed="rId2"/>
          <a:srcRect/>
          <a:stretch/>
        </p:blipFill>
        <p:spPr bwMode="auto">
          <a:xfrm>
            <a:off x="7819889" y="3406846"/>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 name="Picture 1">
            <a:extLst>
              <a:ext uri="{FF2B5EF4-FFF2-40B4-BE49-F238E27FC236}">
                <a16:creationId xmlns:a16="http://schemas.microsoft.com/office/drawing/2014/main" id="{9E74762A-18F8-E243-BB0B-F82365F98DA9}"/>
              </a:ext>
            </a:extLst>
          </p:cNvPr>
          <p:cNvPicPr>
            <a:picLocks noChangeAspect="1"/>
          </p:cNvPicPr>
          <p:nvPr/>
        </p:nvPicPr>
        <p:blipFill>
          <a:blip r:embed="rId2"/>
          <a:srcRect/>
          <a:stretch/>
        </p:blipFill>
        <p:spPr bwMode="auto">
          <a:xfrm>
            <a:off x="8247109" y="3406846"/>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 name="Picture 1">
            <a:extLst>
              <a:ext uri="{FF2B5EF4-FFF2-40B4-BE49-F238E27FC236}">
                <a16:creationId xmlns:a16="http://schemas.microsoft.com/office/drawing/2014/main" id="{EA7F5D30-25F2-6740-A5D6-946C704FF27D}"/>
              </a:ext>
            </a:extLst>
          </p:cNvPr>
          <p:cNvPicPr>
            <a:picLocks noChangeAspect="1"/>
          </p:cNvPicPr>
          <p:nvPr/>
        </p:nvPicPr>
        <p:blipFill>
          <a:blip r:embed="rId2"/>
          <a:srcRect/>
          <a:stretch/>
        </p:blipFill>
        <p:spPr bwMode="auto">
          <a:xfrm>
            <a:off x="8690482" y="3406846"/>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 name="Picture 1">
            <a:extLst>
              <a:ext uri="{FF2B5EF4-FFF2-40B4-BE49-F238E27FC236}">
                <a16:creationId xmlns:a16="http://schemas.microsoft.com/office/drawing/2014/main" id="{4750DDB1-371E-1644-8144-842D2008B074}"/>
              </a:ext>
            </a:extLst>
          </p:cNvPr>
          <p:cNvPicPr>
            <a:picLocks noChangeAspect="1"/>
          </p:cNvPicPr>
          <p:nvPr/>
        </p:nvPicPr>
        <p:blipFill>
          <a:blip r:embed="rId2"/>
          <a:srcRect/>
          <a:stretch/>
        </p:blipFill>
        <p:spPr bwMode="auto">
          <a:xfrm>
            <a:off x="9133855" y="3406846"/>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 name="Picture 1">
            <a:extLst>
              <a:ext uri="{FF2B5EF4-FFF2-40B4-BE49-F238E27FC236}">
                <a16:creationId xmlns:a16="http://schemas.microsoft.com/office/drawing/2014/main" id="{ABA8E4E3-6C85-044D-868D-42E516996490}"/>
              </a:ext>
            </a:extLst>
          </p:cNvPr>
          <p:cNvPicPr>
            <a:picLocks noChangeAspect="1"/>
          </p:cNvPicPr>
          <p:nvPr/>
        </p:nvPicPr>
        <p:blipFill>
          <a:blip r:embed="rId2"/>
          <a:srcRect/>
          <a:stretch/>
        </p:blipFill>
        <p:spPr bwMode="auto">
          <a:xfrm>
            <a:off x="9577228" y="3406846"/>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 name="Picture 1">
            <a:extLst>
              <a:ext uri="{FF2B5EF4-FFF2-40B4-BE49-F238E27FC236}">
                <a16:creationId xmlns:a16="http://schemas.microsoft.com/office/drawing/2014/main" id="{4AB02FAF-0445-4548-87DC-98AB3DEE4A4E}"/>
              </a:ext>
            </a:extLst>
          </p:cNvPr>
          <p:cNvPicPr>
            <a:picLocks noChangeAspect="1"/>
          </p:cNvPicPr>
          <p:nvPr/>
        </p:nvPicPr>
        <p:blipFill>
          <a:blip r:embed="rId2"/>
          <a:srcRect/>
          <a:stretch/>
        </p:blipFill>
        <p:spPr bwMode="auto">
          <a:xfrm>
            <a:off x="10025395" y="3406846"/>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 name="Picture 1">
            <a:extLst>
              <a:ext uri="{FF2B5EF4-FFF2-40B4-BE49-F238E27FC236}">
                <a16:creationId xmlns:a16="http://schemas.microsoft.com/office/drawing/2014/main" id="{F141AF26-1E27-9144-9273-64F8BCECE860}"/>
              </a:ext>
            </a:extLst>
          </p:cNvPr>
          <p:cNvPicPr>
            <a:picLocks noChangeAspect="1"/>
          </p:cNvPicPr>
          <p:nvPr/>
        </p:nvPicPr>
        <p:blipFill>
          <a:blip r:embed="rId2"/>
          <a:srcRect/>
          <a:stretch/>
        </p:blipFill>
        <p:spPr bwMode="auto">
          <a:xfrm>
            <a:off x="3882218" y="383091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 name="Picture 1">
            <a:extLst>
              <a:ext uri="{FF2B5EF4-FFF2-40B4-BE49-F238E27FC236}">
                <a16:creationId xmlns:a16="http://schemas.microsoft.com/office/drawing/2014/main" id="{3A03D9B7-BD39-4345-84C1-B20551156CCC}"/>
              </a:ext>
            </a:extLst>
          </p:cNvPr>
          <p:cNvPicPr>
            <a:picLocks noChangeAspect="1"/>
          </p:cNvPicPr>
          <p:nvPr/>
        </p:nvPicPr>
        <p:blipFill>
          <a:blip r:embed="rId2"/>
          <a:srcRect/>
          <a:stretch/>
        </p:blipFill>
        <p:spPr bwMode="auto">
          <a:xfrm>
            <a:off x="4321130" y="383091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 name="Picture 1">
            <a:extLst>
              <a:ext uri="{FF2B5EF4-FFF2-40B4-BE49-F238E27FC236}">
                <a16:creationId xmlns:a16="http://schemas.microsoft.com/office/drawing/2014/main" id="{018DEC93-966F-CD42-999C-C67A40CAA14C}"/>
              </a:ext>
            </a:extLst>
          </p:cNvPr>
          <p:cNvPicPr>
            <a:picLocks noChangeAspect="1"/>
          </p:cNvPicPr>
          <p:nvPr/>
        </p:nvPicPr>
        <p:blipFill>
          <a:blip r:embed="rId2"/>
          <a:srcRect/>
          <a:stretch/>
        </p:blipFill>
        <p:spPr bwMode="auto">
          <a:xfrm>
            <a:off x="4760042" y="383091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2" name="Picture 1">
            <a:extLst>
              <a:ext uri="{FF2B5EF4-FFF2-40B4-BE49-F238E27FC236}">
                <a16:creationId xmlns:a16="http://schemas.microsoft.com/office/drawing/2014/main" id="{0890F181-8E50-3845-BAAC-B680166CFEAC}"/>
              </a:ext>
            </a:extLst>
          </p:cNvPr>
          <p:cNvPicPr>
            <a:picLocks noChangeAspect="1"/>
          </p:cNvPicPr>
          <p:nvPr/>
        </p:nvPicPr>
        <p:blipFill>
          <a:blip r:embed="rId2"/>
          <a:srcRect/>
          <a:stretch/>
        </p:blipFill>
        <p:spPr bwMode="auto">
          <a:xfrm>
            <a:off x="5194520" y="383091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51981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CC504-6E65-794B-A163-E15792AC17C9}"/>
              </a:ext>
            </a:extLst>
          </p:cNvPr>
          <p:cNvSpPr>
            <a:spLocks noGrp="1"/>
          </p:cNvSpPr>
          <p:nvPr>
            <p:ph type="title" idx="4294967295"/>
          </p:nvPr>
        </p:nvSpPr>
        <p:spPr>
          <a:xfrm>
            <a:off x="685800" y="359422"/>
            <a:ext cx="10515600" cy="1926578"/>
          </a:xfrm>
        </p:spPr>
        <p:txBody>
          <a:bodyPr/>
          <a:lstStyle/>
          <a:p>
            <a:r>
              <a:rPr lang="en-US" dirty="0"/>
              <a:t>A 65-year-old man receives neoadjuvant dose-dense MVAC for </a:t>
            </a:r>
            <a:r>
              <a:rPr lang="en-US" u="sng" dirty="0"/>
              <a:t>PD-L1-positive</a:t>
            </a:r>
            <a:r>
              <a:rPr lang="en-US" dirty="0"/>
              <a:t> MIBC and undergoes cystectomy, which reveals </a:t>
            </a:r>
            <a:r>
              <a:rPr lang="en-US" u="sng" dirty="0"/>
              <a:t>small amounts of residual disease and negative pelvic lymph nodes</a:t>
            </a:r>
            <a:r>
              <a:rPr lang="en-US" dirty="0"/>
              <a:t>. Regulatory and reimbursement issues aside, what adjuvant systemic therapy, if any, would you recommend?</a:t>
            </a:r>
          </a:p>
        </p:txBody>
      </p:sp>
      <p:sp>
        <p:nvSpPr>
          <p:cNvPr id="72" name="Text Box 4">
            <a:extLst>
              <a:ext uri="{FF2B5EF4-FFF2-40B4-BE49-F238E27FC236}">
                <a16:creationId xmlns:a16="http://schemas.microsoft.com/office/drawing/2014/main" id="{128DA0B7-2CB3-D44C-ABD1-65C3EB519CF3}"/>
              </a:ext>
            </a:extLst>
          </p:cNvPr>
          <p:cNvSpPr txBox="1">
            <a:spLocks noChangeArrowheads="1"/>
          </p:cNvSpPr>
          <p:nvPr/>
        </p:nvSpPr>
        <p:spPr bwMode="auto">
          <a:xfrm>
            <a:off x="563127" y="4087148"/>
            <a:ext cx="3793699"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Nivolumab </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74" name="Text Box 4">
            <a:extLst>
              <a:ext uri="{FF2B5EF4-FFF2-40B4-BE49-F238E27FC236}">
                <a16:creationId xmlns:a16="http://schemas.microsoft.com/office/drawing/2014/main" id="{63447936-2682-1A46-8ABB-44C484B67B01}"/>
              </a:ext>
            </a:extLst>
          </p:cNvPr>
          <p:cNvSpPr txBox="1">
            <a:spLocks noChangeArrowheads="1"/>
          </p:cNvSpPr>
          <p:nvPr/>
        </p:nvSpPr>
        <p:spPr bwMode="auto">
          <a:xfrm>
            <a:off x="259142" y="3245572"/>
            <a:ext cx="4097684"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None </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84" name="Picture 1">
            <a:extLst>
              <a:ext uri="{FF2B5EF4-FFF2-40B4-BE49-F238E27FC236}">
                <a16:creationId xmlns:a16="http://schemas.microsoft.com/office/drawing/2014/main" id="{FA85B736-22B1-A047-B6A5-519143CF9D2A}"/>
              </a:ext>
            </a:extLst>
          </p:cNvPr>
          <p:cNvPicPr>
            <a:picLocks noChangeAspect="1"/>
          </p:cNvPicPr>
          <p:nvPr/>
        </p:nvPicPr>
        <p:blipFill>
          <a:blip r:embed="rId2"/>
          <a:srcRect/>
          <a:stretch/>
        </p:blipFill>
        <p:spPr bwMode="auto">
          <a:xfrm>
            <a:off x="4526080" y="322341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6" name="Picture 3">
            <a:extLst>
              <a:ext uri="{FF2B5EF4-FFF2-40B4-BE49-F238E27FC236}">
                <a16:creationId xmlns:a16="http://schemas.microsoft.com/office/drawing/2014/main" id="{8052E365-E8A8-E240-A007-94A1A6A9EA30}"/>
              </a:ext>
            </a:extLst>
          </p:cNvPr>
          <p:cNvPicPr>
            <a:picLocks noChangeAspect="1"/>
          </p:cNvPicPr>
          <p:nvPr/>
        </p:nvPicPr>
        <p:blipFill>
          <a:blip r:embed="rId3"/>
          <a:srcRect/>
          <a:stretch/>
        </p:blipFill>
        <p:spPr bwMode="auto">
          <a:xfrm>
            <a:off x="4526080" y="406360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3" name="Text Box 9">
            <a:extLst>
              <a:ext uri="{FF2B5EF4-FFF2-40B4-BE49-F238E27FC236}">
                <a16:creationId xmlns:a16="http://schemas.microsoft.com/office/drawing/2014/main" id="{D4AEFC4D-FA63-EE4B-8812-F2860EB481C4}"/>
              </a:ext>
            </a:extLst>
          </p:cNvPr>
          <p:cNvSpPr txBox="1">
            <a:spLocks noChangeArrowheads="1"/>
          </p:cNvSpPr>
          <p:nvPr/>
        </p:nvSpPr>
        <p:spPr bwMode="auto">
          <a:xfrm>
            <a:off x="9429254" y="3223418"/>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11</a:t>
            </a:r>
          </a:p>
        </p:txBody>
      </p:sp>
      <p:pic>
        <p:nvPicPr>
          <p:cNvPr id="96" name="Picture 1">
            <a:extLst>
              <a:ext uri="{FF2B5EF4-FFF2-40B4-BE49-F238E27FC236}">
                <a16:creationId xmlns:a16="http://schemas.microsoft.com/office/drawing/2014/main" id="{D05C7BE9-AF69-DF45-A707-82522DE555E7}"/>
              </a:ext>
            </a:extLst>
          </p:cNvPr>
          <p:cNvPicPr>
            <a:picLocks noChangeAspect="1"/>
          </p:cNvPicPr>
          <p:nvPr/>
        </p:nvPicPr>
        <p:blipFill>
          <a:blip r:embed="rId2"/>
          <a:srcRect/>
          <a:stretch/>
        </p:blipFill>
        <p:spPr bwMode="auto">
          <a:xfrm>
            <a:off x="4964992" y="322341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8" name="Picture 3">
            <a:extLst>
              <a:ext uri="{FF2B5EF4-FFF2-40B4-BE49-F238E27FC236}">
                <a16:creationId xmlns:a16="http://schemas.microsoft.com/office/drawing/2014/main" id="{3B21A41D-C38B-FE44-84CC-82BD828A21C9}"/>
              </a:ext>
            </a:extLst>
          </p:cNvPr>
          <p:cNvPicPr>
            <a:picLocks noChangeAspect="1"/>
          </p:cNvPicPr>
          <p:nvPr/>
        </p:nvPicPr>
        <p:blipFill>
          <a:blip r:embed="rId3"/>
          <a:srcRect/>
          <a:stretch/>
        </p:blipFill>
        <p:spPr bwMode="auto">
          <a:xfrm>
            <a:off x="4964992" y="406360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7" name="Picture 1">
            <a:extLst>
              <a:ext uri="{FF2B5EF4-FFF2-40B4-BE49-F238E27FC236}">
                <a16:creationId xmlns:a16="http://schemas.microsoft.com/office/drawing/2014/main" id="{BD51CFC5-79C0-6A49-93BD-3EEFDE33AF13}"/>
              </a:ext>
            </a:extLst>
          </p:cNvPr>
          <p:cNvPicPr>
            <a:picLocks noChangeAspect="1"/>
          </p:cNvPicPr>
          <p:nvPr/>
        </p:nvPicPr>
        <p:blipFill>
          <a:blip r:embed="rId2"/>
          <a:srcRect/>
          <a:stretch/>
        </p:blipFill>
        <p:spPr bwMode="auto">
          <a:xfrm>
            <a:off x="5403904" y="322341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2" name="Text Box 9">
            <a:extLst>
              <a:ext uri="{FF2B5EF4-FFF2-40B4-BE49-F238E27FC236}">
                <a16:creationId xmlns:a16="http://schemas.microsoft.com/office/drawing/2014/main" id="{20141D04-A685-C247-9A6A-D47CB62F108E}"/>
              </a:ext>
            </a:extLst>
          </p:cNvPr>
          <p:cNvSpPr txBox="1">
            <a:spLocks noChangeArrowheads="1"/>
          </p:cNvSpPr>
          <p:nvPr/>
        </p:nvSpPr>
        <p:spPr bwMode="auto">
          <a:xfrm>
            <a:off x="8565158" y="4064927"/>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9</a:t>
            </a:r>
          </a:p>
        </p:txBody>
      </p:sp>
      <p:pic>
        <p:nvPicPr>
          <p:cNvPr id="37" name="Picture 1">
            <a:extLst>
              <a:ext uri="{FF2B5EF4-FFF2-40B4-BE49-F238E27FC236}">
                <a16:creationId xmlns:a16="http://schemas.microsoft.com/office/drawing/2014/main" id="{F8C1316B-B1C9-C340-8B30-DB8C4909C8BD}"/>
              </a:ext>
            </a:extLst>
          </p:cNvPr>
          <p:cNvPicPr>
            <a:picLocks noChangeAspect="1"/>
          </p:cNvPicPr>
          <p:nvPr/>
        </p:nvPicPr>
        <p:blipFill>
          <a:blip r:embed="rId2"/>
          <a:srcRect/>
          <a:stretch/>
        </p:blipFill>
        <p:spPr bwMode="auto">
          <a:xfrm>
            <a:off x="5838382" y="322341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 name="Rectangle 25">
            <a:extLst>
              <a:ext uri="{FF2B5EF4-FFF2-40B4-BE49-F238E27FC236}">
                <a16:creationId xmlns:a16="http://schemas.microsoft.com/office/drawing/2014/main" id="{70212811-748A-2B43-A697-A78102F9334F}"/>
              </a:ext>
            </a:extLst>
          </p:cNvPr>
          <p:cNvSpPr/>
          <p:nvPr/>
        </p:nvSpPr>
        <p:spPr>
          <a:xfrm>
            <a:off x="230079" y="6462442"/>
            <a:ext cx="6096000" cy="338554"/>
          </a:xfrm>
          <a:prstGeom prst="rect">
            <a:avLst/>
          </a:prstGeom>
        </p:spPr>
        <p:txBody>
          <a:bodyPr>
            <a:sp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Times New Roman" panose="02020603050405020304" pitchFamily="18" charset="0"/>
              </a:rPr>
              <a:t>Survey of genitourinary cancer clinical investigators</a:t>
            </a:r>
          </a:p>
        </p:txBody>
      </p:sp>
      <p:pic>
        <p:nvPicPr>
          <p:cNvPr id="31" name="Picture 1">
            <a:extLst>
              <a:ext uri="{FF2B5EF4-FFF2-40B4-BE49-F238E27FC236}">
                <a16:creationId xmlns:a16="http://schemas.microsoft.com/office/drawing/2014/main" id="{3B9A195E-7EFD-6047-BDB3-27A7567426B8}"/>
              </a:ext>
            </a:extLst>
          </p:cNvPr>
          <p:cNvPicPr>
            <a:picLocks noChangeAspect="1"/>
          </p:cNvPicPr>
          <p:nvPr/>
        </p:nvPicPr>
        <p:blipFill>
          <a:blip r:embed="rId2"/>
          <a:srcRect/>
          <a:stretch/>
        </p:blipFill>
        <p:spPr bwMode="auto">
          <a:xfrm>
            <a:off x="6280829" y="322341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 name="Picture 1">
            <a:extLst>
              <a:ext uri="{FF2B5EF4-FFF2-40B4-BE49-F238E27FC236}">
                <a16:creationId xmlns:a16="http://schemas.microsoft.com/office/drawing/2014/main" id="{CD3E1AA6-6D05-2C45-938B-56428F4F2B90}"/>
              </a:ext>
            </a:extLst>
          </p:cNvPr>
          <p:cNvPicPr>
            <a:picLocks noChangeAspect="1"/>
          </p:cNvPicPr>
          <p:nvPr/>
        </p:nvPicPr>
        <p:blipFill>
          <a:blip r:embed="rId2"/>
          <a:srcRect/>
          <a:stretch/>
        </p:blipFill>
        <p:spPr bwMode="auto">
          <a:xfrm>
            <a:off x="6715307" y="322341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 name="Picture 1">
            <a:extLst>
              <a:ext uri="{FF2B5EF4-FFF2-40B4-BE49-F238E27FC236}">
                <a16:creationId xmlns:a16="http://schemas.microsoft.com/office/drawing/2014/main" id="{FABF66ED-8084-3642-A820-A1DB2839C6BB}"/>
              </a:ext>
            </a:extLst>
          </p:cNvPr>
          <p:cNvPicPr>
            <a:picLocks noChangeAspect="1"/>
          </p:cNvPicPr>
          <p:nvPr/>
        </p:nvPicPr>
        <p:blipFill>
          <a:blip r:embed="rId2"/>
          <a:srcRect/>
          <a:stretch/>
        </p:blipFill>
        <p:spPr bwMode="auto">
          <a:xfrm>
            <a:off x="7142527" y="322341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 name="Picture 1">
            <a:extLst>
              <a:ext uri="{FF2B5EF4-FFF2-40B4-BE49-F238E27FC236}">
                <a16:creationId xmlns:a16="http://schemas.microsoft.com/office/drawing/2014/main" id="{1725D5ED-E8F1-F644-B295-E9C62C8EAF65}"/>
              </a:ext>
            </a:extLst>
          </p:cNvPr>
          <p:cNvPicPr>
            <a:picLocks noChangeAspect="1"/>
          </p:cNvPicPr>
          <p:nvPr/>
        </p:nvPicPr>
        <p:blipFill>
          <a:blip r:embed="rId2"/>
          <a:srcRect/>
          <a:stretch/>
        </p:blipFill>
        <p:spPr bwMode="auto">
          <a:xfrm>
            <a:off x="7585900" y="322341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 name="Picture 1">
            <a:extLst>
              <a:ext uri="{FF2B5EF4-FFF2-40B4-BE49-F238E27FC236}">
                <a16:creationId xmlns:a16="http://schemas.microsoft.com/office/drawing/2014/main" id="{F965F9AA-12CE-3B4E-B85A-FD0085B09191}"/>
              </a:ext>
            </a:extLst>
          </p:cNvPr>
          <p:cNvPicPr>
            <a:picLocks noChangeAspect="1"/>
          </p:cNvPicPr>
          <p:nvPr/>
        </p:nvPicPr>
        <p:blipFill>
          <a:blip r:embed="rId2"/>
          <a:srcRect/>
          <a:stretch/>
        </p:blipFill>
        <p:spPr bwMode="auto">
          <a:xfrm>
            <a:off x="8029273" y="322341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 name="Picture 3">
            <a:extLst>
              <a:ext uri="{FF2B5EF4-FFF2-40B4-BE49-F238E27FC236}">
                <a16:creationId xmlns:a16="http://schemas.microsoft.com/office/drawing/2014/main" id="{112B39AF-14C9-BB45-9E95-1AED467C87D8}"/>
              </a:ext>
            </a:extLst>
          </p:cNvPr>
          <p:cNvPicPr>
            <a:picLocks noChangeAspect="1"/>
          </p:cNvPicPr>
          <p:nvPr/>
        </p:nvPicPr>
        <p:blipFill>
          <a:blip r:embed="rId3"/>
          <a:srcRect/>
          <a:stretch/>
        </p:blipFill>
        <p:spPr bwMode="auto">
          <a:xfrm>
            <a:off x="5411451" y="406360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 name="Picture 3">
            <a:extLst>
              <a:ext uri="{FF2B5EF4-FFF2-40B4-BE49-F238E27FC236}">
                <a16:creationId xmlns:a16="http://schemas.microsoft.com/office/drawing/2014/main" id="{B00BBE05-3EE0-DD40-8C57-7E67A38004CB}"/>
              </a:ext>
            </a:extLst>
          </p:cNvPr>
          <p:cNvPicPr>
            <a:picLocks noChangeAspect="1"/>
          </p:cNvPicPr>
          <p:nvPr/>
        </p:nvPicPr>
        <p:blipFill>
          <a:blip r:embed="rId3"/>
          <a:srcRect/>
          <a:stretch/>
        </p:blipFill>
        <p:spPr bwMode="auto">
          <a:xfrm>
            <a:off x="5850363" y="406360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 name="Picture 3">
            <a:extLst>
              <a:ext uri="{FF2B5EF4-FFF2-40B4-BE49-F238E27FC236}">
                <a16:creationId xmlns:a16="http://schemas.microsoft.com/office/drawing/2014/main" id="{847FFB3A-16EF-B84E-A308-B0FAACA25364}"/>
              </a:ext>
            </a:extLst>
          </p:cNvPr>
          <p:cNvPicPr>
            <a:picLocks noChangeAspect="1"/>
          </p:cNvPicPr>
          <p:nvPr/>
        </p:nvPicPr>
        <p:blipFill>
          <a:blip r:embed="rId3"/>
          <a:srcRect/>
          <a:stretch/>
        </p:blipFill>
        <p:spPr bwMode="auto">
          <a:xfrm>
            <a:off x="6289275" y="406360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 name="Picture 3">
            <a:extLst>
              <a:ext uri="{FF2B5EF4-FFF2-40B4-BE49-F238E27FC236}">
                <a16:creationId xmlns:a16="http://schemas.microsoft.com/office/drawing/2014/main" id="{FDB573EB-96E7-DD40-835D-92630BF110F8}"/>
              </a:ext>
            </a:extLst>
          </p:cNvPr>
          <p:cNvPicPr>
            <a:picLocks noChangeAspect="1"/>
          </p:cNvPicPr>
          <p:nvPr/>
        </p:nvPicPr>
        <p:blipFill>
          <a:blip r:embed="rId3"/>
          <a:srcRect/>
          <a:stretch/>
        </p:blipFill>
        <p:spPr bwMode="auto">
          <a:xfrm>
            <a:off x="6735734" y="406360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2" name="Picture 3">
            <a:extLst>
              <a:ext uri="{FF2B5EF4-FFF2-40B4-BE49-F238E27FC236}">
                <a16:creationId xmlns:a16="http://schemas.microsoft.com/office/drawing/2014/main" id="{B62FF048-A72B-EB41-B589-0B60517DBE7B}"/>
              </a:ext>
            </a:extLst>
          </p:cNvPr>
          <p:cNvPicPr>
            <a:picLocks noChangeAspect="1"/>
          </p:cNvPicPr>
          <p:nvPr/>
        </p:nvPicPr>
        <p:blipFill>
          <a:blip r:embed="rId3"/>
          <a:srcRect/>
          <a:stretch/>
        </p:blipFill>
        <p:spPr bwMode="auto">
          <a:xfrm>
            <a:off x="7174646" y="406360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 name="Picture 1">
            <a:extLst>
              <a:ext uri="{FF2B5EF4-FFF2-40B4-BE49-F238E27FC236}">
                <a16:creationId xmlns:a16="http://schemas.microsoft.com/office/drawing/2014/main" id="{33721758-BDB6-CB43-B737-39D0BB3DA0D6}"/>
              </a:ext>
            </a:extLst>
          </p:cNvPr>
          <p:cNvPicPr>
            <a:picLocks noChangeAspect="1"/>
          </p:cNvPicPr>
          <p:nvPr/>
        </p:nvPicPr>
        <p:blipFill>
          <a:blip r:embed="rId2"/>
          <a:srcRect/>
          <a:stretch/>
        </p:blipFill>
        <p:spPr bwMode="auto">
          <a:xfrm>
            <a:off x="8472264" y="322341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 name="Picture 1">
            <a:extLst>
              <a:ext uri="{FF2B5EF4-FFF2-40B4-BE49-F238E27FC236}">
                <a16:creationId xmlns:a16="http://schemas.microsoft.com/office/drawing/2014/main" id="{9ABACF58-4696-504E-AE1D-0A0AD8F117E6}"/>
              </a:ext>
            </a:extLst>
          </p:cNvPr>
          <p:cNvPicPr>
            <a:picLocks noChangeAspect="1"/>
          </p:cNvPicPr>
          <p:nvPr/>
        </p:nvPicPr>
        <p:blipFill>
          <a:blip r:embed="rId2"/>
          <a:srcRect/>
          <a:stretch/>
        </p:blipFill>
        <p:spPr bwMode="auto">
          <a:xfrm>
            <a:off x="8915255" y="322341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 name="Picture 3">
            <a:extLst>
              <a:ext uri="{FF2B5EF4-FFF2-40B4-BE49-F238E27FC236}">
                <a16:creationId xmlns:a16="http://schemas.microsoft.com/office/drawing/2014/main" id="{36C99288-63AC-BC45-9B2A-91BE52A05A29}"/>
              </a:ext>
            </a:extLst>
          </p:cNvPr>
          <p:cNvPicPr>
            <a:picLocks noChangeAspect="1"/>
          </p:cNvPicPr>
          <p:nvPr/>
        </p:nvPicPr>
        <p:blipFill>
          <a:blip r:embed="rId3"/>
          <a:srcRect/>
          <a:stretch/>
        </p:blipFill>
        <p:spPr bwMode="auto">
          <a:xfrm>
            <a:off x="7618110" y="406360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 name="Picture 3">
            <a:extLst>
              <a:ext uri="{FF2B5EF4-FFF2-40B4-BE49-F238E27FC236}">
                <a16:creationId xmlns:a16="http://schemas.microsoft.com/office/drawing/2014/main" id="{26337FF5-C071-F84F-8241-5B6C44314C26}"/>
              </a:ext>
            </a:extLst>
          </p:cNvPr>
          <p:cNvPicPr>
            <a:picLocks noChangeAspect="1"/>
          </p:cNvPicPr>
          <p:nvPr/>
        </p:nvPicPr>
        <p:blipFill>
          <a:blip r:embed="rId3"/>
          <a:srcRect/>
          <a:stretch/>
        </p:blipFill>
        <p:spPr bwMode="auto">
          <a:xfrm>
            <a:off x="8057022" y="406360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70669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CC504-6E65-794B-A163-E15792AC17C9}"/>
              </a:ext>
            </a:extLst>
          </p:cNvPr>
          <p:cNvSpPr>
            <a:spLocks noGrp="1"/>
          </p:cNvSpPr>
          <p:nvPr>
            <p:ph type="title" idx="4294967295"/>
          </p:nvPr>
        </p:nvSpPr>
        <p:spPr>
          <a:xfrm>
            <a:off x="685800" y="435622"/>
            <a:ext cx="10515600" cy="1926578"/>
          </a:xfrm>
        </p:spPr>
        <p:txBody>
          <a:bodyPr/>
          <a:lstStyle/>
          <a:p>
            <a:r>
              <a:rPr lang="en-US" dirty="0"/>
              <a:t>A 65-year-old man receives neoadjuvant dose-dense MVAC for </a:t>
            </a:r>
            <a:r>
              <a:rPr lang="en-US" u="sng" dirty="0"/>
              <a:t>PD-L1-negative</a:t>
            </a:r>
            <a:r>
              <a:rPr lang="en-US" dirty="0"/>
              <a:t> MIBC and undergoes cystectomy, which reveals </a:t>
            </a:r>
            <a:r>
              <a:rPr lang="en-US" u="sng" dirty="0"/>
              <a:t>significant residual disease and a positive pelvic lymph node</a:t>
            </a:r>
            <a:r>
              <a:rPr lang="en-US" dirty="0"/>
              <a:t>. Regulatory and reimbursement issues aside, what adjuvant systemic therapy, if any, would you recommend?</a:t>
            </a:r>
          </a:p>
        </p:txBody>
      </p:sp>
      <p:sp>
        <p:nvSpPr>
          <p:cNvPr id="74" name="Text Box 4">
            <a:extLst>
              <a:ext uri="{FF2B5EF4-FFF2-40B4-BE49-F238E27FC236}">
                <a16:creationId xmlns:a16="http://schemas.microsoft.com/office/drawing/2014/main" id="{63447936-2682-1A46-8ABB-44C484B67B01}"/>
              </a:ext>
            </a:extLst>
          </p:cNvPr>
          <p:cNvSpPr txBox="1">
            <a:spLocks noChangeArrowheads="1"/>
          </p:cNvSpPr>
          <p:nvPr/>
        </p:nvSpPr>
        <p:spPr bwMode="auto">
          <a:xfrm>
            <a:off x="685800" y="3512718"/>
            <a:ext cx="306454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Nivolumab </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83" name="Picture 82">
            <a:extLst>
              <a:ext uri="{FF2B5EF4-FFF2-40B4-BE49-F238E27FC236}">
                <a16:creationId xmlns:a16="http://schemas.microsoft.com/office/drawing/2014/main" id="{8FD5AE06-9E52-B24E-BBA8-D3F88FBB5BF8}"/>
              </a:ext>
            </a:extLst>
          </p:cNvPr>
          <p:cNvPicPr>
            <a:picLocks noChangeAspect="1"/>
          </p:cNvPicPr>
          <p:nvPr/>
        </p:nvPicPr>
        <p:blipFill>
          <a:blip r:embed="rId2"/>
          <a:srcRect/>
          <a:stretch/>
        </p:blipFill>
        <p:spPr bwMode="auto">
          <a:xfrm>
            <a:off x="3919602" y="459130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4" name="Picture 1">
            <a:extLst>
              <a:ext uri="{FF2B5EF4-FFF2-40B4-BE49-F238E27FC236}">
                <a16:creationId xmlns:a16="http://schemas.microsoft.com/office/drawing/2014/main" id="{FA85B736-22B1-A047-B6A5-519143CF9D2A}"/>
              </a:ext>
            </a:extLst>
          </p:cNvPr>
          <p:cNvPicPr>
            <a:picLocks noChangeAspect="1"/>
          </p:cNvPicPr>
          <p:nvPr/>
        </p:nvPicPr>
        <p:blipFill>
          <a:blip r:embed="rId3"/>
          <a:srcRect/>
          <a:stretch/>
        </p:blipFill>
        <p:spPr bwMode="auto">
          <a:xfrm>
            <a:off x="3919602" y="3320649"/>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 name="Text Box 4">
            <a:extLst>
              <a:ext uri="{FF2B5EF4-FFF2-40B4-BE49-F238E27FC236}">
                <a16:creationId xmlns:a16="http://schemas.microsoft.com/office/drawing/2014/main" id="{35D05466-EC10-7448-957E-525019EFA45E}"/>
              </a:ext>
            </a:extLst>
          </p:cNvPr>
          <p:cNvSpPr txBox="1">
            <a:spLocks noChangeArrowheads="1"/>
          </p:cNvSpPr>
          <p:nvPr/>
        </p:nvSpPr>
        <p:spPr bwMode="auto">
          <a:xfrm>
            <a:off x="479375" y="4575119"/>
            <a:ext cx="3270973"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None </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charset="-128"/>
            </a:endParaRPr>
          </a:p>
        </p:txBody>
      </p:sp>
      <p:sp>
        <p:nvSpPr>
          <p:cNvPr id="93" name="Text Box 9">
            <a:extLst>
              <a:ext uri="{FF2B5EF4-FFF2-40B4-BE49-F238E27FC236}">
                <a16:creationId xmlns:a16="http://schemas.microsoft.com/office/drawing/2014/main" id="{D4AEFC4D-FA63-EE4B-8812-F2860EB481C4}"/>
              </a:ext>
            </a:extLst>
          </p:cNvPr>
          <p:cNvSpPr txBox="1">
            <a:spLocks noChangeArrowheads="1"/>
          </p:cNvSpPr>
          <p:nvPr/>
        </p:nvSpPr>
        <p:spPr bwMode="auto">
          <a:xfrm>
            <a:off x="10488488" y="3284984"/>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19</a:t>
            </a:r>
          </a:p>
        </p:txBody>
      </p:sp>
      <p:pic>
        <p:nvPicPr>
          <p:cNvPr id="96" name="Picture 1">
            <a:extLst>
              <a:ext uri="{FF2B5EF4-FFF2-40B4-BE49-F238E27FC236}">
                <a16:creationId xmlns:a16="http://schemas.microsoft.com/office/drawing/2014/main" id="{D05C7BE9-AF69-DF45-A707-82522DE555E7}"/>
              </a:ext>
            </a:extLst>
          </p:cNvPr>
          <p:cNvPicPr>
            <a:picLocks noChangeAspect="1"/>
          </p:cNvPicPr>
          <p:nvPr/>
        </p:nvPicPr>
        <p:blipFill>
          <a:blip r:embed="rId3"/>
          <a:srcRect/>
          <a:stretch/>
        </p:blipFill>
        <p:spPr bwMode="auto">
          <a:xfrm>
            <a:off x="4358514" y="3320649"/>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7" name="Picture 1">
            <a:extLst>
              <a:ext uri="{FF2B5EF4-FFF2-40B4-BE49-F238E27FC236}">
                <a16:creationId xmlns:a16="http://schemas.microsoft.com/office/drawing/2014/main" id="{BD51CFC5-79C0-6A49-93BD-3EEFDE33AF13}"/>
              </a:ext>
            </a:extLst>
          </p:cNvPr>
          <p:cNvPicPr>
            <a:picLocks noChangeAspect="1"/>
          </p:cNvPicPr>
          <p:nvPr/>
        </p:nvPicPr>
        <p:blipFill>
          <a:blip r:embed="rId3"/>
          <a:srcRect/>
          <a:stretch/>
        </p:blipFill>
        <p:spPr bwMode="auto">
          <a:xfrm>
            <a:off x="4797426" y="3320649"/>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4" name="Text Box 9">
            <a:extLst>
              <a:ext uri="{FF2B5EF4-FFF2-40B4-BE49-F238E27FC236}">
                <a16:creationId xmlns:a16="http://schemas.microsoft.com/office/drawing/2014/main" id="{207BF136-54CA-F24F-AC68-B16CA32457CF}"/>
              </a:ext>
            </a:extLst>
          </p:cNvPr>
          <p:cNvSpPr txBox="1">
            <a:spLocks noChangeArrowheads="1"/>
          </p:cNvSpPr>
          <p:nvPr/>
        </p:nvSpPr>
        <p:spPr bwMode="auto">
          <a:xfrm>
            <a:off x="4386264" y="4598877"/>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pic>
        <p:nvPicPr>
          <p:cNvPr id="37" name="Picture 1">
            <a:extLst>
              <a:ext uri="{FF2B5EF4-FFF2-40B4-BE49-F238E27FC236}">
                <a16:creationId xmlns:a16="http://schemas.microsoft.com/office/drawing/2014/main" id="{F8C1316B-B1C9-C340-8B30-DB8C4909C8BD}"/>
              </a:ext>
            </a:extLst>
          </p:cNvPr>
          <p:cNvPicPr>
            <a:picLocks noChangeAspect="1"/>
          </p:cNvPicPr>
          <p:nvPr/>
        </p:nvPicPr>
        <p:blipFill>
          <a:blip r:embed="rId3"/>
          <a:srcRect/>
          <a:stretch/>
        </p:blipFill>
        <p:spPr bwMode="auto">
          <a:xfrm>
            <a:off x="5231904" y="3320649"/>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 name="Rectangle 25">
            <a:extLst>
              <a:ext uri="{FF2B5EF4-FFF2-40B4-BE49-F238E27FC236}">
                <a16:creationId xmlns:a16="http://schemas.microsoft.com/office/drawing/2014/main" id="{70212811-748A-2B43-A697-A78102F9334F}"/>
              </a:ext>
            </a:extLst>
          </p:cNvPr>
          <p:cNvSpPr/>
          <p:nvPr/>
        </p:nvSpPr>
        <p:spPr>
          <a:xfrm>
            <a:off x="230079" y="6462442"/>
            <a:ext cx="6096000" cy="338554"/>
          </a:xfrm>
          <a:prstGeom prst="rect">
            <a:avLst/>
          </a:prstGeom>
        </p:spPr>
        <p:txBody>
          <a:bodyPr>
            <a:sp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Times New Roman" panose="02020603050405020304" pitchFamily="18" charset="0"/>
              </a:rPr>
              <a:t>Survey of genitourinary cancer clinical investigators</a:t>
            </a:r>
          </a:p>
        </p:txBody>
      </p:sp>
      <p:pic>
        <p:nvPicPr>
          <p:cNvPr id="31" name="Picture 1">
            <a:extLst>
              <a:ext uri="{FF2B5EF4-FFF2-40B4-BE49-F238E27FC236}">
                <a16:creationId xmlns:a16="http://schemas.microsoft.com/office/drawing/2014/main" id="{3B9A195E-7EFD-6047-BDB3-27A7567426B8}"/>
              </a:ext>
            </a:extLst>
          </p:cNvPr>
          <p:cNvPicPr>
            <a:picLocks noChangeAspect="1"/>
          </p:cNvPicPr>
          <p:nvPr/>
        </p:nvPicPr>
        <p:blipFill>
          <a:blip r:embed="rId3"/>
          <a:srcRect/>
          <a:stretch/>
        </p:blipFill>
        <p:spPr bwMode="auto">
          <a:xfrm>
            <a:off x="5674351" y="3320649"/>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1">
            <a:extLst>
              <a:ext uri="{FF2B5EF4-FFF2-40B4-BE49-F238E27FC236}">
                <a16:creationId xmlns:a16="http://schemas.microsoft.com/office/drawing/2014/main" id="{CD3E1AA6-6D05-2C45-938B-56428F4F2B90}"/>
              </a:ext>
            </a:extLst>
          </p:cNvPr>
          <p:cNvPicPr>
            <a:picLocks noChangeAspect="1"/>
          </p:cNvPicPr>
          <p:nvPr/>
        </p:nvPicPr>
        <p:blipFill>
          <a:blip r:embed="rId3"/>
          <a:srcRect/>
          <a:stretch/>
        </p:blipFill>
        <p:spPr bwMode="auto">
          <a:xfrm>
            <a:off x="6108829" y="3320649"/>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1">
            <a:extLst>
              <a:ext uri="{FF2B5EF4-FFF2-40B4-BE49-F238E27FC236}">
                <a16:creationId xmlns:a16="http://schemas.microsoft.com/office/drawing/2014/main" id="{FABF66ED-8084-3642-A820-A1DB2839C6BB}"/>
              </a:ext>
            </a:extLst>
          </p:cNvPr>
          <p:cNvPicPr>
            <a:picLocks noChangeAspect="1"/>
          </p:cNvPicPr>
          <p:nvPr/>
        </p:nvPicPr>
        <p:blipFill>
          <a:blip r:embed="rId3"/>
          <a:srcRect/>
          <a:stretch/>
        </p:blipFill>
        <p:spPr bwMode="auto">
          <a:xfrm>
            <a:off x="6536049" y="3320649"/>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1">
            <a:extLst>
              <a:ext uri="{FF2B5EF4-FFF2-40B4-BE49-F238E27FC236}">
                <a16:creationId xmlns:a16="http://schemas.microsoft.com/office/drawing/2014/main" id="{1725D5ED-E8F1-F644-B295-E9C62C8EAF65}"/>
              </a:ext>
            </a:extLst>
          </p:cNvPr>
          <p:cNvPicPr>
            <a:picLocks noChangeAspect="1"/>
          </p:cNvPicPr>
          <p:nvPr/>
        </p:nvPicPr>
        <p:blipFill>
          <a:blip r:embed="rId3"/>
          <a:srcRect/>
          <a:stretch/>
        </p:blipFill>
        <p:spPr bwMode="auto">
          <a:xfrm>
            <a:off x="6979422" y="3320649"/>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 name="Picture 1">
            <a:extLst>
              <a:ext uri="{FF2B5EF4-FFF2-40B4-BE49-F238E27FC236}">
                <a16:creationId xmlns:a16="http://schemas.microsoft.com/office/drawing/2014/main" id="{F965F9AA-12CE-3B4E-B85A-FD0085B09191}"/>
              </a:ext>
            </a:extLst>
          </p:cNvPr>
          <p:cNvPicPr>
            <a:picLocks noChangeAspect="1"/>
          </p:cNvPicPr>
          <p:nvPr/>
        </p:nvPicPr>
        <p:blipFill>
          <a:blip r:embed="rId3"/>
          <a:srcRect/>
          <a:stretch/>
        </p:blipFill>
        <p:spPr bwMode="auto">
          <a:xfrm>
            <a:off x="7422795" y="3320649"/>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 name="Picture 1">
            <a:extLst>
              <a:ext uri="{FF2B5EF4-FFF2-40B4-BE49-F238E27FC236}">
                <a16:creationId xmlns:a16="http://schemas.microsoft.com/office/drawing/2014/main" id="{A5813383-10D5-8247-98CF-A29D1C6D1EF0}"/>
              </a:ext>
            </a:extLst>
          </p:cNvPr>
          <p:cNvPicPr>
            <a:picLocks noChangeAspect="1"/>
          </p:cNvPicPr>
          <p:nvPr/>
        </p:nvPicPr>
        <p:blipFill>
          <a:blip r:embed="rId3"/>
          <a:srcRect/>
          <a:stretch/>
        </p:blipFill>
        <p:spPr bwMode="auto">
          <a:xfrm>
            <a:off x="7857273" y="3320649"/>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 name="Picture 1">
            <a:extLst>
              <a:ext uri="{FF2B5EF4-FFF2-40B4-BE49-F238E27FC236}">
                <a16:creationId xmlns:a16="http://schemas.microsoft.com/office/drawing/2014/main" id="{9E74762A-18F8-E243-BB0B-F82365F98DA9}"/>
              </a:ext>
            </a:extLst>
          </p:cNvPr>
          <p:cNvPicPr>
            <a:picLocks noChangeAspect="1"/>
          </p:cNvPicPr>
          <p:nvPr/>
        </p:nvPicPr>
        <p:blipFill>
          <a:blip r:embed="rId3"/>
          <a:srcRect/>
          <a:stretch/>
        </p:blipFill>
        <p:spPr bwMode="auto">
          <a:xfrm>
            <a:off x="8284493" y="3320649"/>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 name="Picture 1">
            <a:extLst>
              <a:ext uri="{FF2B5EF4-FFF2-40B4-BE49-F238E27FC236}">
                <a16:creationId xmlns:a16="http://schemas.microsoft.com/office/drawing/2014/main" id="{EA7F5D30-25F2-6740-A5D6-946C704FF27D}"/>
              </a:ext>
            </a:extLst>
          </p:cNvPr>
          <p:cNvPicPr>
            <a:picLocks noChangeAspect="1"/>
          </p:cNvPicPr>
          <p:nvPr/>
        </p:nvPicPr>
        <p:blipFill>
          <a:blip r:embed="rId3"/>
          <a:srcRect/>
          <a:stretch/>
        </p:blipFill>
        <p:spPr bwMode="auto">
          <a:xfrm>
            <a:off x="8727866" y="3320649"/>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1">
            <a:extLst>
              <a:ext uri="{FF2B5EF4-FFF2-40B4-BE49-F238E27FC236}">
                <a16:creationId xmlns:a16="http://schemas.microsoft.com/office/drawing/2014/main" id="{B80D8CB1-2F69-1049-8BF3-5E31EE179388}"/>
              </a:ext>
            </a:extLst>
          </p:cNvPr>
          <p:cNvPicPr>
            <a:picLocks noChangeAspect="1"/>
          </p:cNvPicPr>
          <p:nvPr/>
        </p:nvPicPr>
        <p:blipFill>
          <a:blip r:embed="rId3"/>
          <a:srcRect/>
          <a:stretch/>
        </p:blipFill>
        <p:spPr bwMode="auto">
          <a:xfrm>
            <a:off x="3919602" y="3762609"/>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1">
            <a:extLst>
              <a:ext uri="{FF2B5EF4-FFF2-40B4-BE49-F238E27FC236}">
                <a16:creationId xmlns:a16="http://schemas.microsoft.com/office/drawing/2014/main" id="{FB7AB694-72C4-B24A-9B06-6291752B1991}"/>
              </a:ext>
            </a:extLst>
          </p:cNvPr>
          <p:cNvPicPr>
            <a:picLocks noChangeAspect="1"/>
          </p:cNvPicPr>
          <p:nvPr/>
        </p:nvPicPr>
        <p:blipFill>
          <a:blip r:embed="rId3"/>
          <a:srcRect/>
          <a:stretch/>
        </p:blipFill>
        <p:spPr bwMode="auto">
          <a:xfrm>
            <a:off x="4358514" y="3762609"/>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 name="Picture 1">
            <a:extLst>
              <a:ext uri="{FF2B5EF4-FFF2-40B4-BE49-F238E27FC236}">
                <a16:creationId xmlns:a16="http://schemas.microsoft.com/office/drawing/2014/main" id="{D2B164A1-4758-8E49-87DA-069E702389C6}"/>
              </a:ext>
            </a:extLst>
          </p:cNvPr>
          <p:cNvPicPr>
            <a:picLocks noChangeAspect="1"/>
          </p:cNvPicPr>
          <p:nvPr/>
        </p:nvPicPr>
        <p:blipFill>
          <a:blip r:embed="rId3"/>
          <a:srcRect/>
          <a:stretch/>
        </p:blipFill>
        <p:spPr bwMode="auto">
          <a:xfrm>
            <a:off x="4797426" y="3762609"/>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 name="Picture 1">
            <a:extLst>
              <a:ext uri="{FF2B5EF4-FFF2-40B4-BE49-F238E27FC236}">
                <a16:creationId xmlns:a16="http://schemas.microsoft.com/office/drawing/2014/main" id="{8C760D68-3885-3546-A9C4-8C42101EB8B0}"/>
              </a:ext>
            </a:extLst>
          </p:cNvPr>
          <p:cNvPicPr>
            <a:picLocks noChangeAspect="1"/>
          </p:cNvPicPr>
          <p:nvPr/>
        </p:nvPicPr>
        <p:blipFill>
          <a:blip r:embed="rId3"/>
          <a:srcRect/>
          <a:stretch/>
        </p:blipFill>
        <p:spPr bwMode="auto">
          <a:xfrm>
            <a:off x="5231904" y="3762609"/>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1">
            <a:extLst>
              <a:ext uri="{FF2B5EF4-FFF2-40B4-BE49-F238E27FC236}">
                <a16:creationId xmlns:a16="http://schemas.microsoft.com/office/drawing/2014/main" id="{AF4FDDBA-127E-5645-A54D-563E4A1CD51E}"/>
              </a:ext>
            </a:extLst>
          </p:cNvPr>
          <p:cNvPicPr>
            <a:picLocks noChangeAspect="1"/>
          </p:cNvPicPr>
          <p:nvPr/>
        </p:nvPicPr>
        <p:blipFill>
          <a:blip r:embed="rId3"/>
          <a:srcRect/>
          <a:stretch/>
        </p:blipFill>
        <p:spPr bwMode="auto">
          <a:xfrm>
            <a:off x="9158721" y="3320649"/>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1">
            <a:extLst>
              <a:ext uri="{FF2B5EF4-FFF2-40B4-BE49-F238E27FC236}">
                <a16:creationId xmlns:a16="http://schemas.microsoft.com/office/drawing/2014/main" id="{00C0165A-1298-5F42-BC18-E294A3062EA3}"/>
              </a:ext>
            </a:extLst>
          </p:cNvPr>
          <p:cNvPicPr>
            <a:picLocks noChangeAspect="1"/>
          </p:cNvPicPr>
          <p:nvPr/>
        </p:nvPicPr>
        <p:blipFill>
          <a:blip r:embed="rId3"/>
          <a:srcRect/>
          <a:stretch/>
        </p:blipFill>
        <p:spPr bwMode="auto">
          <a:xfrm>
            <a:off x="9585941" y="3320649"/>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 name="Picture 1">
            <a:extLst>
              <a:ext uri="{FF2B5EF4-FFF2-40B4-BE49-F238E27FC236}">
                <a16:creationId xmlns:a16="http://schemas.microsoft.com/office/drawing/2014/main" id="{116F8526-00D8-974B-96D0-41520955FCCC}"/>
              </a:ext>
            </a:extLst>
          </p:cNvPr>
          <p:cNvPicPr>
            <a:picLocks noChangeAspect="1"/>
          </p:cNvPicPr>
          <p:nvPr/>
        </p:nvPicPr>
        <p:blipFill>
          <a:blip r:embed="rId3"/>
          <a:srcRect/>
          <a:stretch/>
        </p:blipFill>
        <p:spPr bwMode="auto">
          <a:xfrm>
            <a:off x="10029314" y="3320649"/>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085128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CC504-6E65-794B-A163-E15792AC17C9}"/>
              </a:ext>
            </a:extLst>
          </p:cNvPr>
          <p:cNvSpPr>
            <a:spLocks noGrp="1"/>
          </p:cNvSpPr>
          <p:nvPr>
            <p:ph type="title" idx="4294967295"/>
          </p:nvPr>
        </p:nvSpPr>
        <p:spPr>
          <a:xfrm>
            <a:off x="685800" y="152400"/>
            <a:ext cx="10515600" cy="1926578"/>
          </a:xfrm>
        </p:spPr>
        <p:txBody>
          <a:bodyPr/>
          <a:lstStyle/>
          <a:p>
            <a:r>
              <a:rPr lang="en-US" dirty="0"/>
              <a:t>A 65-year-old man is diagnosed with MIBC and undergoes cystectomy, which reveals pT3N1 </a:t>
            </a:r>
            <a:r>
              <a:rPr lang="en-US" u="sng" dirty="0"/>
              <a:t>PD-L1-positive</a:t>
            </a:r>
            <a:r>
              <a:rPr lang="en-US" dirty="0"/>
              <a:t> disease. Regulatory and reimbursement issues aside, what adjuvant systemic therapy, if any, would you recommend?</a:t>
            </a:r>
          </a:p>
        </p:txBody>
      </p:sp>
      <p:sp>
        <p:nvSpPr>
          <p:cNvPr id="72" name="Text Box 4">
            <a:extLst>
              <a:ext uri="{FF2B5EF4-FFF2-40B4-BE49-F238E27FC236}">
                <a16:creationId xmlns:a16="http://schemas.microsoft.com/office/drawing/2014/main" id="{128DA0B7-2CB3-D44C-ABD1-65C3EB519CF3}"/>
              </a:ext>
            </a:extLst>
          </p:cNvPr>
          <p:cNvSpPr txBox="1">
            <a:spLocks noChangeArrowheads="1"/>
          </p:cNvSpPr>
          <p:nvPr/>
        </p:nvSpPr>
        <p:spPr bwMode="auto">
          <a:xfrm>
            <a:off x="563127" y="3564241"/>
            <a:ext cx="3793699"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Cisplatin-based chemotherapy </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73" name="Text Box 4">
            <a:extLst>
              <a:ext uri="{FF2B5EF4-FFF2-40B4-BE49-F238E27FC236}">
                <a16:creationId xmlns:a16="http://schemas.microsoft.com/office/drawing/2014/main" id="{63831789-C9BE-DB4B-9BC1-41F50D7736AF}"/>
              </a:ext>
            </a:extLst>
          </p:cNvPr>
          <p:cNvSpPr txBox="1">
            <a:spLocks noChangeArrowheads="1"/>
          </p:cNvSpPr>
          <p:nvPr/>
        </p:nvSpPr>
        <p:spPr bwMode="auto">
          <a:xfrm>
            <a:off x="381000" y="4420932"/>
            <a:ext cx="3975826"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Cisplatin-based chemotherapy </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sym typeface="Wingdings" pitchFamily="2" charset="2"/>
              </a:rPr>
              <a:t> </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nivolumab </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74" name="Text Box 4">
            <a:extLst>
              <a:ext uri="{FF2B5EF4-FFF2-40B4-BE49-F238E27FC236}">
                <a16:creationId xmlns:a16="http://schemas.microsoft.com/office/drawing/2014/main" id="{63447936-2682-1A46-8ABB-44C484B67B01}"/>
              </a:ext>
            </a:extLst>
          </p:cNvPr>
          <p:cNvSpPr txBox="1">
            <a:spLocks noChangeArrowheads="1"/>
          </p:cNvSpPr>
          <p:nvPr/>
        </p:nvSpPr>
        <p:spPr bwMode="auto">
          <a:xfrm>
            <a:off x="259142" y="2753975"/>
            <a:ext cx="4097684"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Nivolumab </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82" name="Picture 81">
            <a:extLst>
              <a:ext uri="{FF2B5EF4-FFF2-40B4-BE49-F238E27FC236}">
                <a16:creationId xmlns:a16="http://schemas.microsoft.com/office/drawing/2014/main" id="{7A42EFDB-0DDA-494A-B2D5-401890957E13}"/>
              </a:ext>
            </a:extLst>
          </p:cNvPr>
          <p:cNvPicPr>
            <a:picLocks noChangeAspect="1"/>
          </p:cNvPicPr>
          <p:nvPr/>
        </p:nvPicPr>
        <p:blipFill>
          <a:blip r:embed="rId2"/>
          <a:srcRect/>
          <a:stretch/>
        </p:blipFill>
        <p:spPr bwMode="auto">
          <a:xfrm>
            <a:off x="4526080" y="4389803"/>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3" name="Picture 82">
            <a:extLst>
              <a:ext uri="{FF2B5EF4-FFF2-40B4-BE49-F238E27FC236}">
                <a16:creationId xmlns:a16="http://schemas.microsoft.com/office/drawing/2014/main" id="{8FD5AE06-9E52-B24E-BBA8-D3F88FBB5BF8}"/>
              </a:ext>
            </a:extLst>
          </p:cNvPr>
          <p:cNvPicPr>
            <a:picLocks noChangeAspect="1"/>
          </p:cNvPicPr>
          <p:nvPr/>
        </p:nvPicPr>
        <p:blipFill>
          <a:blip r:embed="rId3"/>
          <a:srcRect/>
          <a:stretch/>
        </p:blipFill>
        <p:spPr bwMode="auto">
          <a:xfrm>
            <a:off x="4526080" y="5266588"/>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 name="Picture 1">
            <a:extLst>
              <a:ext uri="{FF2B5EF4-FFF2-40B4-BE49-F238E27FC236}">
                <a16:creationId xmlns:a16="http://schemas.microsoft.com/office/drawing/2014/main" id="{FA85B736-22B1-A047-B6A5-519143CF9D2A}"/>
              </a:ext>
            </a:extLst>
          </p:cNvPr>
          <p:cNvPicPr>
            <a:picLocks noChangeAspect="1"/>
          </p:cNvPicPr>
          <p:nvPr/>
        </p:nvPicPr>
        <p:blipFill>
          <a:blip r:embed="rId4"/>
          <a:srcRect/>
          <a:stretch/>
        </p:blipFill>
        <p:spPr bwMode="auto">
          <a:xfrm>
            <a:off x="4526080" y="27026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6" name="Picture 3">
            <a:extLst>
              <a:ext uri="{FF2B5EF4-FFF2-40B4-BE49-F238E27FC236}">
                <a16:creationId xmlns:a16="http://schemas.microsoft.com/office/drawing/2014/main" id="{8052E365-E8A8-E240-A007-94A1A6A9EA30}"/>
              </a:ext>
            </a:extLst>
          </p:cNvPr>
          <p:cNvPicPr>
            <a:picLocks noChangeAspect="1"/>
          </p:cNvPicPr>
          <p:nvPr/>
        </p:nvPicPr>
        <p:blipFill>
          <a:blip r:embed="rId5"/>
          <a:srcRect/>
          <a:stretch/>
        </p:blipFill>
        <p:spPr bwMode="auto">
          <a:xfrm>
            <a:off x="4526080" y="354285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 name="Text Box 4">
            <a:extLst>
              <a:ext uri="{FF2B5EF4-FFF2-40B4-BE49-F238E27FC236}">
                <a16:creationId xmlns:a16="http://schemas.microsoft.com/office/drawing/2014/main" id="{35D05466-EC10-7448-957E-525019EFA45E}"/>
              </a:ext>
            </a:extLst>
          </p:cNvPr>
          <p:cNvSpPr txBox="1">
            <a:spLocks noChangeArrowheads="1"/>
          </p:cNvSpPr>
          <p:nvPr/>
        </p:nvSpPr>
        <p:spPr bwMode="auto">
          <a:xfrm>
            <a:off x="533819" y="5250399"/>
            <a:ext cx="3823008"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None </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charset="-128"/>
            </a:endParaRPr>
          </a:p>
        </p:txBody>
      </p:sp>
      <p:sp>
        <p:nvSpPr>
          <p:cNvPr id="93" name="Text Box 9">
            <a:extLst>
              <a:ext uri="{FF2B5EF4-FFF2-40B4-BE49-F238E27FC236}">
                <a16:creationId xmlns:a16="http://schemas.microsoft.com/office/drawing/2014/main" id="{D4AEFC4D-FA63-EE4B-8812-F2860EB481C4}"/>
              </a:ext>
            </a:extLst>
          </p:cNvPr>
          <p:cNvSpPr txBox="1">
            <a:spLocks noChangeArrowheads="1"/>
          </p:cNvSpPr>
          <p:nvPr/>
        </p:nvSpPr>
        <p:spPr bwMode="auto">
          <a:xfrm>
            <a:off x="8610600" y="2667000"/>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9</a:t>
            </a:r>
          </a:p>
        </p:txBody>
      </p:sp>
      <p:pic>
        <p:nvPicPr>
          <p:cNvPr id="96" name="Picture 1">
            <a:extLst>
              <a:ext uri="{FF2B5EF4-FFF2-40B4-BE49-F238E27FC236}">
                <a16:creationId xmlns:a16="http://schemas.microsoft.com/office/drawing/2014/main" id="{D05C7BE9-AF69-DF45-A707-82522DE555E7}"/>
              </a:ext>
            </a:extLst>
          </p:cNvPr>
          <p:cNvPicPr>
            <a:picLocks noChangeAspect="1"/>
          </p:cNvPicPr>
          <p:nvPr/>
        </p:nvPicPr>
        <p:blipFill>
          <a:blip r:embed="rId4"/>
          <a:srcRect/>
          <a:stretch/>
        </p:blipFill>
        <p:spPr bwMode="auto">
          <a:xfrm>
            <a:off x="4964992" y="27026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8" name="Picture 3">
            <a:extLst>
              <a:ext uri="{FF2B5EF4-FFF2-40B4-BE49-F238E27FC236}">
                <a16:creationId xmlns:a16="http://schemas.microsoft.com/office/drawing/2014/main" id="{3B21A41D-C38B-FE44-84CC-82BD828A21C9}"/>
              </a:ext>
            </a:extLst>
          </p:cNvPr>
          <p:cNvPicPr>
            <a:picLocks noChangeAspect="1"/>
          </p:cNvPicPr>
          <p:nvPr/>
        </p:nvPicPr>
        <p:blipFill>
          <a:blip r:embed="rId5"/>
          <a:srcRect/>
          <a:stretch/>
        </p:blipFill>
        <p:spPr bwMode="auto">
          <a:xfrm>
            <a:off x="4964992" y="354285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7" name="Picture 1">
            <a:extLst>
              <a:ext uri="{FF2B5EF4-FFF2-40B4-BE49-F238E27FC236}">
                <a16:creationId xmlns:a16="http://schemas.microsoft.com/office/drawing/2014/main" id="{BD51CFC5-79C0-6A49-93BD-3EEFDE33AF13}"/>
              </a:ext>
            </a:extLst>
          </p:cNvPr>
          <p:cNvPicPr>
            <a:picLocks noChangeAspect="1"/>
          </p:cNvPicPr>
          <p:nvPr/>
        </p:nvPicPr>
        <p:blipFill>
          <a:blip r:embed="rId4"/>
          <a:srcRect/>
          <a:stretch/>
        </p:blipFill>
        <p:spPr bwMode="auto">
          <a:xfrm>
            <a:off x="5403904" y="27026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2" name="Text Box 9">
            <a:extLst>
              <a:ext uri="{FF2B5EF4-FFF2-40B4-BE49-F238E27FC236}">
                <a16:creationId xmlns:a16="http://schemas.microsoft.com/office/drawing/2014/main" id="{20141D04-A685-C247-9A6A-D47CB62F108E}"/>
              </a:ext>
            </a:extLst>
          </p:cNvPr>
          <p:cNvSpPr txBox="1">
            <a:spLocks noChangeArrowheads="1"/>
          </p:cNvSpPr>
          <p:nvPr/>
        </p:nvSpPr>
        <p:spPr bwMode="auto">
          <a:xfrm>
            <a:off x="8153400" y="3544174"/>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8</a:t>
            </a:r>
          </a:p>
        </p:txBody>
      </p:sp>
      <p:sp>
        <p:nvSpPr>
          <p:cNvPr id="253" name="Text Box 9">
            <a:extLst>
              <a:ext uri="{FF2B5EF4-FFF2-40B4-BE49-F238E27FC236}">
                <a16:creationId xmlns:a16="http://schemas.microsoft.com/office/drawing/2014/main" id="{DA13BDB2-2F8D-6D46-BDA6-F50ECFA6C035}"/>
              </a:ext>
            </a:extLst>
          </p:cNvPr>
          <p:cNvSpPr txBox="1">
            <a:spLocks noChangeArrowheads="1"/>
          </p:cNvSpPr>
          <p:nvPr/>
        </p:nvSpPr>
        <p:spPr bwMode="auto">
          <a:xfrm>
            <a:off x="5447928" y="4388277"/>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2</a:t>
            </a:r>
          </a:p>
        </p:txBody>
      </p:sp>
      <p:sp>
        <p:nvSpPr>
          <p:cNvPr id="254" name="Text Box 9">
            <a:extLst>
              <a:ext uri="{FF2B5EF4-FFF2-40B4-BE49-F238E27FC236}">
                <a16:creationId xmlns:a16="http://schemas.microsoft.com/office/drawing/2014/main" id="{207BF136-54CA-F24F-AC68-B16CA32457CF}"/>
              </a:ext>
            </a:extLst>
          </p:cNvPr>
          <p:cNvSpPr txBox="1">
            <a:spLocks noChangeArrowheads="1"/>
          </p:cNvSpPr>
          <p:nvPr/>
        </p:nvSpPr>
        <p:spPr bwMode="auto">
          <a:xfrm>
            <a:off x="4992742" y="5274157"/>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pic>
        <p:nvPicPr>
          <p:cNvPr id="37" name="Picture 1">
            <a:extLst>
              <a:ext uri="{FF2B5EF4-FFF2-40B4-BE49-F238E27FC236}">
                <a16:creationId xmlns:a16="http://schemas.microsoft.com/office/drawing/2014/main" id="{F8C1316B-B1C9-C340-8B30-DB8C4909C8BD}"/>
              </a:ext>
            </a:extLst>
          </p:cNvPr>
          <p:cNvPicPr>
            <a:picLocks noChangeAspect="1"/>
          </p:cNvPicPr>
          <p:nvPr/>
        </p:nvPicPr>
        <p:blipFill>
          <a:blip r:embed="rId4"/>
          <a:srcRect/>
          <a:stretch/>
        </p:blipFill>
        <p:spPr bwMode="auto">
          <a:xfrm>
            <a:off x="5838382" y="27026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 name="Rectangle 25">
            <a:extLst>
              <a:ext uri="{FF2B5EF4-FFF2-40B4-BE49-F238E27FC236}">
                <a16:creationId xmlns:a16="http://schemas.microsoft.com/office/drawing/2014/main" id="{70212811-748A-2B43-A697-A78102F9334F}"/>
              </a:ext>
            </a:extLst>
          </p:cNvPr>
          <p:cNvSpPr/>
          <p:nvPr/>
        </p:nvSpPr>
        <p:spPr>
          <a:xfrm>
            <a:off x="230079" y="6462442"/>
            <a:ext cx="6096000" cy="338554"/>
          </a:xfrm>
          <a:prstGeom prst="rect">
            <a:avLst/>
          </a:prstGeom>
        </p:spPr>
        <p:txBody>
          <a:bodyPr>
            <a:sp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Times New Roman" panose="02020603050405020304" pitchFamily="18" charset="0"/>
              </a:rPr>
              <a:t>Survey of genitourinary cancer clinical investigators</a:t>
            </a:r>
          </a:p>
        </p:txBody>
      </p:sp>
      <p:pic>
        <p:nvPicPr>
          <p:cNvPr id="31" name="Picture 1">
            <a:extLst>
              <a:ext uri="{FF2B5EF4-FFF2-40B4-BE49-F238E27FC236}">
                <a16:creationId xmlns:a16="http://schemas.microsoft.com/office/drawing/2014/main" id="{3B9A195E-7EFD-6047-BDB3-27A7567426B8}"/>
              </a:ext>
            </a:extLst>
          </p:cNvPr>
          <p:cNvPicPr>
            <a:picLocks noChangeAspect="1"/>
          </p:cNvPicPr>
          <p:nvPr/>
        </p:nvPicPr>
        <p:blipFill>
          <a:blip r:embed="rId4"/>
          <a:srcRect/>
          <a:stretch/>
        </p:blipFill>
        <p:spPr bwMode="auto">
          <a:xfrm>
            <a:off x="6280829" y="27026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 name="Picture 1">
            <a:extLst>
              <a:ext uri="{FF2B5EF4-FFF2-40B4-BE49-F238E27FC236}">
                <a16:creationId xmlns:a16="http://schemas.microsoft.com/office/drawing/2014/main" id="{CD3E1AA6-6D05-2C45-938B-56428F4F2B90}"/>
              </a:ext>
            </a:extLst>
          </p:cNvPr>
          <p:cNvPicPr>
            <a:picLocks noChangeAspect="1"/>
          </p:cNvPicPr>
          <p:nvPr/>
        </p:nvPicPr>
        <p:blipFill>
          <a:blip r:embed="rId4"/>
          <a:srcRect/>
          <a:stretch/>
        </p:blipFill>
        <p:spPr bwMode="auto">
          <a:xfrm>
            <a:off x="6715307" y="27026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 name="Picture 3">
            <a:extLst>
              <a:ext uri="{FF2B5EF4-FFF2-40B4-BE49-F238E27FC236}">
                <a16:creationId xmlns:a16="http://schemas.microsoft.com/office/drawing/2014/main" id="{7AD406A0-CFBF-BF4D-955A-CC8E51DEF483}"/>
              </a:ext>
            </a:extLst>
          </p:cNvPr>
          <p:cNvPicPr>
            <a:picLocks noChangeAspect="1"/>
          </p:cNvPicPr>
          <p:nvPr/>
        </p:nvPicPr>
        <p:blipFill>
          <a:blip r:embed="rId5"/>
          <a:srcRect/>
          <a:stretch/>
        </p:blipFill>
        <p:spPr bwMode="auto">
          <a:xfrm>
            <a:off x="5403904" y="354285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 name="Picture 3">
            <a:extLst>
              <a:ext uri="{FF2B5EF4-FFF2-40B4-BE49-F238E27FC236}">
                <a16:creationId xmlns:a16="http://schemas.microsoft.com/office/drawing/2014/main" id="{F2E9795A-D6A9-7045-A219-BFBE9BE0D13B}"/>
              </a:ext>
            </a:extLst>
          </p:cNvPr>
          <p:cNvPicPr>
            <a:picLocks noChangeAspect="1"/>
          </p:cNvPicPr>
          <p:nvPr/>
        </p:nvPicPr>
        <p:blipFill>
          <a:blip r:embed="rId5"/>
          <a:srcRect/>
          <a:stretch/>
        </p:blipFill>
        <p:spPr bwMode="auto">
          <a:xfrm>
            <a:off x="5842816" y="354285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 name="Picture 3">
            <a:extLst>
              <a:ext uri="{FF2B5EF4-FFF2-40B4-BE49-F238E27FC236}">
                <a16:creationId xmlns:a16="http://schemas.microsoft.com/office/drawing/2014/main" id="{B7585A1C-AFE7-6F43-84DB-2411B5D8167C}"/>
              </a:ext>
            </a:extLst>
          </p:cNvPr>
          <p:cNvPicPr>
            <a:picLocks noChangeAspect="1"/>
          </p:cNvPicPr>
          <p:nvPr/>
        </p:nvPicPr>
        <p:blipFill>
          <a:blip r:embed="rId5"/>
          <a:srcRect/>
          <a:stretch/>
        </p:blipFill>
        <p:spPr bwMode="auto">
          <a:xfrm>
            <a:off x="6283829" y="354285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 name="Picture 38">
            <a:extLst>
              <a:ext uri="{FF2B5EF4-FFF2-40B4-BE49-F238E27FC236}">
                <a16:creationId xmlns:a16="http://schemas.microsoft.com/office/drawing/2014/main" id="{3A297F48-28AC-A34E-B9B4-4C9CEC4951A0}"/>
              </a:ext>
            </a:extLst>
          </p:cNvPr>
          <p:cNvPicPr>
            <a:picLocks noChangeAspect="1"/>
          </p:cNvPicPr>
          <p:nvPr/>
        </p:nvPicPr>
        <p:blipFill>
          <a:blip r:embed="rId2"/>
          <a:srcRect/>
          <a:stretch/>
        </p:blipFill>
        <p:spPr bwMode="auto">
          <a:xfrm>
            <a:off x="4964992" y="4389803"/>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 name="Picture 1">
            <a:extLst>
              <a:ext uri="{FF2B5EF4-FFF2-40B4-BE49-F238E27FC236}">
                <a16:creationId xmlns:a16="http://schemas.microsoft.com/office/drawing/2014/main" id="{1B76B29F-40D0-9C4F-B2FC-2A4A76E05AF2}"/>
              </a:ext>
            </a:extLst>
          </p:cNvPr>
          <p:cNvPicPr>
            <a:picLocks noChangeAspect="1"/>
          </p:cNvPicPr>
          <p:nvPr/>
        </p:nvPicPr>
        <p:blipFill>
          <a:blip r:embed="rId4"/>
          <a:srcRect/>
          <a:stretch/>
        </p:blipFill>
        <p:spPr bwMode="auto">
          <a:xfrm>
            <a:off x="7149647" y="27026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 name="Picture 3">
            <a:extLst>
              <a:ext uri="{FF2B5EF4-FFF2-40B4-BE49-F238E27FC236}">
                <a16:creationId xmlns:a16="http://schemas.microsoft.com/office/drawing/2014/main" id="{914AF579-C826-7542-9087-074F76909C8E}"/>
              </a:ext>
            </a:extLst>
          </p:cNvPr>
          <p:cNvPicPr>
            <a:picLocks noChangeAspect="1"/>
          </p:cNvPicPr>
          <p:nvPr/>
        </p:nvPicPr>
        <p:blipFill>
          <a:blip r:embed="rId5"/>
          <a:srcRect/>
          <a:stretch/>
        </p:blipFill>
        <p:spPr bwMode="auto">
          <a:xfrm>
            <a:off x="6726736" y="354285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 name="Picture 3">
            <a:extLst>
              <a:ext uri="{FF2B5EF4-FFF2-40B4-BE49-F238E27FC236}">
                <a16:creationId xmlns:a16="http://schemas.microsoft.com/office/drawing/2014/main" id="{DFF8BAF4-CD35-8846-B1CA-B1552FCB385D}"/>
              </a:ext>
            </a:extLst>
          </p:cNvPr>
          <p:cNvPicPr>
            <a:picLocks noChangeAspect="1"/>
          </p:cNvPicPr>
          <p:nvPr/>
        </p:nvPicPr>
        <p:blipFill>
          <a:blip r:embed="rId5"/>
          <a:srcRect/>
          <a:stretch/>
        </p:blipFill>
        <p:spPr bwMode="auto">
          <a:xfrm>
            <a:off x="7167749" y="354285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 name="Picture 1">
            <a:extLst>
              <a:ext uri="{FF2B5EF4-FFF2-40B4-BE49-F238E27FC236}">
                <a16:creationId xmlns:a16="http://schemas.microsoft.com/office/drawing/2014/main" id="{B36AB8E3-A790-4148-B4C0-EAE4B75D00B6}"/>
              </a:ext>
            </a:extLst>
          </p:cNvPr>
          <p:cNvPicPr>
            <a:picLocks noChangeAspect="1"/>
          </p:cNvPicPr>
          <p:nvPr/>
        </p:nvPicPr>
        <p:blipFill>
          <a:blip r:embed="rId4"/>
          <a:srcRect/>
          <a:stretch/>
        </p:blipFill>
        <p:spPr bwMode="auto">
          <a:xfrm>
            <a:off x="7590532" y="27026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2" name="Picture 1">
            <a:extLst>
              <a:ext uri="{FF2B5EF4-FFF2-40B4-BE49-F238E27FC236}">
                <a16:creationId xmlns:a16="http://schemas.microsoft.com/office/drawing/2014/main" id="{0E15DD26-16F0-C54D-A3BF-28962E46118A}"/>
              </a:ext>
            </a:extLst>
          </p:cNvPr>
          <p:cNvPicPr>
            <a:picLocks noChangeAspect="1"/>
          </p:cNvPicPr>
          <p:nvPr/>
        </p:nvPicPr>
        <p:blipFill>
          <a:blip r:embed="rId4"/>
          <a:srcRect/>
          <a:stretch/>
        </p:blipFill>
        <p:spPr bwMode="auto">
          <a:xfrm>
            <a:off x="8025010" y="27026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 name="Picture 3">
            <a:extLst>
              <a:ext uri="{FF2B5EF4-FFF2-40B4-BE49-F238E27FC236}">
                <a16:creationId xmlns:a16="http://schemas.microsoft.com/office/drawing/2014/main" id="{829C218D-CA5B-3648-BACD-A1066E9729E7}"/>
              </a:ext>
            </a:extLst>
          </p:cNvPr>
          <p:cNvPicPr>
            <a:picLocks noChangeAspect="1"/>
          </p:cNvPicPr>
          <p:nvPr/>
        </p:nvPicPr>
        <p:blipFill>
          <a:blip r:embed="rId5"/>
          <a:srcRect/>
          <a:stretch/>
        </p:blipFill>
        <p:spPr bwMode="auto">
          <a:xfrm>
            <a:off x="7613847" y="354285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06193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CC504-6E65-794B-A163-E15792AC17C9}"/>
              </a:ext>
            </a:extLst>
          </p:cNvPr>
          <p:cNvSpPr>
            <a:spLocks noGrp="1"/>
          </p:cNvSpPr>
          <p:nvPr>
            <p:ph type="title" idx="4294967295"/>
          </p:nvPr>
        </p:nvSpPr>
        <p:spPr>
          <a:xfrm>
            <a:off x="685800" y="152400"/>
            <a:ext cx="10515600" cy="1926578"/>
          </a:xfrm>
        </p:spPr>
        <p:txBody>
          <a:bodyPr/>
          <a:lstStyle/>
          <a:p>
            <a:r>
              <a:rPr lang="en-US" dirty="0"/>
              <a:t>A 65-year-old man is diagnosed with MIBC and undergoes cystectomy, which reveals pT3N1 </a:t>
            </a:r>
            <a:r>
              <a:rPr lang="en-US" u="sng" dirty="0"/>
              <a:t>PD-L1-negative</a:t>
            </a:r>
            <a:r>
              <a:rPr lang="en-US" dirty="0"/>
              <a:t> disease. Regulatory and reimbursement issues aside, what adjuvant systemic therapy, if any, would you recommend?</a:t>
            </a:r>
          </a:p>
        </p:txBody>
      </p:sp>
      <p:sp>
        <p:nvSpPr>
          <p:cNvPr id="72" name="Text Box 4">
            <a:extLst>
              <a:ext uri="{FF2B5EF4-FFF2-40B4-BE49-F238E27FC236}">
                <a16:creationId xmlns:a16="http://schemas.microsoft.com/office/drawing/2014/main" id="{128DA0B7-2CB3-D44C-ABD1-65C3EB519CF3}"/>
              </a:ext>
            </a:extLst>
          </p:cNvPr>
          <p:cNvSpPr txBox="1">
            <a:spLocks noChangeArrowheads="1"/>
          </p:cNvSpPr>
          <p:nvPr/>
        </p:nvSpPr>
        <p:spPr bwMode="auto">
          <a:xfrm>
            <a:off x="563127" y="3620052"/>
            <a:ext cx="3793699"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Nivolumab</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73" name="Text Box 4">
            <a:extLst>
              <a:ext uri="{FF2B5EF4-FFF2-40B4-BE49-F238E27FC236}">
                <a16:creationId xmlns:a16="http://schemas.microsoft.com/office/drawing/2014/main" id="{63831789-C9BE-DB4B-9BC1-41F50D7736AF}"/>
              </a:ext>
            </a:extLst>
          </p:cNvPr>
          <p:cNvSpPr txBox="1">
            <a:spLocks noChangeArrowheads="1"/>
          </p:cNvSpPr>
          <p:nvPr/>
        </p:nvSpPr>
        <p:spPr bwMode="auto">
          <a:xfrm>
            <a:off x="381000" y="4420932"/>
            <a:ext cx="3975826"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Cisplatin-based chemotherapy </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sym typeface="Wingdings" pitchFamily="2" charset="2"/>
              </a:rPr>
              <a:t> </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nivolumab  </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74" name="Text Box 4">
            <a:extLst>
              <a:ext uri="{FF2B5EF4-FFF2-40B4-BE49-F238E27FC236}">
                <a16:creationId xmlns:a16="http://schemas.microsoft.com/office/drawing/2014/main" id="{63447936-2682-1A46-8ABB-44C484B67B01}"/>
              </a:ext>
            </a:extLst>
          </p:cNvPr>
          <p:cNvSpPr txBox="1">
            <a:spLocks noChangeArrowheads="1"/>
          </p:cNvSpPr>
          <p:nvPr/>
        </p:nvSpPr>
        <p:spPr bwMode="auto">
          <a:xfrm>
            <a:off x="259142" y="2698587"/>
            <a:ext cx="4097684"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Cisplatin-based chemotherapy </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82" name="Picture 81">
            <a:extLst>
              <a:ext uri="{FF2B5EF4-FFF2-40B4-BE49-F238E27FC236}">
                <a16:creationId xmlns:a16="http://schemas.microsoft.com/office/drawing/2014/main" id="{7A42EFDB-0DDA-494A-B2D5-401890957E13}"/>
              </a:ext>
            </a:extLst>
          </p:cNvPr>
          <p:cNvPicPr>
            <a:picLocks noChangeAspect="1"/>
          </p:cNvPicPr>
          <p:nvPr/>
        </p:nvPicPr>
        <p:blipFill>
          <a:blip r:embed="rId2"/>
          <a:srcRect/>
          <a:stretch/>
        </p:blipFill>
        <p:spPr bwMode="auto">
          <a:xfrm>
            <a:off x="4526080" y="4389803"/>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3" name="Picture 82">
            <a:extLst>
              <a:ext uri="{FF2B5EF4-FFF2-40B4-BE49-F238E27FC236}">
                <a16:creationId xmlns:a16="http://schemas.microsoft.com/office/drawing/2014/main" id="{8FD5AE06-9E52-B24E-BBA8-D3F88FBB5BF8}"/>
              </a:ext>
            </a:extLst>
          </p:cNvPr>
          <p:cNvPicPr>
            <a:picLocks noChangeAspect="1"/>
          </p:cNvPicPr>
          <p:nvPr/>
        </p:nvPicPr>
        <p:blipFill>
          <a:blip r:embed="rId3"/>
          <a:srcRect/>
          <a:stretch/>
        </p:blipFill>
        <p:spPr bwMode="auto">
          <a:xfrm>
            <a:off x="4526080" y="5266588"/>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 name="Picture 1">
            <a:extLst>
              <a:ext uri="{FF2B5EF4-FFF2-40B4-BE49-F238E27FC236}">
                <a16:creationId xmlns:a16="http://schemas.microsoft.com/office/drawing/2014/main" id="{FA85B736-22B1-A047-B6A5-519143CF9D2A}"/>
              </a:ext>
            </a:extLst>
          </p:cNvPr>
          <p:cNvPicPr>
            <a:picLocks noChangeAspect="1"/>
          </p:cNvPicPr>
          <p:nvPr/>
        </p:nvPicPr>
        <p:blipFill>
          <a:blip r:embed="rId4"/>
          <a:srcRect/>
          <a:stretch/>
        </p:blipFill>
        <p:spPr bwMode="auto">
          <a:xfrm>
            <a:off x="4526080" y="27026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6" name="Picture 3">
            <a:extLst>
              <a:ext uri="{FF2B5EF4-FFF2-40B4-BE49-F238E27FC236}">
                <a16:creationId xmlns:a16="http://schemas.microsoft.com/office/drawing/2014/main" id="{8052E365-E8A8-E240-A007-94A1A6A9EA30}"/>
              </a:ext>
            </a:extLst>
          </p:cNvPr>
          <p:cNvPicPr>
            <a:picLocks noChangeAspect="1"/>
          </p:cNvPicPr>
          <p:nvPr/>
        </p:nvPicPr>
        <p:blipFill>
          <a:blip r:embed="rId5"/>
          <a:srcRect/>
          <a:stretch/>
        </p:blipFill>
        <p:spPr bwMode="auto">
          <a:xfrm>
            <a:off x="4526080" y="354285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 name="Text Box 4">
            <a:extLst>
              <a:ext uri="{FF2B5EF4-FFF2-40B4-BE49-F238E27FC236}">
                <a16:creationId xmlns:a16="http://schemas.microsoft.com/office/drawing/2014/main" id="{35D05466-EC10-7448-957E-525019EFA45E}"/>
              </a:ext>
            </a:extLst>
          </p:cNvPr>
          <p:cNvSpPr txBox="1">
            <a:spLocks noChangeArrowheads="1"/>
          </p:cNvSpPr>
          <p:nvPr/>
        </p:nvSpPr>
        <p:spPr bwMode="auto">
          <a:xfrm>
            <a:off x="533819" y="5250399"/>
            <a:ext cx="3823008"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None </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charset="-128"/>
            </a:endParaRPr>
          </a:p>
        </p:txBody>
      </p:sp>
      <p:sp>
        <p:nvSpPr>
          <p:cNvPr id="93" name="Text Box 9">
            <a:extLst>
              <a:ext uri="{FF2B5EF4-FFF2-40B4-BE49-F238E27FC236}">
                <a16:creationId xmlns:a16="http://schemas.microsoft.com/office/drawing/2014/main" id="{D4AEFC4D-FA63-EE4B-8812-F2860EB481C4}"/>
              </a:ext>
            </a:extLst>
          </p:cNvPr>
          <p:cNvSpPr txBox="1">
            <a:spLocks noChangeArrowheads="1"/>
          </p:cNvSpPr>
          <p:nvPr/>
        </p:nvSpPr>
        <p:spPr bwMode="auto">
          <a:xfrm>
            <a:off x="8961438" y="2713037"/>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10</a:t>
            </a:r>
          </a:p>
        </p:txBody>
      </p:sp>
      <p:pic>
        <p:nvPicPr>
          <p:cNvPr id="96" name="Picture 1">
            <a:extLst>
              <a:ext uri="{FF2B5EF4-FFF2-40B4-BE49-F238E27FC236}">
                <a16:creationId xmlns:a16="http://schemas.microsoft.com/office/drawing/2014/main" id="{D05C7BE9-AF69-DF45-A707-82522DE555E7}"/>
              </a:ext>
            </a:extLst>
          </p:cNvPr>
          <p:cNvPicPr>
            <a:picLocks noChangeAspect="1"/>
          </p:cNvPicPr>
          <p:nvPr/>
        </p:nvPicPr>
        <p:blipFill>
          <a:blip r:embed="rId4"/>
          <a:srcRect/>
          <a:stretch/>
        </p:blipFill>
        <p:spPr bwMode="auto">
          <a:xfrm>
            <a:off x="4964992" y="27026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8" name="Picture 3">
            <a:extLst>
              <a:ext uri="{FF2B5EF4-FFF2-40B4-BE49-F238E27FC236}">
                <a16:creationId xmlns:a16="http://schemas.microsoft.com/office/drawing/2014/main" id="{3B21A41D-C38B-FE44-84CC-82BD828A21C9}"/>
              </a:ext>
            </a:extLst>
          </p:cNvPr>
          <p:cNvPicPr>
            <a:picLocks noChangeAspect="1"/>
          </p:cNvPicPr>
          <p:nvPr/>
        </p:nvPicPr>
        <p:blipFill>
          <a:blip r:embed="rId5"/>
          <a:srcRect/>
          <a:stretch/>
        </p:blipFill>
        <p:spPr bwMode="auto">
          <a:xfrm>
            <a:off x="4964992" y="354285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7" name="Picture 1">
            <a:extLst>
              <a:ext uri="{FF2B5EF4-FFF2-40B4-BE49-F238E27FC236}">
                <a16:creationId xmlns:a16="http://schemas.microsoft.com/office/drawing/2014/main" id="{BD51CFC5-79C0-6A49-93BD-3EEFDE33AF13}"/>
              </a:ext>
            </a:extLst>
          </p:cNvPr>
          <p:cNvPicPr>
            <a:picLocks noChangeAspect="1"/>
          </p:cNvPicPr>
          <p:nvPr/>
        </p:nvPicPr>
        <p:blipFill>
          <a:blip r:embed="rId4"/>
          <a:srcRect/>
          <a:stretch/>
        </p:blipFill>
        <p:spPr bwMode="auto">
          <a:xfrm>
            <a:off x="5403904" y="27026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2" name="Text Box 9">
            <a:extLst>
              <a:ext uri="{FF2B5EF4-FFF2-40B4-BE49-F238E27FC236}">
                <a16:creationId xmlns:a16="http://schemas.microsoft.com/office/drawing/2014/main" id="{20141D04-A685-C247-9A6A-D47CB62F108E}"/>
              </a:ext>
            </a:extLst>
          </p:cNvPr>
          <p:cNvSpPr txBox="1">
            <a:spLocks noChangeArrowheads="1"/>
          </p:cNvSpPr>
          <p:nvPr/>
        </p:nvSpPr>
        <p:spPr bwMode="auto">
          <a:xfrm>
            <a:off x="7254759" y="3544174"/>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6</a:t>
            </a:r>
          </a:p>
        </p:txBody>
      </p:sp>
      <p:sp>
        <p:nvSpPr>
          <p:cNvPr id="253" name="Text Box 9">
            <a:extLst>
              <a:ext uri="{FF2B5EF4-FFF2-40B4-BE49-F238E27FC236}">
                <a16:creationId xmlns:a16="http://schemas.microsoft.com/office/drawing/2014/main" id="{DA13BDB2-2F8D-6D46-BDA6-F50ECFA6C035}"/>
              </a:ext>
            </a:extLst>
          </p:cNvPr>
          <p:cNvSpPr txBox="1">
            <a:spLocks noChangeArrowheads="1"/>
          </p:cNvSpPr>
          <p:nvPr/>
        </p:nvSpPr>
        <p:spPr bwMode="auto">
          <a:xfrm>
            <a:off x="5943600" y="4388277"/>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3</a:t>
            </a:r>
          </a:p>
        </p:txBody>
      </p:sp>
      <p:sp>
        <p:nvSpPr>
          <p:cNvPr id="254" name="Text Box 9">
            <a:extLst>
              <a:ext uri="{FF2B5EF4-FFF2-40B4-BE49-F238E27FC236}">
                <a16:creationId xmlns:a16="http://schemas.microsoft.com/office/drawing/2014/main" id="{207BF136-54CA-F24F-AC68-B16CA32457CF}"/>
              </a:ext>
            </a:extLst>
          </p:cNvPr>
          <p:cNvSpPr txBox="1">
            <a:spLocks noChangeArrowheads="1"/>
          </p:cNvSpPr>
          <p:nvPr/>
        </p:nvSpPr>
        <p:spPr bwMode="auto">
          <a:xfrm>
            <a:off x="4992742" y="5274157"/>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pic>
        <p:nvPicPr>
          <p:cNvPr id="37" name="Picture 1">
            <a:extLst>
              <a:ext uri="{FF2B5EF4-FFF2-40B4-BE49-F238E27FC236}">
                <a16:creationId xmlns:a16="http://schemas.microsoft.com/office/drawing/2014/main" id="{F8C1316B-B1C9-C340-8B30-DB8C4909C8BD}"/>
              </a:ext>
            </a:extLst>
          </p:cNvPr>
          <p:cNvPicPr>
            <a:picLocks noChangeAspect="1"/>
          </p:cNvPicPr>
          <p:nvPr/>
        </p:nvPicPr>
        <p:blipFill>
          <a:blip r:embed="rId4"/>
          <a:srcRect/>
          <a:stretch/>
        </p:blipFill>
        <p:spPr bwMode="auto">
          <a:xfrm>
            <a:off x="5838382" y="27026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 name="Rectangle 25">
            <a:extLst>
              <a:ext uri="{FF2B5EF4-FFF2-40B4-BE49-F238E27FC236}">
                <a16:creationId xmlns:a16="http://schemas.microsoft.com/office/drawing/2014/main" id="{70212811-748A-2B43-A697-A78102F9334F}"/>
              </a:ext>
            </a:extLst>
          </p:cNvPr>
          <p:cNvSpPr/>
          <p:nvPr/>
        </p:nvSpPr>
        <p:spPr>
          <a:xfrm>
            <a:off x="230079" y="6462442"/>
            <a:ext cx="6096000" cy="338554"/>
          </a:xfrm>
          <a:prstGeom prst="rect">
            <a:avLst/>
          </a:prstGeom>
        </p:spPr>
        <p:txBody>
          <a:bodyPr>
            <a:sp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Times New Roman" panose="02020603050405020304" pitchFamily="18" charset="0"/>
              </a:rPr>
              <a:t>Survey of genitourinary cancer clinical investigators</a:t>
            </a:r>
          </a:p>
        </p:txBody>
      </p:sp>
      <p:pic>
        <p:nvPicPr>
          <p:cNvPr id="31" name="Picture 1">
            <a:extLst>
              <a:ext uri="{FF2B5EF4-FFF2-40B4-BE49-F238E27FC236}">
                <a16:creationId xmlns:a16="http://schemas.microsoft.com/office/drawing/2014/main" id="{3B9A195E-7EFD-6047-BDB3-27A7567426B8}"/>
              </a:ext>
            </a:extLst>
          </p:cNvPr>
          <p:cNvPicPr>
            <a:picLocks noChangeAspect="1"/>
          </p:cNvPicPr>
          <p:nvPr/>
        </p:nvPicPr>
        <p:blipFill>
          <a:blip r:embed="rId4"/>
          <a:srcRect/>
          <a:stretch/>
        </p:blipFill>
        <p:spPr bwMode="auto">
          <a:xfrm>
            <a:off x="6280829" y="27026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 name="Picture 1">
            <a:extLst>
              <a:ext uri="{FF2B5EF4-FFF2-40B4-BE49-F238E27FC236}">
                <a16:creationId xmlns:a16="http://schemas.microsoft.com/office/drawing/2014/main" id="{CD3E1AA6-6D05-2C45-938B-56428F4F2B90}"/>
              </a:ext>
            </a:extLst>
          </p:cNvPr>
          <p:cNvPicPr>
            <a:picLocks noChangeAspect="1"/>
          </p:cNvPicPr>
          <p:nvPr/>
        </p:nvPicPr>
        <p:blipFill>
          <a:blip r:embed="rId4"/>
          <a:srcRect/>
          <a:stretch/>
        </p:blipFill>
        <p:spPr bwMode="auto">
          <a:xfrm>
            <a:off x="6715307" y="27026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 name="Picture 1">
            <a:extLst>
              <a:ext uri="{FF2B5EF4-FFF2-40B4-BE49-F238E27FC236}">
                <a16:creationId xmlns:a16="http://schemas.microsoft.com/office/drawing/2014/main" id="{FABF66ED-8084-3642-A820-A1DB2839C6BB}"/>
              </a:ext>
            </a:extLst>
          </p:cNvPr>
          <p:cNvPicPr>
            <a:picLocks noChangeAspect="1"/>
          </p:cNvPicPr>
          <p:nvPr/>
        </p:nvPicPr>
        <p:blipFill>
          <a:blip r:embed="rId4"/>
          <a:srcRect/>
          <a:stretch/>
        </p:blipFill>
        <p:spPr bwMode="auto">
          <a:xfrm>
            <a:off x="7142527" y="27026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 name="Picture 1">
            <a:extLst>
              <a:ext uri="{FF2B5EF4-FFF2-40B4-BE49-F238E27FC236}">
                <a16:creationId xmlns:a16="http://schemas.microsoft.com/office/drawing/2014/main" id="{1725D5ED-E8F1-F644-B295-E9C62C8EAF65}"/>
              </a:ext>
            </a:extLst>
          </p:cNvPr>
          <p:cNvPicPr>
            <a:picLocks noChangeAspect="1"/>
          </p:cNvPicPr>
          <p:nvPr/>
        </p:nvPicPr>
        <p:blipFill>
          <a:blip r:embed="rId4"/>
          <a:srcRect/>
          <a:stretch/>
        </p:blipFill>
        <p:spPr bwMode="auto">
          <a:xfrm>
            <a:off x="7585900" y="27026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 name="Picture 3">
            <a:extLst>
              <a:ext uri="{FF2B5EF4-FFF2-40B4-BE49-F238E27FC236}">
                <a16:creationId xmlns:a16="http://schemas.microsoft.com/office/drawing/2014/main" id="{7AD406A0-CFBF-BF4D-955A-CC8E51DEF483}"/>
              </a:ext>
            </a:extLst>
          </p:cNvPr>
          <p:cNvPicPr>
            <a:picLocks noChangeAspect="1"/>
          </p:cNvPicPr>
          <p:nvPr/>
        </p:nvPicPr>
        <p:blipFill>
          <a:blip r:embed="rId5"/>
          <a:srcRect/>
          <a:stretch/>
        </p:blipFill>
        <p:spPr bwMode="auto">
          <a:xfrm>
            <a:off x="5403904" y="354285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 name="Picture 3">
            <a:extLst>
              <a:ext uri="{FF2B5EF4-FFF2-40B4-BE49-F238E27FC236}">
                <a16:creationId xmlns:a16="http://schemas.microsoft.com/office/drawing/2014/main" id="{F2E9795A-D6A9-7045-A219-BFBE9BE0D13B}"/>
              </a:ext>
            </a:extLst>
          </p:cNvPr>
          <p:cNvPicPr>
            <a:picLocks noChangeAspect="1"/>
          </p:cNvPicPr>
          <p:nvPr/>
        </p:nvPicPr>
        <p:blipFill>
          <a:blip r:embed="rId5"/>
          <a:srcRect/>
          <a:stretch/>
        </p:blipFill>
        <p:spPr bwMode="auto">
          <a:xfrm>
            <a:off x="5842816" y="354285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 name="Picture 38">
            <a:extLst>
              <a:ext uri="{FF2B5EF4-FFF2-40B4-BE49-F238E27FC236}">
                <a16:creationId xmlns:a16="http://schemas.microsoft.com/office/drawing/2014/main" id="{3A297F48-28AC-A34E-B9B4-4C9CEC4951A0}"/>
              </a:ext>
            </a:extLst>
          </p:cNvPr>
          <p:cNvPicPr>
            <a:picLocks noChangeAspect="1"/>
          </p:cNvPicPr>
          <p:nvPr/>
        </p:nvPicPr>
        <p:blipFill>
          <a:blip r:embed="rId2"/>
          <a:srcRect/>
          <a:stretch/>
        </p:blipFill>
        <p:spPr bwMode="auto">
          <a:xfrm>
            <a:off x="4964992" y="4389803"/>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 name="Picture 1">
            <a:extLst>
              <a:ext uri="{FF2B5EF4-FFF2-40B4-BE49-F238E27FC236}">
                <a16:creationId xmlns:a16="http://schemas.microsoft.com/office/drawing/2014/main" id="{C6AF2354-B3E9-F247-A7CB-EF2E523D9B60}"/>
              </a:ext>
            </a:extLst>
          </p:cNvPr>
          <p:cNvPicPr>
            <a:picLocks noChangeAspect="1"/>
          </p:cNvPicPr>
          <p:nvPr/>
        </p:nvPicPr>
        <p:blipFill>
          <a:blip r:embed="rId4"/>
          <a:srcRect/>
          <a:stretch/>
        </p:blipFill>
        <p:spPr bwMode="auto">
          <a:xfrm>
            <a:off x="8029273" y="27026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 name="Picture 3">
            <a:extLst>
              <a:ext uri="{FF2B5EF4-FFF2-40B4-BE49-F238E27FC236}">
                <a16:creationId xmlns:a16="http://schemas.microsoft.com/office/drawing/2014/main" id="{628FE75B-6B00-1943-9834-26CF77E6C89E}"/>
              </a:ext>
            </a:extLst>
          </p:cNvPr>
          <p:cNvPicPr>
            <a:picLocks noChangeAspect="1"/>
          </p:cNvPicPr>
          <p:nvPr/>
        </p:nvPicPr>
        <p:blipFill>
          <a:blip r:embed="rId5"/>
          <a:srcRect/>
          <a:stretch/>
        </p:blipFill>
        <p:spPr bwMode="auto">
          <a:xfrm>
            <a:off x="6287173" y="354285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 name="Picture 3">
            <a:extLst>
              <a:ext uri="{FF2B5EF4-FFF2-40B4-BE49-F238E27FC236}">
                <a16:creationId xmlns:a16="http://schemas.microsoft.com/office/drawing/2014/main" id="{466B1B41-2137-FC4B-8CED-C1D0094C93CD}"/>
              </a:ext>
            </a:extLst>
          </p:cNvPr>
          <p:cNvPicPr>
            <a:picLocks noChangeAspect="1"/>
          </p:cNvPicPr>
          <p:nvPr/>
        </p:nvPicPr>
        <p:blipFill>
          <a:blip r:embed="rId5"/>
          <a:srcRect/>
          <a:stretch/>
        </p:blipFill>
        <p:spPr bwMode="auto">
          <a:xfrm>
            <a:off x="6726085" y="354285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 name="Picture 1">
            <a:extLst>
              <a:ext uri="{FF2B5EF4-FFF2-40B4-BE49-F238E27FC236}">
                <a16:creationId xmlns:a16="http://schemas.microsoft.com/office/drawing/2014/main" id="{AD571BFB-CF2B-0449-B5E9-F2D0BF1E197A}"/>
              </a:ext>
            </a:extLst>
          </p:cNvPr>
          <p:cNvPicPr>
            <a:picLocks noChangeAspect="1"/>
          </p:cNvPicPr>
          <p:nvPr/>
        </p:nvPicPr>
        <p:blipFill>
          <a:blip r:embed="rId4"/>
          <a:srcRect/>
          <a:stretch/>
        </p:blipFill>
        <p:spPr bwMode="auto">
          <a:xfrm>
            <a:off x="8478451" y="27026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 name="Picture 39">
            <a:extLst>
              <a:ext uri="{FF2B5EF4-FFF2-40B4-BE49-F238E27FC236}">
                <a16:creationId xmlns:a16="http://schemas.microsoft.com/office/drawing/2014/main" id="{884B4449-6069-DF46-9029-6E74A4D4DF3C}"/>
              </a:ext>
            </a:extLst>
          </p:cNvPr>
          <p:cNvPicPr>
            <a:picLocks noChangeAspect="1"/>
          </p:cNvPicPr>
          <p:nvPr/>
        </p:nvPicPr>
        <p:blipFill>
          <a:blip r:embed="rId2"/>
          <a:srcRect/>
          <a:stretch/>
        </p:blipFill>
        <p:spPr bwMode="auto">
          <a:xfrm>
            <a:off x="5416666" y="4389803"/>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51525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CBAAB0-6EC2-1F40-AC32-0717ED33770D}"/>
              </a:ext>
            </a:extLst>
          </p:cNvPr>
          <p:cNvSpPr>
            <a:spLocks noGrp="1"/>
          </p:cNvSpPr>
          <p:nvPr>
            <p:ph type="title"/>
          </p:nvPr>
        </p:nvSpPr>
        <p:spPr>
          <a:xfrm>
            <a:off x="0" y="2667000"/>
            <a:ext cx="12191999" cy="1143000"/>
          </a:xfrm>
        </p:spPr>
        <p:txBody>
          <a:bodyPr/>
          <a:lstStyle/>
          <a:p>
            <a:r>
              <a:rPr lang="en-US" dirty="0"/>
              <a:t>MODULE 2: Current and Future Front-Line Management </a:t>
            </a:r>
            <a:br>
              <a:rPr lang="en-US" dirty="0"/>
            </a:br>
            <a:r>
              <a:rPr lang="en-US" dirty="0"/>
              <a:t>of Metastatic UBC (</a:t>
            </a:r>
            <a:r>
              <a:rPr lang="en-US" dirty="0" err="1"/>
              <a:t>mUBC</a:t>
            </a:r>
            <a:r>
              <a:rPr lang="en-US" dirty="0"/>
              <a:t>) — Dr Gupta</a:t>
            </a:r>
          </a:p>
        </p:txBody>
      </p:sp>
    </p:spTree>
    <p:extLst>
      <p:ext uri="{BB962C8B-B14F-4D97-AF65-F5344CB8AC3E}">
        <p14:creationId xmlns:p14="http://schemas.microsoft.com/office/powerpoint/2010/main" val="12575574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Research To Practice CME Planning Committee Members, </a:t>
            </a:r>
            <a:br>
              <a:rPr lang="en-US" dirty="0"/>
            </a:br>
            <a:r>
              <a:rPr lang="en-US" dirty="0"/>
              <a:t>Staff and Reviewers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p:txBody>
          <a:bodyPr/>
          <a:lstStyle/>
          <a:p>
            <a:pPr marL="98425" indent="0">
              <a:buNone/>
            </a:pPr>
            <a:r>
              <a:rPr lang="en-US" sz="2500" b="0" dirty="0"/>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9011152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5B9149D-91CD-4510-8624-E84FBE59FA6E}"/>
              </a:ext>
            </a:extLst>
          </p:cNvPr>
          <p:cNvSpPr>
            <a:spLocks noGrp="1"/>
          </p:cNvSpPr>
          <p:nvPr>
            <p:ph type="title"/>
          </p:nvPr>
        </p:nvSpPr>
        <p:spPr>
          <a:xfrm>
            <a:off x="35836" y="3170294"/>
            <a:ext cx="12120327" cy="1699823"/>
          </a:xfrm>
          <a:prstGeom prst="rect">
            <a:avLst/>
          </a:prstGeom>
        </p:spPr>
        <p:txBody>
          <a:bodyPr wrap="square">
            <a:spAutoFit/>
          </a:bodyPr>
          <a:lstStyle/>
          <a:p>
            <a:r>
              <a:rPr lang="en-US" sz="3600" dirty="0"/>
              <a:t>Current and Future Front-Line Management of Metastatic UBC (</a:t>
            </a:r>
            <a:r>
              <a:rPr lang="en-US" sz="3600" dirty="0" err="1"/>
              <a:t>mUBC</a:t>
            </a:r>
            <a:r>
              <a:rPr lang="en-US" sz="3600" dirty="0"/>
              <a:t>)</a:t>
            </a:r>
            <a:br>
              <a:rPr lang="en-US" sz="3200" dirty="0"/>
            </a:br>
            <a:endParaRPr lang="en-US" sz="3200" b="1" dirty="0"/>
          </a:p>
        </p:txBody>
      </p:sp>
      <p:sp>
        <p:nvSpPr>
          <p:cNvPr id="64515" name="Rectangle 3"/>
          <p:cNvSpPr>
            <a:spLocks noGrp="1" noChangeArrowheads="1"/>
          </p:cNvSpPr>
          <p:nvPr>
            <p:ph type="body" idx="1"/>
          </p:nvPr>
        </p:nvSpPr>
        <p:spPr>
          <a:xfrm>
            <a:off x="1595338" y="4870117"/>
            <a:ext cx="8943474" cy="2819399"/>
          </a:xfrm>
        </p:spPr>
        <p:txBody>
          <a:bodyPr>
            <a:noAutofit/>
          </a:bodyPr>
          <a:lstStyle/>
          <a:p>
            <a:pPr eaLnBrk="1" hangingPunct="1">
              <a:lnSpc>
                <a:spcPct val="90000"/>
              </a:lnSpc>
              <a:defRPr/>
            </a:pPr>
            <a:r>
              <a:rPr lang="en-US" sz="2000" b="0" dirty="0">
                <a:solidFill>
                  <a:schemeClr val="tx2"/>
                </a:solidFill>
              </a:rPr>
              <a:t>Shilpa Gupta, M.D.</a:t>
            </a:r>
          </a:p>
          <a:p>
            <a:pPr eaLnBrk="1" hangingPunct="1">
              <a:lnSpc>
                <a:spcPct val="90000"/>
              </a:lnSpc>
              <a:defRPr/>
            </a:pPr>
            <a:r>
              <a:rPr lang="en-US" sz="2000" b="0" dirty="0">
                <a:solidFill>
                  <a:schemeClr val="tx2"/>
                </a:solidFill>
              </a:rPr>
              <a:t>Associate Professor</a:t>
            </a:r>
          </a:p>
          <a:p>
            <a:pPr eaLnBrk="1" hangingPunct="1">
              <a:lnSpc>
                <a:spcPct val="90000"/>
              </a:lnSpc>
              <a:defRPr/>
            </a:pPr>
            <a:r>
              <a:rPr lang="en-US" sz="2000" b="0" dirty="0">
                <a:solidFill>
                  <a:schemeClr val="tx2"/>
                </a:solidFill>
              </a:rPr>
              <a:t>Director, Genitourinary Oncology Program</a:t>
            </a:r>
          </a:p>
          <a:p>
            <a:pPr eaLnBrk="1" hangingPunct="1">
              <a:lnSpc>
                <a:spcPct val="90000"/>
              </a:lnSpc>
              <a:defRPr/>
            </a:pPr>
            <a:r>
              <a:rPr lang="en-US" sz="2000" b="0" dirty="0">
                <a:solidFill>
                  <a:schemeClr val="tx2"/>
                </a:solidFill>
              </a:rPr>
              <a:t>Cleveland Clinic Taussig Cancer Institute</a:t>
            </a:r>
          </a:p>
          <a:p>
            <a:pPr eaLnBrk="1" hangingPunct="1">
              <a:lnSpc>
                <a:spcPct val="90000"/>
              </a:lnSpc>
              <a:defRPr/>
            </a:pPr>
            <a:r>
              <a:rPr lang="en-US" sz="2000" b="0">
                <a:solidFill>
                  <a:schemeClr val="tx2"/>
                </a:solidFill>
              </a:rPr>
              <a:t>Cleveland,OH</a:t>
            </a:r>
            <a:endParaRPr lang="en-US" sz="2000" b="0" dirty="0">
              <a:solidFill>
                <a:schemeClr val="tx2"/>
              </a:solidFill>
            </a:endParaRPr>
          </a:p>
        </p:txBody>
      </p:sp>
    </p:spTree>
    <p:extLst>
      <p:ext uri="{BB962C8B-B14F-4D97-AF65-F5344CB8AC3E}">
        <p14:creationId xmlns:p14="http://schemas.microsoft.com/office/powerpoint/2010/main" val="42263349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49489"/>
            <a:ext cx="10358967" cy="931239"/>
          </a:xfrm>
        </p:spPr>
        <p:txBody>
          <a:bodyPr/>
          <a:lstStyle/>
          <a:p>
            <a:r>
              <a:rPr lang="en-US" sz="3200" dirty="0">
                <a:solidFill>
                  <a:srgbClr val="0432FF"/>
                </a:solidFill>
              </a:rPr>
              <a:t>Dr</a:t>
            </a:r>
            <a:r>
              <a:rPr lang="en-US" sz="3200" dirty="0"/>
              <a:t> Gupta </a:t>
            </a:r>
            <a:r>
              <a:rPr lang="en-US" sz="3200" dirty="0">
                <a:solidFill>
                  <a:srgbClr val="0432FF"/>
                </a:solidFill>
              </a:rPr>
              <a:t>— Disclosures</a:t>
            </a:r>
          </a:p>
        </p:txBody>
      </p:sp>
      <p:graphicFrame>
        <p:nvGraphicFramePr>
          <p:cNvPr id="4" name="Content Placeholder 3">
            <a:extLst>
              <a:ext uri="{FF2B5EF4-FFF2-40B4-BE49-F238E27FC236}">
                <a16:creationId xmlns:a16="http://schemas.microsoft.com/office/drawing/2014/main" id="{195206DC-1E23-254C-A3E8-54588EAC3ED5}"/>
              </a:ext>
            </a:extLst>
          </p:cNvPr>
          <p:cNvGraphicFramePr>
            <a:graphicFrameLocks/>
          </p:cNvGraphicFramePr>
          <p:nvPr/>
        </p:nvGraphicFramePr>
        <p:xfrm>
          <a:off x="623393" y="1196752"/>
          <a:ext cx="10647860" cy="4752528"/>
        </p:xfrm>
        <a:graphic>
          <a:graphicData uri="http://schemas.openxmlformats.org/drawingml/2006/table">
            <a:tbl>
              <a:tblPr firstRow="1" bandRow="1">
                <a:tableStyleId>{F2DE63D5-997A-4646-A377-4702673A728D}</a:tableStyleId>
              </a:tblPr>
              <a:tblGrid>
                <a:gridCol w="2232248">
                  <a:extLst>
                    <a:ext uri="{9D8B030D-6E8A-4147-A177-3AD203B41FA5}">
                      <a16:colId xmlns:a16="http://schemas.microsoft.com/office/drawing/2014/main" val="20000"/>
                    </a:ext>
                  </a:extLst>
                </a:gridCol>
                <a:gridCol w="8415612">
                  <a:extLst>
                    <a:ext uri="{9D8B030D-6E8A-4147-A177-3AD203B41FA5}">
                      <a16:colId xmlns:a16="http://schemas.microsoft.com/office/drawing/2014/main" val="1085876475"/>
                    </a:ext>
                  </a:extLst>
                </a:gridCol>
              </a:tblGrid>
              <a:tr h="1188132">
                <a:tc>
                  <a:txBody>
                    <a:bodyPr/>
                    <a:lstStyle/>
                    <a:p>
                      <a:pPr algn="l"/>
                      <a:r>
                        <a:rPr lang="en-US" sz="1800" b="1" dirty="0">
                          <a:solidFill>
                            <a:schemeClr val="tx1"/>
                          </a:solidFill>
                        </a:rPr>
                        <a:t>Advisory Committee</a:t>
                      </a:r>
                      <a:endParaRPr lang="en-US" sz="1800" b="1" kern="1200" baseline="0" dirty="0">
                        <a:solidFill>
                          <a:schemeClr val="tx1"/>
                        </a:solidFill>
                        <a:latin typeface="+mn-lt"/>
                        <a:ea typeface="+mn-ea"/>
                        <a:cs typeface="Calibri"/>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Aveo Pharmaceuticals, EMD Serono Inc, Gilead Sciences Inc, Lilly, Pfizer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188132">
                <a:tc>
                  <a:txBody>
                    <a:bodyPr/>
                    <a:lstStyle/>
                    <a:p>
                      <a:pPr algn="l"/>
                      <a:r>
                        <a:rPr lang="en-US" sz="1800" b="1" kern="1200" baseline="0" dirty="0">
                          <a:solidFill>
                            <a:schemeClr val="tx1"/>
                          </a:solidFill>
                          <a:latin typeface="+mn-lt"/>
                          <a:ea typeface="+mn-ea"/>
                          <a:cs typeface="Calibri"/>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Aveo Pharmaceuticals, Bristol-Myers Squibb Company, EMD Serono Inc, Gilead Sciences Inc, Janssen Biotech Inc, Lilly, Pfizer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11717015"/>
                  </a:ext>
                </a:extLst>
              </a:tr>
              <a:tr h="1188132">
                <a:tc>
                  <a:txBody>
                    <a:bodyPr/>
                    <a:lstStyle/>
                    <a:p>
                      <a:pPr algn="l"/>
                      <a:r>
                        <a:rPr lang="en-US" sz="1800" b="1" kern="1200" baseline="0" dirty="0">
                          <a:solidFill>
                            <a:schemeClr val="tx1"/>
                          </a:solidFill>
                          <a:latin typeface="+mn-lt"/>
                          <a:ea typeface="+mn-ea"/>
                          <a:cs typeface="Calibri"/>
                        </a:rPr>
                        <a:t>Ownership Interest</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err="1">
                          <a:solidFill>
                            <a:schemeClr val="tx1"/>
                          </a:solidFill>
                        </a:rPr>
                        <a:t>Nektar</a:t>
                      </a:r>
                      <a:endParaRPr lang="en-US" sz="1800" b="0" dirty="0">
                        <a:solidFill>
                          <a:schemeClr val="tx1"/>
                        </a:solidFill>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04783643"/>
                  </a:ext>
                </a:extLst>
              </a:tr>
              <a:tr h="1188132">
                <a:tc>
                  <a:txBody>
                    <a:bodyPr/>
                    <a:lstStyle/>
                    <a:p>
                      <a:pPr algn="l"/>
                      <a:r>
                        <a:rPr lang="en-US" sz="1800" b="1" kern="1200" baseline="0" dirty="0">
                          <a:solidFill>
                            <a:schemeClr val="tx1"/>
                          </a:solidFill>
                          <a:latin typeface="+mn-lt"/>
                          <a:ea typeface="+mn-ea"/>
                          <a:cs typeface="Calibri"/>
                        </a:rPr>
                        <a:t>Speakers Bureau</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Bristol-Myers Squibb Company, Gilead Sciences Inc, Janssen Biotech Inc, </a:t>
                      </a:r>
                      <a:r>
                        <a:rPr lang="en-US" sz="1800" b="0" dirty="0" err="1">
                          <a:solidFill>
                            <a:schemeClr val="tx1"/>
                          </a:solidFill>
                        </a:rPr>
                        <a:t>Seagen</a:t>
                      </a:r>
                      <a:r>
                        <a:rPr lang="en-US" sz="1800" b="0" dirty="0">
                          <a:solidFill>
                            <a:schemeClr val="tx1"/>
                          </a:solidFill>
                        </a:rPr>
                        <a:t>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93698265"/>
                  </a:ext>
                </a:extLst>
              </a:tr>
            </a:tbl>
          </a:graphicData>
        </a:graphic>
      </p:graphicFrame>
    </p:spTree>
    <p:custDataLst>
      <p:tags r:id="rId1"/>
    </p:custDataLst>
    <p:extLst>
      <p:ext uri="{BB962C8B-B14F-4D97-AF65-F5344CB8AC3E}">
        <p14:creationId xmlns:p14="http://schemas.microsoft.com/office/powerpoint/2010/main" val="39821337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3471" y="356138"/>
            <a:ext cx="11856204" cy="829482"/>
          </a:xfrm>
        </p:spPr>
        <p:txBody>
          <a:bodyPr/>
          <a:lstStyle/>
          <a:p>
            <a:pPr algn="l"/>
            <a:r>
              <a:rPr lang="en-US" sz="3200" dirty="0" err="1">
                <a:solidFill>
                  <a:srgbClr val="002060"/>
                </a:solidFill>
              </a:rPr>
              <a:t>Platinums</a:t>
            </a:r>
            <a:r>
              <a:rPr lang="en-US" sz="3200" dirty="0">
                <a:solidFill>
                  <a:srgbClr val="002060"/>
                </a:solidFill>
              </a:rPr>
              <a:t> are the backbone of first-line therapy in </a:t>
            </a:r>
            <a:r>
              <a:rPr lang="en-US" sz="3200" dirty="0" err="1">
                <a:solidFill>
                  <a:srgbClr val="002060"/>
                </a:solidFill>
              </a:rPr>
              <a:t>mUBC</a:t>
            </a:r>
            <a:endParaRPr lang="en-US" sz="3200" dirty="0">
              <a:solidFill>
                <a:srgbClr val="002060"/>
              </a:solidFill>
            </a:endParaRPr>
          </a:p>
        </p:txBody>
      </p:sp>
      <p:graphicFrame>
        <p:nvGraphicFramePr>
          <p:cNvPr id="7" name="Content Placeholder 6"/>
          <p:cNvGraphicFramePr>
            <a:graphicFrameLocks noGrp="1"/>
          </p:cNvGraphicFramePr>
          <p:nvPr>
            <p:ph idx="1"/>
          </p:nvPr>
        </p:nvGraphicFramePr>
        <p:xfrm>
          <a:off x="715686" y="1435208"/>
          <a:ext cx="11078524" cy="43224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p:cNvSpPr txBox="1"/>
          <p:nvPr/>
        </p:nvSpPr>
        <p:spPr>
          <a:xfrm>
            <a:off x="1371601" y="6157219"/>
            <a:ext cx="10087330" cy="5386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2060"/>
                </a:solidFill>
                <a:effectLst/>
                <a:uLnTx/>
                <a:uFillTx/>
                <a:latin typeface="Arial"/>
                <a:ea typeface="Geneva"/>
                <a:cs typeface="Arial"/>
              </a:rPr>
              <a:t>Von der </a:t>
            </a:r>
            <a:r>
              <a:rPr kumimoji="0" lang="en-US" sz="1100" b="0" i="0" u="none" strike="noStrike" kern="1200" cap="none" spc="0" normalizeH="0" baseline="0" noProof="0" dirty="0" err="1">
                <a:ln>
                  <a:noFill/>
                </a:ln>
                <a:solidFill>
                  <a:srgbClr val="002060"/>
                </a:solidFill>
                <a:effectLst/>
                <a:uLnTx/>
                <a:uFillTx/>
                <a:latin typeface="Arial"/>
                <a:ea typeface="Geneva"/>
                <a:cs typeface="Arial"/>
              </a:rPr>
              <a:t>Maase</a:t>
            </a:r>
            <a:r>
              <a:rPr kumimoji="0" lang="en-US" sz="1100" b="0" i="0" u="none" strike="noStrike" kern="1200" cap="none" spc="0" normalizeH="0" baseline="0" noProof="0" dirty="0">
                <a:ln>
                  <a:noFill/>
                </a:ln>
                <a:solidFill>
                  <a:srgbClr val="002060"/>
                </a:solidFill>
                <a:effectLst/>
                <a:uLnTx/>
                <a:uFillTx/>
                <a:latin typeface="Arial"/>
                <a:ea typeface="Geneva"/>
                <a:cs typeface="Arial"/>
              </a:rPr>
              <a:t> H et al. JCO 2005 Sternberg CN </a:t>
            </a:r>
            <a:r>
              <a:rPr kumimoji="0" lang="en-US" sz="1100" b="0" i="0" u="none" strike="noStrike" kern="1200" cap="none" spc="0" normalizeH="0" baseline="0" noProof="0" dirty="0" err="1">
                <a:ln>
                  <a:noFill/>
                </a:ln>
                <a:solidFill>
                  <a:srgbClr val="002060"/>
                </a:solidFill>
                <a:effectLst/>
                <a:uLnTx/>
                <a:uFillTx/>
                <a:latin typeface="Arial"/>
                <a:ea typeface="Geneva"/>
                <a:cs typeface="Arial"/>
              </a:rPr>
              <a:t>Eur</a:t>
            </a:r>
            <a:r>
              <a:rPr kumimoji="0" lang="en-US" sz="1100" b="0" i="0" u="none" strike="noStrike" kern="1200" cap="none" spc="0" normalizeH="0" baseline="0" noProof="0" dirty="0">
                <a:ln>
                  <a:noFill/>
                </a:ln>
                <a:solidFill>
                  <a:srgbClr val="002060"/>
                </a:solidFill>
                <a:effectLst/>
                <a:uLnTx/>
                <a:uFillTx/>
                <a:latin typeface="Arial"/>
                <a:ea typeface="Geneva"/>
                <a:cs typeface="Arial"/>
              </a:rPr>
              <a:t> J Cancer 2006, Galsky MD Lancet 2020, Flannery K et al. Future </a:t>
            </a:r>
            <a:r>
              <a:rPr kumimoji="0" lang="en-US" sz="1100" b="0" i="0" u="none" strike="noStrike" kern="1200" cap="none" spc="0" normalizeH="0" baseline="0" noProof="0" dirty="0" err="1">
                <a:ln>
                  <a:noFill/>
                </a:ln>
                <a:solidFill>
                  <a:srgbClr val="002060"/>
                </a:solidFill>
                <a:effectLst/>
                <a:uLnTx/>
                <a:uFillTx/>
                <a:latin typeface="Arial"/>
                <a:ea typeface="Geneva"/>
                <a:cs typeface="Arial"/>
              </a:rPr>
              <a:t>Oncol</a:t>
            </a:r>
            <a:r>
              <a:rPr kumimoji="0" lang="en-US" sz="1100" b="0" i="0" u="none" strike="noStrike" kern="1200" cap="none" spc="0" normalizeH="0" baseline="0" noProof="0" dirty="0">
                <a:ln>
                  <a:noFill/>
                </a:ln>
                <a:solidFill>
                  <a:srgbClr val="002060"/>
                </a:solidFill>
                <a:effectLst/>
                <a:uLnTx/>
                <a:uFillTx/>
                <a:latin typeface="Arial"/>
                <a:ea typeface="Geneva"/>
                <a:cs typeface="Arial"/>
              </a:rPr>
              <a:t> 2019, Powles T ASC) GU 2021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Arial"/>
              <a:ea typeface="Geneva"/>
              <a:cs typeface="Arial"/>
            </a:endParaRPr>
          </a:p>
        </p:txBody>
      </p:sp>
    </p:spTree>
    <p:extLst>
      <p:ext uri="{BB962C8B-B14F-4D97-AF65-F5344CB8AC3E}">
        <p14:creationId xmlns:p14="http://schemas.microsoft.com/office/powerpoint/2010/main" val="22786274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65669" y="1640308"/>
            <a:ext cx="11553167" cy="1879389"/>
            <a:chOff x="209444" y="3232626"/>
            <a:chExt cx="23109343" cy="3759268"/>
          </a:xfrm>
        </p:grpSpPr>
        <p:grpSp>
          <p:nvGrpSpPr>
            <p:cNvPr id="5" name="Group 4"/>
            <p:cNvGrpSpPr/>
            <p:nvPr/>
          </p:nvGrpSpPr>
          <p:grpSpPr>
            <a:xfrm>
              <a:off x="209444" y="3457637"/>
              <a:ext cx="2988224" cy="3445816"/>
              <a:chOff x="2661845" y="962529"/>
              <a:chExt cx="2014430" cy="2457878"/>
            </a:xfrm>
          </p:grpSpPr>
          <p:sp>
            <p:nvSpPr>
              <p:cNvPr id="9" name="Rounded Rectangle 8"/>
              <p:cNvSpPr/>
              <p:nvPr/>
            </p:nvSpPr>
            <p:spPr bwMode="auto">
              <a:xfrm>
                <a:off x="2661845" y="962529"/>
                <a:ext cx="2014430" cy="474388"/>
              </a:xfrm>
              <a:prstGeom prst="roundRect">
                <a:avLst/>
              </a:prstGeom>
              <a:solidFill>
                <a:srgbClr val="0070C0"/>
              </a:solidFill>
              <a:ln w="50800" cap="flat" cmpd="sng" algn="ctr">
                <a:solidFill>
                  <a:srgbClr val="002060"/>
                </a:solidFill>
                <a:prstDash val="solid"/>
                <a:round/>
                <a:headEnd type="none" w="med" len="med"/>
                <a:tailEnd type="none" w="med" len="med"/>
              </a:ln>
              <a:effectLst/>
            </p:spPr>
            <p:txBody>
              <a:bodyPr vert="horz" wrap="square" lIns="60896" tIns="30448" rIns="60896" bIns="30448" numCol="1" rtlCol="0" anchor="t" anchorCtr="0" compatLnSpc="1">
                <a:prstTxWarp prst="textNoShape">
                  <a:avLst/>
                </a:prstTxWarp>
              </a:bodyPr>
              <a:lstStyle/>
              <a:p>
                <a:pPr marL="0" marR="0" lvl="0" indent="0" algn="ctr" defTabSz="608914" rtl="0" eaLnBrk="0" fontAlgn="base" latinLnBrk="0" hangingPunct="0">
                  <a:lnSpc>
                    <a:spcPct val="100000"/>
                  </a:lnSpc>
                  <a:spcBef>
                    <a:spcPct val="0"/>
                  </a:spcBef>
                  <a:spcAft>
                    <a:spcPct val="0"/>
                  </a:spcAft>
                  <a:buClrTx/>
                  <a:buSzTx/>
                  <a:buFontTx/>
                  <a:buNone/>
                  <a:tabLst/>
                  <a:defRPr/>
                </a:pPr>
                <a:r>
                  <a:rPr kumimoji="0" lang="en-US" sz="1332" b="1" i="0" u="none" strike="noStrike" kern="0" cap="none" spc="0" normalizeH="0" baseline="0" noProof="0" dirty="0">
                    <a:ln>
                      <a:noFill/>
                    </a:ln>
                    <a:solidFill>
                      <a:srgbClr val="FFFFFF"/>
                    </a:solidFill>
                    <a:effectLst/>
                    <a:uLnTx/>
                    <a:uFillTx/>
                    <a:latin typeface="Arial" panose="020B0604020202020204"/>
                    <a:ea typeface="ＭＳ Ｐゴシック" pitchFamily="-72" charset="-128"/>
                    <a:cs typeface="ＭＳ Ｐゴシック" pitchFamily="-72" charset="-128"/>
                  </a:rPr>
                  <a:t>IMvigor130</a:t>
                </a:r>
              </a:p>
              <a:p>
                <a:pPr marL="0" marR="0" lvl="0" indent="0" algn="l" defTabSz="608914" rtl="0" eaLnBrk="0" fontAlgn="base" latinLnBrk="0" hangingPunct="0">
                  <a:lnSpc>
                    <a:spcPct val="100000"/>
                  </a:lnSpc>
                  <a:spcBef>
                    <a:spcPct val="0"/>
                  </a:spcBef>
                  <a:spcAft>
                    <a:spcPct val="0"/>
                  </a:spcAft>
                  <a:buClrTx/>
                  <a:buSzTx/>
                  <a:buFontTx/>
                  <a:buNone/>
                  <a:tabLst/>
                  <a:defRPr/>
                </a:pPr>
                <a:endParaRPr kumimoji="0" lang="en-US" sz="1332" b="0" i="0" u="none" strike="noStrike" kern="0" cap="none" spc="0" normalizeH="0" baseline="0" noProof="0" dirty="0">
                  <a:ln>
                    <a:noFill/>
                  </a:ln>
                  <a:solidFill>
                    <a:srgbClr val="919191"/>
                  </a:solidFill>
                  <a:effectLst/>
                  <a:uLnTx/>
                  <a:uFillTx/>
                  <a:latin typeface="Arial" panose="020B0604020202020204"/>
                  <a:ea typeface="ＭＳ Ｐゴシック" pitchFamily="-72" charset="-128"/>
                  <a:cs typeface="ＭＳ Ｐゴシック" pitchFamily="-72" charset="-128"/>
                </a:endParaRPr>
              </a:p>
              <a:p>
                <a:pPr marL="0" marR="0" lvl="0" indent="0" algn="l" defTabSz="608914" rtl="0" eaLnBrk="0" fontAlgn="base" latinLnBrk="0" hangingPunct="0">
                  <a:lnSpc>
                    <a:spcPct val="100000"/>
                  </a:lnSpc>
                  <a:spcBef>
                    <a:spcPct val="0"/>
                  </a:spcBef>
                  <a:spcAft>
                    <a:spcPct val="0"/>
                  </a:spcAft>
                  <a:buClrTx/>
                  <a:buSzTx/>
                  <a:buFontTx/>
                  <a:buNone/>
                  <a:tabLst/>
                  <a:defRPr/>
                </a:pPr>
                <a:endParaRPr kumimoji="0" lang="en-US" sz="1332" b="0" i="0" u="none" strike="noStrike" kern="0" cap="none" spc="0" normalizeH="0" baseline="0" noProof="0" dirty="0">
                  <a:ln>
                    <a:noFill/>
                  </a:ln>
                  <a:solidFill>
                    <a:srgbClr val="919191"/>
                  </a:solidFill>
                  <a:effectLst/>
                  <a:uLnTx/>
                  <a:uFillTx/>
                  <a:latin typeface="Arial" panose="020B0604020202020204"/>
                  <a:ea typeface="ＭＳ Ｐゴシック" pitchFamily="-72" charset="-128"/>
                  <a:cs typeface="ＭＳ Ｐゴシック" pitchFamily="-72" charset="-128"/>
                </a:endParaRPr>
              </a:p>
            </p:txBody>
          </p:sp>
          <p:sp>
            <p:nvSpPr>
              <p:cNvPr id="10" name="Rounded Rectangle 9"/>
              <p:cNvSpPr/>
              <p:nvPr/>
            </p:nvSpPr>
            <p:spPr bwMode="auto">
              <a:xfrm>
                <a:off x="2909351" y="1514434"/>
                <a:ext cx="1519417" cy="742518"/>
              </a:xfrm>
              <a:prstGeom prst="roundRect">
                <a:avLst/>
              </a:prstGeom>
              <a:solidFill>
                <a:srgbClr val="FFFF00"/>
              </a:solidFill>
              <a:ln w="50800" cap="flat" cmpd="sng" algn="ctr">
                <a:solidFill>
                  <a:srgbClr val="002060"/>
                </a:solidFill>
                <a:prstDash val="solid"/>
                <a:round/>
                <a:headEnd type="none" w="med" len="med"/>
                <a:tailEnd type="none" w="med" len="med"/>
              </a:ln>
              <a:effectLst/>
            </p:spPr>
            <p:txBody>
              <a:bodyPr vert="horz" wrap="square" lIns="60896" tIns="30448" rIns="60896" bIns="30448" numCol="1" rtlCol="0" anchor="t" anchorCtr="0" compatLnSpc="1">
                <a:prstTxWarp prst="textNoShape">
                  <a:avLst/>
                </a:prstTxWarp>
              </a:bodyPr>
              <a:lstStyle/>
              <a:p>
                <a:pPr marL="0" marR="0" lvl="0" indent="0" algn="ctr" defTabSz="457109" rtl="0" eaLnBrk="0" fontAlgn="auto" latinLnBrk="0" hangingPunct="0">
                  <a:lnSpc>
                    <a:spcPct val="100000"/>
                  </a:lnSpc>
                  <a:spcBef>
                    <a:spcPts val="0"/>
                  </a:spcBef>
                  <a:spcAft>
                    <a:spcPts val="0"/>
                  </a:spcAft>
                  <a:buClrTx/>
                  <a:buSzTx/>
                  <a:buFontTx/>
                  <a:buNone/>
                  <a:tabLst/>
                  <a:defRPr/>
                </a:pPr>
                <a:r>
                  <a:rPr kumimoji="0" lang="en-US" sz="932" b="1" i="0" u="none" strike="noStrike" kern="0" cap="none" spc="0" normalizeH="0" baseline="0" noProof="0" dirty="0" err="1">
                    <a:ln>
                      <a:noFill/>
                    </a:ln>
                    <a:solidFill>
                      <a:srgbClr val="002060"/>
                    </a:solidFill>
                    <a:effectLst/>
                    <a:uLnTx/>
                    <a:uFillTx/>
                    <a:latin typeface="Arial" panose="020B0604020202020204"/>
                    <a:ea typeface="ＭＳ Ｐゴシック" pitchFamily="-72" charset="-128"/>
                    <a:cs typeface="ＭＳ Ｐゴシック" pitchFamily="-72" charset="-128"/>
                  </a:rPr>
                  <a:t>Atezolizumab</a:t>
                </a:r>
                <a:endParaRPr kumimoji="0" lang="en-US" sz="932" b="1" i="0" u="none" strike="noStrike" kern="0" cap="none" spc="0" normalizeH="0" baseline="0" noProof="0" dirty="0">
                  <a:ln>
                    <a:noFill/>
                  </a:ln>
                  <a:solidFill>
                    <a:srgbClr val="002060"/>
                  </a:solidFill>
                  <a:effectLst/>
                  <a:uLnTx/>
                  <a:uFillTx/>
                  <a:latin typeface="Arial" panose="020B0604020202020204"/>
                  <a:ea typeface="ＭＳ Ｐゴシック" pitchFamily="-72" charset="-128"/>
                  <a:cs typeface="ＭＳ Ｐゴシック" pitchFamily="-72" charset="-128"/>
                </a:endParaRPr>
              </a:p>
              <a:p>
                <a:pPr marL="0" marR="0" lvl="0" indent="0" algn="ctr" defTabSz="608914" rtl="0" eaLnBrk="0" fontAlgn="base" latinLnBrk="0" hangingPunct="0">
                  <a:lnSpc>
                    <a:spcPct val="100000"/>
                  </a:lnSpc>
                  <a:spcBef>
                    <a:spcPct val="0"/>
                  </a:spcBef>
                  <a:spcAft>
                    <a:spcPct val="0"/>
                  </a:spcAft>
                  <a:buClrTx/>
                  <a:buSzTx/>
                  <a:buFontTx/>
                  <a:buNone/>
                  <a:tabLst/>
                  <a:defRPr/>
                </a:pPr>
                <a:r>
                  <a:rPr kumimoji="0" lang="en-US" sz="932" b="1" i="0" u="none" strike="noStrike" kern="0" cap="none" spc="0" normalizeH="0" baseline="0" noProof="0" dirty="0">
                    <a:ln>
                      <a:noFill/>
                    </a:ln>
                    <a:solidFill>
                      <a:srgbClr val="002060"/>
                    </a:solidFill>
                    <a:effectLst/>
                    <a:uLnTx/>
                    <a:uFillTx/>
                    <a:latin typeface="Arial" panose="020B0604020202020204"/>
                    <a:ea typeface="ＭＳ Ｐゴシック" pitchFamily="-72" charset="-128"/>
                    <a:cs typeface="ＭＳ Ｐゴシック" pitchFamily="-72" charset="-128"/>
                  </a:rPr>
                  <a:t>+ Chemo</a:t>
                </a:r>
              </a:p>
            </p:txBody>
          </p:sp>
          <p:sp>
            <p:nvSpPr>
              <p:cNvPr id="11" name="Rounded Rectangle 10"/>
              <p:cNvSpPr/>
              <p:nvPr/>
            </p:nvSpPr>
            <p:spPr bwMode="auto">
              <a:xfrm>
                <a:off x="2909351" y="2395999"/>
                <a:ext cx="1519417" cy="378135"/>
              </a:xfrm>
              <a:prstGeom prst="roundRect">
                <a:avLst/>
              </a:prstGeom>
              <a:solidFill>
                <a:srgbClr val="FFFF00"/>
              </a:solidFill>
              <a:ln w="50800" cap="flat" cmpd="sng" algn="ctr">
                <a:solidFill>
                  <a:srgbClr val="002060"/>
                </a:solidFill>
                <a:prstDash val="solid"/>
                <a:round/>
                <a:headEnd type="none" w="med" len="med"/>
                <a:tailEnd type="none" w="med" len="med"/>
              </a:ln>
              <a:effectLst/>
            </p:spPr>
            <p:txBody>
              <a:bodyPr vert="horz" wrap="square" lIns="60896" tIns="30448" rIns="60896" bIns="30448" numCol="1" rtlCol="0" anchor="t" anchorCtr="0" compatLnSpc="1">
                <a:prstTxWarp prst="textNoShape">
                  <a:avLst/>
                </a:prstTxWarp>
              </a:bodyPr>
              <a:lstStyle/>
              <a:p>
                <a:pPr marL="0" marR="0" lvl="0" indent="0" algn="ctr" defTabSz="457109" rtl="0" eaLnBrk="0" fontAlgn="auto" latinLnBrk="0" hangingPunct="0">
                  <a:lnSpc>
                    <a:spcPct val="100000"/>
                  </a:lnSpc>
                  <a:spcBef>
                    <a:spcPts val="0"/>
                  </a:spcBef>
                  <a:spcAft>
                    <a:spcPts val="0"/>
                  </a:spcAft>
                  <a:buClrTx/>
                  <a:buSzTx/>
                  <a:buFontTx/>
                  <a:buNone/>
                  <a:tabLst/>
                  <a:defRPr/>
                </a:pPr>
                <a:r>
                  <a:rPr kumimoji="0" lang="en-US" sz="932" b="1" i="0" u="none" strike="noStrike" kern="0" cap="none" spc="0" normalizeH="0" baseline="0" noProof="0" dirty="0" err="1">
                    <a:ln>
                      <a:noFill/>
                    </a:ln>
                    <a:solidFill>
                      <a:srgbClr val="002060"/>
                    </a:solidFill>
                    <a:effectLst/>
                    <a:uLnTx/>
                    <a:uFillTx/>
                    <a:latin typeface="Arial" panose="020B0604020202020204"/>
                    <a:ea typeface="ＭＳ Ｐゴシック" pitchFamily="-72" charset="-128"/>
                    <a:cs typeface="ＭＳ Ｐゴシック" pitchFamily="-72" charset="-128"/>
                  </a:rPr>
                  <a:t>Atezolizumab</a:t>
                </a:r>
                <a:endParaRPr kumimoji="0" lang="en-US" sz="932" b="1" i="0" u="none" strike="noStrike" kern="0" cap="none" spc="0" normalizeH="0" baseline="0" noProof="0" dirty="0">
                  <a:ln>
                    <a:noFill/>
                  </a:ln>
                  <a:solidFill>
                    <a:srgbClr val="002060"/>
                  </a:solidFill>
                  <a:effectLst/>
                  <a:uLnTx/>
                  <a:uFillTx/>
                  <a:latin typeface="Arial" panose="020B0604020202020204"/>
                  <a:ea typeface="ＭＳ Ｐゴシック" pitchFamily="-72" charset="-128"/>
                  <a:cs typeface="ＭＳ Ｐゴシック" pitchFamily="-72" charset="-128"/>
                </a:endParaRPr>
              </a:p>
            </p:txBody>
          </p:sp>
          <p:sp>
            <p:nvSpPr>
              <p:cNvPr id="12" name="Rounded Rectangle 11"/>
              <p:cNvSpPr/>
              <p:nvPr/>
            </p:nvSpPr>
            <p:spPr bwMode="auto">
              <a:xfrm>
                <a:off x="2909351" y="2923082"/>
                <a:ext cx="1519417" cy="497325"/>
              </a:xfrm>
              <a:prstGeom prst="roundRect">
                <a:avLst/>
              </a:prstGeom>
              <a:solidFill>
                <a:srgbClr val="FFFF00"/>
              </a:solidFill>
              <a:ln w="50800" cap="flat" cmpd="sng" algn="ctr">
                <a:solidFill>
                  <a:srgbClr val="002060"/>
                </a:solidFill>
                <a:prstDash val="solid"/>
                <a:round/>
                <a:headEnd type="none" w="med" len="med"/>
                <a:tailEnd type="none" w="med" len="med"/>
              </a:ln>
              <a:effectLst/>
            </p:spPr>
            <p:txBody>
              <a:bodyPr vert="horz" wrap="square" lIns="60896" tIns="30448" rIns="60896" bIns="30448" numCol="1" rtlCol="0" anchor="t" anchorCtr="0" compatLnSpc="1">
                <a:prstTxWarp prst="textNoShape">
                  <a:avLst/>
                </a:prstTxWarp>
              </a:bodyPr>
              <a:lstStyle/>
              <a:p>
                <a:pPr marL="0" marR="0" lvl="0" indent="0" algn="ctr" defTabSz="457109" rtl="0" eaLnBrk="0" fontAlgn="auto" latinLnBrk="0" hangingPunct="0">
                  <a:lnSpc>
                    <a:spcPct val="100000"/>
                  </a:lnSpc>
                  <a:spcBef>
                    <a:spcPts val="0"/>
                  </a:spcBef>
                  <a:spcAft>
                    <a:spcPts val="0"/>
                  </a:spcAft>
                  <a:buClrTx/>
                  <a:buSzTx/>
                  <a:buFontTx/>
                  <a:buNone/>
                  <a:tabLst/>
                  <a:defRPr/>
                </a:pPr>
                <a:r>
                  <a:rPr kumimoji="0" lang="en-US" sz="932" b="1" i="0" u="none" strike="noStrike" kern="0" cap="none" spc="0" normalizeH="0" baseline="0" noProof="0" dirty="0">
                    <a:ln>
                      <a:noFill/>
                    </a:ln>
                    <a:solidFill>
                      <a:srgbClr val="002060"/>
                    </a:solidFill>
                    <a:effectLst/>
                    <a:uLnTx/>
                    <a:uFillTx/>
                    <a:latin typeface="Arial" panose="020B0604020202020204"/>
                    <a:ea typeface="ＭＳ Ｐゴシック" pitchFamily="-72" charset="-128"/>
                    <a:cs typeface="ＭＳ Ｐゴシック" pitchFamily="-72" charset="-128"/>
                  </a:rPr>
                  <a:t>Placebo + Chemo</a:t>
                </a:r>
              </a:p>
            </p:txBody>
          </p:sp>
        </p:grpSp>
        <p:pic>
          <p:nvPicPr>
            <p:cNvPr id="6" name="Picture 5"/>
            <p:cNvPicPr>
              <a:picLocks noChangeAspect="1"/>
            </p:cNvPicPr>
            <p:nvPr/>
          </p:nvPicPr>
          <p:blipFill>
            <a:blip r:embed="rId2"/>
            <a:stretch>
              <a:fillRect/>
            </a:stretch>
          </p:blipFill>
          <p:spPr>
            <a:xfrm>
              <a:off x="3614415" y="3255318"/>
              <a:ext cx="7462044" cy="3736576"/>
            </a:xfrm>
            <a:prstGeom prst="rect">
              <a:avLst/>
            </a:prstGeom>
            <a:noFill/>
            <a:ln w="50800">
              <a:solidFill>
                <a:srgbClr val="002060"/>
              </a:solidFill>
            </a:ln>
          </p:spPr>
        </p:pic>
        <p:pic>
          <p:nvPicPr>
            <p:cNvPr id="7" name="Picture 6"/>
            <p:cNvPicPr>
              <a:picLocks noChangeAspect="1"/>
            </p:cNvPicPr>
            <p:nvPr/>
          </p:nvPicPr>
          <p:blipFill>
            <a:blip r:embed="rId3"/>
            <a:stretch>
              <a:fillRect/>
            </a:stretch>
          </p:blipFill>
          <p:spPr>
            <a:xfrm>
              <a:off x="11443612" y="3232626"/>
              <a:ext cx="7419827" cy="3726575"/>
            </a:xfrm>
            <a:prstGeom prst="rect">
              <a:avLst/>
            </a:prstGeom>
            <a:ln w="50800">
              <a:solidFill>
                <a:srgbClr val="002060"/>
              </a:solidFill>
            </a:ln>
          </p:spPr>
        </p:pic>
        <p:sp>
          <p:nvSpPr>
            <p:cNvPr id="8" name="TextBox 7"/>
            <p:cNvSpPr txBox="1"/>
            <p:nvPr/>
          </p:nvSpPr>
          <p:spPr>
            <a:xfrm>
              <a:off x="19051587" y="3748855"/>
              <a:ext cx="4267200" cy="3139729"/>
            </a:xfrm>
            <a:prstGeom prst="rect">
              <a:avLst/>
            </a:prstGeom>
            <a:noFill/>
            <a:ln w="50800">
              <a:solidFill>
                <a:srgbClr val="002060"/>
              </a:solidFill>
            </a:ln>
          </p:spPr>
          <p:txBody>
            <a:bodyPr wrap="squar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457"/>
                  </a:solidFill>
                  <a:effectLst/>
                  <a:uLnTx/>
                  <a:uFillTx/>
                  <a:latin typeface="Arial" panose="020B0604020202020204"/>
                  <a:ea typeface="Geneva"/>
                  <a:cs typeface="Arial"/>
                </a:rPr>
                <a:t>PFS improvement not clinically meaningful</a:t>
              </a:r>
            </a:p>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2457"/>
                </a:solidFill>
                <a:effectLst/>
                <a:uLnTx/>
                <a:uFillTx/>
                <a:latin typeface="Arial" panose="020B0604020202020204"/>
                <a:ea typeface="Geneva"/>
                <a:cs typeface="Arial"/>
              </a:endParaRPr>
            </a:p>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457"/>
                  </a:solidFill>
                  <a:effectLst/>
                  <a:uLnTx/>
                  <a:uFillTx/>
                  <a:latin typeface="Arial" panose="020B0604020202020204"/>
                  <a:ea typeface="Geneva"/>
                  <a:cs typeface="Arial"/>
                </a:rPr>
                <a:t>No significant OS benefit so far</a:t>
              </a:r>
            </a:p>
          </p:txBody>
        </p:sp>
      </p:grpSp>
      <p:grpSp>
        <p:nvGrpSpPr>
          <p:cNvPr id="13" name="Group 12"/>
          <p:cNvGrpSpPr/>
          <p:nvPr/>
        </p:nvGrpSpPr>
        <p:grpSpPr>
          <a:xfrm>
            <a:off x="228746" y="3989746"/>
            <a:ext cx="11500908" cy="1789737"/>
            <a:chOff x="335615" y="7308988"/>
            <a:chExt cx="23004812" cy="3579939"/>
          </a:xfrm>
        </p:grpSpPr>
        <p:grpSp>
          <p:nvGrpSpPr>
            <p:cNvPr id="14" name="Group 13"/>
            <p:cNvGrpSpPr/>
            <p:nvPr/>
          </p:nvGrpSpPr>
          <p:grpSpPr>
            <a:xfrm>
              <a:off x="335615" y="7308988"/>
              <a:ext cx="18588705" cy="3579939"/>
              <a:chOff x="335615" y="7308988"/>
              <a:chExt cx="18588705" cy="3579939"/>
            </a:xfrm>
          </p:grpSpPr>
          <p:grpSp>
            <p:nvGrpSpPr>
              <p:cNvPr id="16" name="Group 15"/>
              <p:cNvGrpSpPr/>
              <p:nvPr/>
            </p:nvGrpSpPr>
            <p:grpSpPr>
              <a:xfrm>
                <a:off x="335615" y="7433748"/>
                <a:ext cx="2966300" cy="3433354"/>
                <a:chOff x="213132" y="962529"/>
                <a:chExt cx="2014430" cy="2422188"/>
              </a:xfrm>
            </p:grpSpPr>
            <p:sp>
              <p:nvSpPr>
                <p:cNvPr id="19" name="Rounded Rectangle 18"/>
                <p:cNvSpPr/>
                <p:nvPr/>
              </p:nvSpPr>
              <p:spPr bwMode="auto">
                <a:xfrm>
                  <a:off x="213132" y="962529"/>
                  <a:ext cx="2014430" cy="474388"/>
                </a:xfrm>
                <a:prstGeom prst="roundRect">
                  <a:avLst/>
                </a:prstGeom>
                <a:solidFill>
                  <a:srgbClr val="0070C0"/>
                </a:solidFill>
                <a:ln w="50800" cap="flat" cmpd="sng" algn="ctr">
                  <a:solidFill>
                    <a:srgbClr val="002060"/>
                  </a:solidFill>
                  <a:prstDash val="solid"/>
                  <a:round/>
                  <a:headEnd type="none" w="med" len="med"/>
                  <a:tailEnd type="none" w="med" len="med"/>
                </a:ln>
                <a:effectLst/>
              </p:spPr>
              <p:txBody>
                <a:bodyPr vert="horz" wrap="square" lIns="60896" tIns="30448" rIns="60896" bIns="30448" numCol="1" rtlCol="0" anchor="t" anchorCtr="0" compatLnSpc="1">
                  <a:prstTxWarp prst="textNoShape">
                    <a:avLst/>
                  </a:prstTxWarp>
                </a:bodyPr>
                <a:lstStyle/>
                <a:p>
                  <a:pPr marL="0" marR="0" lvl="0" indent="0" algn="ctr" defTabSz="608914" rtl="0" eaLnBrk="0" fontAlgn="base" latinLnBrk="0" hangingPunct="0">
                    <a:lnSpc>
                      <a:spcPct val="100000"/>
                    </a:lnSpc>
                    <a:spcBef>
                      <a:spcPct val="0"/>
                    </a:spcBef>
                    <a:spcAft>
                      <a:spcPct val="0"/>
                    </a:spcAft>
                    <a:buClrTx/>
                    <a:buSzTx/>
                    <a:buFontTx/>
                    <a:buNone/>
                    <a:tabLst/>
                    <a:defRPr/>
                  </a:pPr>
                  <a:r>
                    <a:rPr kumimoji="0" lang="en-US" sz="1332" b="1" i="0" u="none" strike="noStrike" kern="0" cap="none" spc="0" normalizeH="0" baseline="0" noProof="0" dirty="0">
                      <a:ln>
                        <a:noFill/>
                      </a:ln>
                      <a:solidFill>
                        <a:srgbClr val="FFFFFF"/>
                      </a:solidFill>
                      <a:effectLst/>
                      <a:uLnTx/>
                      <a:uFillTx/>
                      <a:latin typeface="Arial"/>
                      <a:ea typeface="ＭＳ Ｐゴシック" pitchFamily="-72" charset="-128"/>
                      <a:cs typeface="ＭＳ Ｐゴシック" pitchFamily="-72" charset="-128"/>
                    </a:rPr>
                    <a:t>KEYNOTE-361</a:t>
                  </a:r>
                </a:p>
                <a:p>
                  <a:pPr marL="0" marR="0" lvl="0" indent="0" algn="l" defTabSz="608914" rtl="0" eaLnBrk="0" fontAlgn="base" latinLnBrk="0" hangingPunct="0">
                    <a:lnSpc>
                      <a:spcPct val="100000"/>
                    </a:lnSpc>
                    <a:spcBef>
                      <a:spcPct val="0"/>
                    </a:spcBef>
                    <a:spcAft>
                      <a:spcPct val="0"/>
                    </a:spcAft>
                    <a:buClrTx/>
                    <a:buSzTx/>
                    <a:buFontTx/>
                    <a:buNone/>
                    <a:tabLst/>
                    <a:defRPr/>
                  </a:pPr>
                  <a:endParaRPr kumimoji="0" lang="en-US" sz="1332" b="0" i="0" u="none" strike="noStrike" kern="0" cap="none" spc="0" normalizeH="0" baseline="0" noProof="0" dirty="0">
                    <a:ln>
                      <a:noFill/>
                    </a:ln>
                    <a:solidFill>
                      <a:srgbClr val="919191"/>
                    </a:solidFill>
                    <a:effectLst/>
                    <a:uLnTx/>
                    <a:uFillTx/>
                    <a:latin typeface="Arial" panose="020B0604020202020204"/>
                    <a:ea typeface="ＭＳ Ｐゴシック" pitchFamily="-72" charset="-128"/>
                    <a:cs typeface="ＭＳ Ｐゴシック" pitchFamily="-72" charset="-128"/>
                  </a:endParaRPr>
                </a:p>
                <a:p>
                  <a:pPr marL="0" marR="0" lvl="0" indent="0" algn="l" defTabSz="608914" rtl="0" eaLnBrk="0" fontAlgn="base" latinLnBrk="0" hangingPunct="0">
                    <a:lnSpc>
                      <a:spcPct val="100000"/>
                    </a:lnSpc>
                    <a:spcBef>
                      <a:spcPct val="0"/>
                    </a:spcBef>
                    <a:spcAft>
                      <a:spcPct val="0"/>
                    </a:spcAft>
                    <a:buClrTx/>
                    <a:buSzTx/>
                    <a:buFontTx/>
                    <a:buNone/>
                    <a:tabLst/>
                    <a:defRPr/>
                  </a:pPr>
                  <a:endParaRPr kumimoji="0" lang="en-US" sz="1332" b="0" i="0" u="none" strike="noStrike" kern="0" cap="none" spc="0" normalizeH="0" baseline="0" noProof="0" dirty="0">
                    <a:ln>
                      <a:noFill/>
                    </a:ln>
                    <a:solidFill>
                      <a:srgbClr val="919191"/>
                    </a:solidFill>
                    <a:effectLst/>
                    <a:uLnTx/>
                    <a:uFillTx/>
                    <a:latin typeface="Arial" panose="020B0604020202020204"/>
                    <a:ea typeface="ＭＳ Ｐゴシック" pitchFamily="-72" charset="-128"/>
                    <a:cs typeface="ＭＳ Ｐゴシック" pitchFamily="-72" charset="-128"/>
                  </a:endParaRPr>
                </a:p>
              </p:txBody>
            </p:sp>
            <p:sp>
              <p:nvSpPr>
                <p:cNvPr id="20" name="Rounded Rectangle 19"/>
                <p:cNvSpPr/>
                <p:nvPr/>
              </p:nvSpPr>
              <p:spPr bwMode="auto">
                <a:xfrm>
                  <a:off x="412511" y="1529727"/>
                  <a:ext cx="1519417" cy="742518"/>
                </a:xfrm>
                <a:prstGeom prst="roundRect">
                  <a:avLst/>
                </a:prstGeom>
                <a:solidFill>
                  <a:srgbClr val="FFFF00"/>
                </a:solidFill>
                <a:ln w="50800" cap="flat" cmpd="sng" algn="ctr">
                  <a:solidFill>
                    <a:srgbClr val="002060"/>
                  </a:solidFill>
                  <a:prstDash val="solid"/>
                  <a:round/>
                  <a:headEnd type="none" w="med" len="med"/>
                  <a:tailEnd type="none" w="med" len="med"/>
                </a:ln>
                <a:effectLst/>
              </p:spPr>
              <p:txBody>
                <a:bodyPr vert="horz" wrap="square" lIns="60896" tIns="30448" rIns="60896" bIns="30448" numCol="1" rtlCol="0" anchor="t" anchorCtr="0" compatLnSpc="1">
                  <a:prstTxWarp prst="textNoShape">
                    <a:avLst/>
                  </a:prstTxWarp>
                </a:bodyPr>
                <a:lstStyle/>
                <a:p>
                  <a:pPr marL="0" marR="0" lvl="0" indent="0" algn="l" defTabSz="457109" rtl="0" eaLnBrk="0" fontAlgn="auto" latinLnBrk="0" hangingPunct="0">
                    <a:lnSpc>
                      <a:spcPct val="100000"/>
                    </a:lnSpc>
                    <a:spcBef>
                      <a:spcPts val="0"/>
                    </a:spcBef>
                    <a:spcAft>
                      <a:spcPts val="0"/>
                    </a:spcAft>
                    <a:buClrTx/>
                    <a:buSzTx/>
                    <a:buFontTx/>
                    <a:buNone/>
                    <a:tabLst/>
                    <a:defRPr/>
                  </a:pPr>
                  <a:r>
                    <a:rPr kumimoji="0" lang="en-US" sz="932" b="1" i="0" u="none" strike="noStrike" kern="0" cap="none" spc="0" normalizeH="0" baseline="0" noProof="0" dirty="0" err="1">
                      <a:ln>
                        <a:noFill/>
                      </a:ln>
                      <a:solidFill>
                        <a:srgbClr val="002060"/>
                      </a:solidFill>
                      <a:effectLst/>
                      <a:uLnTx/>
                      <a:uFillTx/>
                      <a:latin typeface="Arial" panose="020B0604020202020204"/>
                      <a:ea typeface="ＭＳ Ｐゴシック" pitchFamily="-72" charset="-128"/>
                      <a:cs typeface="ＭＳ Ｐゴシック" pitchFamily="-72" charset="-128"/>
                    </a:rPr>
                    <a:t>Pembrolizumab</a:t>
                  </a:r>
                  <a:r>
                    <a:rPr kumimoji="0" lang="en-US" sz="932" b="1" i="0" u="none" strike="noStrike" kern="0" cap="none" spc="0" normalizeH="0" baseline="0" noProof="0" dirty="0">
                      <a:ln>
                        <a:noFill/>
                      </a:ln>
                      <a:solidFill>
                        <a:srgbClr val="002060"/>
                      </a:solidFill>
                      <a:effectLst/>
                      <a:uLnTx/>
                      <a:uFillTx/>
                      <a:latin typeface="Arial" panose="020B0604020202020204"/>
                      <a:ea typeface="ＭＳ Ｐゴシック" pitchFamily="-72" charset="-128"/>
                      <a:cs typeface="ＭＳ Ｐゴシック" pitchFamily="-72" charset="-128"/>
                    </a:rPr>
                    <a:t> </a:t>
                  </a:r>
                </a:p>
                <a:p>
                  <a:pPr marL="0" marR="0" lvl="0" indent="0" algn="ctr" defTabSz="608914" rtl="0" eaLnBrk="0" fontAlgn="base" latinLnBrk="0" hangingPunct="0">
                    <a:lnSpc>
                      <a:spcPct val="100000"/>
                    </a:lnSpc>
                    <a:spcBef>
                      <a:spcPct val="0"/>
                    </a:spcBef>
                    <a:spcAft>
                      <a:spcPct val="0"/>
                    </a:spcAft>
                    <a:buClrTx/>
                    <a:buSzTx/>
                    <a:buFontTx/>
                    <a:buNone/>
                    <a:tabLst/>
                    <a:defRPr/>
                  </a:pPr>
                  <a:r>
                    <a:rPr kumimoji="0" lang="en-US" sz="932" b="1" i="0" u="none" strike="noStrike" kern="0" cap="none" spc="0" normalizeH="0" baseline="0" noProof="0" dirty="0">
                      <a:ln>
                        <a:noFill/>
                      </a:ln>
                      <a:solidFill>
                        <a:srgbClr val="002060"/>
                      </a:solidFill>
                      <a:effectLst/>
                      <a:uLnTx/>
                      <a:uFillTx/>
                      <a:latin typeface="Arial" panose="020B0604020202020204"/>
                      <a:ea typeface="ＭＳ Ｐゴシック" pitchFamily="-72" charset="-128"/>
                      <a:cs typeface="ＭＳ Ｐゴシック" pitchFamily="-72" charset="-128"/>
                    </a:rPr>
                    <a:t>+ Chemo</a:t>
                  </a:r>
                </a:p>
              </p:txBody>
            </p:sp>
            <p:sp>
              <p:nvSpPr>
                <p:cNvPr id="21" name="Rounded Rectangle 20"/>
                <p:cNvSpPr/>
                <p:nvPr/>
              </p:nvSpPr>
              <p:spPr bwMode="auto">
                <a:xfrm>
                  <a:off x="412511" y="2862197"/>
                  <a:ext cx="1519417" cy="522520"/>
                </a:xfrm>
                <a:prstGeom prst="roundRect">
                  <a:avLst/>
                </a:prstGeom>
                <a:solidFill>
                  <a:srgbClr val="FFFF00"/>
                </a:solidFill>
                <a:ln w="50800" cap="flat" cmpd="sng" algn="ctr">
                  <a:solidFill>
                    <a:srgbClr val="002060"/>
                  </a:solidFill>
                  <a:prstDash val="solid"/>
                  <a:round/>
                  <a:headEnd type="none" w="med" len="med"/>
                  <a:tailEnd type="none" w="med" len="med"/>
                </a:ln>
                <a:effectLst/>
              </p:spPr>
              <p:txBody>
                <a:bodyPr vert="horz" wrap="square" lIns="60896" tIns="30448" rIns="60896" bIns="30448" numCol="1" rtlCol="0" anchor="t" anchorCtr="0" compatLnSpc="1">
                  <a:prstTxWarp prst="textNoShape">
                    <a:avLst/>
                  </a:prstTxWarp>
                </a:bodyPr>
                <a:lstStyle/>
                <a:p>
                  <a:pPr marL="0" marR="0" lvl="0" indent="0" algn="ctr" defTabSz="608914" rtl="0" eaLnBrk="0" fontAlgn="base" latinLnBrk="0" hangingPunct="0">
                    <a:lnSpc>
                      <a:spcPct val="100000"/>
                    </a:lnSpc>
                    <a:spcBef>
                      <a:spcPct val="0"/>
                    </a:spcBef>
                    <a:spcAft>
                      <a:spcPct val="0"/>
                    </a:spcAft>
                    <a:buClrTx/>
                    <a:buSzTx/>
                    <a:buFontTx/>
                    <a:buNone/>
                    <a:tabLst/>
                    <a:defRPr/>
                  </a:pPr>
                  <a:r>
                    <a:rPr kumimoji="0" lang="en-US" sz="932" b="1" i="0" u="none" strike="noStrike" kern="0" cap="none" spc="0" normalizeH="0" baseline="0" noProof="0" dirty="0">
                      <a:ln>
                        <a:noFill/>
                      </a:ln>
                      <a:solidFill>
                        <a:srgbClr val="002060"/>
                      </a:solidFill>
                      <a:effectLst/>
                      <a:uLnTx/>
                      <a:uFillTx/>
                      <a:latin typeface="Arial" panose="020B0604020202020204"/>
                      <a:ea typeface="ＭＳ Ｐゴシック" pitchFamily="-72" charset="-128"/>
                      <a:cs typeface="ＭＳ Ｐゴシック" pitchFamily="-72" charset="-128"/>
                    </a:rPr>
                    <a:t>Chemo</a:t>
                  </a:r>
                </a:p>
              </p:txBody>
            </p:sp>
            <p:sp>
              <p:nvSpPr>
                <p:cNvPr id="22" name="Rounded Rectangle 21"/>
                <p:cNvSpPr/>
                <p:nvPr/>
              </p:nvSpPr>
              <p:spPr bwMode="auto">
                <a:xfrm>
                  <a:off x="412511" y="2395999"/>
                  <a:ext cx="1519417" cy="378135"/>
                </a:xfrm>
                <a:prstGeom prst="roundRect">
                  <a:avLst/>
                </a:prstGeom>
                <a:solidFill>
                  <a:srgbClr val="FFFF00"/>
                </a:solidFill>
                <a:ln w="50800" cap="flat" cmpd="sng" algn="ctr">
                  <a:solidFill>
                    <a:srgbClr val="002060"/>
                  </a:solidFill>
                  <a:prstDash val="solid"/>
                  <a:round/>
                  <a:headEnd type="none" w="med" len="med"/>
                  <a:tailEnd type="none" w="med" len="med"/>
                </a:ln>
                <a:effectLst/>
              </p:spPr>
              <p:txBody>
                <a:bodyPr vert="horz" wrap="square" lIns="60896" tIns="30448" rIns="60896" bIns="30448" numCol="1" rtlCol="0" anchor="t" anchorCtr="0" compatLnSpc="1">
                  <a:prstTxWarp prst="textNoShape">
                    <a:avLst/>
                  </a:prstTxWarp>
                </a:bodyPr>
                <a:lstStyle/>
                <a:p>
                  <a:pPr marL="0" marR="0" lvl="0" indent="0" algn="ctr" defTabSz="457109" rtl="0" eaLnBrk="0" fontAlgn="auto" latinLnBrk="0" hangingPunct="0">
                    <a:lnSpc>
                      <a:spcPct val="100000"/>
                    </a:lnSpc>
                    <a:spcBef>
                      <a:spcPts val="0"/>
                    </a:spcBef>
                    <a:spcAft>
                      <a:spcPts val="0"/>
                    </a:spcAft>
                    <a:buClrTx/>
                    <a:buSzTx/>
                    <a:buFontTx/>
                    <a:buNone/>
                    <a:tabLst/>
                    <a:defRPr/>
                  </a:pPr>
                  <a:r>
                    <a:rPr kumimoji="0" lang="en-US" sz="932" b="1" i="0" u="none" strike="noStrike" kern="0" cap="none" spc="0" normalizeH="0" baseline="0" noProof="0" dirty="0" err="1">
                      <a:ln>
                        <a:noFill/>
                      </a:ln>
                      <a:solidFill>
                        <a:srgbClr val="002060"/>
                      </a:solidFill>
                      <a:effectLst/>
                      <a:uLnTx/>
                      <a:uFillTx/>
                      <a:latin typeface="Arial" panose="020B0604020202020204"/>
                      <a:ea typeface="ＭＳ Ｐゴシック" pitchFamily="-72" charset="-128"/>
                      <a:cs typeface="ＭＳ Ｐゴシック" pitchFamily="-72" charset="-128"/>
                    </a:rPr>
                    <a:t>Pembrolizumab</a:t>
                  </a:r>
                  <a:endParaRPr kumimoji="0" lang="en-US" sz="932" b="1" i="0" u="none" strike="noStrike" kern="0" cap="none" spc="0" normalizeH="0" baseline="0" noProof="0" dirty="0">
                    <a:ln>
                      <a:noFill/>
                    </a:ln>
                    <a:solidFill>
                      <a:srgbClr val="002060"/>
                    </a:solidFill>
                    <a:effectLst/>
                    <a:uLnTx/>
                    <a:uFillTx/>
                    <a:latin typeface="Arial" panose="020B0604020202020204"/>
                    <a:ea typeface="ＭＳ Ｐゴシック" pitchFamily="-72" charset="-128"/>
                    <a:cs typeface="ＭＳ Ｐゴシック" pitchFamily="-72" charset="-128"/>
                  </a:endParaRPr>
                </a:p>
              </p:txBody>
            </p:sp>
          </p:grpSp>
          <p:pic>
            <p:nvPicPr>
              <p:cNvPr id="17" name="Picture 16"/>
              <p:cNvPicPr>
                <a:picLocks noChangeAspect="1"/>
              </p:cNvPicPr>
              <p:nvPr/>
            </p:nvPicPr>
            <p:blipFill>
              <a:blip r:embed="rId4"/>
              <a:stretch>
                <a:fillRect/>
              </a:stretch>
            </p:blipFill>
            <p:spPr>
              <a:xfrm>
                <a:off x="3614415" y="7361384"/>
                <a:ext cx="7527276" cy="3527543"/>
              </a:xfrm>
              <a:prstGeom prst="rect">
                <a:avLst/>
              </a:prstGeom>
              <a:ln w="50800">
                <a:solidFill>
                  <a:srgbClr val="002060"/>
                </a:solidFill>
              </a:ln>
            </p:spPr>
          </p:pic>
          <p:pic>
            <p:nvPicPr>
              <p:cNvPr id="18" name="Picture 17"/>
              <p:cNvPicPr>
                <a:picLocks noChangeAspect="1"/>
              </p:cNvPicPr>
              <p:nvPr/>
            </p:nvPicPr>
            <p:blipFill>
              <a:blip r:embed="rId5"/>
              <a:stretch>
                <a:fillRect/>
              </a:stretch>
            </p:blipFill>
            <p:spPr>
              <a:xfrm>
                <a:off x="11443612" y="7308988"/>
                <a:ext cx="7480708" cy="3558113"/>
              </a:xfrm>
              <a:prstGeom prst="rect">
                <a:avLst/>
              </a:prstGeom>
              <a:ln w="50800">
                <a:solidFill>
                  <a:srgbClr val="002060"/>
                </a:solidFill>
              </a:ln>
            </p:spPr>
          </p:pic>
        </p:grpSp>
        <p:sp>
          <p:nvSpPr>
            <p:cNvPr id="15" name="TextBox 14"/>
            <p:cNvSpPr txBox="1"/>
            <p:nvPr/>
          </p:nvSpPr>
          <p:spPr>
            <a:xfrm>
              <a:off x="19073227" y="8336110"/>
              <a:ext cx="4267200" cy="1169702"/>
            </a:xfrm>
            <a:prstGeom prst="rect">
              <a:avLst/>
            </a:prstGeom>
            <a:noFill/>
            <a:ln w="50800">
              <a:solidFill>
                <a:srgbClr val="002060"/>
              </a:solidFill>
            </a:ln>
          </p:spPr>
          <p:txBody>
            <a:bodyPr wrap="squar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457"/>
                  </a:solidFill>
                  <a:effectLst/>
                  <a:uLnTx/>
                  <a:uFillTx/>
                  <a:latin typeface="Arial" panose="020B0604020202020204"/>
                  <a:ea typeface="Geneva"/>
                  <a:cs typeface="Arial"/>
                </a:rPr>
                <a:t>No PFS or OS improvement</a:t>
              </a:r>
            </a:p>
          </p:txBody>
        </p:sp>
      </p:grpSp>
      <p:sp>
        <p:nvSpPr>
          <p:cNvPr id="23" name="Title 1"/>
          <p:cNvSpPr>
            <a:spLocks noGrp="1"/>
          </p:cNvSpPr>
          <p:nvPr>
            <p:ph type="title"/>
          </p:nvPr>
        </p:nvSpPr>
        <p:spPr>
          <a:xfrm>
            <a:off x="165669" y="228601"/>
            <a:ext cx="12026331" cy="1010903"/>
          </a:xfrm>
        </p:spPr>
        <p:txBody>
          <a:bodyPr>
            <a:normAutofit/>
          </a:bodyPr>
          <a:lstStyle/>
          <a:p>
            <a:pPr algn="l"/>
            <a:r>
              <a:rPr lang="en-US" sz="2800" dirty="0"/>
              <a:t>First-line Chemo-IO </a:t>
            </a:r>
            <a:r>
              <a:rPr lang="en-US" sz="2800" dirty="0">
                <a:solidFill>
                  <a:srgbClr val="002060"/>
                </a:solidFill>
              </a:rPr>
              <a:t>did</a:t>
            </a:r>
            <a:r>
              <a:rPr lang="en-US" sz="2800" dirty="0"/>
              <a:t> not improve OS compared to Chemo </a:t>
            </a:r>
          </a:p>
        </p:txBody>
      </p:sp>
    </p:spTree>
    <p:extLst>
      <p:ext uri="{BB962C8B-B14F-4D97-AF65-F5344CB8AC3E}">
        <p14:creationId xmlns:p14="http://schemas.microsoft.com/office/powerpoint/2010/main" val="12147532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3379" y="1370502"/>
            <a:ext cx="11617598" cy="4591386"/>
          </a:xfrm>
          <a:prstGeom prst="rect">
            <a:avLst/>
          </a:prstGeom>
        </p:spPr>
      </p:pic>
      <p:sp>
        <p:nvSpPr>
          <p:cNvPr id="5" name="Rectangle 4"/>
          <p:cNvSpPr/>
          <p:nvPr/>
        </p:nvSpPr>
        <p:spPr>
          <a:xfrm>
            <a:off x="0" y="-33857"/>
            <a:ext cx="11777751" cy="140435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263" b="0" i="0" u="none" strike="noStrike" kern="0" cap="none" spc="0" normalizeH="0" baseline="0" noProof="0" dirty="0">
              <a:ln>
                <a:noFill/>
              </a:ln>
              <a:solidFill>
                <a:srgbClr val="002450"/>
              </a:solidFill>
              <a:effectLst/>
              <a:uLnTx/>
              <a:uFillTx/>
              <a:latin typeface="Arial"/>
              <a:ea typeface="ＭＳ Ｐゴシック"/>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263" b="0" i="0" u="none" strike="noStrike" kern="0" cap="none" spc="0" normalizeH="0" baseline="0" noProof="0" dirty="0">
              <a:ln>
                <a:noFill/>
              </a:ln>
              <a:solidFill>
                <a:srgbClr val="002450"/>
              </a:solidFill>
              <a:effectLst/>
              <a:uLnTx/>
              <a:uFillTx/>
              <a:latin typeface="Arial"/>
              <a:ea typeface="ＭＳ Ｐゴシック"/>
              <a:cs typeface="Arial"/>
            </a:endParaRPr>
          </a:p>
        </p:txBody>
      </p:sp>
      <p:sp>
        <p:nvSpPr>
          <p:cNvPr id="7" name="TextBox 6"/>
          <p:cNvSpPr txBox="1"/>
          <p:nvPr/>
        </p:nvSpPr>
        <p:spPr>
          <a:xfrm>
            <a:off x="9197544" y="6384522"/>
            <a:ext cx="3764117"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2060"/>
                </a:solidFill>
                <a:effectLst/>
                <a:uLnTx/>
                <a:uFillTx/>
                <a:latin typeface="Arial"/>
                <a:ea typeface="Geneva"/>
                <a:cs typeface="Arial"/>
              </a:rPr>
              <a:t>Thomas Powles ESMO 2020</a:t>
            </a:r>
          </a:p>
        </p:txBody>
      </p:sp>
      <p:sp>
        <p:nvSpPr>
          <p:cNvPr id="3" name="Rectangle 2"/>
          <p:cNvSpPr/>
          <p:nvPr/>
        </p:nvSpPr>
        <p:spPr>
          <a:xfrm>
            <a:off x="0" y="298990"/>
            <a:ext cx="12192000"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Geneva"/>
                <a:cs typeface="Arial" panose="020B0604020202020204" pitchFamily="34" charset="0"/>
              </a:rPr>
              <a:t>DANUBE: First-line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Geneva"/>
                <a:cs typeface="Arial" panose="020B0604020202020204" pitchFamily="34" charset="0"/>
              </a:rPr>
              <a:t>durvalumab</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Geneva"/>
                <a:cs typeface="Arial" panose="020B0604020202020204" pitchFamily="34" charset="0"/>
              </a:rPr>
              <a:t> +/-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Geneva"/>
                <a:cs typeface="Arial" panose="020B0604020202020204" pitchFamily="34" charset="0"/>
              </a:rPr>
              <a:t>tremelimumab</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Geneva"/>
                <a:cs typeface="Arial" panose="020B0604020202020204" pitchFamily="34" charset="0"/>
              </a:rPr>
              <a:t> versus SOC chemotherapy in la/</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Geneva"/>
                <a:cs typeface="Arial" panose="020B0604020202020204" pitchFamily="34" charset="0"/>
              </a:rPr>
              <a:t>mUC</a:t>
            </a:r>
            <a:endParaRPr kumimoji="0" lang="en-US" sz="2800" b="1" i="0" u="none" strike="noStrike" kern="0" cap="none" spc="0" normalizeH="0" baseline="0" noProof="0" dirty="0">
              <a:ln>
                <a:noFill/>
              </a:ln>
              <a:solidFill>
                <a:srgbClr val="002060"/>
              </a:solidFill>
              <a:effectLst/>
              <a:uLnTx/>
              <a:uFillTx/>
              <a:latin typeface="Arial"/>
              <a:ea typeface="Geneva"/>
              <a:cs typeface="Arial"/>
            </a:endParaRPr>
          </a:p>
        </p:txBody>
      </p:sp>
    </p:spTree>
    <p:extLst>
      <p:ext uri="{BB962C8B-B14F-4D97-AF65-F5344CB8AC3E}">
        <p14:creationId xmlns:p14="http://schemas.microsoft.com/office/powerpoint/2010/main" val="42764235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8641" y="2242936"/>
            <a:ext cx="5708670" cy="2862608"/>
          </a:xfrm>
          <a:prstGeom prst="rect">
            <a:avLst/>
          </a:prstGeom>
        </p:spPr>
      </p:pic>
      <p:pic>
        <p:nvPicPr>
          <p:cNvPr id="3" name="Picture 2"/>
          <p:cNvPicPr>
            <a:picLocks noChangeAspect="1"/>
          </p:cNvPicPr>
          <p:nvPr/>
        </p:nvPicPr>
        <p:blipFill>
          <a:blip r:embed="rId3"/>
          <a:stretch>
            <a:fillRect/>
          </a:stretch>
        </p:blipFill>
        <p:spPr>
          <a:xfrm>
            <a:off x="5881836" y="2242936"/>
            <a:ext cx="6310164" cy="2907997"/>
          </a:xfrm>
          <a:prstGeom prst="rect">
            <a:avLst/>
          </a:prstGeom>
        </p:spPr>
      </p:pic>
      <p:sp>
        <p:nvSpPr>
          <p:cNvPr id="4" name="TextBox 3"/>
          <p:cNvSpPr txBox="1"/>
          <p:nvPr/>
        </p:nvSpPr>
        <p:spPr>
          <a:xfrm>
            <a:off x="185289" y="308300"/>
            <a:ext cx="1200671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Arial"/>
                <a:ea typeface="Geneva"/>
                <a:cs typeface="Arial"/>
              </a:rPr>
              <a:t>Durva</a:t>
            </a:r>
            <a:r>
              <a:rPr kumimoji="0" lang="en-US" sz="2800" b="1" i="0" u="none" strike="noStrike" kern="1200" cap="none" spc="0" normalizeH="0" baseline="0" noProof="0" dirty="0">
                <a:ln>
                  <a:noFill/>
                </a:ln>
                <a:solidFill>
                  <a:srgbClr val="002060"/>
                </a:solidFill>
                <a:effectLst/>
                <a:uLnTx/>
                <a:uFillTx/>
                <a:latin typeface="Arial"/>
                <a:ea typeface="Geneva"/>
                <a:cs typeface="Arial"/>
              </a:rPr>
              <a:t> and </a:t>
            </a:r>
            <a:r>
              <a:rPr kumimoji="0" lang="en-US" sz="2800" b="1" i="0" u="none" strike="noStrike" kern="1200" cap="none" spc="0" normalizeH="0" baseline="0" noProof="0" dirty="0" err="1">
                <a:ln>
                  <a:noFill/>
                </a:ln>
                <a:solidFill>
                  <a:srgbClr val="002060"/>
                </a:solidFill>
                <a:effectLst/>
                <a:uLnTx/>
                <a:uFillTx/>
                <a:latin typeface="Arial"/>
                <a:ea typeface="Geneva"/>
                <a:cs typeface="Arial"/>
              </a:rPr>
              <a:t>Durva</a:t>
            </a:r>
            <a:r>
              <a:rPr kumimoji="0" lang="en-US" sz="2800" b="1" i="0" u="none" strike="noStrike" kern="1200" cap="none" spc="0" normalizeH="0" baseline="0" noProof="0" dirty="0">
                <a:ln>
                  <a:noFill/>
                </a:ln>
                <a:solidFill>
                  <a:srgbClr val="002060"/>
                </a:solidFill>
                <a:effectLst/>
                <a:uLnTx/>
                <a:uFillTx/>
                <a:latin typeface="Arial"/>
                <a:ea typeface="Geneva"/>
                <a:cs typeface="Arial"/>
              </a:rPr>
              <a:t>/</a:t>
            </a:r>
            <a:r>
              <a:rPr kumimoji="0" lang="en-US" sz="2800" b="1" i="0" u="none" strike="noStrike" kern="1200" cap="none" spc="0" normalizeH="0" baseline="0" noProof="0" dirty="0" err="1">
                <a:ln>
                  <a:noFill/>
                </a:ln>
                <a:solidFill>
                  <a:srgbClr val="002060"/>
                </a:solidFill>
                <a:effectLst/>
                <a:uLnTx/>
                <a:uFillTx/>
                <a:latin typeface="Arial"/>
                <a:ea typeface="Geneva"/>
                <a:cs typeface="Arial"/>
              </a:rPr>
              <a:t>Tremi</a:t>
            </a:r>
            <a:r>
              <a:rPr kumimoji="0" lang="en-US" sz="2800" b="1" i="0" u="none" strike="noStrike" kern="1200" cap="none" spc="0" normalizeH="0" baseline="0" noProof="0" dirty="0">
                <a:ln>
                  <a:noFill/>
                </a:ln>
                <a:solidFill>
                  <a:srgbClr val="002060"/>
                </a:solidFill>
                <a:effectLst/>
                <a:uLnTx/>
                <a:uFillTx/>
                <a:latin typeface="Arial"/>
                <a:ea typeface="Geneva"/>
                <a:cs typeface="Arial"/>
              </a:rPr>
              <a:t> did not improve OS compared to chemo in ITT population</a:t>
            </a:r>
          </a:p>
        </p:txBody>
      </p:sp>
      <p:sp>
        <p:nvSpPr>
          <p:cNvPr id="5" name="TextBox 4"/>
          <p:cNvSpPr txBox="1"/>
          <p:nvPr/>
        </p:nvSpPr>
        <p:spPr>
          <a:xfrm>
            <a:off x="8948162" y="6596390"/>
            <a:ext cx="3764117"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2060"/>
                </a:solidFill>
                <a:effectLst/>
                <a:uLnTx/>
                <a:uFillTx/>
                <a:latin typeface="Arial"/>
                <a:ea typeface="Geneva"/>
                <a:cs typeface="Arial"/>
              </a:rPr>
              <a:t>Thomas Powles ESMO 2020</a:t>
            </a:r>
          </a:p>
        </p:txBody>
      </p:sp>
      <p:sp>
        <p:nvSpPr>
          <p:cNvPr id="7" name="TextBox 6">
            <a:extLst>
              <a:ext uri="{FF2B5EF4-FFF2-40B4-BE49-F238E27FC236}">
                <a16:creationId xmlns:a16="http://schemas.microsoft.com/office/drawing/2014/main" id="{84A1988B-AB1A-AC4B-BFA0-B5BA0CFEAA1F}"/>
              </a:ext>
            </a:extLst>
          </p:cNvPr>
          <p:cNvSpPr txBox="1"/>
          <p:nvPr/>
        </p:nvSpPr>
        <p:spPr>
          <a:xfrm>
            <a:off x="3172976" y="5403380"/>
            <a:ext cx="6014931" cy="923330"/>
          </a:xfrm>
          <a:prstGeom prst="rect">
            <a:avLst/>
          </a:prstGeom>
          <a:noFill/>
          <a:ln w="38100">
            <a:solidFill>
              <a:schemeClr val="accent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Arial"/>
                <a:ea typeface="Geneva"/>
                <a:cs typeface="Arial"/>
              </a:rPr>
              <a:t>February 22, 2021: Voluntary Withdrawal Announced of Durvalumab Indication for Previously Treated Locally Advanced or Metastatic Bladder Cancer </a:t>
            </a:r>
          </a:p>
        </p:txBody>
      </p:sp>
    </p:spTree>
    <p:extLst>
      <p:ext uri="{BB962C8B-B14F-4D97-AF65-F5344CB8AC3E}">
        <p14:creationId xmlns:p14="http://schemas.microsoft.com/office/powerpoint/2010/main" val="23308510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7FD8A11-9B2D-4949-8327-43DFF6BF70BD}"/>
              </a:ext>
            </a:extLst>
          </p:cNvPr>
          <p:cNvSpPr>
            <a:spLocks noGrp="1"/>
          </p:cNvSpPr>
          <p:nvPr>
            <p:ph type="title"/>
          </p:nvPr>
        </p:nvSpPr>
        <p:spPr>
          <a:xfrm>
            <a:off x="174999" y="96979"/>
            <a:ext cx="11842002" cy="1073003"/>
          </a:xfrm>
        </p:spPr>
        <p:txBody>
          <a:bodyPr>
            <a:normAutofit fontScale="90000"/>
          </a:bodyPr>
          <a:lstStyle/>
          <a:p>
            <a:br>
              <a:rPr lang="en-US" sz="3649" dirty="0">
                <a:solidFill>
                  <a:srgbClr val="002457"/>
                </a:solidFill>
              </a:rPr>
            </a:br>
            <a:r>
              <a:rPr lang="en-US" sz="3649" dirty="0">
                <a:solidFill>
                  <a:srgbClr val="002457"/>
                </a:solidFill>
              </a:rPr>
              <a:t>Evolution of First-Line Therapy in Cisplatin-Ineligible </a:t>
            </a:r>
            <a:r>
              <a:rPr lang="en-US" sz="3649" dirty="0" err="1">
                <a:solidFill>
                  <a:srgbClr val="002457"/>
                </a:solidFill>
              </a:rPr>
              <a:t>mUC</a:t>
            </a:r>
            <a:br>
              <a:rPr lang="en-US" dirty="0"/>
            </a:br>
            <a:endParaRPr lang="da-DK" dirty="0"/>
          </a:p>
        </p:txBody>
      </p:sp>
      <p:cxnSp>
        <p:nvCxnSpPr>
          <p:cNvPr id="64" name="Connector: Elbow 63">
            <a:extLst>
              <a:ext uri="{FF2B5EF4-FFF2-40B4-BE49-F238E27FC236}">
                <a16:creationId xmlns:a16="http://schemas.microsoft.com/office/drawing/2014/main" id="{2B2A9469-8287-446B-A4D6-0BBADA9E4D2A}"/>
              </a:ext>
            </a:extLst>
          </p:cNvPr>
          <p:cNvCxnSpPr>
            <a:cxnSpLocks/>
          </p:cNvCxnSpPr>
          <p:nvPr/>
        </p:nvCxnSpPr>
        <p:spPr>
          <a:xfrm>
            <a:off x="7916862" y="3300098"/>
            <a:ext cx="3226123" cy="2434294"/>
          </a:xfrm>
          <a:prstGeom prst="bentConnector3">
            <a:avLst>
              <a:gd name="adj1" fmla="val 30516"/>
            </a:avLst>
          </a:prstGeom>
          <a:ln>
            <a:solidFill>
              <a:schemeClr val="bg1">
                <a:lumMod val="50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5887147" y="1143298"/>
            <a:ext cx="5463537" cy="1613180"/>
            <a:chOff x="11775827" y="2286001"/>
            <a:chExt cx="10928497" cy="3226780"/>
          </a:xfrm>
        </p:grpSpPr>
        <p:cxnSp>
          <p:nvCxnSpPr>
            <p:cNvPr id="57" name="Connector: Elbow 56">
              <a:extLst>
                <a:ext uri="{FF2B5EF4-FFF2-40B4-BE49-F238E27FC236}">
                  <a16:creationId xmlns:a16="http://schemas.microsoft.com/office/drawing/2014/main" id="{1CC53D86-19F8-4526-9E88-DF9133C4F37E}"/>
                </a:ext>
              </a:extLst>
            </p:cNvPr>
            <p:cNvCxnSpPr>
              <a:cxnSpLocks/>
            </p:cNvCxnSpPr>
            <p:nvPr/>
          </p:nvCxnSpPr>
          <p:spPr>
            <a:xfrm>
              <a:off x="13584238" y="2628900"/>
              <a:ext cx="9120086" cy="2502428"/>
            </a:xfrm>
            <a:prstGeom prst="bentConnector3">
              <a:avLst>
                <a:gd name="adj1" fmla="val 16162"/>
              </a:avLst>
            </a:prstGeom>
            <a:ln>
              <a:solidFill>
                <a:schemeClr val="bg1">
                  <a:lumMod val="50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A951A09D-4B0D-4D39-B7DF-0E673AC161A5}"/>
                </a:ext>
              </a:extLst>
            </p:cNvPr>
            <p:cNvGrpSpPr/>
            <p:nvPr/>
          </p:nvGrpSpPr>
          <p:grpSpPr>
            <a:xfrm>
              <a:off x="11775827" y="2286001"/>
              <a:ext cx="2344488" cy="2752466"/>
              <a:chOff x="5887120" y="1143000"/>
              <a:chExt cx="1172244" cy="1376233"/>
            </a:xfrm>
          </p:grpSpPr>
          <p:sp>
            <p:nvSpPr>
              <p:cNvPr id="20" name="Freeform 5">
                <a:extLst>
                  <a:ext uri="{FF2B5EF4-FFF2-40B4-BE49-F238E27FC236}">
                    <a16:creationId xmlns:a16="http://schemas.microsoft.com/office/drawing/2014/main" id="{416870CD-2B9B-4963-BCBD-9C71047BE848}"/>
                  </a:ext>
                </a:extLst>
              </p:cNvPr>
              <p:cNvSpPr>
                <a:spLocks noEditPoints="1"/>
              </p:cNvSpPr>
              <p:nvPr/>
            </p:nvSpPr>
            <p:spPr bwMode="auto">
              <a:xfrm>
                <a:off x="5887120" y="1143000"/>
                <a:ext cx="1172244" cy="1376233"/>
              </a:xfrm>
              <a:custGeom>
                <a:avLst/>
                <a:gdLst>
                  <a:gd name="T0" fmla="*/ 541 w 1082"/>
                  <a:gd name="T1" fmla="*/ 0 h 1272"/>
                  <a:gd name="T2" fmla="*/ 1082 w 1082"/>
                  <a:gd name="T3" fmla="*/ 541 h 1272"/>
                  <a:gd name="T4" fmla="*/ 696 w 1082"/>
                  <a:gd name="T5" fmla="*/ 1059 h 1272"/>
                  <a:gd name="T6" fmla="*/ 541 w 1082"/>
                  <a:gd name="T7" fmla="*/ 1272 h 1272"/>
                  <a:gd name="T8" fmla="*/ 386 w 1082"/>
                  <a:gd name="T9" fmla="*/ 1059 h 1272"/>
                  <a:gd name="T10" fmla="*/ 0 w 1082"/>
                  <a:gd name="T11" fmla="*/ 541 h 1272"/>
                  <a:gd name="T12" fmla="*/ 541 w 1082"/>
                  <a:gd name="T13" fmla="*/ 0 h 1272"/>
                  <a:gd name="T14" fmla="*/ 541 w 1082"/>
                  <a:gd name="T15" fmla="*/ 142 h 1272"/>
                  <a:gd name="T16" fmla="*/ 142 w 1082"/>
                  <a:gd name="T17" fmla="*/ 541 h 1272"/>
                  <a:gd name="T18" fmla="*/ 470 w 1082"/>
                  <a:gd name="T19" fmla="*/ 935 h 1272"/>
                  <a:gd name="T20" fmla="*/ 541 w 1082"/>
                  <a:gd name="T21" fmla="*/ 1033 h 1272"/>
                  <a:gd name="T22" fmla="*/ 612 w 1082"/>
                  <a:gd name="T23" fmla="*/ 935 h 1272"/>
                  <a:gd name="T24" fmla="*/ 941 w 1082"/>
                  <a:gd name="T25" fmla="*/ 541 h 1272"/>
                  <a:gd name="T26" fmla="*/ 541 w 1082"/>
                  <a:gd name="T27" fmla="*/ 142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82" h="1272">
                    <a:moveTo>
                      <a:pt x="541" y="0"/>
                    </a:moveTo>
                    <a:cubicBezTo>
                      <a:pt x="840" y="0"/>
                      <a:pt x="1082" y="242"/>
                      <a:pt x="1082" y="541"/>
                    </a:cubicBezTo>
                    <a:cubicBezTo>
                      <a:pt x="1082" y="780"/>
                      <a:pt x="925" y="991"/>
                      <a:pt x="696" y="1059"/>
                    </a:cubicBezTo>
                    <a:cubicBezTo>
                      <a:pt x="541" y="1272"/>
                      <a:pt x="541" y="1272"/>
                      <a:pt x="541" y="1272"/>
                    </a:cubicBezTo>
                    <a:cubicBezTo>
                      <a:pt x="386" y="1059"/>
                      <a:pt x="386" y="1059"/>
                      <a:pt x="386" y="1059"/>
                    </a:cubicBezTo>
                    <a:cubicBezTo>
                      <a:pt x="158" y="991"/>
                      <a:pt x="0" y="780"/>
                      <a:pt x="0" y="541"/>
                    </a:cubicBezTo>
                    <a:cubicBezTo>
                      <a:pt x="0" y="242"/>
                      <a:pt x="242" y="0"/>
                      <a:pt x="541" y="0"/>
                    </a:cubicBezTo>
                    <a:close/>
                    <a:moveTo>
                      <a:pt x="541" y="142"/>
                    </a:moveTo>
                    <a:cubicBezTo>
                      <a:pt x="321" y="142"/>
                      <a:pt x="142" y="321"/>
                      <a:pt x="142" y="541"/>
                    </a:cubicBezTo>
                    <a:cubicBezTo>
                      <a:pt x="142" y="746"/>
                      <a:pt x="278" y="888"/>
                      <a:pt x="470" y="935"/>
                    </a:cubicBezTo>
                    <a:cubicBezTo>
                      <a:pt x="541" y="1033"/>
                      <a:pt x="541" y="1033"/>
                      <a:pt x="541" y="1033"/>
                    </a:cubicBezTo>
                    <a:cubicBezTo>
                      <a:pt x="612" y="935"/>
                      <a:pt x="612" y="935"/>
                      <a:pt x="612" y="935"/>
                    </a:cubicBezTo>
                    <a:cubicBezTo>
                      <a:pt x="805" y="888"/>
                      <a:pt x="941" y="746"/>
                      <a:pt x="941" y="541"/>
                    </a:cubicBezTo>
                    <a:cubicBezTo>
                      <a:pt x="941" y="321"/>
                      <a:pt x="762" y="142"/>
                      <a:pt x="541" y="142"/>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norm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GB" sz="3599" b="0" i="0" u="none" strike="noStrike" kern="1200" cap="none" spc="0" normalizeH="0" baseline="0" noProof="0">
                  <a:ln>
                    <a:noFill/>
                  </a:ln>
                  <a:solidFill>
                    <a:srgbClr val="002457"/>
                  </a:solidFill>
                  <a:effectLst/>
                  <a:uLnTx/>
                  <a:uFillTx/>
                  <a:latin typeface="Arial" panose="020B0604020202020204"/>
                  <a:ea typeface="+mn-ea"/>
                  <a:cs typeface="+mn-cs"/>
                </a:endParaRPr>
              </a:p>
            </p:txBody>
          </p:sp>
          <p:sp>
            <p:nvSpPr>
              <p:cNvPr id="52" name="TextBox 51">
                <a:extLst>
                  <a:ext uri="{FF2B5EF4-FFF2-40B4-BE49-F238E27FC236}">
                    <a16:creationId xmlns:a16="http://schemas.microsoft.com/office/drawing/2014/main" id="{8B29DEF7-28F1-4BE7-8EE7-4B9BF6F1D4B2}"/>
                  </a:ext>
                </a:extLst>
              </p:cNvPr>
              <p:cNvSpPr txBox="1"/>
              <p:nvPr/>
            </p:nvSpPr>
            <p:spPr>
              <a:xfrm>
                <a:off x="5952067" y="1514510"/>
                <a:ext cx="1042350" cy="392345"/>
              </a:xfrm>
              <a:prstGeom prst="rect">
                <a:avLst/>
              </a:prstGeom>
              <a:noFill/>
            </p:spPr>
            <p:txBody>
              <a:bodyPr wrap="square" lIns="0" tIns="0" rIns="0" bIns="0" rtlCol="0" anchor="ctr">
                <a:no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2457">
                        <a:lumMod val="75000"/>
                        <a:lumOff val="25000"/>
                      </a:srgbClr>
                    </a:solidFill>
                    <a:effectLst/>
                    <a:uLnTx/>
                    <a:uFillTx/>
                    <a:latin typeface="Arial" panose="020B0604020202020204"/>
                    <a:ea typeface="+mn-ea"/>
                    <a:cs typeface="+mn-cs"/>
                  </a:rPr>
                  <a:t>Prior to April, 2017</a:t>
                </a:r>
                <a:endParaRPr kumimoji="0" lang="en-GB" sz="1400" b="1" i="0" u="none" strike="noStrike" kern="1200" cap="none" spc="0" normalizeH="0" baseline="0" noProof="0" dirty="0">
                  <a:ln>
                    <a:noFill/>
                  </a:ln>
                  <a:solidFill>
                    <a:srgbClr val="002457">
                      <a:lumMod val="75000"/>
                      <a:lumOff val="25000"/>
                    </a:srgbClr>
                  </a:solidFill>
                  <a:effectLst/>
                  <a:uLnTx/>
                  <a:uFillTx/>
                  <a:latin typeface="Arial" panose="020B0604020202020204"/>
                  <a:ea typeface="+mn-ea"/>
                  <a:cs typeface="+mn-cs"/>
                </a:endParaRPr>
              </a:p>
            </p:txBody>
          </p:sp>
        </p:grpSp>
        <p:sp>
          <p:nvSpPr>
            <p:cNvPr id="63" name="TextBox 62">
              <a:extLst>
                <a:ext uri="{FF2B5EF4-FFF2-40B4-BE49-F238E27FC236}">
                  <a16:creationId xmlns:a16="http://schemas.microsoft.com/office/drawing/2014/main" id="{C8850167-EEB6-4A9A-B2B6-B21BFCA54522}"/>
                </a:ext>
              </a:extLst>
            </p:cNvPr>
            <p:cNvSpPr txBox="1"/>
            <p:nvPr/>
          </p:nvSpPr>
          <p:spPr>
            <a:xfrm>
              <a:off x="15186443" y="3464241"/>
              <a:ext cx="4466406" cy="2048540"/>
            </a:xfrm>
            <a:prstGeom prst="rect">
              <a:avLst/>
            </a:prstGeom>
            <a:noFill/>
          </p:spPr>
          <p:txBody>
            <a:bodyPr wrap="square" lIns="0" tIns="0" rIns="0" bIns="0" rtlCol="0" anchor="t">
              <a:noAutofit/>
            </a:bodyPr>
            <a:lstStyle/>
            <a:p>
              <a:pPr marL="0" marR="0" lvl="0" indent="0" algn="l" defTabSz="914081" rtl="0" eaLnBrk="1" fontAlgn="auto" latinLnBrk="0" hangingPunct="1">
                <a:lnSpc>
                  <a:spcPct val="12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96F76"/>
                  </a:solidFill>
                  <a:effectLst/>
                  <a:uLnTx/>
                  <a:uFillTx/>
                  <a:latin typeface="Arial" panose="020B0604020202020204"/>
                  <a:ea typeface="+mn-ea"/>
                  <a:cs typeface="+mn-cs"/>
                </a:rPr>
                <a:t>Gemcitabine-Carboplatin</a:t>
              </a:r>
            </a:p>
            <a:p>
              <a:pPr marL="0" marR="0" lvl="0" indent="0" algn="l" defTabSz="914081" rtl="0" eaLnBrk="1" fontAlgn="auto" latinLnBrk="0" hangingPunct="1">
                <a:lnSpc>
                  <a:spcPct val="12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96F76"/>
                  </a:solidFill>
                  <a:effectLst/>
                  <a:uLnTx/>
                  <a:uFillTx/>
                  <a:latin typeface="Arial" panose="020B0604020202020204"/>
                  <a:ea typeface="+mn-ea"/>
                  <a:cs typeface="+mn-cs"/>
                </a:rPr>
                <a:t>ORR 36%</a:t>
              </a:r>
            </a:p>
            <a:p>
              <a:pPr marL="0" marR="0" lvl="0" indent="0" algn="l" defTabSz="914081" rtl="0" eaLnBrk="1" fontAlgn="auto" latinLnBrk="0" hangingPunct="1">
                <a:lnSpc>
                  <a:spcPct val="12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96F76"/>
                  </a:solidFill>
                  <a:effectLst/>
                  <a:uLnTx/>
                  <a:uFillTx/>
                  <a:latin typeface="Arial" panose="020B0604020202020204"/>
                  <a:ea typeface="+mn-ea"/>
                  <a:cs typeface="+mn-cs"/>
                </a:rPr>
                <a:t>Median OS ~ 9 months</a:t>
              </a:r>
              <a:endParaRPr kumimoji="0" lang="id-ID" sz="1400" b="0" i="0" u="none" strike="noStrike" kern="1200" cap="none" spc="0" normalizeH="0" baseline="0" noProof="0" dirty="0">
                <a:ln>
                  <a:noFill/>
                </a:ln>
                <a:solidFill>
                  <a:srgbClr val="096F76"/>
                </a:solidFill>
                <a:effectLst/>
                <a:uLnTx/>
                <a:uFillTx/>
                <a:latin typeface="Arial" panose="020B0604020202020204"/>
                <a:ea typeface="+mn-ea"/>
                <a:cs typeface="+mn-cs"/>
              </a:endParaRPr>
            </a:p>
          </p:txBody>
        </p:sp>
      </p:grpSp>
      <p:sp>
        <p:nvSpPr>
          <p:cNvPr id="68" name="TextBox 67">
            <a:extLst>
              <a:ext uri="{FF2B5EF4-FFF2-40B4-BE49-F238E27FC236}">
                <a16:creationId xmlns:a16="http://schemas.microsoft.com/office/drawing/2014/main" id="{606C5A43-B3CC-41A0-93A3-6E41A8D8DADB}"/>
              </a:ext>
            </a:extLst>
          </p:cNvPr>
          <p:cNvSpPr txBox="1"/>
          <p:nvPr/>
        </p:nvSpPr>
        <p:spPr>
          <a:xfrm>
            <a:off x="8959076" y="3560552"/>
            <a:ext cx="2171424" cy="2198201"/>
          </a:xfrm>
          <a:prstGeom prst="rect">
            <a:avLst/>
          </a:prstGeom>
          <a:noFill/>
        </p:spPr>
        <p:txBody>
          <a:bodyPr wrap="square" lIns="0" tIns="0" rIns="0" bIns="0" rtlCol="0" anchor="t">
            <a:normAutofit/>
          </a:bodyPr>
          <a:lstStyle/>
          <a:p>
            <a:pPr marL="0" marR="0" lvl="0" indent="0" algn="l" defTabSz="914081" rtl="0" eaLnBrk="1" fontAlgn="auto" latinLnBrk="0" hangingPunct="1">
              <a:lnSpc>
                <a:spcPct val="120000"/>
              </a:lnSpc>
              <a:spcBef>
                <a:spcPts val="0"/>
              </a:spcBef>
              <a:spcAft>
                <a:spcPts val="0"/>
              </a:spcAft>
              <a:buClrTx/>
              <a:buSzTx/>
              <a:buFontTx/>
              <a:buNone/>
              <a:tabLst/>
              <a:defRPr/>
            </a:pPr>
            <a:r>
              <a:rPr kumimoji="0" lang="da-DK" sz="1400" b="1" i="0" u="none" strike="noStrike" kern="1200" cap="none" spc="0" normalizeH="0" baseline="0" noProof="0" dirty="0">
                <a:ln>
                  <a:noFill/>
                </a:ln>
                <a:solidFill>
                  <a:srgbClr val="002457">
                    <a:lumMod val="50000"/>
                    <a:lumOff val="50000"/>
                  </a:srgbClr>
                </a:solidFill>
                <a:effectLst/>
                <a:uLnTx/>
                <a:uFillTx/>
                <a:latin typeface="Arial" panose="020B0604020202020204"/>
                <a:ea typeface="+mn-ea"/>
                <a:cs typeface="+mn-cs"/>
              </a:rPr>
              <a:t>Gemcitabine-Carboplatin</a:t>
            </a:r>
            <a:r>
              <a:rPr kumimoji="0" lang="da-DK" sz="1400" b="1" i="0" u="none" strike="noStrike" kern="1200" cap="none" spc="0" normalizeH="0" baseline="0" noProof="0" dirty="0">
                <a:ln>
                  <a:noFill/>
                </a:ln>
                <a:solidFill>
                  <a:srgbClr val="FF0000"/>
                </a:solidFill>
                <a:effectLst/>
                <a:uLnTx/>
                <a:uFillTx/>
                <a:latin typeface="Arial" panose="020B0604020202020204"/>
                <a:ea typeface="+mn-ea"/>
                <a:cs typeface="+mn-cs"/>
              </a:rPr>
              <a:t>  </a:t>
            </a:r>
            <a:r>
              <a:rPr kumimoji="0" lang="da-DK" sz="1400" b="1" i="0" u="none" strike="noStrike" kern="1200" cap="none" spc="0" normalizeH="0" baseline="0" noProof="0" dirty="0">
                <a:ln>
                  <a:noFill/>
                </a:ln>
                <a:solidFill>
                  <a:srgbClr val="002457">
                    <a:lumMod val="50000"/>
                    <a:lumOff val="50000"/>
                  </a:srgbClr>
                </a:solidFill>
                <a:effectLst/>
                <a:uLnTx/>
                <a:uFillTx/>
                <a:latin typeface="Arial" panose="020B0604020202020204"/>
                <a:ea typeface="+mn-ea"/>
                <a:cs typeface="+mn-cs"/>
              </a:rPr>
              <a:t>followed by avelumab maintenance (preferred)</a:t>
            </a:r>
          </a:p>
          <a:p>
            <a:pPr marL="0" marR="0" lvl="0" indent="0" algn="l" defTabSz="914081" rtl="0" eaLnBrk="1" fontAlgn="auto" latinLnBrk="0" hangingPunct="1">
              <a:lnSpc>
                <a:spcPct val="120000"/>
              </a:lnSpc>
              <a:spcBef>
                <a:spcPts val="0"/>
              </a:spcBef>
              <a:spcAft>
                <a:spcPts val="0"/>
              </a:spcAft>
              <a:buClrTx/>
              <a:buSzTx/>
              <a:buFontTx/>
              <a:buNone/>
              <a:tabLst/>
              <a:defRPr/>
            </a:pPr>
            <a:r>
              <a:rPr kumimoji="0" lang="da-DK" sz="1400" b="1" i="0" u="none" strike="noStrike" kern="1200" cap="none" spc="0" normalizeH="0" baseline="0" noProof="0" dirty="0">
                <a:ln>
                  <a:noFill/>
                </a:ln>
                <a:solidFill>
                  <a:srgbClr val="002457">
                    <a:lumMod val="50000"/>
                    <a:lumOff val="50000"/>
                  </a:srgbClr>
                </a:solidFill>
                <a:effectLst/>
                <a:uLnTx/>
                <a:uFillTx/>
                <a:latin typeface="Arial" panose="020B0604020202020204"/>
                <a:ea typeface="+mn-ea"/>
                <a:cs typeface="+mn-cs"/>
              </a:rPr>
              <a:t>JAVELIN Bladder 100</a:t>
            </a:r>
          </a:p>
          <a:p>
            <a:pPr marL="0" marR="0" lvl="0" indent="0" algn="l" defTabSz="914081" rtl="0" eaLnBrk="1" fontAlgn="auto" latinLnBrk="0" hangingPunct="1">
              <a:lnSpc>
                <a:spcPct val="120000"/>
              </a:lnSpc>
              <a:spcBef>
                <a:spcPts val="0"/>
              </a:spcBef>
              <a:spcAft>
                <a:spcPts val="0"/>
              </a:spcAft>
              <a:buClrTx/>
              <a:buSzTx/>
              <a:buFontTx/>
              <a:buNone/>
              <a:tabLst/>
              <a:defRPr/>
            </a:pPr>
            <a:endParaRPr kumimoji="0" lang="da-DK" sz="1400" b="1" i="0" u="none" strike="noStrike" kern="1200" cap="none" spc="0" normalizeH="0" baseline="0" noProof="0" dirty="0">
              <a:ln>
                <a:noFill/>
              </a:ln>
              <a:solidFill>
                <a:srgbClr val="002457">
                  <a:lumMod val="50000"/>
                  <a:lumOff val="50000"/>
                </a:srgbClr>
              </a:solidFill>
              <a:effectLst/>
              <a:uLnTx/>
              <a:uFillTx/>
              <a:latin typeface="Arial" panose="020B0604020202020204"/>
              <a:ea typeface="+mn-ea"/>
              <a:cs typeface="+mn-cs"/>
            </a:endParaRPr>
          </a:p>
          <a:p>
            <a:pPr marL="0" marR="0" lvl="0" indent="0" algn="l" defTabSz="914081" rtl="0" eaLnBrk="1" fontAlgn="auto" latinLnBrk="0" hangingPunct="1">
              <a:lnSpc>
                <a:spcPct val="120000"/>
              </a:lnSpc>
              <a:spcBef>
                <a:spcPts val="0"/>
              </a:spcBef>
              <a:spcAft>
                <a:spcPts val="0"/>
              </a:spcAft>
              <a:buClrTx/>
              <a:buSzTx/>
              <a:buFontTx/>
              <a:buNone/>
              <a:tabLst/>
              <a:defRPr/>
            </a:pPr>
            <a:r>
              <a:rPr kumimoji="0" lang="da-DK" sz="1400" b="1" i="0" u="none" strike="noStrike" kern="1200" cap="none" spc="0" normalizeH="0" baseline="0" noProof="0" dirty="0">
                <a:ln>
                  <a:noFill/>
                </a:ln>
                <a:solidFill>
                  <a:srgbClr val="0076A9"/>
                </a:solidFill>
                <a:effectLst/>
                <a:uLnTx/>
                <a:uFillTx/>
                <a:latin typeface="Arial" panose="020B0604020202020204"/>
                <a:ea typeface="+mn-ea"/>
                <a:cs typeface="+mn-cs"/>
              </a:rPr>
              <a:t>Pembrolizumab label restricted to ”platinum-ineligible” mUC ONLY</a:t>
            </a:r>
          </a:p>
          <a:p>
            <a:pPr marL="0" marR="0" lvl="0" indent="0" algn="l" defTabSz="914081" rtl="0" eaLnBrk="1" fontAlgn="auto" latinLnBrk="0" hangingPunct="1">
              <a:lnSpc>
                <a:spcPct val="120000"/>
              </a:lnSpc>
              <a:spcBef>
                <a:spcPts val="0"/>
              </a:spcBef>
              <a:spcAft>
                <a:spcPts val="0"/>
              </a:spcAft>
              <a:buClrTx/>
              <a:buSzTx/>
              <a:buFontTx/>
              <a:buNone/>
              <a:tabLst/>
              <a:defRPr/>
            </a:pPr>
            <a:endParaRPr kumimoji="0" lang="da-DK" sz="1200" b="1" i="0" u="none" strike="noStrike" kern="1200" cap="none" spc="0" normalizeH="0" baseline="0" noProof="0" dirty="0">
              <a:ln>
                <a:noFill/>
              </a:ln>
              <a:solidFill>
                <a:srgbClr val="002457">
                  <a:lumMod val="50000"/>
                  <a:lumOff val="50000"/>
                </a:srgbClr>
              </a:solidFill>
              <a:effectLst/>
              <a:uLnTx/>
              <a:uFillTx/>
              <a:latin typeface="Arial" panose="020B0604020202020204"/>
              <a:ea typeface="+mn-ea"/>
              <a:cs typeface="+mn-cs"/>
            </a:endParaRPr>
          </a:p>
        </p:txBody>
      </p:sp>
      <p:grpSp>
        <p:nvGrpSpPr>
          <p:cNvPr id="9" name="Group 8"/>
          <p:cNvGrpSpPr/>
          <p:nvPr/>
        </p:nvGrpSpPr>
        <p:grpSpPr>
          <a:xfrm>
            <a:off x="828309" y="1270959"/>
            <a:ext cx="5215304" cy="3423869"/>
            <a:chOff x="1656833" y="2541355"/>
            <a:chExt cx="10431967" cy="6848630"/>
          </a:xfrm>
        </p:grpSpPr>
        <p:cxnSp>
          <p:nvCxnSpPr>
            <p:cNvPr id="79" name="Connector: Elbow 78">
              <a:extLst>
                <a:ext uri="{FF2B5EF4-FFF2-40B4-BE49-F238E27FC236}">
                  <a16:creationId xmlns:a16="http://schemas.microsoft.com/office/drawing/2014/main" id="{A16E1358-FDB0-4E45-86AE-CE0CA6566DD6}"/>
                </a:ext>
              </a:extLst>
            </p:cNvPr>
            <p:cNvCxnSpPr>
              <a:cxnSpLocks/>
            </p:cNvCxnSpPr>
            <p:nvPr/>
          </p:nvCxnSpPr>
          <p:spPr>
            <a:xfrm rot="10800000" flipV="1">
              <a:off x="1677992" y="3067049"/>
              <a:ext cx="8343898" cy="2064278"/>
            </a:xfrm>
            <a:prstGeom prst="bentConnector3">
              <a:avLst>
                <a:gd name="adj1" fmla="val 36986"/>
              </a:avLst>
            </a:prstGeom>
            <a:ln>
              <a:solidFill>
                <a:schemeClr val="bg1">
                  <a:lumMod val="50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83" name="Connector: Elbow 82">
              <a:extLst>
                <a:ext uri="{FF2B5EF4-FFF2-40B4-BE49-F238E27FC236}">
                  <a16:creationId xmlns:a16="http://schemas.microsoft.com/office/drawing/2014/main" id="{676F7236-052C-4714-838F-C1BB5BC36F7D}"/>
                </a:ext>
              </a:extLst>
            </p:cNvPr>
            <p:cNvCxnSpPr>
              <a:cxnSpLocks/>
            </p:cNvCxnSpPr>
            <p:nvPr/>
          </p:nvCxnSpPr>
          <p:spPr>
            <a:xfrm rot="10800000" flipV="1">
              <a:off x="1732285" y="5473561"/>
              <a:ext cx="5505444" cy="3916424"/>
            </a:xfrm>
            <a:prstGeom prst="bentConnector3">
              <a:avLst>
                <a:gd name="adj1" fmla="val 35467"/>
              </a:avLst>
            </a:prstGeom>
            <a:ln>
              <a:solidFill>
                <a:schemeClr val="bg1">
                  <a:lumMod val="50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2ECECD4B-D8E3-4E3B-BA6E-48F4616053AD}"/>
                </a:ext>
              </a:extLst>
            </p:cNvPr>
            <p:cNvSpPr txBox="1"/>
            <p:nvPr/>
          </p:nvSpPr>
          <p:spPr>
            <a:xfrm>
              <a:off x="1834311" y="2541355"/>
              <a:ext cx="5050861" cy="2435962"/>
            </a:xfrm>
            <a:prstGeom prst="rect">
              <a:avLst/>
            </a:prstGeom>
            <a:noFill/>
          </p:spPr>
          <p:txBody>
            <a:bodyPr wrap="square" lIns="0" tIns="0" rIns="0" bIns="0" rtlCol="0" anchor="t">
              <a:noAutofit/>
            </a:bodyPr>
            <a:lstStyle/>
            <a:p>
              <a:pPr marL="0" marR="0" lvl="0" indent="0" algn="r" defTabSz="914081" rtl="0" eaLnBrk="1" fontAlgn="auto" latinLnBrk="0" hangingPunct="1">
                <a:lnSpc>
                  <a:spcPct val="12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070C0"/>
                  </a:solidFill>
                  <a:effectLst/>
                  <a:uLnTx/>
                  <a:uFillTx/>
                  <a:latin typeface="Arial" panose="020B0604020202020204"/>
                  <a:ea typeface="+mn-ea"/>
                  <a:cs typeface="+mn-cs"/>
                </a:rPr>
                <a:t>Atezolizumab</a:t>
              </a:r>
              <a:r>
                <a:rPr kumimoji="0" lang="en-US" sz="1400" b="1" i="0" u="none" strike="noStrike" kern="1200" cap="none" spc="0" normalizeH="0" baseline="0" noProof="0" dirty="0">
                  <a:ln>
                    <a:noFill/>
                  </a:ln>
                  <a:solidFill>
                    <a:srgbClr val="0070C0"/>
                  </a:solidFill>
                  <a:effectLst/>
                  <a:uLnTx/>
                  <a:uFillTx/>
                  <a:latin typeface="Arial" panose="020B0604020202020204"/>
                  <a:ea typeface="+mn-ea"/>
                  <a:cs typeface="+mn-cs"/>
                </a:rPr>
                <a:t> accelerated FDA approval</a:t>
              </a:r>
            </a:p>
            <a:p>
              <a:pPr marL="0" marR="0" lvl="0" indent="0" algn="r" defTabSz="914081" rtl="0" eaLnBrk="1" fontAlgn="auto" latinLnBrk="0" hangingPunct="1">
                <a:lnSpc>
                  <a:spcPct val="12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076A9"/>
                  </a:solidFill>
                  <a:effectLst/>
                  <a:uLnTx/>
                  <a:uFillTx/>
                  <a:latin typeface="Arial" panose="020B0604020202020204"/>
                  <a:ea typeface="+mn-ea"/>
                  <a:cs typeface="+mn-cs"/>
                </a:rPr>
                <a:t>IMvigor</a:t>
              </a:r>
              <a:r>
                <a:rPr kumimoji="0" lang="en-US" sz="1400" b="1" i="0" u="none" strike="noStrike" kern="1200" cap="none" spc="0" normalizeH="0" baseline="0" noProof="0" dirty="0">
                  <a:ln>
                    <a:noFill/>
                  </a:ln>
                  <a:solidFill>
                    <a:srgbClr val="0076A9"/>
                  </a:solidFill>
                  <a:effectLst/>
                  <a:uLnTx/>
                  <a:uFillTx/>
                  <a:latin typeface="Arial" panose="020B0604020202020204"/>
                  <a:ea typeface="+mn-ea"/>
                  <a:cs typeface="+mn-cs"/>
                </a:rPr>
                <a:t> 210 (Cohort 1) ORR 23%, Median OS 15.9 </a:t>
              </a:r>
              <a:r>
                <a:rPr kumimoji="0" lang="en-US" sz="1400" b="1" i="0" u="none" strike="noStrike" kern="1200" cap="none" spc="0" normalizeH="0" baseline="0" noProof="0" dirty="0" err="1">
                  <a:ln>
                    <a:noFill/>
                  </a:ln>
                  <a:solidFill>
                    <a:srgbClr val="0076A9"/>
                  </a:solidFill>
                  <a:effectLst/>
                  <a:uLnTx/>
                  <a:uFillTx/>
                  <a:latin typeface="Arial" panose="020B0604020202020204"/>
                  <a:ea typeface="+mn-ea"/>
                  <a:cs typeface="+mn-cs"/>
                </a:rPr>
                <a:t>mo</a:t>
              </a:r>
              <a:endParaRPr kumimoji="0" lang="en-US" sz="1400" b="1" i="0" u="none" strike="noStrike" kern="1200" cap="none" spc="0" normalizeH="0" baseline="0" noProof="0" dirty="0">
                <a:ln>
                  <a:noFill/>
                </a:ln>
                <a:solidFill>
                  <a:srgbClr val="0076A9"/>
                </a:solidFill>
                <a:effectLst/>
                <a:uLnTx/>
                <a:uFillTx/>
                <a:latin typeface="Arial" panose="020B0604020202020204"/>
                <a:ea typeface="+mn-ea"/>
                <a:cs typeface="+mn-cs"/>
              </a:endParaRPr>
            </a:p>
            <a:p>
              <a:pPr marL="0" marR="0" lvl="0" indent="0" algn="r" defTabSz="914081" rtl="0" eaLnBrk="1" fontAlgn="auto" latinLnBrk="0" hangingPunct="1">
                <a:lnSpc>
                  <a:spcPct val="12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76A9"/>
                  </a:solidFill>
                  <a:effectLst/>
                  <a:uLnTx/>
                  <a:uFillTx/>
                  <a:latin typeface="Arial" panose="020B0604020202020204"/>
                  <a:ea typeface="+mn-ea"/>
                  <a:cs typeface="+mn-cs"/>
                </a:rPr>
                <a:t>Median </a:t>
              </a:r>
              <a:r>
                <a:rPr kumimoji="0" lang="en-US" sz="1400" b="1" i="0" u="none" strike="noStrike" kern="1200" cap="none" spc="0" normalizeH="0" baseline="0" noProof="0" dirty="0" err="1">
                  <a:ln>
                    <a:noFill/>
                  </a:ln>
                  <a:solidFill>
                    <a:srgbClr val="0076A9"/>
                  </a:solidFill>
                  <a:effectLst/>
                  <a:uLnTx/>
                  <a:uFillTx/>
                  <a:latin typeface="Arial" panose="020B0604020202020204"/>
                  <a:ea typeface="+mn-ea"/>
                  <a:cs typeface="+mn-cs"/>
                </a:rPr>
                <a:t>DoR</a:t>
              </a:r>
              <a:r>
                <a:rPr kumimoji="0" lang="en-US" sz="1400" b="1" i="0" u="none" strike="noStrike" kern="1200" cap="none" spc="0" normalizeH="0" baseline="0" noProof="0" dirty="0">
                  <a:ln>
                    <a:noFill/>
                  </a:ln>
                  <a:solidFill>
                    <a:srgbClr val="0076A9"/>
                  </a:solidFill>
                  <a:effectLst/>
                  <a:uLnTx/>
                  <a:uFillTx/>
                  <a:latin typeface="Arial" panose="020B0604020202020204"/>
                  <a:ea typeface="+mn-ea"/>
                  <a:cs typeface="+mn-cs"/>
                </a:rPr>
                <a:t> NR</a:t>
              </a:r>
              <a:endParaRPr kumimoji="0" lang="id-ID" sz="1400" b="0" i="0" u="none" strike="noStrike" kern="1200" cap="none" spc="0" normalizeH="0" baseline="0" noProof="0" dirty="0">
                <a:ln>
                  <a:noFill/>
                </a:ln>
                <a:solidFill>
                  <a:srgbClr val="0076A9"/>
                </a:solidFill>
                <a:effectLst/>
                <a:uLnTx/>
                <a:uFillTx/>
                <a:latin typeface="Arial" panose="020B0604020202020204"/>
                <a:ea typeface="+mn-ea"/>
                <a:cs typeface="+mn-cs"/>
              </a:endParaRPr>
            </a:p>
          </p:txBody>
        </p:sp>
        <p:sp>
          <p:nvSpPr>
            <p:cNvPr id="82" name="TextBox 81">
              <a:extLst>
                <a:ext uri="{FF2B5EF4-FFF2-40B4-BE49-F238E27FC236}">
                  <a16:creationId xmlns:a16="http://schemas.microsoft.com/office/drawing/2014/main" id="{15034553-BFFA-4AE5-8045-BD73E91A3DF4}"/>
                </a:ext>
              </a:extLst>
            </p:cNvPr>
            <p:cNvSpPr txBox="1"/>
            <p:nvPr/>
          </p:nvSpPr>
          <p:spPr>
            <a:xfrm>
              <a:off x="1656833" y="5862251"/>
              <a:ext cx="3601015" cy="3457374"/>
            </a:xfrm>
            <a:prstGeom prst="rect">
              <a:avLst/>
            </a:prstGeom>
            <a:noFill/>
          </p:spPr>
          <p:txBody>
            <a:bodyPr wrap="square" lIns="0" tIns="0" rIns="0" bIns="0" rtlCol="0" anchor="t">
              <a:normAutofit fontScale="62500" lnSpcReduction="20000"/>
            </a:bodyPr>
            <a:lstStyle/>
            <a:p>
              <a:pPr marL="0" marR="0" lvl="0" indent="0" algn="r" defTabSz="914081" rtl="0" eaLnBrk="1" fontAlgn="auto" latinLnBrk="0" hangingPunct="1">
                <a:lnSpc>
                  <a:spcPct val="12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FFC000"/>
                </a:solidFill>
                <a:effectLst/>
                <a:uLnTx/>
                <a:uFillTx/>
                <a:latin typeface="Arial" panose="020B0604020202020204"/>
                <a:ea typeface="+mn-ea"/>
                <a:cs typeface="+mn-cs"/>
              </a:endParaRPr>
            </a:p>
            <a:p>
              <a:pPr marL="0" marR="0" lvl="0" indent="0" algn="r" defTabSz="914081" rtl="0" eaLnBrk="1" fontAlgn="auto" latinLnBrk="0" hangingPunct="1">
                <a:lnSpc>
                  <a:spcPct val="120000"/>
                </a:lnSpc>
                <a:spcBef>
                  <a:spcPts val="0"/>
                </a:spcBef>
                <a:spcAft>
                  <a:spcPts val="0"/>
                </a:spcAft>
                <a:buClrTx/>
                <a:buSzTx/>
                <a:buFontTx/>
                <a:buNone/>
                <a:tabLst/>
                <a:defRPr/>
              </a:pPr>
              <a:endParaRPr kumimoji="0" lang="en-US" sz="2250" b="1" i="0" u="none" strike="noStrike" kern="1200" cap="none" spc="0" normalizeH="0" baseline="0" noProof="0" dirty="0">
                <a:ln>
                  <a:noFill/>
                </a:ln>
                <a:solidFill>
                  <a:srgbClr val="00B050"/>
                </a:solidFill>
                <a:effectLst/>
                <a:uLnTx/>
                <a:uFillTx/>
                <a:latin typeface="Arial" panose="020B0604020202020204"/>
                <a:ea typeface="+mn-ea"/>
                <a:cs typeface="+mn-cs"/>
              </a:endParaRPr>
            </a:p>
            <a:p>
              <a:pPr marL="0" marR="0" lvl="0" indent="0" algn="r" defTabSz="914081" rtl="0" eaLnBrk="1" fontAlgn="auto" latinLnBrk="0" hangingPunct="1">
                <a:lnSpc>
                  <a:spcPct val="120000"/>
                </a:lnSpc>
                <a:spcBef>
                  <a:spcPts val="0"/>
                </a:spcBef>
                <a:spcAft>
                  <a:spcPts val="0"/>
                </a:spcAft>
                <a:buClrTx/>
                <a:buSzTx/>
                <a:buFontTx/>
                <a:buNone/>
                <a:tabLst/>
                <a:defRPr/>
              </a:pPr>
              <a:r>
                <a:rPr kumimoji="0" lang="en-US" sz="2250" b="1" i="0" u="none" strike="noStrike" kern="1200" cap="none" spc="0" normalizeH="0" baseline="0" noProof="0" dirty="0" err="1">
                  <a:ln>
                    <a:noFill/>
                  </a:ln>
                  <a:solidFill>
                    <a:srgbClr val="00B050"/>
                  </a:solidFill>
                  <a:effectLst/>
                  <a:uLnTx/>
                  <a:uFillTx/>
                  <a:latin typeface="Arial" panose="020B0604020202020204"/>
                  <a:ea typeface="+mn-ea"/>
                  <a:cs typeface="+mn-cs"/>
                </a:rPr>
                <a:t>Pembrolizumab</a:t>
              </a:r>
              <a:r>
                <a:rPr kumimoji="0" lang="en-US" sz="2250" b="1" i="0" u="none" strike="noStrike" kern="1200" cap="none" spc="0" normalizeH="0" baseline="0" noProof="0" dirty="0">
                  <a:ln>
                    <a:noFill/>
                  </a:ln>
                  <a:solidFill>
                    <a:srgbClr val="00B050"/>
                  </a:solidFill>
                  <a:effectLst/>
                  <a:uLnTx/>
                  <a:uFillTx/>
                  <a:latin typeface="Arial" panose="020B0604020202020204"/>
                  <a:ea typeface="+mn-ea"/>
                  <a:cs typeface="+mn-cs"/>
                </a:rPr>
                <a:t> accelerated FDA approval</a:t>
              </a:r>
            </a:p>
            <a:p>
              <a:pPr marL="0" marR="0" lvl="0" indent="0" algn="r" defTabSz="914081" rtl="0" eaLnBrk="1" fontAlgn="auto" latinLnBrk="0" hangingPunct="1">
                <a:lnSpc>
                  <a:spcPct val="120000"/>
                </a:lnSpc>
                <a:spcBef>
                  <a:spcPts val="0"/>
                </a:spcBef>
                <a:spcAft>
                  <a:spcPts val="0"/>
                </a:spcAft>
                <a:buClrTx/>
                <a:buSzTx/>
                <a:buFontTx/>
                <a:buNone/>
                <a:tabLst/>
                <a:defRPr/>
              </a:pPr>
              <a:r>
                <a:rPr kumimoji="0" lang="en-US" sz="2250" b="1" i="0" u="none" strike="noStrike" kern="1200" cap="none" spc="0" normalizeH="0" baseline="0" noProof="0" dirty="0">
                  <a:ln>
                    <a:noFill/>
                  </a:ln>
                  <a:solidFill>
                    <a:srgbClr val="00B050"/>
                  </a:solidFill>
                  <a:effectLst/>
                  <a:uLnTx/>
                  <a:uFillTx/>
                  <a:latin typeface="Arial" panose="020B0604020202020204"/>
                  <a:ea typeface="+mn-ea"/>
                  <a:cs typeface="+mn-cs"/>
                </a:rPr>
                <a:t>KEYNOTE-052</a:t>
              </a:r>
            </a:p>
            <a:p>
              <a:pPr marL="0" marR="0" lvl="0" indent="0" algn="r" defTabSz="914081" rtl="0" eaLnBrk="1" fontAlgn="auto" latinLnBrk="0" hangingPunct="1">
                <a:lnSpc>
                  <a:spcPct val="120000"/>
                </a:lnSpc>
                <a:spcBef>
                  <a:spcPts val="0"/>
                </a:spcBef>
                <a:spcAft>
                  <a:spcPts val="0"/>
                </a:spcAft>
                <a:buClrTx/>
                <a:buSzTx/>
                <a:buFontTx/>
                <a:buNone/>
                <a:tabLst/>
                <a:defRPr/>
              </a:pPr>
              <a:r>
                <a:rPr kumimoji="0" lang="en-US" sz="2250" b="1" i="0" u="none" strike="noStrike" kern="1200" cap="none" spc="0" normalizeH="0" baseline="0" noProof="0" dirty="0">
                  <a:ln>
                    <a:noFill/>
                  </a:ln>
                  <a:solidFill>
                    <a:srgbClr val="00B050"/>
                  </a:solidFill>
                  <a:effectLst/>
                  <a:uLnTx/>
                  <a:uFillTx/>
                  <a:latin typeface="Arial" panose="020B0604020202020204"/>
                  <a:ea typeface="+mn-ea"/>
                  <a:cs typeface="+mn-cs"/>
                </a:rPr>
                <a:t>ORR 24%, Median </a:t>
              </a:r>
              <a:r>
                <a:rPr kumimoji="0" lang="en-US" sz="2250" b="1" i="0" u="none" strike="noStrike" kern="1200" cap="none" spc="0" normalizeH="0" baseline="0" noProof="0" dirty="0" err="1">
                  <a:ln>
                    <a:noFill/>
                  </a:ln>
                  <a:solidFill>
                    <a:srgbClr val="00B050"/>
                  </a:solidFill>
                  <a:effectLst/>
                  <a:uLnTx/>
                  <a:uFillTx/>
                  <a:latin typeface="Arial" panose="020B0604020202020204"/>
                  <a:ea typeface="+mn-ea"/>
                  <a:cs typeface="+mn-cs"/>
                </a:rPr>
                <a:t>DoR</a:t>
              </a:r>
              <a:r>
                <a:rPr kumimoji="0" lang="en-US" sz="2250" b="1" i="0" u="none" strike="noStrike" kern="1200" cap="none" spc="0" normalizeH="0" baseline="0" noProof="0" dirty="0">
                  <a:ln>
                    <a:noFill/>
                  </a:ln>
                  <a:solidFill>
                    <a:srgbClr val="00B050"/>
                  </a:solidFill>
                  <a:effectLst/>
                  <a:uLnTx/>
                  <a:uFillTx/>
                  <a:latin typeface="Arial" panose="020B0604020202020204"/>
                  <a:ea typeface="+mn-ea"/>
                  <a:cs typeface="+mn-cs"/>
                </a:rPr>
                <a:t>, NR</a:t>
              </a:r>
            </a:p>
            <a:p>
              <a:pPr marL="0" marR="0" lvl="0" indent="0" algn="l" defTabSz="914081" rtl="0" eaLnBrk="1" fontAlgn="auto" latinLnBrk="0" hangingPunct="1">
                <a:lnSpc>
                  <a:spcPct val="120000"/>
                </a:lnSpc>
                <a:spcBef>
                  <a:spcPts val="0"/>
                </a:spcBef>
                <a:spcAft>
                  <a:spcPts val="0"/>
                </a:spcAft>
                <a:buClrTx/>
                <a:buSzTx/>
                <a:buFontTx/>
                <a:buNone/>
                <a:tabLst/>
                <a:defRPr/>
              </a:pPr>
              <a:endParaRPr kumimoji="0" lang="id-ID" sz="1400" b="1" i="0" u="none" strike="noStrike" kern="1200" cap="none" spc="0" normalizeH="0" baseline="0" noProof="0" dirty="0">
                <a:ln>
                  <a:noFill/>
                </a:ln>
                <a:solidFill>
                  <a:srgbClr val="FFC000"/>
                </a:solidFill>
                <a:effectLst/>
                <a:uLnTx/>
                <a:uFillTx/>
                <a:latin typeface="Arial" panose="020B0604020202020204"/>
                <a:ea typeface="+mn-ea"/>
                <a:cs typeface="+mn-cs"/>
              </a:endParaRPr>
            </a:p>
          </p:txBody>
        </p:sp>
        <p:grpSp>
          <p:nvGrpSpPr>
            <p:cNvPr id="3" name="Group 2">
              <a:extLst>
                <a:ext uri="{FF2B5EF4-FFF2-40B4-BE49-F238E27FC236}">
                  <a16:creationId xmlns:a16="http://schemas.microsoft.com/office/drawing/2014/main" id="{C7FAC8B7-47B4-4B31-89E1-457E4B915B83}"/>
                </a:ext>
              </a:extLst>
            </p:cNvPr>
            <p:cNvGrpSpPr/>
            <p:nvPr/>
          </p:nvGrpSpPr>
          <p:grpSpPr>
            <a:xfrm>
              <a:off x="9135138" y="2791785"/>
              <a:ext cx="2953662" cy="3465034"/>
              <a:chOff x="4566775" y="1395892"/>
              <a:chExt cx="1476831" cy="1732517"/>
            </a:xfrm>
          </p:grpSpPr>
          <p:sp>
            <p:nvSpPr>
              <p:cNvPr id="21" name="Freeform 6">
                <a:extLst>
                  <a:ext uri="{FF2B5EF4-FFF2-40B4-BE49-F238E27FC236}">
                    <a16:creationId xmlns:a16="http://schemas.microsoft.com/office/drawing/2014/main" id="{23A61F1B-D09B-484C-B07A-29338BCDA29F}"/>
                  </a:ext>
                </a:extLst>
              </p:cNvPr>
              <p:cNvSpPr>
                <a:spLocks noEditPoints="1"/>
              </p:cNvSpPr>
              <p:nvPr/>
            </p:nvSpPr>
            <p:spPr bwMode="auto">
              <a:xfrm>
                <a:off x="4566775" y="1395892"/>
                <a:ext cx="1476831" cy="1732517"/>
              </a:xfrm>
              <a:custGeom>
                <a:avLst/>
                <a:gdLst>
                  <a:gd name="T0" fmla="*/ 682 w 1363"/>
                  <a:gd name="T1" fmla="*/ 0 h 1601"/>
                  <a:gd name="T2" fmla="*/ 1363 w 1363"/>
                  <a:gd name="T3" fmla="*/ 681 h 1601"/>
                  <a:gd name="T4" fmla="*/ 877 w 1363"/>
                  <a:gd name="T5" fmla="*/ 1334 h 1601"/>
                  <a:gd name="T6" fmla="*/ 682 w 1363"/>
                  <a:gd name="T7" fmla="*/ 1601 h 1601"/>
                  <a:gd name="T8" fmla="*/ 486 w 1363"/>
                  <a:gd name="T9" fmla="*/ 1334 h 1601"/>
                  <a:gd name="T10" fmla="*/ 0 w 1363"/>
                  <a:gd name="T11" fmla="*/ 681 h 1601"/>
                  <a:gd name="T12" fmla="*/ 682 w 1363"/>
                  <a:gd name="T13" fmla="*/ 0 h 1601"/>
                  <a:gd name="T14" fmla="*/ 682 w 1363"/>
                  <a:gd name="T15" fmla="*/ 177 h 1601"/>
                  <a:gd name="T16" fmla="*/ 177 w 1363"/>
                  <a:gd name="T17" fmla="*/ 681 h 1601"/>
                  <a:gd name="T18" fmla="*/ 591 w 1363"/>
                  <a:gd name="T19" fmla="*/ 1179 h 1601"/>
                  <a:gd name="T20" fmla="*/ 682 w 1363"/>
                  <a:gd name="T21" fmla="*/ 1302 h 1601"/>
                  <a:gd name="T22" fmla="*/ 772 w 1363"/>
                  <a:gd name="T23" fmla="*/ 1179 h 1601"/>
                  <a:gd name="T24" fmla="*/ 1186 w 1363"/>
                  <a:gd name="T25" fmla="*/ 681 h 1601"/>
                  <a:gd name="T26" fmla="*/ 682 w 1363"/>
                  <a:gd name="T27" fmla="*/ 177 h 1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63" h="1601">
                    <a:moveTo>
                      <a:pt x="682" y="0"/>
                    </a:moveTo>
                    <a:cubicBezTo>
                      <a:pt x="1058" y="0"/>
                      <a:pt x="1363" y="305"/>
                      <a:pt x="1363" y="681"/>
                    </a:cubicBezTo>
                    <a:cubicBezTo>
                      <a:pt x="1363" y="982"/>
                      <a:pt x="1164" y="1248"/>
                      <a:pt x="877" y="1334"/>
                    </a:cubicBezTo>
                    <a:cubicBezTo>
                      <a:pt x="682" y="1601"/>
                      <a:pt x="682" y="1601"/>
                      <a:pt x="682" y="1601"/>
                    </a:cubicBezTo>
                    <a:cubicBezTo>
                      <a:pt x="486" y="1334"/>
                      <a:pt x="486" y="1334"/>
                      <a:pt x="486" y="1334"/>
                    </a:cubicBezTo>
                    <a:cubicBezTo>
                      <a:pt x="199" y="1248"/>
                      <a:pt x="0" y="982"/>
                      <a:pt x="0" y="681"/>
                    </a:cubicBezTo>
                    <a:cubicBezTo>
                      <a:pt x="0" y="305"/>
                      <a:pt x="305" y="0"/>
                      <a:pt x="682" y="0"/>
                    </a:cubicBezTo>
                    <a:close/>
                    <a:moveTo>
                      <a:pt x="682" y="177"/>
                    </a:moveTo>
                    <a:cubicBezTo>
                      <a:pt x="403" y="177"/>
                      <a:pt x="177" y="403"/>
                      <a:pt x="177" y="681"/>
                    </a:cubicBezTo>
                    <a:cubicBezTo>
                      <a:pt x="177" y="940"/>
                      <a:pt x="349" y="1119"/>
                      <a:pt x="591" y="1179"/>
                    </a:cubicBezTo>
                    <a:cubicBezTo>
                      <a:pt x="682" y="1302"/>
                      <a:pt x="682" y="1302"/>
                      <a:pt x="682" y="1302"/>
                    </a:cubicBezTo>
                    <a:cubicBezTo>
                      <a:pt x="772" y="1179"/>
                      <a:pt x="772" y="1179"/>
                      <a:pt x="772" y="1179"/>
                    </a:cubicBezTo>
                    <a:cubicBezTo>
                      <a:pt x="1014" y="1119"/>
                      <a:pt x="1186" y="940"/>
                      <a:pt x="1186" y="681"/>
                    </a:cubicBezTo>
                    <a:cubicBezTo>
                      <a:pt x="1186" y="403"/>
                      <a:pt x="960" y="177"/>
                      <a:pt x="682" y="177"/>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norm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GB" sz="3599" b="0" i="0" u="none" strike="noStrike" kern="1200" cap="none" spc="0" normalizeH="0" baseline="0" noProof="0">
                  <a:ln>
                    <a:noFill/>
                  </a:ln>
                  <a:solidFill>
                    <a:srgbClr val="002457"/>
                  </a:solidFill>
                  <a:effectLst/>
                  <a:uLnTx/>
                  <a:uFillTx/>
                  <a:latin typeface="Arial" panose="020B0604020202020204"/>
                  <a:ea typeface="+mn-ea"/>
                  <a:cs typeface="+mn-cs"/>
                </a:endParaRPr>
              </a:p>
            </p:txBody>
          </p:sp>
          <p:sp>
            <p:nvSpPr>
              <p:cNvPr id="51" name="TextBox 50">
                <a:extLst>
                  <a:ext uri="{FF2B5EF4-FFF2-40B4-BE49-F238E27FC236}">
                    <a16:creationId xmlns:a16="http://schemas.microsoft.com/office/drawing/2014/main" id="{B794177E-B816-459B-8314-400FC55B5597}"/>
                  </a:ext>
                </a:extLst>
              </p:cNvPr>
              <p:cNvSpPr txBox="1"/>
              <p:nvPr/>
            </p:nvSpPr>
            <p:spPr>
              <a:xfrm>
                <a:off x="4784015" y="1950861"/>
                <a:ext cx="1042350" cy="369332"/>
              </a:xfrm>
              <a:prstGeom prst="rect">
                <a:avLst/>
              </a:prstGeom>
              <a:noFill/>
            </p:spPr>
            <p:txBody>
              <a:bodyPr wrap="square" lIns="0" tIns="0" rIns="0" bIns="0" rtlCol="0" anchor="ctr">
                <a:normAutofit fontScale="62500" lnSpcReduction="20000"/>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457">
                        <a:lumMod val="75000"/>
                        <a:lumOff val="25000"/>
                      </a:srgbClr>
                    </a:solidFill>
                    <a:effectLst/>
                    <a:uLnTx/>
                    <a:uFillTx/>
                    <a:latin typeface="Arial" panose="020B0604020202020204"/>
                    <a:ea typeface="+mn-ea"/>
                    <a:cs typeface="+mn-cs"/>
                  </a:rPr>
                  <a:t>April, 2017</a:t>
                </a:r>
                <a:endParaRPr kumimoji="0" lang="en-GB" sz="2400" b="1" i="0" u="none" strike="noStrike" kern="1200" cap="none" spc="0" normalizeH="0" baseline="0" noProof="0" dirty="0">
                  <a:ln>
                    <a:noFill/>
                  </a:ln>
                  <a:solidFill>
                    <a:srgbClr val="002457">
                      <a:lumMod val="75000"/>
                      <a:lumOff val="25000"/>
                    </a:srgbClr>
                  </a:solidFill>
                  <a:effectLst/>
                  <a:uLnTx/>
                  <a:uFillTx/>
                  <a:latin typeface="Arial" panose="020B0604020202020204"/>
                  <a:ea typeface="+mn-ea"/>
                  <a:cs typeface="+mn-cs"/>
                </a:endParaRPr>
              </a:p>
            </p:txBody>
          </p:sp>
        </p:grpSp>
        <p:grpSp>
          <p:nvGrpSpPr>
            <p:cNvPr id="5" name="Group 4">
              <a:extLst>
                <a:ext uri="{FF2B5EF4-FFF2-40B4-BE49-F238E27FC236}">
                  <a16:creationId xmlns:a16="http://schemas.microsoft.com/office/drawing/2014/main" id="{AC324F40-FE40-4B37-9A77-13CAF09D2DEF}"/>
                </a:ext>
              </a:extLst>
            </p:cNvPr>
            <p:cNvGrpSpPr/>
            <p:nvPr/>
          </p:nvGrpSpPr>
          <p:grpSpPr>
            <a:xfrm>
              <a:off x="6896837" y="4429293"/>
              <a:ext cx="3448268" cy="4051854"/>
              <a:chOff x="3447625" y="2214646"/>
              <a:chExt cx="1724134" cy="2025927"/>
            </a:xfrm>
          </p:grpSpPr>
          <p:sp>
            <p:nvSpPr>
              <p:cNvPr id="22" name="Freeform 7">
                <a:extLst>
                  <a:ext uri="{FF2B5EF4-FFF2-40B4-BE49-F238E27FC236}">
                    <a16:creationId xmlns:a16="http://schemas.microsoft.com/office/drawing/2014/main" id="{D4798D5C-D79E-45D1-87AC-A7575ADF17BE}"/>
                  </a:ext>
                </a:extLst>
              </p:cNvPr>
              <p:cNvSpPr>
                <a:spLocks noEditPoints="1"/>
              </p:cNvSpPr>
              <p:nvPr/>
            </p:nvSpPr>
            <p:spPr bwMode="auto">
              <a:xfrm>
                <a:off x="3447625" y="2214646"/>
                <a:ext cx="1724134" cy="2025927"/>
              </a:xfrm>
              <a:custGeom>
                <a:avLst/>
                <a:gdLst>
                  <a:gd name="T0" fmla="*/ 796 w 1592"/>
                  <a:gd name="T1" fmla="*/ 0 h 1872"/>
                  <a:gd name="T2" fmla="*/ 1592 w 1592"/>
                  <a:gd name="T3" fmla="*/ 796 h 1872"/>
                  <a:gd name="T4" fmla="*/ 1025 w 1592"/>
                  <a:gd name="T5" fmla="*/ 1558 h 1872"/>
                  <a:gd name="T6" fmla="*/ 796 w 1592"/>
                  <a:gd name="T7" fmla="*/ 1872 h 1872"/>
                  <a:gd name="T8" fmla="*/ 567 w 1592"/>
                  <a:gd name="T9" fmla="*/ 1558 h 1872"/>
                  <a:gd name="T10" fmla="*/ 0 w 1592"/>
                  <a:gd name="T11" fmla="*/ 796 h 1872"/>
                  <a:gd name="T12" fmla="*/ 796 w 1592"/>
                  <a:gd name="T13" fmla="*/ 0 h 1872"/>
                  <a:gd name="T14" fmla="*/ 796 w 1592"/>
                  <a:gd name="T15" fmla="*/ 213 h 1872"/>
                  <a:gd name="T16" fmla="*/ 212 w 1592"/>
                  <a:gd name="T17" fmla="*/ 796 h 1872"/>
                  <a:gd name="T18" fmla="*/ 693 w 1592"/>
                  <a:gd name="T19" fmla="*/ 1372 h 1872"/>
                  <a:gd name="T20" fmla="*/ 796 w 1592"/>
                  <a:gd name="T21" fmla="*/ 1513 h 1872"/>
                  <a:gd name="T22" fmla="*/ 899 w 1592"/>
                  <a:gd name="T23" fmla="*/ 1372 h 1872"/>
                  <a:gd name="T24" fmla="*/ 1379 w 1592"/>
                  <a:gd name="T25" fmla="*/ 796 h 1872"/>
                  <a:gd name="T26" fmla="*/ 796 w 1592"/>
                  <a:gd name="T27" fmla="*/ 213 h 1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92" h="1872">
                    <a:moveTo>
                      <a:pt x="796" y="0"/>
                    </a:moveTo>
                    <a:cubicBezTo>
                      <a:pt x="1235" y="0"/>
                      <a:pt x="1592" y="357"/>
                      <a:pt x="1592" y="796"/>
                    </a:cubicBezTo>
                    <a:cubicBezTo>
                      <a:pt x="1592" y="1147"/>
                      <a:pt x="1361" y="1457"/>
                      <a:pt x="1025" y="1558"/>
                    </a:cubicBezTo>
                    <a:cubicBezTo>
                      <a:pt x="796" y="1872"/>
                      <a:pt x="796" y="1872"/>
                      <a:pt x="796" y="1872"/>
                    </a:cubicBezTo>
                    <a:cubicBezTo>
                      <a:pt x="567" y="1558"/>
                      <a:pt x="567" y="1558"/>
                      <a:pt x="567" y="1558"/>
                    </a:cubicBezTo>
                    <a:cubicBezTo>
                      <a:pt x="231" y="1457"/>
                      <a:pt x="0" y="1147"/>
                      <a:pt x="0" y="796"/>
                    </a:cubicBezTo>
                    <a:cubicBezTo>
                      <a:pt x="0" y="357"/>
                      <a:pt x="357" y="0"/>
                      <a:pt x="796" y="0"/>
                    </a:cubicBezTo>
                    <a:close/>
                    <a:moveTo>
                      <a:pt x="796" y="213"/>
                    </a:moveTo>
                    <a:cubicBezTo>
                      <a:pt x="474" y="213"/>
                      <a:pt x="212" y="474"/>
                      <a:pt x="212" y="796"/>
                    </a:cubicBezTo>
                    <a:cubicBezTo>
                      <a:pt x="212" y="1096"/>
                      <a:pt x="412" y="1303"/>
                      <a:pt x="693" y="1372"/>
                    </a:cubicBezTo>
                    <a:cubicBezTo>
                      <a:pt x="796" y="1513"/>
                      <a:pt x="796" y="1513"/>
                      <a:pt x="796" y="1513"/>
                    </a:cubicBezTo>
                    <a:cubicBezTo>
                      <a:pt x="899" y="1372"/>
                      <a:pt x="899" y="1372"/>
                      <a:pt x="899" y="1372"/>
                    </a:cubicBezTo>
                    <a:cubicBezTo>
                      <a:pt x="1180" y="1303"/>
                      <a:pt x="1379" y="1096"/>
                      <a:pt x="1379" y="796"/>
                    </a:cubicBezTo>
                    <a:cubicBezTo>
                      <a:pt x="1379" y="474"/>
                      <a:pt x="1118" y="213"/>
                      <a:pt x="796" y="213"/>
                    </a:cubicBez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norm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GB" sz="3599" b="0" i="0" u="none" strike="noStrike" kern="1200" cap="none" spc="0" normalizeH="0" baseline="0" noProof="0">
                  <a:ln>
                    <a:noFill/>
                  </a:ln>
                  <a:solidFill>
                    <a:srgbClr val="002457"/>
                  </a:solidFill>
                  <a:effectLst/>
                  <a:uLnTx/>
                  <a:uFillTx/>
                  <a:latin typeface="Arial" panose="020B0604020202020204"/>
                  <a:ea typeface="+mn-ea"/>
                  <a:cs typeface="+mn-cs"/>
                </a:endParaRPr>
              </a:p>
            </p:txBody>
          </p:sp>
          <p:sp>
            <p:nvSpPr>
              <p:cNvPr id="50" name="TextBox 49">
                <a:extLst>
                  <a:ext uri="{FF2B5EF4-FFF2-40B4-BE49-F238E27FC236}">
                    <a16:creationId xmlns:a16="http://schemas.microsoft.com/office/drawing/2014/main" id="{D10BE226-C8CD-4CFB-BE7A-03A4AF212DAA}"/>
                  </a:ext>
                </a:extLst>
              </p:cNvPr>
              <p:cNvSpPr txBox="1"/>
              <p:nvPr/>
            </p:nvSpPr>
            <p:spPr>
              <a:xfrm>
                <a:off x="3788517" y="2852610"/>
                <a:ext cx="1042350" cy="430887"/>
              </a:xfrm>
              <a:prstGeom prst="rect">
                <a:avLst/>
              </a:prstGeom>
              <a:noFill/>
            </p:spPr>
            <p:txBody>
              <a:bodyPr wrap="square" lIns="0" tIns="0" rIns="0" bIns="0" rtlCol="0" anchor="ctr">
                <a:normAutofit fontScale="62500" lnSpcReduction="20000"/>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US" sz="2799" b="1" i="0" u="none" strike="noStrike" kern="1200" cap="none" spc="0" normalizeH="0" baseline="0" noProof="0" dirty="0">
                    <a:ln>
                      <a:noFill/>
                    </a:ln>
                    <a:solidFill>
                      <a:srgbClr val="002457">
                        <a:lumMod val="75000"/>
                        <a:lumOff val="25000"/>
                      </a:srgbClr>
                    </a:solidFill>
                    <a:effectLst/>
                    <a:uLnTx/>
                    <a:uFillTx/>
                    <a:latin typeface="Arial" panose="020B0604020202020204"/>
                    <a:ea typeface="+mn-ea"/>
                    <a:cs typeface="+mn-cs"/>
                  </a:rPr>
                  <a:t>May, 2017</a:t>
                </a:r>
                <a:endParaRPr kumimoji="0" lang="en-GB" sz="2799" b="1" i="0" u="none" strike="noStrike" kern="1200" cap="none" spc="0" normalizeH="0" baseline="0" noProof="0" dirty="0">
                  <a:ln>
                    <a:noFill/>
                  </a:ln>
                  <a:solidFill>
                    <a:srgbClr val="002457">
                      <a:lumMod val="75000"/>
                      <a:lumOff val="25000"/>
                    </a:srgbClr>
                  </a:solidFill>
                  <a:effectLst/>
                  <a:uLnTx/>
                  <a:uFillTx/>
                  <a:latin typeface="Arial" panose="020B0604020202020204"/>
                  <a:ea typeface="+mn-ea"/>
                  <a:cs typeface="+mn-cs"/>
                </a:endParaRPr>
              </a:p>
            </p:txBody>
          </p:sp>
        </p:grpSp>
      </p:grpSp>
      <p:grpSp>
        <p:nvGrpSpPr>
          <p:cNvPr id="10" name="Group 9"/>
          <p:cNvGrpSpPr/>
          <p:nvPr/>
        </p:nvGrpSpPr>
        <p:grpSpPr>
          <a:xfrm>
            <a:off x="819813" y="3451157"/>
            <a:ext cx="5575846" cy="2769746"/>
            <a:chOff x="1639838" y="6902319"/>
            <a:chExt cx="11153145" cy="5540214"/>
          </a:xfrm>
        </p:grpSpPr>
        <p:cxnSp>
          <p:nvCxnSpPr>
            <p:cNvPr id="88" name="Connector: Elbow 87">
              <a:extLst>
                <a:ext uri="{FF2B5EF4-FFF2-40B4-BE49-F238E27FC236}">
                  <a16:creationId xmlns:a16="http://schemas.microsoft.com/office/drawing/2014/main" id="{446839BC-9313-4EE6-BF39-0BB456181244}"/>
                </a:ext>
              </a:extLst>
            </p:cNvPr>
            <p:cNvCxnSpPr>
              <a:cxnSpLocks/>
            </p:cNvCxnSpPr>
            <p:nvPr/>
          </p:nvCxnSpPr>
          <p:spPr>
            <a:xfrm rot="10800000" flipV="1">
              <a:off x="1639838" y="9473635"/>
              <a:ext cx="7886694" cy="2538682"/>
            </a:xfrm>
            <a:prstGeom prst="bentConnector3">
              <a:avLst>
                <a:gd name="adj1" fmla="val 17633"/>
              </a:avLst>
            </a:prstGeom>
            <a:ln>
              <a:solidFill>
                <a:schemeClr val="bg1">
                  <a:lumMod val="50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ED6EBB01-58D9-436B-8CA4-33B95851C262}"/>
                </a:ext>
              </a:extLst>
            </p:cNvPr>
            <p:cNvSpPr txBox="1"/>
            <p:nvPr/>
          </p:nvSpPr>
          <p:spPr>
            <a:xfrm>
              <a:off x="1696904" y="9708315"/>
              <a:ext cx="6239030" cy="2734218"/>
            </a:xfrm>
            <a:prstGeom prst="rect">
              <a:avLst/>
            </a:prstGeom>
            <a:noFill/>
          </p:spPr>
          <p:txBody>
            <a:bodyPr wrap="square" lIns="0" tIns="0" rIns="0" bIns="0" rtlCol="0" anchor="t">
              <a:noAutofit/>
            </a:bodyPr>
            <a:lstStyle/>
            <a:p>
              <a:pPr marL="0" marR="0" lvl="0" indent="0" algn="r" defTabSz="914081" rtl="0" eaLnBrk="1" fontAlgn="auto" latinLnBrk="0" hangingPunct="1">
                <a:lnSpc>
                  <a:spcPct val="12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FF0000"/>
                </a:solidFill>
                <a:effectLst/>
                <a:uLnTx/>
                <a:uFillTx/>
                <a:latin typeface="Arial" panose="020B0604020202020204"/>
                <a:ea typeface="+mn-ea"/>
                <a:cs typeface="+mn-cs"/>
              </a:endParaRPr>
            </a:p>
            <a:p>
              <a:pPr marL="0" marR="0" lvl="0" indent="0" algn="r" defTabSz="914081" rtl="0" eaLnBrk="1" fontAlgn="auto" latinLnBrk="0" hangingPunct="1">
                <a:lnSpc>
                  <a:spcPct val="12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Arial" panose="020B0604020202020204"/>
                  <a:ea typeface="+mn-ea"/>
                  <a:cs typeface="+mn-cs"/>
                </a:rPr>
                <a:t>FDA restricted </a:t>
              </a:r>
              <a:r>
                <a:rPr kumimoji="0" lang="en-US" sz="1400" b="1" i="0" u="none" strike="noStrike" kern="1200" cap="none" spc="0" normalizeH="0" baseline="0" noProof="0" dirty="0" err="1">
                  <a:ln>
                    <a:noFill/>
                  </a:ln>
                  <a:solidFill>
                    <a:srgbClr val="FF0000"/>
                  </a:solidFill>
                  <a:effectLst/>
                  <a:uLnTx/>
                  <a:uFillTx/>
                  <a:latin typeface="Arial" panose="020B0604020202020204"/>
                  <a:ea typeface="+mn-ea"/>
                  <a:cs typeface="+mn-cs"/>
                </a:rPr>
                <a:t>atezo</a:t>
              </a:r>
              <a:r>
                <a:rPr kumimoji="0" lang="en-US" sz="1400" b="1" i="0" u="none" strike="noStrike" kern="1200" cap="none" spc="0" normalizeH="0" baseline="0" noProof="0" dirty="0">
                  <a:ln>
                    <a:noFill/>
                  </a:ln>
                  <a:solidFill>
                    <a:srgbClr val="FF0000"/>
                  </a:solidFill>
                  <a:effectLst/>
                  <a:uLnTx/>
                  <a:uFillTx/>
                  <a:latin typeface="Arial" panose="020B0604020202020204"/>
                  <a:ea typeface="+mn-ea"/>
                  <a:cs typeface="+mn-cs"/>
                </a:rPr>
                <a:t> and </a:t>
              </a:r>
              <a:r>
                <a:rPr kumimoji="0" lang="en-US" sz="1400" b="1" i="0" u="none" strike="noStrike" kern="1200" cap="none" spc="0" normalizeH="0" baseline="0" noProof="0" dirty="0" err="1">
                  <a:ln>
                    <a:noFill/>
                  </a:ln>
                  <a:solidFill>
                    <a:srgbClr val="FF0000"/>
                  </a:solidFill>
                  <a:effectLst/>
                  <a:uLnTx/>
                  <a:uFillTx/>
                  <a:latin typeface="Arial" panose="020B0604020202020204"/>
                  <a:ea typeface="+mn-ea"/>
                  <a:cs typeface="+mn-cs"/>
                </a:rPr>
                <a:t>pembro</a:t>
              </a:r>
              <a:endParaRPr kumimoji="0" lang="en-US" sz="1400" b="1" i="0" u="none" strike="noStrike" kern="1200" cap="none" spc="0" normalizeH="0" baseline="0" noProof="0" dirty="0">
                <a:ln>
                  <a:noFill/>
                </a:ln>
                <a:solidFill>
                  <a:srgbClr val="FF0000"/>
                </a:solidFill>
                <a:effectLst/>
                <a:uLnTx/>
                <a:uFillTx/>
                <a:latin typeface="Arial" panose="020B0604020202020204"/>
                <a:ea typeface="+mn-ea"/>
                <a:cs typeface="+mn-cs"/>
              </a:endParaRPr>
            </a:p>
            <a:p>
              <a:pPr marL="0" marR="0" lvl="0" indent="0" algn="r" defTabSz="914081"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Arial" panose="020B0604020202020204"/>
                  <a:ea typeface="+mn-ea"/>
                  <a:cs typeface="+mn-cs"/>
                </a:rPr>
                <a:t>to cisplatin-ineligible with high PD-L1 expressing tumors OR those who are “platinum-ineligible</a:t>
              </a:r>
              <a:r>
                <a:rPr kumimoji="0" lang="en-US" sz="1200" b="1" i="0" u="none" strike="noStrike" kern="1200" cap="none" spc="0" normalizeH="0" baseline="0" noProof="0" dirty="0">
                  <a:ln>
                    <a:noFill/>
                  </a:ln>
                  <a:solidFill>
                    <a:srgbClr val="FF0000"/>
                  </a:solidFill>
                  <a:effectLst/>
                  <a:uLnTx/>
                  <a:uFillTx/>
                  <a:latin typeface="Arial" panose="020B0604020202020204"/>
                  <a:ea typeface="+mn-ea"/>
                  <a:cs typeface="+mn-cs"/>
                </a:rPr>
                <a:t>”</a:t>
              </a:r>
              <a:r>
                <a:rPr kumimoji="0" lang="en-US" sz="1200" b="0" i="0" u="none" strike="noStrike" kern="1200" cap="none" spc="0" normalizeH="0" baseline="0" noProof="0" dirty="0">
                  <a:ln>
                    <a:noFill/>
                  </a:ln>
                  <a:solidFill>
                    <a:srgbClr val="FF0000"/>
                  </a:solidFill>
                  <a:effectLst/>
                  <a:uLnTx/>
                  <a:uFillTx/>
                  <a:latin typeface="Arial" panose="020B0604020202020204"/>
                  <a:ea typeface="+mn-ea"/>
                  <a:cs typeface="+mn-cs"/>
                </a:rPr>
                <a:t> </a:t>
              </a:r>
              <a:endParaRPr kumimoji="0" lang="id-ID" sz="1200" b="0" i="0" u="none" strike="noStrike" kern="1200" cap="none" spc="0" normalizeH="0" baseline="0" noProof="0" dirty="0">
                <a:ln>
                  <a:noFill/>
                </a:ln>
                <a:solidFill>
                  <a:srgbClr val="FF0000"/>
                </a:solidFill>
                <a:effectLst/>
                <a:uLnTx/>
                <a:uFillTx/>
                <a:latin typeface="Arial" panose="020B0604020202020204"/>
                <a:ea typeface="+mn-ea"/>
                <a:cs typeface="+mn-cs"/>
              </a:endParaRPr>
            </a:p>
          </p:txBody>
        </p:sp>
        <p:grpSp>
          <p:nvGrpSpPr>
            <p:cNvPr id="6" name="Group 5">
              <a:extLst>
                <a:ext uri="{FF2B5EF4-FFF2-40B4-BE49-F238E27FC236}">
                  <a16:creationId xmlns:a16="http://schemas.microsoft.com/office/drawing/2014/main" id="{D5B4E5EC-A4E2-4B08-9534-C84D986C8BB0}"/>
                </a:ext>
              </a:extLst>
            </p:cNvPr>
            <p:cNvGrpSpPr/>
            <p:nvPr/>
          </p:nvGrpSpPr>
          <p:grpSpPr>
            <a:xfrm>
              <a:off x="8537139" y="6902319"/>
              <a:ext cx="4255844" cy="4996354"/>
              <a:chOff x="4267776" y="3451159"/>
              <a:chExt cx="2127922" cy="2498177"/>
            </a:xfrm>
          </p:grpSpPr>
          <p:sp>
            <p:nvSpPr>
              <p:cNvPr id="23" name="Freeform 8">
                <a:extLst>
                  <a:ext uri="{FF2B5EF4-FFF2-40B4-BE49-F238E27FC236}">
                    <a16:creationId xmlns:a16="http://schemas.microsoft.com/office/drawing/2014/main" id="{9D128738-9032-40C0-84B4-9C486FFB22D5}"/>
                  </a:ext>
                </a:extLst>
              </p:cNvPr>
              <p:cNvSpPr>
                <a:spLocks noEditPoints="1"/>
              </p:cNvSpPr>
              <p:nvPr/>
            </p:nvSpPr>
            <p:spPr bwMode="auto">
              <a:xfrm>
                <a:off x="4267776" y="3451159"/>
                <a:ext cx="2127922" cy="2498177"/>
              </a:xfrm>
              <a:custGeom>
                <a:avLst/>
                <a:gdLst>
                  <a:gd name="T0" fmla="*/ 983 w 1966"/>
                  <a:gd name="T1" fmla="*/ 0 h 2309"/>
                  <a:gd name="T2" fmla="*/ 1966 w 1966"/>
                  <a:gd name="T3" fmla="*/ 983 h 2309"/>
                  <a:gd name="T4" fmla="*/ 1263 w 1966"/>
                  <a:gd name="T5" fmla="*/ 1925 h 2309"/>
                  <a:gd name="T6" fmla="*/ 983 w 1966"/>
                  <a:gd name="T7" fmla="*/ 2309 h 2309"/>
                  <a:gd name="T8" fmla="*/ 703 w 1966"/>
                  <a:gd name="T9" fmla="*/ 1925 h 2309"/>
                  <a:gd name="T10" fmla="*/ 0 w 1966"/>
                  <a:gd name="T11" fmla="*/ 983 h 2309"/>
                  <a:gd name="T12" fmla="*/ 983 w 1966"/>
                  <a:gd name="T13" fmla="*/ 0 h 2309"/>
                  <a:gd name="T14" fmla="*/ 983 w 1966"/>
                  <a:gd name="T15" fmla="*/ 248 h 2309"/>
                  <a:gd name="T16" fmla="*/ 248 w 1966"/>
                  <a:gd name="T17" fmla="*/ 983 h 2309"/>
                  <a:gd name="T18" fmla="*/ 850 w 1966"/>
                  <a:gd name="T19" fmla="*/ 1708 h 2309"/>
                  <a:gd name="T20" fmla="*/ 983 w 1966"/>
                  <a:gd name="T21" fmla="*/ 1891 h 2309"/>
                  <a:gd name="T22" fmla="*/ 1117 w 1966"/>
                  <a:gd name="T23" fmla="*/ 1708 h 2309"/>
                  <a:gd name="T24" fmla="*/ 1719 w 1966"/>
                  <a:gd name="T25" fmla="*/ 983 h 2309"/>
                  <a:gd name="T26" fmla="*/ 983 w 1966"/>
                  <a:gd name="T27" fmla="*/ 248 h 2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66" h="2309">
                    <a:moveTo>
                      <a:pt x="983" y="0"/>
                    </a:moveTo>
                    <a:cubicBezTo>
                      <a:pt x="1526" y="0"/>
                      <a:pt x="1966" y="440"/>
                      <a:pt x="1966" y="983"/>
                    </a:cubicBezTo>
                    <a:cubicBezTo>
                      <a:pt x="1966" y="1417"/>
                      <a:pt x="1679" y="1802"/>
                      <a:pt x="1263" y="1925"/>
                    </a:cubicBezTo>
                    <a:cubicBezTo>
                      <a:pt x="983" y="2309"/>
                      <a:pt x="983" y="2309"/>
                      <a:pt x="983" y="2309"/>
                    </a:cubicBezTo>
                    <a:cubicBezTo>
                      <a:pt x="703" y="1925"/>
                      <a:pt x="703" y="1925"/>
                      <a:pt x="703" y="1925"/>
                    </a:cubicBezTo>
                    <a:cubicBezTo>
                      <a:pt x="287" y="1802"/>
                      <a:pt x="0" y="1417"/>
                      <a:pt x="0" y="983"/>
                    </a:cubicBezTo>
                    <a:cubicBezTo>
                      <a:pt x="0" y="440"/>
                      <a:pt x="440" y="0"/>
                      <a:pt x="983" y="0"/>
                    </a:cubicBezTo>
                    <a:close/>
                    <a:moveTo>
                      <a:pt x="983" y="248"/>
                    </a:moveTo>
                    <a:cubicBezTo>
                      <a:pt x="577" y="248"/>
                      <a:pt x="248" y="577"/>
                      <a:pt x="248" y="983"/>
                    </a:cubicBezTo>
                    <a:cubicBezTo>
                      <a:pt x="248" y="1358"/>
                      <a:pt x="497" y="1621"/>
                      <a:pt x="850" y="1708"/>
                    </a:cubicBezTo>
                    <a:cubicBezTo>
                      <a:pt x="983" y="1891"/>
                      <a:pt x="983" y="1891"/>
                      <a:pt x="983" y="1891"/>
                    </a:cubicBezTo>
                    <a:cubicBezTo>
                      <a:pt x="1117" y="1708"/>
                      <a:pt x="1117" y="1708"/>
                      <a:pt x="1117" y="1708"/>
                    </a:cubicBezTo>
                    <a:cubicBezTo>
                      <a:pt x="1469" y="1621"/>
                      <a:pt x="1719" y="1358"/>
                      <a:pt x="1719" y="983"/>
                    </a:cubicBezTo>
                    <a:cubicBezTo>
                      <a:pt x="1719" y="577"/>
                      <a:pt x="1389" y="248"/>
                      <a:pt x="983" y="248"/>
                    </a:cubicBez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norm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GB" sz="3599" b="0" i="0" u="none" strike="noStrike" kern="1200" cap="none" spc="0" normalizeH="0" baseline="0" noProof="0">
                  <a:ln>
                    <a:noFill/>
                  </a:ln>
                  <a:solidFill>
                    <a:srgbClr val="002457"/>
                  </a:solidFill>
                  <a:effectLst/>
                  <a:uLnTx/>
                  <a:uFillTx/>
                  <a:latin typeface="Arial" panose="020B0604020202020204"/>
                  <a:ea typeface="+mn-ea"/>
                  <a:cs typeface="+mn-cs"/>
                </a:endParaRPr>
              </a:p>
            </p:txBody>
          </p:sp>
          <p:sp>
            <p:nvSpPr>
              <p:cNvPr id="49" name="TextBox 48">
                <a:extLst>
                  <a:ext uri="{FF2B5EF4-FFF2-40B4-BE49-F238E27FC236}">
                    <a16:creationId xmlns:a16="http://schemas.microsoft.com/office/drawing/2014/main" id="{00E2110A-FD0B-4D55-AB69-A40CB6020CBE}"/>
                  </a:ext>
                </a:extLst>
              </p:cNvPr>
              <p:cNvSpPr txBox="1"/>
              <p:nvPr/>
            </p:nvSpPr>
            <p:spPr>
              <a:xfrm>
                <a:off x="4686300" y="4248363"/>
                <a:ext cx="1374072" cy="431632"/>
              </a:xfrm>
              <a:prstGeom prst="rect">
                <a:avLst/>
              </a:prstGeom>
              <a:noFill/>
            </p:spPr>
            <p:txBody>
              <a:bodyPr wrap="square" lIns="0" tIns="0" rIns="0" bIns="0" rtlCol="0" anchor="ctr">
                <a:normAutofit fontScale="62500" lnSpcReduction="20000"/>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US" sz="3199" b="1" i="0" u="none" strike="noStrike" kern="1200" cap="none" spc="0" normalizeH="0" baseline="0" noProof="0" dirty="0">
                    <a:ln>
                      <a:noFill/>
                    </a:ln>
                    <a:solidFill>
                      <a:srgbClr val="002457">
                        <a:lumMod val="75000"/>
                        <a:lumOff val="25000"/>
                      </a:srgbClr>
                    </a:solidFill>
                    <a:effectLst/>
                    <a:uLnTx/>
                    <a:uFillTx/>
                    <a:latin typeface="Arial" panose="020B0604020202020204"/>
                    <a:ea typeface="+mn-ea"/>
                    <a:cs typeface="+mn-cs"/>
                  </a:rPr>
                  <a:t>June, 2018</a:t>
                </a:r>
                <a:endParaRPr kumimoji="0" lang="en-GB" sz="3199" b="1" i="0" u="none" strike="noStrike" kern="1200" cap="none" spc="0" normalizeH="0" baseline="0" noProof="0" dirty="0">
                  <a:ln>
                    <a:noFill/>
                  </a:ln>
                  <a:solidFill>
                    <a:srgbClr val="002457">
                      <a:lumMod val="75000"/>
                      <a:lumOff val="25000"/>
                    </a:srgbClr>
                  </a:solidFill>
                  <a:effectLst/>
                  <a:uLnTx/>
                  <a:uFillTx/>
                  <a:latin typeface="Arial" panose="020B0604020202020204"/>
                  <a:ea typeface="+mn-ea"/>
                  <a:cs typeface="+mn-cs"/>
                </a:endParaRPr>
              </a:p>
            </p:txBody>
          </p:sp>
        </p:grpSp>
      </p:grpSp>
      <p:sp>
        <p:nvSpPr>
          <p:cNvPr id="24" name="Freeform 9">
            <a:extLst>
              <a:ext uri="{FF2B5EF4-FFF2-40B4-BE49-F238E27FC236}">
                <a16:creationId xmlns:a16="http://schemas.microsoft.com/office/drawing/2014/main" id="{771B4A83-5850-4711-97F6-77F468AD4166}"/>
              </a:ext>
            </a:extLst>
          </p:cNvPr>
          <p:cNvSpPr>
            <a:spLocks noEditPoints="1"/>
          </p:cNvSpPr>
          <p:nvPr/>
        </p:nvSpPr>
        <p:spPr bwMode="auto">
          <a:xfrm>
            <a:off x="6098097" y="3160579"/>
            <a:ext cx="2645934" cy="3098566"/>
          </a:xfrm>
          <a:custGeom>
            <a:avLst/>
            <a:gdLst>
              <a:gd name="T0" fmla="*/ 1222 w 2443"/>
              <a:gd name="T1" fmla="*/ 0 h 2864"/>
              <a:gd name="T2" fmla="*/ 2443 w 2443"/>
              <a:gd name="T3" fmla="*/ 1221 h 2864"/>
              <a:gd name="T4" fmla="*/ 1565 w 2443"/>
              <a:gd name="T5" fmla="*/ 2393 h 2864"/>
              <a:gd name="T6" fmla="*/ 1222 w 2443"/>
              <a:gd name="T7" fmla="*/ 2864 h 2864"/>
              <a:gd name="T8" fmla="*/ 878 w 2443"/>
              <a:gd name="T9" fmla="*/ 2393 h 2864"/>
              <a:gd name="T10" fmla="*/ 0 w 2443"/>
              <a:gd name="T11" fmla="*/ 1221 h 2864"/>
              <a:gd name="T12" fmla="*/ 1222 w 2443"/>
              <a:gd name="T13" fmla="*/ 0 h 2864"/>
              <a:gd name="T14" fmla="*/ 1222 w 2443"/>
              <a:gd name="T15" fmla="*/ 282 h 2864"/>
              <a:gd name="T16" fmla="*/ 283 w 2443"/>
              <a:gd name="T17" fmla="*/ 1221 h 2864"/>
              <a:gd name="T18" fmla="*/ 1046 w 2443"/>
              <a:gd name="T19" fmla="*/ 2144 h 2864"/>
              <a:gd name="T20" fmla="*/ 1222 w 2443"/>
              <a:gd name="T21" fmla="*/ 2386 h 2864"/>
              <a:gd name="T22" fmla="*/ 1398 w 2443"/>
              <a:gd name="T23" fmla="*/ 2144 h 2864"/>
              <a:gd name="T24" fmla="*/ 2160 w 2443"/>
              <a:gd name="T25" fmla="*/ 1221 h 2864"/>
              <a:gd name="T26" fmla="*/ 1222 w 2443"/>
              <a:gd name="T27" fmla="*/ 282 h 2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43" h="2864">
                <a:moveTo>
                  <a:pt x="1222" y="0"/>
                </a:moveTo>
                <a:cubicBezTo>
                  <a:pt x="1896" y="0"/>
                  <a:pt x="2443" y="546"/>
                  <a:pt x="2443" y="1221"/>
                </a:cubicBezTo>
                <a:cubicBezTo>
                  <a:pt x="2443" y="1762"/>
                  <a:pt x="2084" y="2241"/>
                  <a:pt x="1565" y="2393"/>
                </a:cubicBezTo>
                <a:cubicBezTo>
                  <a:pt x="1222" y="2864"/>
                  <a:pt x="1222" y="2864"/>
                  <a:pt x="1222" y="2864"/>
                </a:cubicBezTo>
                <a:cubicBezTo>
                  <a:pt x="878" y="2393"/>
                  <a:pt x="878" y="2393"/>
                  <a:pt x="878" y="2393"/>
                </a:cubicBezTo>
                <a:cubicBezTo>
                  <a:pt x="359" y="2241"/>
                  <a:pt x="0" y="1762"/>
                  <a:pt x="0" y="1221"/>
                </a:cubicBezTo>
                <a:cubicBezTo>
                  <a:pt x="0" y="546"/>
                  <a:pt x="547" y="0"/>
                  <a:pt x="1222" y="0"/>
                </a:cubicBezTo>
                <a:close/>
                <a:moveTo>
                  <a:pt x="1222" y="282"/>
                </a:moveTo>
                <a:cubicBezTo>
                  <a:pt x="703" y="282"/>
                  <a:pt x="283" y="703"/>
                  <a:pt x="283" y="1221"/>
                </a:cubicBezTo>
                <a:cubicBezTo>
                  <a:pt x="283" y="1695"/>
                  <a:pt x="599" y="2034"/>
                  <a:pt x="1046" y="2144"/>
                </a:cubicBezTo>
                <a:cubicBezTo>
                  <a:pt x="1222" y="2386"/>
                  <a:pt x="1222" y="2386"/>
                  <a:pt x="1222" y="2386"/>
                </a:cubicBezTo>
                <a:cubicBezTo>
                  <a:pt x="1398" y="2144"/>
                  <a:pt x="1398" y="2144"/>
                  <a:pt x="1398" y="2144"/>
                </a:cubicBezTo>
                <a:cubicBezTo>
                  <a:pt x="1845" y="2034"/>
                  <a:pt x="2160" y="1695"/>
                  <a:pt x="2160" y="1221"/>
                </a:cubicBezTo>
                <a:cubicBezTo>
                  <a:pt x="2160" y="703"/>
                  <a:pt x="1740" y="282"/>
                  <a:pt x="1222" y="282"/>
                </a:cubicBezTo>
                <a:close/>
              </a:path>
            </a:pathLst>
          </a:custGeom>
          <a:solidFill>
            <a:schemeClr val="tx1">
              <a:lumMod val="50000"/>
              <a:lumOff val="50000"/>
            </a:schemeClr>
          </a:solidFill>
          <a:ln>
            <a:noFill/>
          </a:ln>
        </p:spPr>
        <p:txBody>
          <a:bodyPr vert="horz" wrap="square" lIns="91428" tIns="45714" rIns="91428" bIns="45714" numCol="1" anchor="t" anchorCtr="0" compatLnSpc="1">
            <a:prstTxWarp prst="textNoShape">
              <a:avLst/>
            </a:prstTxWarp>
            <a:norm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GB" sz="3599" b="0" i="0" u="none" strike="noStrike" kern="1200" cap="none" spc="0" normalizeH="0" baseline="0" noProof="0">
              <a:ln>
                <a:noFill/>
              </a:ln>
              <a:solidFill>
                <a:srgbClr val="002457"/>
              </a:solidFill>
              <a:effectLst/>
              <a:uLnTx/>
              <a:uFillTx/>
              <a:latin typeface="Arial" panose="020B0604020202020204"/>
              <a:ea typeface="+mn-ea"/>
              <a:cs typeface="+mn-cs"/>
            </a:endParaRPr>
          </a:p>
        </p:txBody>
      </p:sp>
      <p:sp>
        <p:nvSpPr>
          <p:cNvPr id="48" name="TextBox 47">
            <a:extLst>
              <a:ext uri="{FF2B5EF4-FFF2-40B4-BE49-F238E27FC236}">
                <a16:creationId xmlns:a16="http://schemas.microsoft.com/office/drawing/2014/main" id="{ADAB0747-7B72-4540-87E2-EBB168BE9212}"/>
              </a:ext>
            </a:extLst>
          </p:cNvPr>
          <p:cNvSpPr txBox="1"/>
          <p:nvPr/>
        </p:nvSpPr>
        <p:spPr>
          <a:xfrm>
            <a:off x="6882430" y="4218960"/>
            <a:ext cx="1042214" cy="492379"/>
          </a:xfrm>
          <a:prstGeom prst="rect">
            <a:avLst/>
          </a:prstGeom>
          <a:noFill/>
        </p:spPr>
        <p:txBody>
          <a:bodyPr wrap="square" lIns="0" tIns="0" rIns="0" bIns="0" rtlCol="0" anchor="ctr">
            <a:norm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US" sz="3199" b="1" i="0" u="none" strike="noStrike" kern="1200" cap="none" spc="0" normalizeH="0" baseline="0" noProof="0" dirty="0">
                <a:ln>
                  <a:noFill/>
                </a:ln>
                <a:solidFill>
                  <a:srgbClr val="002457">
                    <a:lumMod val="75000"/>
                    <a:lumOff val="25000"/>
                  </a:srgbClr>
                </a:solidFill>
                <a:effectLst/>
                <a:uLnTx/>
                <a:uFillTx/>
                <a:latin typeface="Arial" panose="020B0604020202020204"/>
                <a:ea typeface="+mn-ea"/>
                <a:cs typeface="+mn-cs"/>
              </a:rPr>
              <a:t>NOW</a:t>
            </a:r>
            <a:endParaRPr kumimoji="0" lang="en-GB" sz="3199" b="1" i="0" u="none" strike="noStrike" kern="1200" cap="none" spc="0" normalizeH="0" baseline="0" noProof="0" dirty="0">
              <a:ln>
                <a:noFill/>
              </a:ln>
              <a:solidFill>
                <a:srgbClr val="002457">
                  <a:lumMod val="75000"/>
                  <a:lumOff val="25000"/>
                </a:srgbClr>
              </a:solidFill>
              <a:effectLst/>
              <a:uLnTx/>
              <a:uFillTx/>
              <a:latin typeface="Arial" panose="020B0604020202020204"/>
              <a:ea typeface="+mn-ea"/>
              <a:cs typeface="+mn-cs"/>
            </a:endParaRPr>
          </a:p>
        </p:txBody>
      </p:sp>
      <p:sp>
        <p:nvSpPr>
          <p:cNvPr id="13" name="TextBox 12"/>
          <p:cNvSpPr txBox="1"/>
          <p:nvPr/>
        </p:nvSpPr>
        <p:spPr>
          <a:xfrm>
            <a:off x="10667405" y="5815546"/>
            <a:ext cx="1833405" cy="461665"/>
          </a:xfrm>
          <a:prstGeom prst="rect">
            <a:avLst/>
          </a:prstGeom>
          <a:noFill/>
        </p:spPr>
        <p:txBody>
          <a:bodyPr wrap="square" rtlCol="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2457"/>
                </a:solidFill>
                <a:effectLst/>
                <a:uLnTx/>
                <a:uFillTx/>
                <a:latin typeface="Arial" panose="020B0604020202020204"/>
                <a:ea typeface="+mn-ea"/>
                <a:cs typeface="+mn-cs"/>
              </a:rPr>
              <a:t>De </a:t>
            </a:r>
            <a:r>
              <a:rPr kumimoji="0" lang="en-US" sz="600" b="0" i="0" u="none" strike="noStrike" kern="1200" cap="none" spc="0" normalizeH="0" baseline="0" noProof="0" dirty="0" err="1">
                <a:ln>
                  <a:noFill/>
                </a:ln>
                <a:solidFill>
                  <a:srgbClr val="002457"/>
                </a:solidFill>
                <a:effectLst/>
                <a:uLnTx/>
                <a:uFillTx/>
                <a:latin typeface="Arial" panose="020B0604020202020204"/>
                <a:ea typeface="+mn-ea"/>
                <a:cs typeface="+mn-cs"/>
              </a:rPr>
              <a:t>Santis</a:t>
            </a:r>
            <a:r>
              <a:rPr kumimoji="0" lang="en-US" sz="600" b="0" i="0" u="none" strike="noStrike" kern="1200" cap="none" spc="0" normalizeH="0" baseline="0" noProof="0" dirty="0">
                <a:ln>
                  <a:noFill/>
                </a:ln>
                <a:solidFill>
                  <a:srgbClr val="002457"/>
                </a:solidFill>
                <a:effectLst/>
                <a:uLnTx/>
                <a:uFillTx/>
                <a:latin typeface="Arial" panose="020B0604020202020204"/>
                <a:ea typeface="+mn-ea"/>
                <a:cs typeface="+mn-cs"/>
              </a:rPr>
              <a:t> M et al. JCO 2021</a:t>
            </a:r>
          </a:p>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2457"/>
                </a:solidFill>
                <a:effectLst/>
                <a:uLnTx/>
                <a:uFillTx/>
                <a:latin typeface="Arial" panose="020B0604020202020204"/>
                <a:ea typeface="+mn-ea"/>
                <a:cs typeface="+mn-cs"/>
              </a:rPr>
              <a:t>.Balar AV Lancet 2017 </a:t>
            </a:r>
          </a:p>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2457"/>
                </a:solidFill>
                <a:effectLst/>
                <a:uLnTx/>
                <a:uFillTx/>
                <a:latin typeface="Arial" panose="020B0604020202020204"/>
                <a:ea typeface="+mn-ea"/>
                <a:cs typeface="+mn-cs"/>
              </a:rPr>
              <a:t>Balar AV et al. Lancet 2017</a:t>
            </a:r>
          </a:p>
          <a:p>
            <a:pPr marL="0" marR="0" lvl="0" indent="0" algn="l" defTabSz="914081"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2457"/>
                </a:solidFill>
                <a:effectLst/>
                <a:uLnTx/>
                <a:uFillTx/>
                <a:latin typeface="Arial" panose="020B0604020202020204"/>
                <a:ea typeface="+mn-ea"/>
                <a:cs typeface="+mn-cs"/>
              </a:rPr>
              <a:t>Powles T et al. NEJM 2020</a:t>
            </a:r>
          </a:p>
        </p:txBody>
      </p:sp>
      <p:pic>
        <p:nvPicPr>
          <p:cNvPr id="15" name="Picture 14"/>
          <p:cNvPicPr>
            <a:picLocks noChangeAspect="1"/>
          </p:cNvPicPr>
          <p:nvPr/>
        </p:nvPicPr>
        <p:blipFill>
          <a:blip r:embed="rId2"/>
          <a:stretch>
            <a:fillRect/>
          </a:stretch>
        </p:blipFill>
        <p:spPr>
          <a:xfrm>
            <a:off x="1165818" y="6287045"/>
            <a:ext cx="3331319" cy="362696"/>
          </a:xfrm>
          <a:prstGeom prst="rect">
            <a:avLst/>
          </a:prstGeom>
        </p:spPr>
      </p:pic>
    </p:spTree>
    <p:extLst>
      <p:ext uri="{BB962C8B-B14F-4D97-AF65-F5344CB8AC3E}">
        <p14:creationId xmlns:p14="http://schemas.microsoft.com/office/powerpoint/2010/main" val="30601506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23" presetClass="entr" presetSubtype="16" fill="hold" grpId="0" nodeType="afterEffect">
                                  <p:stCondLst>
                                    <p:cond delay="0"/>
                                  </p:stCondLst>
                                  <p:childTnLst>
                                    <p:set>
                                      <p:cBhvr>
                                        <p:cTn id="33" dur="1" fill="hold">
                                          <p:stCondLst>
                                            <p:cond delay="0"/>
                                          </p:stCondLst>
                                        </p:cTn>
                                        <p:tgtEl>
                                          <p:spTgt spid="48"/>
                                        </p:tgtEl>
                                        <p:attrNameLst>
                                          <p:attrName>style.visibility</p:attrName>
                                        </p:attrNameLst>
                                      </p:cBhvr>
                                      <p:to>
                                        <p:strVal val="visible"/>
                                      </p:to>
                                    </p:set>
                                    <p:anim calcmode="lin" valueType="num">
                                      <p:cBhvr>
                                        <p:cTn id="34" dur="100" fill="hold"/>
                                        <p:tgtEl>
                                          <p:spTgt spid="48"/>
                                        </p:tgtEl>
                                        <p:attrNameLst>
                                          <p:attrName>ppt_w</p:attrName>
                                        </p:attrNameLst>
                                      </p:cBhvr>
                                      <p:tavLst>
                                        <p:tav tm="0">
                                          <p:val>
                                            <p:fltVal val="0"/>
                                          </p:val>
                                        </p:tav>
                                        <p:tav tm="100000">
                                          <p:val>
                                            <p:strVal val="#ppt_w"/>
                                          </p:val>
                                        </p:tav>
                                      </p:tavLst>
                                    </p:anim>
                                    <p:anim calcmode="lin" valueType="num">
                                      <p:cBhvr>
                                        <p:cTn id="35" dur="100" fill="hold"/>
                                        <p:tgtEl>
                                          <p:spTgt spid="48"/>
                                        </p:tgtEl>
                                        <p:attrNameLst>
                                          <p:attrName>ppt_h</p:attrName>
                                        </p:attrNameLst>
                                      </p:cBhvr>
                                      <p:tavLst>
                                        <p:tav tm="0">
                                          <p:val>
                                            <p:fltVal val="0"/>
                                          </p:val>
                                        </p:tav>
                                        <p:tav tm="100000">
                                          <p:val>
                                            <p:strVal val="#ppt_h"/>
                                          </p:val>
                                        </p:tav>
                                      </p:tavLst>
                                    </p:anim>
                                  </p:childTnLst>
                                </p:cTn>
                              </p:par>
                            </p:childTnLst>
                          </p:cTn>
                        </p:par>
                        <p:par>
                          <p:cTn id="36" fill="hold">
                            <p:stCondLst>
                              <p:cond delay="1100"/>
                            </p:stCondLst>
                            <p:childTnLst>
                              <p:par>
                                <p:cTn id="37" presetID="6" presetClass="emph" presetSubtype="0" autoRev="1" fill="hold" grpId="1" nodeType="afterEffect">
                                  <p:stCondLst>
                                    <p:cond delay="0"/>
                                  </p:stCondLst>
                                  <p:childTnLst>
                                    <p:animScale>
                                      <p:cBhvr>
                                        <p:cTn id="38" dur="100" fill="hold"/>
                                        <p:tgtEl>
                                          <p:spTgt spid="48"/>
                                        </p:tgtEl>
                                      </p:cBhvr>
                                      <p:by x="110000" y="110000"/>
                                    </p:animScale>
                                  </p:childTnLst>
                                </p:cTn>
                              </p:par>
                              <p:par>
                                <p:cTn id="39" presetID="42" presetClass="entr" presetSubtype="0" fill="hold" nodeType="withEffect">
                                  <p:stCondLst>
                                    <p:cond delay="0"/>
                                  </p:stCondLst>
                                  <p:childTnLst>
                                    <p:set>
                                      <p:cBhvr>
                                        <p:cTn id="40" dur="1" fill="hold">
                                          <p:stCondLst>
                                            <p:cond delay="0"/>
                                          </p:stCondLst>
                                        </p:cTn>
                                        <p:tgtEl>
                                          <p:spTgt spid="64"/>
                                        </p:tgtEl>
                                        <p:attrNameLst>
                                          <p:attrName>style.visibility</p:attrName>
                                        </p:attrNameLst>
                                      </p:cBhvr>
                                      <p:to>
                                        <p:strVal val="visible"/>
                                      </p:to>
                                    </p:set>
                                    <p:animEffect transition="in" filter="fade">
                                      <p:cBhvr>
                                        <p:cTn id="41" dur="1000"/>
                                        <p:tgtEl>
                                          <p:spTgt spid="64"/>
                                        </p:tgtEl>
                                      </p:cBhvr>
                                    </p:animEffect>
                                    <p:anim calcmode="lin" valueType="num">
                                      <p:cBhvr>
                                        <p:cTn id="42" dur="1000" fill="hold"/>
                                        <p:tgtEl>
                                          <p:spTgt spid="64"/>
                                        </p:tgtEl>
                                        <p:attrNameLst>
                                          <p:attrName>ppt_x</p:attrName>
                                        </p:attrNameLst>
                                      </p:cBhvr>
                                      <p:tavLst>
                                        <p:tav tm="0">
                                          <p:val>
                                            <p:strVal val="#ppt_x"/>
                                          </p:val>
                                        </p:tav>
                                        <p:tav tm="100000">
                                          <p:val>
                                            <p:strVal val="#ppt_x"/>
                                          </p:val>
                                        </p:tav>
                                      </p:tavLst>
                                    </p:anim>
                                    <p:anim calcmode="lin" valueType="num">
                                      <p:cBhvr>
                                        <p:cTn id="43" dur="1000" fill="hold"/>
                                        <p:tgtEl>
                                          <p:spTgt spid="64"/>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68"/>
                                        </p:tgtEl>
                                        <p:attrNameLst>
                                          <p:attrName>style.visibility</p:attrName>
                                        </p:attrNameLst>
                                      </p:cBhvr>
                                      <p:to>
                                        <p:strVal val="visible"/>
                                      </p:to>
                                    </p:set>
                                    <p:animEffect transition="in" filter="fade">
                                      <p:cBhvr>
                                        <p:cTn id="46" dur="1000"/>
                                        <p:tgtEl>
                                          <p:spTgt spid="68"/>
                                        </p:tgtEl>
                                      </p:cBhvr>
                                    </p:animEffect>
                                    <p:anim calcmode="lin" valueType="num">
                                      <p:cBhvr>
                                        <p:cTn id="47" dur="1000" fill="hold"/>
                                        <p:tgtEl>
                                          <p:spTgt spid="68"/>
                                        </p:tgtEl>
                                        <p:attrNameLst>
                                          <p:attrName>ppt_x</p:attrName>
                                        </p:attrNameLst>
                                      </p:cBhvr>
                                      <p:tavLst>
                                        <p:tav tm="0">
                                          <p:val>
                                            <p:strVal val="#ppt_x"/>
                                          </p:val>
                                        </p:tav>
                                        <p:tav tm="100000">
                                          <p:val>
                                            <p:strVal val="#ppt_x"/>
                                          </p:val>
                                        </p:tav>
                                      </p:tavLst>
                                    </p:anim>
                                    <p:anim calcmode="lin" valueType="num">
                                      <p:cBhvr>
                                        <p:cTn id="48"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24" grpId="0" animBg="1"/>
      <p:bldP spid="48" grpId="0"/>
      <p:bldP spid="48" grpId="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416688" y="3469829"/>
            <a:ext cx="5335930" cy="2441276"/>
          </a:xfrm>
          <a:prstGeom prst="rect">
            <a:avLst/>
          </a:prstGeom>
          <a:ln w="50800">
            <a:solidFill>
              <a:srgbClr val="002060"/>
            </a:solidFill>
          </a:ln>
        </p:spPr>
      </p:pic>
      <p:pic>
        <p:nvPicPr>
          <p:cNvPr id="13" name="Picture 12"/>
          <p:cNvPicPr>
            <a:picLocks noChangeAspect="1"/>
          </p:cNvPicPr>
          <p:nvPr/>
        </p:nvPicPr>
        <p:blipFill>
          <a:blip r:embed="rId3"/>
          <a:stretch>
            <a:fillRect/>
          </a:stretch>
        </p:blipFill>
        <p:spPr>
          <a:xfrm>
            <a:off x="6048842" y="3484816"/>
            <a:ext cx="5282774" cy="2411301"/>
          </a:xfrm>
          <a:prstGeom prst="rect">
            <a:avLst/>
          </a:prstGeom>
          <a:ln w="50800">
            <a:solidFill>
              <a:srgbClr val="002060"/>
            </a:solidFill>
          </a:ln>
        </p:spPr>
      </p:pic>
      <p:sp>
        <p:nvSpPr>
          <p:cNvPr id="14" name="Rectangle 13"/>
          <p:cNvSpPr/>
          <p:nvPr/>
        </p:nvSpPr>
        <p:spPr>
          <a:xfrm>
            <a:off x="416688" y="3993884"/>
            <a:ext cx="5335930" cy="462369"/>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Geneva"/>
              <a:cs typeface="Arial"/>
            </a:endParaRPr>
          </a:p>
        </p:txBody>
      </p:sp>
      <p:sp>
        <p:nvSpPr>
          <p:cNvPr id="15" name="Rectangle 14"/>
          <p:cNvSpPr/>
          <p:nvPr/>
        </p:nvSpPr>
        <p:spPr>
          <a:xfrm>
            <a:off x="6048842" y="3993884"/>
            <a:ext cx="5335930" cy="462369"/>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Geneva"/>
              <a:cs typeface="Arial"/>
            </a:endParaRPr>
          </a:p>
        </p:txBody>
      </p:sp>
      <p:sp>
        <p:nvSpPr>
          <p:cNvPr id="18" name="Title 17"/>
          <p:cNvSpPr>
            <a:spLocks noGrp="1"/>
          </p:cNvSpPr>
          <p:nvPr>
            <p:ph type="title"/>
          </p:nvPr>
        </p:nvSpPr>
        <p:spPr>
          <a:xfrm>
            <a:off x="168502" y="54257"/>
            <a:ext cx="11163114" cy="1033040"/>
          </a:xfrm>
        </p:spPr>
        <p:txBody>
          <a:bodyPr/>
          <a:lstStyle/>
          <a:p>
            <a:pPr algn="l"/>
            <a:r>
              <a:rPr lang="en-US" sz="3200" dirty="0">
                <a:solidFill>
                  <a:srgbClr val="002060"/>
                </a:solidFill>
              </a:rPr>
              <a:t>KEYNOTE-361: </a:t>
            </a:r>
            <a:r>
              <a:rPr lang="en-US" sz="3200" dirty="0" err="1">
                <a:solidFill>
                  <a:srgbClr val="002060"/>
                </a:solidFill>
              </a:rPr>
              <a:t>Pembro</a:t>
            </a:r>
            <a:r>
              <a:rPr lang="en-US" sz="3200" dirty="0">
                <a:solidFill>
                  <a:srgbClr val="002060"/>
                </a:solidFill>
              </a:rPr>
              <a:t> Alone or Combined with Chemo vs Chemo</a:t>
            </a:r>
          </a:p>
        </p:txBody>
      </p:sp>
      <p:sp>
        <p:nvSpPr>
          <p:cNvPr id="22" name="Rectangle 21"/>
          <p:cNvSpPr/>
          <p:nvPr/>
        </p:nvSpPr>
        <p:spPr>
          <a:xfrm>
            <a:off x="740780" y="1292243"/>
            <a:ext cx="10590836" cy="954107"/>
          </a:xfrm>
          <a:prstGeom prst="rect">
            <a:avLst/>
          </a:prstGeom>
          <a:solidFill>
            <a:srgbClr val="FF00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a:ea typeface="Geneva"/>
                <a:cs typeface="Arial"/>
              </a:rPr>
              <a:t>Response Rates and Disease Control Rates Lower with </a:t>
            </a:r>
            <a:r>
              <a:rPr kumimoji="0" lang="en-US" sz="2800" b="1" i="0" u="none" strike="noStrike" kern="1200" cap="none" spc="0" normalizeH="0" baseline="0" noProof="0" dirty="0" err="1">
                <a:ln>
                  <a:noFill/>
                </a:ln>
                <a:solidFill>
                  <a:srgbClr val="FFFF00"/>
                </a:solidFill>
                <a:effectLst/>
                <a:uLnTx/>
                <a:uFillTx/>
                <a:latin typeface="Arial"/>
                <a:ea typeface="Geneva"/>
                <a:cs typeface="Arial"/>
              </a:rPr>
              <a:t>Pembro</a:t>
            </a:r>
            <a:r>
              <a:rPr kumimoji="0" lang="en-US" sz="2800" b="1" i="0" u="none" strike="noStrike" kern="1200" cap="none" spc="0" normalizeH="0" baseline="0" noProof="0" dirty="0">
                <a:ln>
                  <a:noFill/>
                </a:ln>
                <a:solidFill>
                  <a:srgbClr val="FFFF00"/>
                </a:solidFill>
                <a:effectLst/>
                <a:uLnTx/>
                <a:uFillTx/>
                <a:latin typeface="Arial"/>
                <a:ea typeface="Geneva"/>
                <a:cs typeface="Arial"/>
              </a:rPr>
              <a:t> Compared to Carbo-Gem</a:t>
            </a:r>
          </a:p>
        </p:txBody>
      </p:sp>
      <p:sp>
        <p:nvSpPr>
          <p:cNvPr id="24" name="TextBox 23"/>
          <p:cNvSpPr txBox="1"/>
          <p:nvPr/>
        </p:nvSpPr>
        <p:spPr>
          <a:xfrm>
            <a:off x="1574157" y="2916820"/>
            <a:ext cx="2951544" cy="400110"/>
          </a:xfrm>
          <a:prstGeom prst="rect">
            <a:avLst/>
          </a:prstGeom>
          <a:solidFill>
            <a:srgbClr val="002060"/>
          </a:solidFill>
        </p:spPr>
        <p:txBody>
          <a:bodyPr wrap="square" rtlCol="0">
            <a:spAutoFit/>
          </a:bodyPr>
          <a:lstStyle/>
          <a:p>
            <a:pPr marL="0" marR="0" lvl="0" indent="0" algn="ctr" defTabSz="1828527"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a:ea typeface="Geneva"/>
                <a:cs typeface="Arial"/>
              </a:rPr>
              <a:t>Total Patients</a:t>
            </a:r>
          </a:p>
        </p:txBody>
      </p:sp>
      <p:sp>
        <p:nvSpPr>
          <p:cNvPr id="25" name="TextBox 24"/>
          <p:cNvSpPr txBox="1"/>
          <p:nvPr/>
        </p:nvSpPr>
        <p:spPr>
          <a:xfrm>
            <a:off x="7214457" y="2917621"/>
            <a:ext cx="2951544" cy="400110"/>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Geneva"/>
                <a:cs typeface="Arial"/>
              </a:rPr>
              <a:t>CPS </a:t>
            </a:r>
            <a:r>
              <a:rPr kumimoji="0" lang="en-US" sz="2000" b="1" i="0" u="sng" strike="noStrike" kern="1200" cap="none" spc="0" normalizeH="0" baseline="0" noProof="0" dirty="0">
                <a:ln>
                  <a:noFill/>
                </a:ln>
                <a:solidFill>
                  <a:srgbClr val="FFFFFF"/>
                </a:solidFill>
                <a:effectLst/>
                <a:uLnTx/>
                <a:uFillTx/>
                <a:latin typeface="Arial"/>
                <a:ea typeface="Geneva"/>
                <a:cs typeface="Arial"/>
              </a:rPr>
              <a:t>&gt;</a:t>
            </a:r>
            <a:r>
              <a:rPr kumimoji="0" lang="en-US" sz="2000" b="1" i="0" u="none" strike="noStrike" kern="1200" cap="none" spc="0" normalizeH="0" baseline="0" noProof="0" dirty="0">
                <a:ln>
                  <a:noFill/>
                </a:ln>
                <a:solidFill>
                  <a:srgbClr val="FFFFFF"/>
                </a:solidFill>
                <a:effectLst/>
                <a:uLnTx/>
                <a:uFillTx/>
                <a:latin typeface="Arial"/>
                <a:ea typeface="Geneva"/>
                <a:cs typeface="Arial"/>
              </a:rPr>
              <a:t>10</a:t>
            </a:r>
          </a:p>
        </p:txBody>
      </p:sp>
    </p:spTree>
    <p:extLst>
      <p:ext uri="{BB962C8B-B14F-4D97-AF65-F5344CB8AC3E}">
        <p14:creationId xmlns:p14="http://schemas.microsoft.com/office/powerpoint/2010/main" val="10390596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44267" y="3401485"/>
            <a:ext cx="5988347" cy="2481153"/>
          </a:xfrm>
          <a:prstGeom prst="rect">
            <a:avLst/>
          </a:prstGeom>
          <a:ln w="50800">
            <a:solidFill>
              <a:srgbClr val="002060"/>
            </a:solidFill>
          </a:ln>
        </p:spPr>
      </p:pic>
      <p:pic>
        <p:nvPicPr>
          <p:cNvPr id="7" name="Picture 6"/>
          <p:cNvPicPr>
            <a:picLocks noChangeAspect="1"/>
          </p:cNvPicPr>
          <p:nvPr/>
        </p:nvPicPr>
        <p:blipFill>
          <a:blip r:embed="rId3"/>
          <a:stretch>
            <a:fillRect/>
          </a:stretch>
        </p:blipFill>
        <p:spPr>
          <a:xfrm>
            <a:off x="6232614" y="3401484"/>
            <a:ext cx="5866276" cy="2481153"/>
          </a:xfrm>
          <a:prstGeom prst="rect">
            <a:avLst/>
          </a:prstGeom>
          <a:ln w="50800">
            <a:solidFill>
              <a:srgbClr val="002060"/>
            </a:solidFill>
          </a:ln>
        </p:spPr>
      </p:pic>
      <p:sp>
        <p:nvSpPr>
          <p:cNvPr id="8" name="TextBox 7"/>
          <p:cNvSpPr txBox="1"/>
          <p:nvPr/>
        </p:nvSpPr>
        <p:spPr>
          <a:xfrm>
            <a:off x="1574157" y="2916820"/>
            <a:ext cx="2951544" cy="400110"/>
          </a:xfrm>
          <a:prstGeom prst="rect">
            <a:avLst/>
          </a:prstGeom>
          <a:solidFill>
            <a:srgbClr val="002060"/>
          </a:solidFill>
        </p:spPr>
        <p:txBody>
          <a:bodyPr wrap="square" rtlCol="0">
            <a:spAutoFit/>
          </a:bodyPr>
          <a:lstStyle/>
          <a:p>
            <a:pPr marL="0" marR="0" lvl="0" indent="0" algn="ctr" defTabSz="1828527"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a:ea typeface="Geneva"/>
                <a:cs typeface="Arial"/>
              </a:rPr>
              <a:t>Total Patients</a:t>
            </a:r>
          </a:p>
        </p:txBody>
      </p:sp>
      <p:sp>
        <p:nvSpPr>
          <p:cNvPr id="9" name="TextBox 8"/>
          <p:cNvSpPr txBox="1"/>
          <p:nvPr/>
        </p:nvSpPr>
        <p:spPr>
          <a:xfrm>
            <a:off x="7473537" y="2916820"/>
            <a:ext cx="2951544" cy="400110"/>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Geneva"/>
                <a:cs typeface="Arial"/>
              </a:rPr>
              <a:t>CPS </a:t>
            </a:r>
            <a:r>
              <a:rPr kumimoji="0" lang="en-US" sz="2000" b="1" i="0" u="sng" strike="noStrike" kern="1200" cap="none" spc="0" normalizeH="0" baseline="0" noProof="0" dirty="0">
                <a:ln>
                  <a:noFill/>
                </a:ln>
                <a:solidFill>
                  <a:srgbClr val="FFFFFF"/>
                </a:solidFill>
                <a:effectLst/>
                <a:uLnTx/>
                <a:uFillTx/>
                <a:latin typeface="Arial"/>
                <a:ea typeface="Geneva"/>
                <a:cs typeface="Arial"/>
              </a:rPr>
              <a:t>&gt;</a:t>
            </a:r>
            <a:r>
              <a:rPr kumimoji="0" lang="en-US" sz="2000" b="1" i="0" u="none" strike="noStrike" kern="1200" cap="none" spc="0" normalizeH="0" baseline="0" noProof="0" dirty="0">
                <a:ln>
                  <a:noFill/>
                </a:ln>
                <a:solidFill>
                  <a:srgbClr val="FFFFFF"/>
                </a:solidFill>
                <a:effectLst/>
                <a:uLnTx/>
                <a:uFillTx/>
                <a:latin typeface="Arial"/>
                <a:ea typeface="Geneva"/>
                <a:cs typeface="Arial"/>
              </a:rPr>
              <a:t>10</a:t>
            </a:r>
          </a:p>
        </p:txBody>
      </p:sp>
      <p:sp>
        <p:nvSpPr>
          <p:cNvPr id="11" name="TextBox 10"/>
          <p:cNvSpPr txBox="1"/>
          <p:nvPr/>
        </p:nvSpPr>
        <p:spPr>
          <a:xfrm>
            <a:off x="769074" y="1295400"/>
            <a:ext cx="10927080" cy="954107"/>
          </a:xfrm>
          <a:prstGeom prst="rect">
            <a:avLst/>
          </a:prstGeom>
          <a:solidFill>
            <a:srgbClr val="FF0000"/>
          </a:solidFill>
        </p:spPr>
        <p:txBody>
          <a:bodyPr wrap="square" rtlCol="0">
            <a:spAutoFit/>
          </a:bodyPr>
          <a:lstStyle/>
          <a:p>
            <a:pPr marL="0" marR="0" lvl="0" indent="0" algn="ctr" defTabSz="1828527"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FF00"/>
                </a:solidFill>
                <a:effectLst/>
                <a:uLnTx/>
                <a:uFillTx/>
                <a:latin typeface="Arial"/>
                <a:ea typeface="Geneva"/>
                <a:cs typeface="Arial"/>
              </a:rPr>
              <a:t>OS for </a:t>
            </a:r>
            <a:r>
              <a:rPr kumimoji="0" lang="en-US" sz="2800" b="1" i="0" u="none" strike="noStrike" kern="0" cap="none" spc="0" normalizeH="0" baseline="0" noProof="0" dirty="0" err="1">
                <a:ln>
                  <a:noFill/>
                </a:ln>
                <a:solidFill>
                  <a:srgbClr val="FFFF00"/>
                </a:solidFill>
                <a:effectLst/>
                <a:uLnTx/>
                <a:uFillTx/>
                <a:latin typeface="Arial"/>
                <a:ea typeface="Geneva"/>
                <a:cs typeface="Arial"/>
              </a:rPr>
              <a:t>Pembro</a:t>
            </a:r>
            <a:r>
              <a:rPr kumimoji="0" lang="en-US" sz="2800" b="1" i="0" u="none" strike="noStrike" kern="0" cap="none" spc="0" normalizeH="0" baseline="0" noProof="0" dirty="0">
                <a:ln>
                  <a:noFill/>
                </a:ln>
                <a:solidFill>
                  <a:srgbClr val="FFFF00"/>
                </a:solidFill>
                <a:effectLst/>
                <a:uLnTx/>
                <a:uFillTx/>
                <a:latin typeface="Arial"/>
                <a:ea typeface="Geneva"/>
                <a:cs typeface="Arial"/>
              </a:rPr>
              <a:t> catches up but DOES NOT cross significantly enough for a positive trial</a:t>
            </a:r>
          </a:p>
        </p:txBody>
      </p:sp>
      <p:sp>
        <p:nvSpPr>
          <p:cNvPr id="12" name="Title 17"/>
          <p:cNvSpPr txBox="1">
            <a:spLocks/>
          </p:cNvSpPr>
          <p:nvPr/>
        </p:nvSpPr>
        <p:spPr>
          <a:xfrm>
            <a:off x="244267" y="202891"/>
            <a:ext cx="11163114" cy="1033040"/>
          </a:xfrm>
          <a:prstGeom prst="rect">
            <a:avLst/>
          </a:prstGeom>
        </p:spPr>
        <p:txBody>
          <a:bodyPr/>
          <a:lstStyle>
            <a:lvl1pPr algn="ctr" defTabSz="977900" rtl="0" eaLnBrk="1" fontAlgn="base" hangingPunct="1">
              <a:spcBef>
                <a:spcPct val="0"/>
              </a:spcBef>
              <a:spcAft>
                <a:spcPct val="0"/>
              </a:spcAft>
              <a:defRPr sz="4200" b="1">
                <a:solidFill>
                  <a:srgbClr val="000000"/>
                </a:solidFill>
                <a:latin typeface="+mj-lt"/>
                <a:ea typeface="+mj-ea"/>
                <a:cs typeface="+mj-cs"/>
              </a:defRPr>
            </a:lvl1pPr>
            <a:lvl2pPr algn="ctr" defTabSz="977900" rtl="0" eaLnBrk="1" fontAlgn="base" hangingPunct="1">
              <a:spcBef>
                <a:spcPct val="0"/>
              </a:spcBef>
              <a:spcAft>
                <a:spcPct val="0"/>
              </a:spcAft>
              <a:defRPr sz="4200" b="1">
                <a:solidFill>
                  <a:srgbClr val="000000"/>
                </a:solidFill>
                <a:effectLst>
                  <a:outerShdw blurRad="38100" dist="38100" dir="2700000" algn="tl">
                    <a:srgbClr val="000000"/>
                  </a:outerShdw>
                </a:effectLst>
                <a:latin typeface="Arial" charset="0"/>
                <a:ea typeface="Geneva" charset="0"/>
                <a:cs typeface="Arial" charset="0"/>
              </a:defRPr>
            </a:lvl2pPr>
            <a:lvl3pPr algn="ctr" defTabSz="977900" rtl="0" eaLnBrk="1" fontAlgn="base" hangingPunct="1">
              <a:spcBef>
                <a:spcPct val="0"/>
              </a:spcBef>
              <a:spcAft>
                <a:spcPct val="0"/>
              </a:spcAft>
              <a:defRPr sz="4200" b="1">
                <a:solidFill>
                  <a:srgbClr val="000000"/>
                </a:solidFill>
                <a:effectLst>
                  <a:outerShdw blurRad="38100" dist="38100" dir="2700000" algn="tl">
                    <a:srgbClr val="000000"/>
                  </a:outerShdw>
                </a:effectLst>
                <a:latin typeface="Arial" charset="0"/>
                <a:ea typeface="Geneva" charset="0"/>
                <a:cs typeface="Arial" charset="0"/>
              </a:defRPr>
            </a:lvl3pPr>
            <a:lvl4pPr algn="ctr" defTabSz="977900" rtl="0" eaLnBrk="1" fontAlgn="base" hangingPunct="1">
              <a:spcBef>
                <a:spcPct val="0"/>
              </a:spcBef>
              <a:spcAft>
                <a:spcPct val="0"/>
              </a:spcAft>
              <a:defRPr sz="4200" b="1">
                <a:solidFill>
                  <a:srgbClr val="000000"/>
                </a:solidFill>
                <a:effectLst>
                  <a:outerShdw blurRad="38100" dist="38100" dir="2700000" algn="tl">
                    <a:srgbClr val="000000"/>
                  </a:outerShdw>
                </a:effectLst>
                <a:latin typeface="Arial" charset="0"/>
                <a:ea typeface="Geneva" charset="0"/>
                <a:cs typeface="Arial" charset="0"/>
              </a:defRPr>
            </a:lvl4pPr>
            <a:lvl5pPr algn="ctr" defTabSz="977900" rtl="0" eaLnBrk="1" fontAlgn="base" hangingPunct="1">
              <a:spcBef>
                <a:spcPct val="0"/>
              </a:spcBef>
              <a:spcAft>
                <a:spcPct val="0"/>
              </a:spcAft>
              <a:defRPr sz="4200" b="1">
                <a:solidFill>
                  <a:srgbClr val="000000"/>
                </a:solidFill>
                <a:effectLst>
                  <a:outerShdw blurRad="38100" dist="38100" dir="2700000" algn="tl">
                    <a:srgbClr val="000000"/>
                  </a:outerShdw>
                </a:effectLst>
                <a:latin typeface="Arial" charset="0"/>
                <a:ea typeface="Geneva" charset="0"/>
                <a:cs typeface="Arial" charset="0"/>
              </a:defRPr>
            </a:lvl5pPr>
            <a:lvl6pPr marL="457200" algn="ctr" defTabSz="977900" rtl="0" eaLnBrk="1" fontAlgn="base" hangingPunct="1">
              <a:spcBef>
                <a:spcPct val="0"/>
              </a:spcBef>
              <a:spcAft>
                <a:spcPct val="0"/>
              </a:spcAft>
              <a:defRPr sz="4200" b="1">
                <a:solidFill>
                  <a:schemeClr val="tx1"/>
                </a:solidFill>
                <a:effectLst>
                  <a:outerShdw blurRad="38100" dist="38100" dir="2700000" algn="tl">
                    <a:srgbClr val="000000"/>
                  </a:outerShdw>
                </a:effectLst>
                <a:latin typeface="Arial" charset="0"/>
                <a:ea typeface="Geneva" charset="0"/>
                <a:cs typeface="Arial" charset="0"/>
              </a:defRPr>
            </a:lvl6pPr>
            <a:lvl7pPr marL="914400" algn="ctr" defTabSz="977900" rtl="0" eaLnBrk="1" fontAlgn="base" hangingPunct="1">
              <a:spcBef>
                <a:spcPct val="0"/>
              </a:spcBef>
              <a:spcAft>
                <a:spcPct val="0"/>
              </a:spcAft>
              <a:defRPr sz="4200" b="1">
                <a:solidFill>
                  <a:schemeClr val="tx1"/>
                </a:solidFill>
                <a:effectLst>
                  <a:outerShdw blurRad="38100" dist="38100" dir="2700000" algn="tl">
                    <a:srgbClr val="000000"/>
                  </a:outerShdw>
                </a:effectLst>
                <a:latin typeface="Arial" charset="0"/>
                <a:ea typeface="Geneva" charset="0"/>
                <a:cs typeface="Arial" charset="0"/>
              </a:defRPr>
            </a:lvl7pPr>
            <a:lvl8pPr marL="1371600" algn="ctr" defTabSz="977900" rtl="0" eaLnBrk="1" fontAlgn="base" hangingPunct="1">
              <a:spcBef>
                <a:spcPct val="0"/>
              </a:spcBef>
              <a:spcAft>
                <a:spcPct val="0"/>
              </a:spcAft>
              <a:defRPr sz="4200" b="1">
                <a:solidFill>
                  <a:schemeClr val="tx1"/>
                </a:solidFill>
                <a:effectLst>
                  <a:outerShdw blurRad="38100" dist="38100" dir="2700000" algn="tl">
                    <a:srgbClr val="000000"/>
                  </a:outerShdw>
                </a:effectLst>
                <a:latin typeface="Arial" charset="0"/>
                <a:ea typeface="Geneva" charset="0"/>
                <a:cs typeface="Arial" charset="0"/>
              </a:defRPr>
            </a:lvl8pPr>
            <a:lvl9pPr marL="1828800" algn="ctr" defTabSz="977900" rtl="0" eaLnBrk="1" fontAlgn="base" hangingPunct="1">
              <a:spcBef>
                <a:spcPct val="0"/>
              </a:spcBef>
              <a:spcAft>
                <a:spcPct val="0"/>
              </a:spcAft>
              <a:defRPr sz="4200" b="1">
                <a:solidFill>
                  <a:schemeClr val="tx1"/>
                </a:solidFill>
                <a:effectLst>
                  <a:outerShdw blurRad="38100" dist="38100" dir="2700000" algn="tl">
                    <a:srgbClr val="000000"/>
                  </a:outerShdw>
                </a:effectLst>
                <a:latin typeface="Arial" charset="0"/>
                <a:ea typeface="Geneva" charset="0"/>
                <a:cs typeface="Arial" charset="0"/>
              </a:defRPr>
            </a:lvl9pPr>
          </a:lstStyle>
          <a:p>
            <a:pPr marL="0" marR="0" lvl="0" indent="0" algn="l" defTabSz="9779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002060"/>
                </a:solidFill>
                <a:effectLst/>
                <a:uLnTx/>
                <a:uFillTx/>
                <a:latin typeface="Arial"/>
                <a:ea typeface="Geneva"/>
                <a:cs typeface="Arial"/>
              </a:rPr>
              <a:t>KEYNOTE-361: </a:t>
            </a:r>
            <a:r>
              <a:rPr kumimoji="0" lang="en-US" sz="3200" b="1" i="0" u="none" strike="noStrike" kern="0" cap="none" spc="0" normalizeH="0" baseline="0" noProof="0" dirty="0" err="1">
                <a:ln>
                  <a:noFill/>
                </a:ln>
                <a:solidFill>
                  <a:srgbClr val="002060"/>
                </a:solidFill>
                <a:effectLst/>
                <a:uLnTx/>
                <a:uFillTx/>
                <a:latin typeface="Arial"/>
                <a:ea typeface="Geneva"/>
                <a:cs typeface="Arial"/>
              </a:rPr>
              <a:t>Pembro</a:t>
            </a:r>
            <a:r>
              <a:rPr kumimoji="0" lang="en-US" sz="3200" b="1" i="0" u="none" strike="noStrike" kern="0" cap="none" spc="0" normalizeH="0" baseline="0" noProof="0" dirty="0">
                <a:ln>
                  <a:noFill/>
                </a:ln>
                <a:solidFill>
                  <a:srgbClr val="002060"/>
                </a:solidFill>
                <a:effectLst/>
                <a:uLnTx/>
                <a:uFillTx/>
                <a:latin typeface="Arial"/>
                <a:ea typeface="Geneva"/>
                <a:cs typeface="Arial"/>
              </a:rPr>
              <a:t> Alone or Combined with Chemo vs Chemo</a:t>
            </a:r>
          </a:p>
        </p:txBody>
      </p:sp>
    </p:spTree>
    <p:extLst>
      <p:ext uri="{BB962C8B-B14F-4D97-AF65-F5344CB8AC3E}">
        <p14:creationId xmlns:p14="http://schemas.microsoft.com/office/powerpoint/2010/main" val="31672040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p:cNvPicPr>
            <a:picLocks noChangeAspect="1"/>
          </p:cNvPicPr>
          <p:nvPr/>
        </p:nvPicPr>
        <p:blipFill>
          <a:blip r:embed="rId2"/>
          <a:stretch>
            <a:fillRect/>
          </a:stretch>
        </p:blipFill>
        <p:spPr>
          <a:xfrm>
            <a:off x="165235" y="990578"/>
            <a:ext cx="5732645" cy="3260010"/>
          </a:xfrm>
          <a:prstGeom prst="rect">
            <a:avLst/>
          </a:prstGeom>
          <a:ln w="50800">
            <a:solidFill>
              <a:srgbClr val="002060"/>
            </a:solidFill>
          </a:ln>
        </p:spPr>
      </p:pic>
      <p:pic>
        <p:nvPicPr>
          <p:cNvPr id="47" name="Picture 46"/>
          <p:cNvPicPr>
            <a:picLocks noChangeAspect="1"/>
          </p:cNvPicPr>
          <p:nvPr/>
        </p:nvPicPr>
        <p:blipFill>
          <a:blip r:embed="rId3"/>
          <a:stretch>
            <a:fillRect/>
          </a:stretch>
        </p:blipFill>
        <p:spPr>
          <a:xfrm>
            <a:off x="165235" y="4477403"/>
            <a:ext cx="5732645" cy="1276816"/>
          </a:xfrm>
          <a:prstGeom prst="rect">
            <a:avLst/>
          </a:prstGeom>
          <a:ln w="50800">
            <a:solidFill>
              <a:srgbClr val="002060"/>
            </a:solidFill>
          </a:ln>
        </p:spPr>
      </p:pic>
      <p:pic>
        <p:nvPicPr>
          <p:cNvPr id="48" name="Picture 47"/>
          <p:cNvPicPr>
            <a:picLocks noChangeAspect="1"/>
          </p:cNvPicPr>
          <p:nvPr/>
        </p:nvPicPr>
        <p:blipFill>
          <a:blip r:embed="rId4"/>
          <a:stretch>
            <a:fillRect/>
          </a:stretch>
        </p:blipFill>
        <p:spPr>
          <a:xfrm>
            <a:off x="6132061" y="1009609"/>
            <a:ext cx="5768608" cy="3292328"/>
          </a:xfrm>
          <a:prstGeom prst="rect">
            <a:avLst/>
          </a:prstGeom>
          <a:ln w="50800">
            <a:solidFill>
              <a:srgbClr val="002060"/>
            </a:solidFill>
          </a:ln>
        </p:spPr>
      </p:pic>
      <p:pic>
        <p:nvPicPr>
          <p:cNvPr id="49" name="Picture 48"/>
          <p:cNvPicPr>
            <a:picLocks noChangeAspect="1"/>
          </p:cNvPicPr>
          <p:nvPr/>
        </p:nvPicPr>
        <p:blipFill>
          <a:blip r:embed="rId5"/>
          <a:stretch>
            <a:fillRect/>
          </a:stretch>
        </p:blipFill>
        <p:spPr>
          <a:xfrm>
            <a:off x="6132061" y="4514914"/>
            <a:ext cx="5768608" cy="1303863"/>
          </a:xfrm>
          <a:prstGeom prst="rect">
            <a:avLst/>
          </a:prstGeom>
          <a:ln w="50800">
            <a:solidFill>
              <a:srgbClr val="002060"/>
            </a:solidFill>
          </a:ln>
        </p:spPr>
      </p:pic>
      <p:sp>
        <p:nvSpPr>
          <p:cNvPr id="50" name="Title 17"/>
          <p:cNvSpPr txBox="1">
            <a:spLocks/>
          </p:cNvSpPr>
          <p:nvPr/>
        </p:nvSpPr>
        <p:spPr>
          <a:xfrm>
            <a:off x="158496" y="45527"/>
            <a:ext cx="11900669" cy="782576"/>
          </a:xfrm>
          <a:prstGeom prst="rect">
            <a:avLst/>
          </a:prstGeom>
        </p:spPr>
        <p:txBody>
          <a:bodyPr/>
          <a:lstStyle>
            <a:lvl1pPr algn="ctr" defTabSz="977900" rtl="0" eaLnBrk="1" fontAlgn="base" hangingPunct="1">
              <a:spcBef>
                <a:spcPct val="0"/>
              </a:spcBef>
              <a:spcAft>
                <a:spcPct val="0"/>
              </a:spcAft>
              <a:defRPr sz="4200" b="1">
                <a:solidFill>
                  <a:srgbClr val="000000"/>
                </a:solidFill>
                <a:latin typeface="+mj-lt"/>
                <a:ea typeface="+mj-ea"/>
                <a:cs typeface="+mj-cs"/>
              </a:defRPr>
            </a:lvl1pPr>
            <a:lvl2pPr algn="ctr" defTabSz="977900" rtl="0" eaLnBrk="1" fontAlgn="base" hangingPunct="1">
              <a:spcBef>
                <a:spcPct val="0"/>
              </a:spcBef>
              <a:spcAft>
                <a:spcPct val="0"/>
              </a:spcAft>
              <a:defRPr sz="4200" b="1">
                <a:solidFill>
                  <a:srgbClr val="000000"/>
                </a:solidFill>
                <a:effectLst>
                  <a:outerShdw blurRad="38100" dist="38100" dir="2700000" algn="tl">
                    <a:srgbClr val="000000"/>
                  </a:outerShdw>
                </a:effectLst>
                <a:latin typeface="Arial" charset="0"/>
                <a:ea typeface="Geneva" charset="0"/>
                <a:cs typeface="Arial" charset="0"/>
              </a:defRPr>
            </a:lvl2pPr>
            <a:lvl3pPr algn="ctr" defTabSz="977900" rtl="0" eaLnBrk="1" fontAlgn="base" hangingPunct="1">
              <a:spcBef>
                <a:spcPct val="0"/>
              </a:spcBef>
              <a:spcAft>
                <a:spcPct val="0"/>
              </a:spcAft>
              <a:defRPr sz="4200" b="1">
                <a:solidFill>
                  <a:srgbClr val="000000"/>
                </a:solidFill>
                <a:effectLst>
                  <a:outerShdw blurRad="38100" dist="38100" dir="2700000" algn="tl">
                    <a:srgbClr val="000000"/>
                  </a:outerShdw>
                </a:effectLst>
                <a:latin typeface="Arial" charset="0"/>
                <a:ea typeface="Geneva" charset="0"/>
                <a:cs typeface="Arial" charset="0"/>
              </a:defRPr>
            </a:lvl3pPr>
            <a:lvl4pPr algn="ctr" defTabSz="977900" rtl="0" eaLnBrk="1" fontAlgn="base" hangingPunct="1">
              <a:spcBef>
                <a:spcPct val="0"/>
              </a:spcBef>
              <a:spcAft>
                <a:spcPct val="0"/>
              </a:spcAft>
              <a:defRPr sz="4200" b="1">
                <a:solidFill>
                  <a:srgbClr val="000000"/>
                </a:solidFill>
                <a:effectLst>
                  <a:outerShdw blurRad="38100" dist="38100" dir="2700000" algn="tl">
                    <a:srgbClr val="000000"/>
                  </a:outerShdw>
                </a:effectLst>
                <a:latin typeface="Arial" charset="0"/>
                <a:ea typeface="Geneva" charset="0"/>
                <a:cs typeface="Arial" charset="0"/>
              </a:defRPr>
            </a:lvl4pPr>
            <a:lvl5pPr algn="ctr" defTabSz="977900" rtl="0" eaLnBrk="1" fontAlgn="base" hangingPunct="1">
              <a:spcBef>
                <a:spcPct val="0"/>
              </a:spcBef>
              <a:spcAft>
                <a:spcPct val="0"/>
              </a:spcAft>
              <a:defRPr sz="4200" b="1">
                <a:solidFill>
                  <a:srgbClr val="000000"/>
                </a:solidFill>
                <a:effectLst>
                  <a:outerShdw blurRad="38100" dist="38100" dir="2700000" algn="tl">
                    <a:srgbClr val="000000"/>
                  </a:outerShdw>
                </a:effectLst>
                <a:latin typeface="Arial" charset="0"/>
                <a:ea typeface="Geneva" charset="0"/>
                <a:cs typeface="Arial" charset="0"/>
              </a:defRPr>
            </a:lvl5pPr>
            <a:lvl6pPr marL="457200" algn="ctr" defTabSz="977900" rtl="0" eaLnBrk="1" fontAlgn="base" hangingPunct="1">
              <a:spcBef>
                <a:spcPct val="0"/>
              </a:spcBef>
              <a:spcAft>
                <a:spcPct val="0"/>
              </a:spcAft>
              <a:defRPr sz="4200" b="1">
                <a:solidFill>
                  <a:schemeClr val="tx1"/>
                </a:solidFill>
                <a:effectLst>
                  <a:outerShdw blurRad="38100" dist="38100" dir="2700000" algn="tl">
                    <a:srgbClr val="000000"/>
                  </a:outerShdw>
                </a:effectLst>
                <a:latin typeface="Arial" charset="0"/>
                <a:ea typeface="Geneva" charset="0"/>
                <a:cs typeface="Arial" charset="0"/>
              </a:defRPr>
            </a:lvl6pPr>
            <a:lvl7pPr marL="914400" algn="ctr" defTabSz="977900" rtl="0" eaLnBrk="1" fontAlgn="base" hangingPunct="1">
              <a:spcBef>
                <a:spcPct val="0"/>
              </a:spcBef>
              <a:spcAft>
                <a:spcPct val="0"/>
              </a:spcAft>
              <a:defRPr sz="4200" b="1">
                <a:solidFill>
                  <a:schemeClr val="tx1"/>
                </a:solidFill>
                <a:effectLst>
                  <a:outerShdw blurRad="38100" dist="38100" dir="2700000" algn="tl">
                    <a:srgbClr val="000000"/>
                  </a:outerShdw>
                </a:effectLst>
                <a:latin typeface="Arial" charset="0"/>
                <a:ea typeface="Geneva" charset="0"/>
                <a:cs typeface="Arial" charset="0"/>
              </a:defRPr>
            </a:lvl7pPr>
            <a:lvl8pPr marL="1371600" algn="ctr" defTabSz="977900" rtl="0" eaLnBrk="1" fontAlgn="base" hangingPunct="1">
              <a:spcBef>
                <a:spcPct val="0"/>
              </a:spcBef>
              <a:spcAft>
                <a:spcPct val="0"/>
              </a:spcAft>
              <a:defRPr sz="4200" b="1">
                <a:solidFill>
                  <a:schemeClr val="tx1"/>
                </a:solidFill>
                <a:effectLst>
                  <a:outerShdw blurRad="38100" dist="38100" dir="2700000" algn="tl">
                    <a:srgbClr val="000000"/>
                  </a:outerShdw>
                </a:effectLst>
                <a:latin typeface="Arial" charset="0"/>
                <a:ea typeface="Geneva" charset="0"/>
                <a:cs typeface="Arial" charset="0"/>
              </a:defRPr>
            </a:lvl8pPr>
            <a:lvl9pPr marL="1828800" algn="ctr" defTabSz="977900" rtl="0" eaLnBrk="1" fontAlgn="base" hangingPunct="1">
              <a:spcBef>
                <a:spcPct val="0"/>
              </a:spcBef>
              <a:spcAft>
                <a:spcPct val="0"/>
              </a:spcAft>
              <a:defRPr sz="4200" b="1">
                <a:solidFill>
                  <a:schemeClr val="tx1"/>
                </a:solidFill>
                <a:effectLst>
                  <a:outerShdw blurRad="38100" dist="38100" dir="2700000" algn="tl">
                    <a:srgbClr val="000000"/>
                  </a:outerShdw>
                </a:effectLst>
                <a:latin typeface="Arial" charset="0"/>
                <a:ea typeface="Geneva" charset="0"/>
                <a:cs typeface="Arial" charset="0"/>
              </a:defRPr>
            </a:lvl9pPr>
          </a:lstStyle>
          <a:p>
            <a:pPr marL="0" marR="0" lvl="0" indent="0" algn="l" defTabSz="9779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2060"/>
                </a:solidFill>
                <a:effectLst/>
                <a:uLnTx/>
                <a:uFillTx/>
                <a:latin typeface="Arial"/>
                <a:ea typeface="Geneva"/>
                <a:cs typeface="Arial"/>
              </a:rPr>
              <a:t>IMvigor130 Exploratory Analysis: </a:t>
            </a:r>
            <a:r>
              <a:rPr kumimoji="0" lang="en-US" sz="2800" b="1" i="0" u="none" strike="noStrike" kern="0" cap="none" spc="0" normalizeH="0" baseline="0" noProof="0" dirty="0" err="1">
                <a:ln>
                  <a:noFill/>
                </a:ln>
                <a:solidFill>
                  <a:srgbClr val="002060"/>
                </a:solidFill>
                <a:effectLst/>
                <a:uLnTx/>
                <a:uFillTx/>
                <a:latin typeface="Arial"/>
                <a:ea typeface="Geneva"/>
                <a:cs typeface="Arial"/>
              </a:rPr>
              <a:t>Atezo</a:t>
            </a:r>
            <a:r>
              <a:rPr kumimoji="0" lang="en-US" sz="2800" b="1" i="0" u="none" strike="noStrike" kern="0" cap="none" spc="0" normalizeH="0" baseline="0" noProof="0" dirty="0">
                <a:ln>
                  <a:noFill/>
                </a:ln>
                <a:solidFill>
                  <a:srgbClr val="002060"/>
                </a:solidFill>
                <a:effectLst/>
                <a:uLnTx/>
                <a:uFillTx/>
                <a:latin typeface="Arial"/>
                <a:ea typeface="Geneva"/>
                <a:cs typeface="Arial"/>
              </a:rPr>
              <a:t> vs Chemo in Cis-Ineligible Patients (OS)</a:t>
            </a:r>
          </a:p>
          <a:p>
            <a:pPr marL="0" marR="0" lvl="0" indent="0" algn="ctr" defTabSz="977900" rtl="0" eaLnBrk="1" fontAlgn="base" latinLnBrk="0" hangingPunct="1">
              <a:lnSpc>
                <a:spcPct val="100000"/>
              </a:lnSpc>
              <a:spcBef>
                <a:spcPct val="0"/>
              </a:spcBef>
              <a:spcAft>
                <a:spcPct val="0"/>
              </a:spcAft>
              <a:buClrTx/>
              <a:buSzTx/>
              <a:buFontTx/>
              <a:buNone/>
              <a:tabLst/>
              <a:defRPr/>
            </a:pPr>
            <a:endParaRPr kumimoji="0" lang="en-US" sz="3600" b="1" i="0" u="none" strike="noStrike" kern="0" cap="none" spc="0" normalizeH="0" baseline="0" noProof="0" dirty="0">
              <a:ln>
                <a:noFill/>
              </a:ln>
              <a:solidFill>
                <a:srgbClr val="002060"/>
              </a:solidFill>
              <a:effectLst/>
              <a:uLnTx/>
              <a:uFillTx/>
              <a:latin typeface="Arial"/>
              <a:ea typeface="Geneva"/>
              <a:cs typeface="Arial"/>
            </a:endParaRPr>
          </a:p>
        </p:txBody>
      </p:sp>
      <p:sp>
        <p:nvSpPr>
          <p:cNvPr id="51" name="Rectangle 50"/>
          <p:cNvSpPr/>
          <p:nvPr/>
        </p:nvSpPr>
        <p:spPr>
          <a:xfrm>
            <a:off x="165234" y="5560545"/>
            <a:ext cx="11735435" cy="258232"/>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Geneva"/>
              <a:cs typeface="Arial"/>
            </a:endParaRPr>
          </a:p>
        </p:txBody>
      </p:sp>
      <p:sp>
        <p:nvSpPr>
          <p:cNvPr id="55" name="Rectangle 54"/>
          <p:cNvSpPr/>
          <p:nvPr/>
        </p:nvSpPr>
        <p:spPr>
          <a:xfrm>
            <a:off x="692534" y="5943670"/>
            <a:ext cx="10515600" cy="461665"/>
          </a:xfrm>
          <a:prstGeom prst="rect">
            <a:avLst/>
          </a:prstGeom>
          <a:solidFill>
            <a:srgbClr val="FF00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Arial"/>
                <a:ea typeface="Geneva"/>
                <a:cs typeface="Arial"/>
              </a:rPr>
              <a:t>PD-L1 seems to predict responses to </a:t>
            </a:r>
            <a:r>
              <a:rPr kumimoji="0" lang="en-US" sz="2400" b="1" i="0" u="none" strike="noStrike" kern="1200" cap="none" spc="0" normalizeH="0" baseline="0" noProof="0" dirty="0" err="1">
                <a:ln>
                  <a:noFill/>
                </a:ln>
                <a:solidFill>
                  <a:srgbClr val="FFFF00"/>
                </a:solidFill>
                <a:effectLst/>
                <a:uLnTx/>
                <a:uFillTx/>
                <a:latin typeface="Arial"/>
                <a:ea typeface="Geneva"/>
                <a:cs typeface="Arial"/>
              </a:rPr>
              <a:t>atezo</a:t>
            </a:r>
            <a:r>
              <a:rPr kumimoji="0" lang="en-US" sz="2400" b="1" i="0" u="none" strike="noStrike" kern="1200" cap="none" spc="0" normalizeH="0" baseline="0" noProof="0" dirty="0">
                <a:ln>
                  <a:noFill/>
                </a:ln>
                <a:solidFill>
                  <a:srgbClr val="FFFF00"/>
                </a:solidFill>
                <a:effectLst/>
                <a:uLnTx/>
                <a:uFillTx/>
                <a:latin typeface="Arial"/>
                <a:ea typeface="Geneva"/>
                <a:cs typeface="Arial"/>
              </a:rPr>
              <a:t> in this exploratory analysis </a:t>
            </a:r>
          </a:p>
        </p:txBody>
      </p:sp>
    </p:spTree>
    <p:extLst>
      <p:ext uri="{BB962C8B-B14F-4D97-AF65-F5344CB8AC3E}">
        <p14:creationId xmlns:p14="http://schemas.microsoft.com/office/powerpoint/2010/main" val="2826116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a:extLst>
              <a:ext uri="{FF2B5EF4-FFF2-40B4-BE49-F238E27FC236}">
                <a16:creationId xmlns:a16="http://schemas.microsoft.com/office/drawing/2014/main" id="{45FFA0E9-3A99-EA4E-901A-E81B0F17160D}"/>
              </a:ext>
            </a:extLst>
          </p:cNvPr>
          <p:cNvSpPr>
            <a:spLocks noGrp="1" noChangeArrowheads="1"/>
          </p:cNvSpPr>
          <p:nvPr>
            <p:ph type="title"/>
          </p:nvPr>
        </p:nvSpPr>
        <p:spPr>
          <a:xfrm>
            <a:off x="912286" y="1124744"/>
            <a:ext cx="10358967" cy="1143000"/>
          </a:xfrm>
        </p:spPr>
        <p:txBody>
          <a:bodyPr wrap="square" anchor="ctr">
            <a:noAutofit/>
          </a:bodyPr>
          <a:lstStyle/>
          <a:p>
            <a:pPr>
              <a:lnSpc>
                <a:spcPts val="3900"/>
              </a:lnSpc>
              <a:spcBef>
                <a:spcPts val="1800"/>
              </a:spcBef>
            </a:pPr>
            <a:r>
              <a:rPr lang="en-US" sz="4000" dirty="0">
                <a:solidFill>
                  <a:srgbClr val="0331FF"/>
                </a:solidFill>
                <a:latin typeface="Calibri" panose="020F0502020204030204" pitchFamily="34" charset="0"/>
                <a:cs typeface="Calibri" panose="020F0502020204030204" pitchFamily="34" charset="0"/>
              </a:rPr>
              <a:t>Beyond the Guidelines: </a:t>
            </a:r>
            <a:br>
              <a:rPr lang="en-US" sz="4000" dirty="0">
                <a:solidFill>
                  <a:srgbClr val="0331FF"/>
                </a:solidFill>
                <a:latin typeface="Calibri" panose="020F0502020204030204" pitchFamily="34" charset="0"/>
                <a:cs typeface="Calibri" panose="020F0502020204030204" pitchFamily="34" charset="0"/>
              </a:rPr>
            </a:br>
            <a:r>
              <a:rPr lang="en-US" sz="4000" dirty="0">
                <a:solidFill>
                  <a:srgbClr val="0331FF"/>
                </a:solidFill>
                <a:latin typeface="Calibri" panose="020F0502020204030204" pitchFamily="34" charset="0"/>
                <a:cs typeface="Calibri" panose="020F0502020204030204" pitchFamily="34" charset="0"/>
              </a:rPr>
              <a:t>Clinical Investigator Perspectives on </a:t>
            </a:r>
            <a:br>
              <a:rPr lang="en-US" sz="4000" dirty="0">
                <a:solidFill>
                  <a:srgbClr val="0331FF"/>
                </a:solidFill>
                <a:latin typeface="Calibri" panose="020F0502020204030204" pitchFamily="34" charset="0"/>
                <a:cs typeface="Calibri" panose="020F0502020204030204" pitchFamily="34" charset="0"/>
              </a:rPr>
            </a:br>
            <a:r>
              <a:rPr lang="en-US" sz="4000" dirty="0">
                <a:solidFill>
                  <a:srgbClr val="0331FF"/>
                </a:solidFill>
                <a:latin typeface="Calibri" panose="020F0502020204030204" pitchFamily="34" charset="0"/>
                <a:cs typeface="Calibri" panose="020F0502020204030204" pitchFamily="34" charset="0"/>
              </a:rPr>
              <a:t>the Management of Bladder Cancer</a:t>
            </a:r>
            <a:br>
              <a:rPr lang="en-US" sz="4000" dirty="0">
                <a:solidFill>
                  <a:srgbClr val="0331FF"/>
                </a:solidFill>
                <a:latin typeface="Calibri" panose="020F0502020204030204" pitchFamily="34" charset="0"/>
                <a:cs typeface="Calibri" panose="020F0502020204030204" pitchFamily="34" charset="0"/>
              </a:rPr>
            </a:br>
            <a:r>
              <a:rPr lang="en-US" sz="4000" dirty="0">
                <a:solidFill>
                  <a:srgbClr val="0331FF"/>
                </a:solidFill>
                <a:latin typeface="Calibri" panose="020F0502020204030204" pitchFamily="34" charset="0"/>
                <a:cs typeface="Calibri" panose="020F0502020204030204" pitchFamily="34" charset="0"/>
              </a:rPr>
              <a:t>(Part 2 of a 2-Part Series)</a:t>
            </a:r>
            <a:br>
              <a:rPr lang="en-US" sz="1500" i="1" dirty="0">
                <a:solidFill>
                  <a:srgbClr val="0331FF"/>
                </a:solidFill>
                <a:latin typeface="Calibri" panose="020F0502020204030204" pitchFamily="34" charset="0"/>
                <a:cs typeface="Calibri" panose="020F0502020204030204" pitchFamily="34" charset="0"/>
              </a:rPr>
            </a:br>
            <a:r>
              <a:rPr lang="en-US" sz="3200" dirty="0">
                <a:solidFill>
                  <a:srgbClr val="002060"/>
                </a:solidFill>
                <a:latin typeface="Calibri" panose="020F0502020204030204" pitchFamily="34" charset="0"/>
                <a:cs typeface="Calibri" panose="020F0502020204030204" pitchFamily="34" charset="0"/>
              </a:rPr>
              <a:t>Friday, February 18, 2022</a:t>
            </a:r>
            <a:br>
              <a:rPr lang="en-US" sz="3200" dirty="0">
                <a:solidFill>
                  <a:srgbClr val="002060"/>
                </a:solidFill>
                <a:latin typeface="Calibri" panose="020F0502020204030204" pitchFamily="34" charset="0"/>
                <a:cs typeface="Calibri" panose="020F0502020204030204" pitchFamily="34" charset="0"/>
              </a:rPr>
            </a:br>
            <a:r>
              <a:rPr lang="en-US" sz="3200" dirty="0">
                <a:solidFill>
                  <a:srgbClr val="002060"/>
                </a:solidFill>
                <a:latin typeface="Calibri" panose="020F0502020204030204" pitchFamily="34" charset="0"/>
                <a:cs typeface="Calibri" panose="020F0502020204030204" pitchFamily="34" charset="0"/>
              </a:rPr>
              <a:t>6:30 PM – 8:00 PM PT</a:t>
            </a:r>
          </a:p>
        </p:txBody>
      </p:sp>
      <p:sp>
        <p:nvSpPr>
          <p:cNvPr id="11" name="Text Box 6">
            <a:extLst>
              <a:ext uri="{FF2B5EF4-FFF2-40B4-BE49-F238E27FC236}">
                <a16:creationId xmlns:a16="http://schemas.microsoft.com/office/drawing/2014/main" id="{E340E827-C280-9B48-B129-D2E84327028D}"/>
              </a:ext>
            </a:extLst>
          </p:cNvPr>
          <p:cNvSpPr txBox="1">
            <a:spLocks noChangeArrowheads="1"/>
          </p:cNvSpPr>
          <p:nvPr/>
        </p:nvSpPr>
        <p:spPr bwMode="auto">
          <a:xfrm>
            <a:off x="0" y="3862141"/>
            <a:ext cx="121920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Shilpa Gupta, MD</a:t>
            </a:r>
          </a:p>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Daniel P </a:t>
            </a:r>
            <a:r>
              <a:rPr kumimoji="0" lang="en-US" sz="3200" b="1" i="0" u="none" strike="noStrike" kern="1200" cap="none" spc="0" normalizeH="0" baseline="0" noProof="0" dirty="0" err="1">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Petrylak</a:t>
            </a: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 MD</a:t>
            </a:r>
          </a:p>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Guru </a:t>
            </a:r>
            <a:r>
              <a:rPr kumimoji="0" lang="en-US" sz="3200" b="1" i="0" u="none" strike="noStrike" kern="1200" cap="none" spc="0" normalizeH="0" baseline="0" noProof="0" dirty="0" err="1">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Sonpavde</a:t>
            </a: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 MD</a:t>
            </a:r>
          </a:p>
        </p:txBody>
      </p:sp>
      <p:sp>
        <p:nvSpPr>
          <p:cNvPr id="12" name="Text Box 3">
            <a:extLst>
              <a:ext uri="{FF2B5EF4-FFF2-40B4-BE49-F238E27FC236}">
                <a16:creationId xmlns:a16="http://schemas.microsoft.com/office/drawing/2014/main" id="{7E30105C-B3D1-1C45-996D-9E0E654A891B}"/>
              </a:ext>
            </a:extLst>
          </p:cNvPr>
          <p:cNvSpPr txBox="1">
            <a:spLocks noChangeArrowheads="1"/>
          </p:cNvSpPr>
          <p:nvPr/>
        </p:nvSpPr>
        <p:spPr bwMode="auto">
          <a:xfrm>
            <a:off x="3261360" y="5536164"/>
            <a:ext cx="566928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Sumanta</a:t>
            </a: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Kumar Pal, MD</a:t>
            </a:r>
          </a:p>
        </p:txBody>
      </p:sp>
      <p:sp>
        <p:nvSpPr>
          <p:cNvPr id="13" name="Text Box 7">
            <a:extLst>
              <a:ext uri="{FF2B5EF4-FFF2-40B4-BE49-F238E27FC236}">
                <a16:creationId xmlns:a16="http://schemas.microsoft.com/office/drawing/2014/main" id="{A5E19C6F-C502-CD4A-A2BB-D7430F1BC538}"/>
              </a:ext>
            </a:extLst>
          </p:cNvPr>
          <p:cNvSpPr txBox="1">
            <a:spLocks noChangeArrowheads="1"/>
          </p:cNvSpPr>
          <p:nvPr/>
        </p:nvSpPr>
        <p:spPr bwMode="auto">
          <a:xfrm>
            <a:off x="4647392" y="3356992"/>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Tree>
    <p:custDataLst>
      <p:tags r:id="rId1"/>
    </p:custDataLst>
    <p:extLst>
      <p:ext uri="{BB962C8B-B14F-4D97-AF65-F5344CB8AC3E}">
        <p14:creationId xmlns:p14="http://schemas.microsoft.com/office/powerpoint/2010/main" val="35174100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648086"/>
            <a:ext cx="12224325" cy="5064383"/>
          </a:xfrm>
          <a:prstGeom prst="rect">
            <a:avLst/>
          </a:prstGeom>
          <a:ln w="38100">
            <a:noFill/>
          </a:ln>
        </p:spPr>
      </p:pic>
      <p:sp>
        <p:nvSpPr>
          <p:cNvPr id="5" name="TextBox 4"/>
          <p:cNvSpPr txBox="1"/>
          <p:nvPr/>
        </p:nvSpPr>
        <p:spPr>
          <a:xfrm>
            <a:off x="8845676" y="6288478"/>
            <a:ext cx="382822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Geneva"/>
                <a:cs typeface="Arial"/>
              </a:rPr>
              <a:t>Thomas Powles ASCO 2020 </a:t>
            </a:r>
          </a:p>
        </p:txBody>
      </p:sp>
      <p:sp>
        <p:nvSpPr>
          <p:cNvPr id="3" name="AutoShape 2" descr="Creating Safe and Effective Cancer Treatments: FDA Approval Process for  Cancer Drugs | Leukemia and Lymphoma Societ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19191"/>
              </a:solidFill>
              <a:effectLst/>
              <a:uLnTx/>
              <a:uFillTx/>
              <a:latin typeface="Arial"/>
              <a:ea typeface="Geneva"/>
              <a:cs typeface="Arial"/>
            </a:endParaRPr>
          </a:p>
        </p:txBody>
      </p:sp>
    </p:spTree>
    <p:extLst>
      <p:ext uri="{BB962C8B-B14F-4D97-AF65-F5344CB8AC3E}">
        <p14:creationId xmlns:p14="http://schemas.microsoft.com/office/powerpoint/2010/main" val="5115743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117055" y="749023"/>
            <a:ext cx="5386810" cy="5636888"/>
          </a:xfrm>
          <a:prstGeom prst="rect">
            <a:avLst/>
          </a:prstGeom>
          <a:ln>
            <a:solidFill>
              <a:schemeClr val="tx2"/>
            </a:solidFill>
          </a:ln>
        </p:spPr>
      </p:pic>
      <p:pic>
        <p:nvPicPr>
          <p:cNvPr id="4" name="Picture 3"/>
          <p:cNvPicPr>
            <a:picLocks noChangeAspect="1"/>
          </p:cNvPicPr>
          <p:nvPr/>
        </p:nvPicPr>
        <p:blipFill>
          <a:blip r:embed="rId3"/>
          <a:stretch>
            <a:fillRect/>
          </a:stretch>
        </p:blipFill>
        <p:spPr>
          <a:xfrm>
            <a:off x="629920" y="749023"/>
            <a:ext cx="5448701" cy="5676161"/>
          </a:xfrm>
          <a:prstGeom prst="rect">
            <a:avLst/>
          </a:prstGeom>
        </p:spPr>
      </p:pic>
      <p:sp>
        <p:nvSpPr>
          <p:cNvPr id="5" name="Rectangle 4"/>
          <p:cNvSpPr/>
          <p:nvPr/>
        </p:nvSpPr>
        <p:spPr>
          <a:xfrm>
            <a:off x="346910" y="118796"/>
            <a:ext cx="1154029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2060"/>
                </a:solidFill>
                <a:effectLst/>
                <a:uLnTx/>
                <a:uFillTx/>
                <a:latin typeface="Arial"/>
                <a:ea typeface="Geneva"/>
                <a:cs typeface="Arial"/>
              </a:rPr>
              <a:t>Maintenance Avelumab improves OS and PFS </a:t>
            </a:r>
          </a:p>
        </p:txBody>
      </p:sp>
      <p:sp>
        <p:nvSpPr>
          <p:cNvPr id="2" name="Rectangle 1"/>
          <p:cNvSpPr/>
          <p:nvPr/>
        </p:nvSpPr>
        <p:spPr>
          <a:xfrm>
            <a:off x="710743" y="3009830"/>
            <a:ext cx="10774191" cy="1154546"/>
          </a:xfrm>
          <a:prstGeom prst="rect">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Geneva"/>
                <a:cs typeface="Arial"/>
              </a:rPr>
              <a:t>38 months median follow-up data shows median OS of 23.8 months with Avelumab + BSC vs 15 months with BSC alone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Geneva"/>
                <a:cs typeface="Arial"/>
              </a:rPr>
              <a:t>(Powles et al. ASCO GU 2022)</a:t>
            </a:r>
          </a:p>
        </p:txBody>
      </p:sp>
    </p:spTree>
    <p:extLst>
      <p:ext uri="{BB962C8B-B14F-4D97-AF65-F5344CB8AC3E}">
        <p14:creationId xmlns:p14="http://schemas.microsoft.com/office/powerpoint/2010/main" val="10778077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6842" y="638492"/>
            <a:ext cx="6051325" cy="3242627"/>
          </a:xfrm>
          <a:prstGeom prst="rect">
            <a:avLst/>
          </a:prstGeom>
          <a:ln w="28575">
            <a:solidFill>
              <a:schemeClr val="tx2"/>
            </a:solidFill>
          </a:ln>
        </p:spPr>
      </p:pic>
      <p:pic>
        <p:nvPicPr>
          <p:cNvPr id="3" name="Picture 2"/>
          <p:cNvPicPr>
            <a:picLocks noChangeAspect="1"/>
          </p:cNvPicPr>
          <p:nvPr/>
        </p:nvPicPr>
        <p:blipFill>
          <a:blip r:embed="rId3"/>
          <a:stretch>
            <a:fillRect/>
          </a:stretch>
        </p:blipFill>
        <p:spPr>
          <a:xfrm>
            <a:off x="6329680" y="1863567"/>
            <a:ext cx="5649912" cy="4670680"/>
          </a:xfrm>
          <a:prstGeom prst="rect">
            <a:avLst/>
          </a:prstGeom>
          <a:ln w="28575">
            <a:solidFill>
              <a:srgbClr val="002060"/>
            </a:solidFill>
          </a:ln>
        </p:spPr>
      </p:pic>
    </p:spTree>
    <p:extLst>
      <p:ext uri="{BB962C8B-B14F-4D97-AF65-F5344CB8AC3E}">
        <p14:creationId xmlns:p14="http://schemas.microsoft.com/office/powerpoint/2010/main" val="39140320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00481" y="719136"/>
            <a:ext cx="9046108" cy="5357781"/>
          </a:xfrm>
          <a:prstGeom prst="rect">
            <a:avLst/>
          </a:prstGeom>
          <a:ln w="38100">
            <a:solidFill>
              <a:srgbClr val="002060"/>
            </a:solidFill>
          </a:ln>
        </p:spPr>
      </p:pic>
      <p:sp>
        <p:nvSpPr>
          <p:cNvPr id="6" name="Rectangle 5"/>
          <p:cNvSpPr/>
          <p:nvPr/>
        </p:nvSpPr>
        <p:spPr>
          <a:xfrm>
            <a:off x="10253295" y="6510075"/>
            <a:ext cx="1810111" cy="25391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Geneva"/>
                <a:cs typeface="Arial"/>
              </a:rPr>
              <a:t>Powles T et al. NEJM 2020</a:t>
            </a:r>
          </a:p>
        </p:txBody>
      </p:sp>
      <p:grpSp>
        <p:nvGrpSpPr>
          <p:cNvPr id="12" name="Group 11"/>
          <p:cNvGrpSpPr/>
          <p:nvPr/>
        </p:nvGrpSpPr>
        <p:grpSpPr>
          <a:xfrm>
            <a:off x="2246565" y="3697346"/>
            <a:ext cx="8228395" cy="193934"/>
            <a:chOff x="2815525" y="4652386"/>
            <a:chExt cx="7572373" cy="170822"/>
          </a:xfrm>
        </p:grpSpPr>
        <p:sp>
          <p:nvSpPr>
            <p:cNvPr id="5" name="Rectangle 4"/>
            <p:cNvSpPr/>
            <p:nvPr/>
          </p:nvSpPr>
          <p:spPr>
            <a:xfrm>
              <a:off x="2815525" y="4652386"/>
              <a:ext cx="6722347" cy="170822"/>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Geneva"/>
                <a:cs typeface="Arial"/>
              </a:endParaRPr>
            </a:p>
          </p:txBody>
        </p:sp>
        <p:sp>
          <p:nvSpPr>
            <p:cNvPr id="11" name="Left Arrow 10"/>
            <p:cNvSpPr/>
            <p:nvPr/>
          </p:nvSpPr>
          <p:spPr>
            <a:xfrm flipV="1">
              <a:off x="9594078" y="4652386"/>
              <a:ext cx="793820" cy="170822"/>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Geneva"/>
                <a:cs typeface="Arial"/>
              </a:endParaRPr>
            </a:p>
          </p:txBody>
        </p:sp>
      </p:grpSp>
    </p:spTree>
    <p:extLst>
      <p:ext uri="{BB962C8B-B14F-4D97-AF65-F5344CB8AC3E}">
        <p14:creationId xmlns:p14="http://schemas.microsoft.com/office/powerpoint/2010/main" val="38486548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434108" y="1339272"/>
            <a:ext cx="11074401" cy="1848553"/>
          </a:xfrm>
          <a:prstGeom prst="roundRect">
            <a:avLst/>
          </a:prstGeom>
          <a:solidFill>
            <a:srgbClr val="002060"/>
          </a:solidFill>
          <a:ln>
            <a:noFill/>
          </a:ln>
        </p:spPr>
        <p:style>
          <a:lnRef idx="1">
            <a:schemeClr val="accent6"/>
          </a:lnRef>
          <a:fillRef idx="3">
            <a:schemeClr val="accent6"/>
          </a:fillRef>
          <a:effectRef idx="2">
            <a:schemeClr val="accent6"/>
          </a:effectRef>
          <a:fontRef idx="minor">
            <a:schemeClr val="lt1"/>
          </a:fontRef>
        </p:style>
        <p:txBody>
          <a:bodyPr lIns="6858" tIns="6858" rIns="6858" bIns="6858"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FFFFFF"/>
                </a:solidFill>
                <a:effectLst/>
                <a:uLnTx/>
                <a:uFillTx/>
                <a:latin typeface="Arial"/>
                <a:ea typeface="Geneva"/>
                <a:cs typeface="Arial" panose="020B0604020202020204" pitchFamily="34" charset="0"/>
                <a:sym typeface="Arial"/>
              </a:rPr>
              <a:t>Abstract 436</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rgbClr val="FFFFFF"/>
                </a:solidFill>
                <a:effectLst/>
                <a:uLnTx/>
                <a:uFillTx/>
                <a:latin typeface="Arial"/>
                <a:ea typeface="Geneva"/>
                <a:cs typeface="Arial" panose="020B0604020202020204" pitchFamily="34" charset="0"/>
                <a:sym typeface="Arial"/>
              </a:rPr>
              <a:t>Crabb</a:t>
            </a:r>
            <a:r>
              <a:rPr kumimoji="0" lang="en-US" sz="2000" b="0" i="0" u="none" strike="noStrike" kern="0" cap="none" spc="0" normalizeH="0" baseline="0" noProof="0" dirty="0">
                <a:ln>
                  <a:noFill/>
                </a:ln>
                <a:solidFill>
                  <a:srgbClr val="FFFFFF"/>
                </a:solidFill>
                <a:effectLst/>
                <a:uLnTx/>
                <a:uFillTx/>
                <a:latin typeface="Arial"/>
                <a:ea typeface="Geneva"/>
                <a:cs typeface="Arial" panose="020B0604020202020204" pitchFamily="34" charset="0"/>
                <a:sym typeface="Arial"/>
              </a:rPr>
              <a:t> SJ et al</a:t>
            </a: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000" b="0" i="1" u="none" strike="noStrike" kern="1200" cap="none" spc="0" normalizeH="0" baseline="0" noProof="0" dirty="0">
                <a:ln>
                  <a:noFill/>
                </a:ln>
                <a:solidFill>
                  <a:srgbClr val="FFFFFF"/>
                </a:solidFill>
                <a:effectLst/>
                <a:uLnTx/>
                <a:uFillTx/>
                <a:latin typeface="Arial" panose="020B0604020202020204" pitchFamily="34" charset="0"/>
                <a:ea typeface="Geneva"/>
                <a:cs typeface="Arial"/>
              </a:rPr>
              <a:t>A randomized, double blind, biomarker selected, phase II clinical trial of </a:t>
            </a:r>
            <a:br>
              <a:rPr kumimoji="0" lang="en-US" sz="2000" b="0" i="1" u="none" strike="noStrike" kern="1200" cap="none" spc="0" normalizeH="0" baseline="0" noProof="0" dirty="0">
                <a:ln>
                  <a:noFill/>
                </a:ln>
                <a:solidFill>
                  <a:srgbClr val="FFFFFF"/>
                </a:solidFill>
                <a:effectLst/>
                <a:uLnTx/>
                <a:uFillTx/>
                <a:latin typeface="Arial" panose="020B0604020202020204" pitchFamily="34" charset="0"/>
                <a:ea typeface="Geneva"/>
                <a:cs typeface="Arial"/>
              </a:rPr>
            </a:br>
            <a:r>
              <a:rPr kumimoji="0" lang="en-US" sz="2000" b="0" i="1" u="none" strike="noStrike" kern="1200" cap="none" spc="0" normalizeH="0" baseline="0" noProof="0" dirty="0">
                <a:ln>
                  <a:noFill/>
                </a:ln>
                <a:solidFill>
                  <a:srgbClr val="FFFFFF"/>
                </a:solidFill>
                <a:effectLst/>
                <a:uLnTx/>
                <a:uFillTx/>
                <a:latin typeface="Arial" panose="020B0604020202020204" pitchFamily="34" charset="0"/>
                <a:ea typeface="Geneva"/>
                <a:cs typeface="Arial"/>
              </a:rPr>
              <a:t>maintenance PARP inhibition following chemotherapy for metastatic urothelial </a:t>
            </a:r>
            <a:br>
              <a:rPr kumimoji="0" lang="en-US" sz="2000" b="0" i="1" u="none" strike="noStrike" kern="1200" cap="none" spc="0" normalizeH="0" baseline="0" noProof="0" dirty="0">
                <a:ln>
                  <a:noFill/>
                </a:ln>
                <a:solidFill>
                  <a:srgbClr val="FFFFFF"/>
                </a:solidFill>
                <a:effectLst/>
                <a:uLnTx/>
                <a:uFillTx/>
                <a:latin typeface="Arial" panose="020B0604020202020204" pitchFamily="34" charset="0"/>
                <a:ea typeface="Geneva"/>
                <a:cs typeface="Arial"/>
              </a:rPr>
            </a:br>
            <a:r>
              <a:rPr kumimoji="0" lang="en-US" sz="2000" b="0" i="1" u="none" strike="noStrike" kern="1200" cap="none" spc="0" normalizeH="0" baseline="0" noProof="0" dirty="0">
                <a:ln>
                  <a:noFill/>
                </a:ln>
                <a:solidFill>
                  <a:srgbClr val="FFFFFF"/>
                </a:solidFill>
                <a:effectLst/>
                <a:uLnTx/>
                <a:uFillTx/>
                <a:latin typeface="Arial" panose="020B0604020202020204" pitchFamily="34" charset="0"/>
                <a:ea typeface="Geneva"/>
                <a:cs typeface="Arial"/>
              </a:rPr>
              <a:t>carcinoma (mUC): Final analysis of the ATLANTIS rucaparib arm</a:t>
            </a: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Geneva"/>
              <a:cs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1" i="0" u="none" strike="noStrike" kern="0" cap="none" spc="0" normalizeH="0" baseline="0" noProof="0" dirty="0">
              <a:ln>
                <a:noFill/>
              </a:ln>
              <a:solidFill>
                <a:srgbClr val="FFFFFF"/>
              </a:solidFill>
              <a:effectLst/>
              <a:uLnTx/>
              <a:uFillTx/>
              <a:latin typeface="Arial"/>
              <a:ea typeface="Geneva"/>
              <a:cs typeface="Arial" panose="020B0604020202020204" pitchFamily="34" charset="0"/>
              <a:sym typeface="Arial"/>
            </a:endParaRPr>
          </a:p>
        </p:txBody>
      </p:sp>
      <p:sp>
        <p:nvSpPr>
          <p:cNvPr id="4" name="Rounded Rectangle 3"/>
          <p:cNvSpPr/>
          <p:nvPr/>
        </p:nvSpPr>
        <p:spPr bwMode="auto">
          <a:xfrm>
            <a:off x="434109" y="4164959"/>
            <a:ext cx="11074401" cy="1783259"/>
          </a:xfrm>
          <a:prstGeom prst="roundRect">
            <a:avLst/>
          </a:prstGeom>
          <a:solidFill>
            <a:srgbClr val="002060"/>
          </a:solidFill>
          <a:ln>
            <a:noFill/>
          </a:ln>
        </p:spPr>
        <p:style>
          <a:lnRef idx="1">
            <a:schemeClr val="accent6"/>
          </a:lnRef>
          <a:fillRef idx="3">
            <a:schemeClr val="accent6"/>
          </a:fillRef>
          <a:effectRef idx="2">
            <a:schemeClr val="accent6"/>
          </a:effectRef>
          <a:fontRef idx="minor">
            <a:schemeClr val="lt1"/>
          </a:fontRef>
        </p:style>
        <p:txBody>
          <a:bodyPr lIns="6858" tIns="6858" rIns="6858" bIns="6858"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Geneva"/>
                <a:cs typeface="Arial"/>
              </a:rPr>
              <a:t>Abstract 442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FFFFFF"/>
                </a:solidFill>
                <a:effectLst/>
                <a:uLnTx/>
                <a:uFillTx/>
                <a:latin typeface="Arial" panose="020B0604020202020204" pitchFamily="34" charset="0"/>
                <a:ea typeface="Geneva"/>
                <a:cs typeface="Arial"/>
              </a:rPr>
              <a:t>Vignani</a:t>
            </a:r>
            <a:r>
              <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Geneva"/>
                <a:cs typeface="Arial"/>
              </a:rPr>
              <a:t> F et 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FFFFFF"/>
                </a:solidFill>
                <a:effectLst/>
                <a:uLnTx/>
                <a:uFillTx/>
                <a:latin typeface="Arial" panose="020B0604020202020204" pitchFamily="34" charset="0"/>
                <a:ea typeface="Geneva"/>
                <a:cs typeface="Arial"/>
              </a:rPr>
              <a:t>Randomized phase II study of niraparib plus BSC vs BSC alone as maintenance </a:t>
            </a:r>
            <a:br>
              <a:rPr kumimoji="0" lang="en-US" sz="2000" b="0" i="1" u="none" strike="noStrike" kern="1200" cap="none" spc="0" normalizeH="0" baseline="0" noProof="0" dirty="0">
                <a:ln>
                  <a:noFill/>
                </a:ln>
                <a:solidFill>
                  <a:srgbClr val="FFFFFF"/>
                </a:solidFill>
                <a:effectLst/>
                <a:uLnTx/>
                <a:uFillTx/>
                <a:latin typeface="Arial" panose="020B0604020202020204" pitchFamily="34" charset="0"/>
                <a:ea typeface="Geneva"/>
                <a:cs typeface="Arial"/>
              </a:rPr>
            </a:br>
            <a:r>
              <a:rPr kumimoji="0" lang="en-US" sz="2000" b="0" i="1" u="none" strike="noStrike" kern="1200" cap="none" spc="0" normalizeH="0" baseline="0" noProof="0" dirty="0">
                <a:ln>
                  <a:noFill/>
                </a:ln>
                <a:solidFill>
                  <a:srgbClr val="FFFFFF"/>
                </a:solidFill>
                <a:effectLst/>
                <a:uLnTx/>
                <a:uFillTx/>
                <a:latin typeface="Arial" panose="020B0604020202020204" pitchFamily="34" charset="0"/>
                <a:ea typeface="Geneva"/>
                <a:cs typeface="Arial"/>
              </a:rPr>
              <a:t>treatment in patients with advanced UC whose disease did not progress </a:t>
            </a:r>
            <a:r>
              <a:rPr kumimoji="0" lang="en-US" sz="2000" b="0" i="1" u="none" strike="noStrike" kern="1200" cap="none" spc="0" normalizeH="0" baseline="0" noProof="0">
                <a:ln>
                  <a:noFill/>
                </a:ln>
                <a:solidFill>
                  <a:srgbClr val="FFFFFF"/>
                </a:solidFill>
                <a:effectLst/>
                <a:uLnTx/>
                <a:uFillTx/>
                <a:latin typeface="Arial" panose="020B0604020202020204" pitchFamily="34" charset="0"/>
                <a:ea typeface="Geneva"/>
                <a:cs typeface="Arial"/>
              </a:rPr>
              <a:t>after </a:t>
            </a:r>
            <a:br>
              <a:rPr kumimoji="0" lang="en-US" sz="2000" b="0" i="1" u="none" strike="noStrike" kern="1200" cap="none" spc="0" normalizeH="0" baseline="0" noProof="0">
                <a:ln>
                  <a:noFill/>
                </a:ln>
                <a:solidFill>
                  <a:srgbClr val="FFFFFF"/>
                </a:solidFill>
                <a:effectLst/>
                <a:uLnTx/>
                <a:uFillTx/>
                <a:latin typeface="Arial" panose="020B0604020202020204" pitchFamily="34" charset="0"/>
                <a:ea typeface="Geneva"/>
                <a:cs typeface="Arial"/>
              </a:rPr>
            </a:br>
            <a:r>
              <a:rPr kumimoji="0" lang="en-US" sz="2000" b="0" i="1" u="none" strike="noStrike" kern="1200" cap="none" spc="0" normalizeH="0" baseline="0" noProof="0">
                <a:ln>
                  <a:noFill/>
                </a:ln>
                <a:solidFill>
                  <a:srgbClr val="FFFFFF"/>
                </a:solidFill>
                <a:effectLst/>
                <a:uLnTx/>
                <a:uFillTx/>
                <a:latin typeface="Arial" panose="020B0604020202020204" pitchFamily="34" charset="0"/>
                <a:ea typeface="Geneva"/>
                <a:cs typeface="Arial"/>
              </a:rPr>
              <a:t>first-line </a:t>
            </a:r>
            <a:r>
              <a:rPr kumimoji="0" lang="en-US" sz="2000" b="0" i="1" u="none" strike="noStrike" kern="1200" cap="none" spc="0" normalizeH="0" baseline="0" noProof="0" dirty="0">
                <a:ln>
                  <a:noFill/>
                </a:ln>
                <a:solidFill>
                  <a:srgbClr val="FFFFFF"/>
                </a:solidFill>
                <a:effectLst/>
                <a:uLnTx/>
                <a:uFillTx/>
                <a:latin typeface="Arial" panose="020B0604020202020204" pitchFamily="34" charset="0"/>
                <a:ea typeface="Geneva"/>
                <a:cs typeface="Arial"/>
              </a:rPr>
              <a:t>platinum-based chemotherapy: The </a:t>
            </a:r>
            <a:r>
              <a:rPr kumimoji="0" lang="en-US" sz="2000" b="0" i="1" u="none" strike="noStrike" kern="1200" cap="none" spc="0" normalizeH="0" baseline="0" noProof="0">
                <a:ln>
                  <a:noFill/>
                </a:ln>
                <a:solidFill>
                  <a:srgbClr val="FFFFFF"/>
                </a:solidFill>
                <a:effectLst/>
                <a:uLnTx/>
                <a:uFillTx/>
                <a:latin typeface="Arial" panose="020B0604020202020204" pitchFamily="34" charset="0"/>
                <a:ea typeface="Geneva"/>
                <a:cs typeface="Arial"/>
              </a:rPr>
              <a:t>Meet-URO12 trial</a:t>
            </a: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Geneva"/>
              <a:cs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1" i="0" u="none" strike="noStrike" kern="0" cap="none" spc="0" normalizeH="0" baseline="0" noProof="0" dirty="0">
              <a:ln>
                <a:noFill/>
              </a:ln>
              <a:solidFill>
                <a:srgbClr val="FFFFFF"/>
              </a:solidFill>
              <a:effectLst/>
              <a:uLnTx/>
              <a:uFillTx/>
              <a:latin typeface="Arial"/>
              <a:ea typeface="Geneva"/>
              <a:cs typeface="Arial" panose="020B0604020202020204" pitchFamily="34" charset="0"/>
              <a:sym typeface="Arial"/>
            </a:endParaRPr>
          </a:p>
        </p:txBody>
      </p:sp>
      <p:sp>
        <p:nvSpPr>
          <p:cNvPr id="5" name="Title 1"/>
          <p:cNvSpPr>
            <a:spLocks noGrp="1"/>
          </p:cNvSpPr>
          <p:nvPr>
            <p:ph type="title"/>
          </p:nvPr>
        </p:nvSpPr>
        <p:spPr>
          <a:xfrm>
            <a:off x="114300" y="71583"/>
            <a:ext cx="12009120" cy="1139825"/>
          </a:xfrm>
        </p:spPr>
        <p:txBody>
          <a:bodyPr/>
          <a:lstStyle/>
          <a:p>
            <a:pPr algn="l"/>
            <a:r>
              <a:rPr lang="en-US" sz="3200" dirty="0">
                <a:solidFill>
                  <a:srgbClr val="002060"/>
                </a:solidFill>
              </a:rPr>
              <a:t>Maintenance PARP inhibitors in </a:t>
            </a:r>
            <a:r>
              <a:rPr lang="en-US" sz="3200" dirty="0" err="1">
                <a:solidFill>
                  <a:srgbClr val="002060"/>
                </a:solidFill>
              </a:rPr>
              <a:t>mUC</a:t>
            </a:r>
            <a:endParaRPr lang="en-US" sz="3200" dirty="0">
              <a:solidFill>
                <a:srgbClr val="002060"/>
              </a:solidFill>
            </a:endParaRPr>
          </a:p>
        </p:txBody>
      </p:sp>
    </p:spTree>
    <p:extLst>
      <p:ext uri="{BB962C8B-B14F-4D97-AF65-F5344CB8AC3E}">
        <p14:creationId xmlns:p14="http://schemas.microsoft.com/office/powerpoint/2010/main" val="10188255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 y="71583"/>
            <a:ext cx="12009120" cy="1139825"/>
          </a:xfrm>
        </p:spPr>
        <p:txBody>
          <a:bodyPr/>
          <a:lstStyle/>
          <a:p>
            <a:pPr algn="l"/>
            <a:r>
              <a:rPr lang="en-US" sz="3200" dirty="0">
                <a:solidFill>
                  <a:srgbClr val="002060"/>
                </a:solidFill>
              </a:rPr>
              <a:t>Patient Selection for first-line treatment in </a:t>
            </a:r>
            <a:r>
              <a:rPr lang="en-US" sz="3200" dirty="0" err="1">
                <a:solidFill>
                  <a:srgbClr val="002060"/>
                </a:solidFill>
              </a:rPr>
              <a:t>mUBC</a:t>
            </a:r>
            <a:endParaRPr lang="en-US" sz="3200" dirty="0">
              <a:solidFill>
                <a:srgbClr val="002060"/>
              </a:solidFill>
            </a:endParaRPr>
          </a:p>
        </p:txBody>
      </p:sp>
      <p:sp>
        <p:nvSpPr>
          <p:cNvPr id="3" name="Content Placeholder 2"/>
          <p:cNvSpPr>
            <a:spLocks noGrp="1"/>
          </p:cNvSpPr>
          <p:nvPr>
            <p:ph idx="1"/>
          </p:nvPr>
        </p:nvSpPr>
        <p:spPr>
          <a:xfrm>
            <a:off x="228600" y="1311148"/>
            <a:ext cx="11780520" cy="4746626"/>
          </a:xfrm>
        </p:spPr>
        <p:txBody>
          <a:bodyPr/>
          <a:lstStyle/>
          <a:p>
            <a:pPr>
              <a:buClr>
                <a:schemeClr val="tx2"/>
              </a:buClr>
            </a:pPr>
            <a:r>
              <a:rPr lang="en-US" sz="2800" b="0" dirty="0"/>
              <a:t>PD-L1 is not a reliable biomarker (KEYNOTE-361) and FDA has restricted pembrolizumab label only to platinum-ineligible </a:t>
            </a:r>
            <a:r>
              <a:rPr lang="en-US" sz="2800" b="0" dirty="0" err="1"/>
              <a:t>mUBC</a:t>
            </a:r>
            <a:r>
              <a:rPr lang="en-US" sz="2800" b="0" dirty="0"/>
              <a:t> pts</a:t>
            </a:r>
          </a:p>
          <a:p>
            <a:pPr>
              <a:buClr>
                <a:schemeClr val="tx2"/>
              </a:buClr>
              <a:buFont typeface="Arial" panose="020B0604020202020204" pitchFamily="34" charset="0"/>
              <a:buChar char="•"/>
            </a:pPr>
            <a:endParaRPr lang="en-US" b="0" dirty="0"/>
          </a:p>
          <a:p>
            <a:pPr>
              <a:buClr>
                <a:schemeClr val="tx2"/>
              </a:buClr>
              <a:buFont typeface="Arial" panose="020B0604020202020204" pitchFamily="34" charset="0"/>
              <a:buChar char="•"/>
            </a:pPr>
            <a:r>
              <a:rPr lang="en-US" b="0" dirty="0"/>
              <a:t>Our group proposed a consensus definition for “platinum-ineligibility” for standardization using 1 of the 5 parameters: </a:t>
            </a:r>
          </a:p>
          <a:p>
            <a:pPr lvl="1">
              <a:buClr>
                <a:schemeClr val="tx2"/>
              </a:buClr>
              <a:buFont typeface="Arial" panose="020B0604020202020204" pitchFamily="34" charset="0"/>
              <a:buChar char="•"/>
            </a:pPr>
            <a:r>
              <a:rPr lang="en-US" sz="2400" b="0" dirty="0"/>
              <a:t>ECOG PS ≥ 3</a:t>
            </a:r>
          </a:p>
          <a:p>
            <a:pPr lvl="1">
              <a:buClr>
                <a:schemeClr val="tx2"/>
              </a:buClr>
              <a:buFont typeface="Arial" panose="020B0604020202020204" pitchFamily="34" charset="0"/>
              <a:buChar char="•"/>
            </a:pPr>
            <a:r>
              <a:rPr lang="en-US" sz="2400" b="0" dirty="0"/>
              <a:t>Cr Cl &lt; 30 ml/min</a:t>
            </a:r>
          </a:p>
          <a:p>
            <a:pPr lvl="1">
              <a:buClr>
                <a:schemeClr val="tx2"/>
              </a:buClr>
              <a:buFont typeface="Arial" panose="020B0604020202020204" pitchFamily="34" charset="0"/>
              <a:buChar char="•"/>
            </a:pPr>
            <a:r>
              <a:rPr lang="en-US" sz="2400" b="0" dirty="0"/>
              <a:t>Peripheral neuropathy ≥ 3 </a:t>
            </a:r>
          </a:p>
          <a:p>
            <a:pPr lvl="1">
              <a:buClr>
                <a:schemeClr val="tx2"/>
              </a:buClr>
              <a:buFont typeface="Arial" panose="020B0604020202020204" pitchFamily="34" charset="0"/>
              <a:buChar char="•"/>
            </a:pPr>
            <a:r>
              <a:rPr lang="en-US" sz="2400" b="0" dirty="0"/>
              <a:t>NYHA Heart Failure Class &gt; 3</a:t>
            </a:r>
          </a:p>
          <a:p>
            <a:pPr lvl="1">
              <a:buClr>
                <a:schemeClr val="tx2"/>
              </a:buClr>
              <a:buFont typeface="Arial" panose="020B0604020202020204" pitchFamily="34" charset="0"/>
              <a:buChar char="•"/>
            </a:pPr>
            <a:r>
              <a:rPr lang="en-US" sz="2400" b="0" dirty="0"/>
              <a:t>ECOG PS 2 and Cr Cl &lt; 30 ml/min</a:t>
            </a:r>
          </a:p>
          <a:p>
            <a:pPr>
              <a:buClr>
                <a:schemeClr val="tx2"/>
              </a:buClr>
              <a:buFont typeface="Arial" panose="020B0604020202020204" pitchFamily="34" charset="0"/>
              <a:buChar char="•"/>
            </a:pPr>
            <a:endParaRPr lang="en-US" sz="2800" b="0" dirty="0"/>
          </a:p>
          <a:p>
            <a:pPr marL="0" indent="0">
              <a:buClr>
                <a:schemeClr val="tx2"/>
              </a:buClr>
              <a:buNone/>
            </a:pPr>
            <a:r>
              <a:rPr lang="en-US" sz="1100" b="0" dirty="0">
                <a:solidFill>
                  <a:srgbClr val="002060"/>
                </a:solidFill>
              </a:rPr>
              <a:t>                                                                                                                                                                                                                                                          </a:t>
            </a:r>
            <a:endParaRPr lang="en-US" sz="2800" b="0" dirty="0"/>
          </a:p>
        </p:txBody>
      </p:sp>
      <p:sp>
        <p:nvSpPr>
          <p:cNvPr id="5" name="TextBox 4"/>
          <p:cNvSpPr txBox="1"/>
          <p:nvPr/>
        </p:nvSpPr>
        <p:spPr>
          <a:xfrm>
            <a:off x="9926320" y="6390640"/>
            <a:ext cx="226568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2060"/>
                </a:solidFill>
                <a:effectLst/>
                <a:uLnTx/>
                <a:uFillTx/>
                <a:latin typeface="Arial"/>
                <a:ea typeface="Geneva"/>
                <a:cs typeface="Arial"/>
              </a:rPr>
              <a:t>Gupta, S et al. ASCO GU 2019</a:t>
            </a:r>
          </a:p>
        </p:txBody>
      </p:sp>
    </p:spTree>
    <p:extLst>
      <p:ext uri="{BB962C8B-B14F-4D97-AF65-F5344CB8AC3E}">
        <p14:creationId xmlns:p14="http://schemas.microsoft.com/office/powerpoint/2010/main" val="33697127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7855" y="163946"/>
            <a:ext cx="11138094" cy="1139825"/>
          </a:xfrm>
        </p:spPr>
        <p:txBody>
          <a:bodyPr/>
          <a:lstStyle/>
          <a:p>
            <a:pPr algn="l"/>
            <a:r>
              <a:rPr lang="en-US" sz="3200" dirty="0">
                <a:solidFill>
                  <a:srgbClr val="002060"/>
                </a:solidFill>
              </a:rPr>
              <a:t>Treatment Paradigm for </a:t>
            </a:r>
            <a:r>
              <a:rPr lang="en-US" sz="3200" dirty="0" err="1">
                <a:solidFill>
                  <a:srgbClr val="002060"/>
                </a:solidFill>
              </a:rPr>
              <a:t>mUBC</a:t>
            </a:r>
            <a:r>
              <a:rPr lang="en-US" sz="3200" dirty="0">
                <a:solidFill>
                  <a:srgbClr val="002060"/>
                </a:solidFill>
              </a:rPr>
              <a:t> in 2022</a:t>
            </a:r>
          </a:p>
        </p:txBody>
      </p:sp>
      <p:pic>
        <p:nvPicPr>
          <p:cNvPr id="40" name="Picture 39"/>
          <p:cNvPicPr>
            <a:picLocks noChangeAspect="1"/>
          </p:cNvPicPr>
          <p:nvPr/>
        </p:nvPicPr>
        <p:blipFill>
          <a:blip r:embed="rId2"/>
          <a:stretch>
            <a:fillRect/>
          </a:stretch>
        </p:blipFill>
        <p:spPr>
          <a:xfrm>
            <a:off x="400958" y="2059708"/>
            <a:ext cx="11004991" cy="3648363"/>
          </a:xfrm>
          <a:prstGeom prst="rect">
            <a:avLst/>
          </a:prstGeom>
        </p:spPr>
      </p:pic>
      <p:sp>
        <p:nvSpPr>
          <p:cNvPr id="3" name="Rounded Rectangle 2"/>
          <p:cNvSpPr/>
          <p:nvPr/>
        </p:nvSpPr>
        <p:spPr>
          <a:xfrm>
            <a:off x="267855" y="3883889"/>
            <a:ext cx="1865745" cy="54494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C0128"/>
                </a:solidFill>
                <a:effectLst/>
                <a:uLnTx/>
                <a:uFillTx/>
                <a:latin typeface="Arial"/>
                <a:ea typeface="Geneva"/>
                <a:cs typeface="Arial"/>
              </a:rPr>
              <a:t>PD-L1 is not a reliable biomarker </a:t>
            </a:r>
          </a:p>
        </p:txBody>
      </p:sp>
      <p:sp>
        <p:nvSpPr>
          <p:cNvPr id="5" name="TextBox 4">
            <a:extLst>
              <a:ext uri="{FF2B5EF4-FFF2-40B4-BE49-F238E27FC236}">
                <a16:creationId xmlns:a16="http://schemas.microsoft.com/office/drawing/2014/main" id="{1A78403B-C2AF-9F43-ACC3-FDFAADC5F2C6}"/>
              </a:ext>
            </a:extLst>
          </p:cNvPr>
          <p:cNvSpPr txBox="1"/>
          <p:nvPr/>
        </p:nvSpPr>
        <p:spPr>
          <a:xfrm>
            <a:off x="9722224" y="2978392"/>
            <a:ext cx="1075763" cy="302690"/>
          </a:xfrm>
          <a:prstGeom prst="rect">
            <a:avLst/>
          </a:prstGeom>
          <a:solidFill>
            <a:srgbClr val="001F60"/>
          </a:solid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err="1">
                <a:ln>
                  <a:noFill/>
                </a:ln>
                <a:solidFill>
                  <a:srgbClr val="FF0000"/>
                </a:solidFill>
                <a:effectLst/>
                <a:uLnTx/>
                <a:uFillTx/>
                <a:latin typeface="Calibri" panose="020F0502020204030204" pitchFamily="34" charset="0"/>
                <a:ea typeface="Geneva"/>
                <a:cs typeface="Calibri" panose="020F0502020204030204" pitchFamily="34" charset="0"/>
              </a:rPr>
              <a:t>Vedotin</a:t>
            </a:r>
            <a:endParaRPr kumimoji="0" lang="en-US" sz="1900" b="1" i="0" u="none" strike="noStrike" kern="1200" cap="none" spc="0" normalizeH="0" baseline="0" noProof="0" dirty="0">
              <a:ln>
                <a:noFill/>
              </a:ln>
              <a:solidFill>
                <a:srgbClr val="FF0000"/>
              </a:solidFill>
              <a:effectLst/>
              <a:uLnTx/>
              <a:uFillTx/>
              <a:latin typeface="Calibri" panose="020F0502020204030204" pitchFamily="34" charset="0"/>
              <a:ea typeface="Geneva"/>
              <a:cs typeface="Calibri" panose="020F0502020204030204" pitchFamily="34" charset="0"/>
            </a:endParaRPr>
          </a:p>
        </p:txBody>
      </p:sp>
      <p:sp>
        <p:nvSpPr>
          <p:cNvPr id="6" name="TextBox 5">
            <a:extLst>
              <a:ext uri="{FF2B5EF4-FFF2-40B4-BE49-F238E27FC236}">
                <a16:creationId xmlns:a16="http://schemas.microsoft.com/office/drawing/2014/main" id="{F830A813-070C-8D40-BF13-07C4EFA2FF2A}"/>
              </a:ext>
            </a:extLst>
          </p:cNvPr>
          <p:cNvSpPr txBox="1"/>
          <p:nvPr/>
        </p:nvSpPr>
        <p:spPr>
          <a:xfrm>
            <a:off x="9722224" y="4798048"/>
            <a:ext cx="1075763" cy="302690"/>
          </a:xfrm>
          <a:prstGeom prst="rect">
            <a:avLst/>
          </a:prstGeom>
          <a:solidFill>
            <a:srgbClr val="001F60"/>
          </a:solid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err="1">
                <a:ln>
                  <a:noFill/>
                </a:ln>
                <a:solidFill>
                  <a:srgbClr val="FF0000"/>
                </a:solidFill>
                <a:effectLst/>
                <a:uLnTx/>
                <a:uFillTx/>
                <a:latin typeface="Calibri" panose="020F0502020204030204" pitchFamily="34" charset="0"/>
                <a:ea typeface="Geneva"/>
                <a:cs typeface="Calibri" panose="020F0502020204030204" pitchFamily="34" charset="0"/>
              </a:rPr>
              <a:t>Vedotin</a:t>
            </a:r>
            <a:endParaRPr kumimoji="0" lang="en-US" sz="1900" b="1" i="0" u="none" strike="noStrike" kern="1200" cap="none" spc="0" normalizeH="0" baseline="0" noProof="0" dirty="0">
              <a:ln>
                <a:noFill/>
              </a:ln>
              <a:solidFill>
                <a:srgbClr val="FF0000"/>
              </a:solidFill>
              <a:effectLst/>
              <a:uLnTx/>
              <a:uFillTx/>
              <a:latin typeface="Calibri" panose="020F0502020204030204" pitchFamily="34" charset="0"/>
              <a:ea typeface="Geneva"/>
              <a:cs typeface="Calibri" panose="020F0502020204030204" pitchFamily="34" charset="0"/>
            </a:endParaRPr>
          </a:p>
        </p:txBody>
      </p:sp>
      <p:sp>
        <p:nvSpPr>
          <p:cNvPr id="7" name="TextBox 6">
            <a:extLst>
              <a:ext uri="{FF2B5EF4-FFF2-40B4-BE49-F238E27FC236}">
                <a16:creationId xmlns:a16="http://schemas.microsoft.com/office/drawing/2014/main" id="{510B5D9A-43CE-3D44-BCC9-0ED6D4742B39}"/>
              </a:ext>
            </a:extLst>
          </p:cNvPr>
          <p:cNvSpPr txBox="1"/>
          <p:nvPr/>
        </p:nvSpPr>
        <p:spPr>
          <a:xfrm>
            <a:off x="9722224" y="5291824"/>
            <a:ext cx="1168280" cy="302690"/>
          </a:xfrm>
          <a:prstGeom prst="rect">
            <a:avLst/>
          </a:prstGeom>
          <a:solidFill>
            <a:srgbClr val="001F60"/>
          </a:solid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err="1">
                <a:ln>
                  <a:noFill/>
                </a:ln>
                <a:solidFill>
                  <a:srgbClr val="28E3EF"/>
                </a:solidFill>
                <a:effectLst/>
                <a:uLnTx/>
                <a:uFillTx/>
                <a:latin typeface="Calibri" panose="020F0502020204030204" pitchFamily="34" charset="0"/>
                <a:ea typeface="Geneva"/>
                <a:cs typeface="Calibri" panose="020F0502020204030204" pitchFamily="34" charset="0"/>
              </a:rPr>
              <a:t>Govitecan</a:t>
            </a:r>
            <a:endParaRPr kumimoji="0" lang="en-US" sz="1900" b="1" i="0" u="none" strike="noStrike" kern="1200" cap="none" spc="0" normalizeH="0" baseline="0" noProof="0" dirty="0">
              <a:ln>
                <a:noFill/>
              </a:ln>
              <a:solidFill>
                <a:srgbClr val="28E3EF"/>
              </a:solidFill>
              <a:effectLst/>
              <a:uLnTx/>
              <a:uFillTx/>
              <a:latin typeface="Calibri" panose="020F0502020204030204" pitchFamily="34" charset="0"/>
              <a:ea typeface="Geneva"/>
              <a:cs typeface="Calibri" panose="020F0502020204030204" pitchFamily="34" charset="0"/>
            </a:endParaRPr>
          </a:p>
        </p:txBody>
      </p:sp>
      <p:sp>
        <p:nvSpPr>
          <p:cNvPr id="8" name="TextBox 7">
            <a:extLst>
              <a:ext uri="{FF2B5EF4-FFF2-40B4-BE49-F238E27FC236}">
                <a16:creationId xmlns:a16="http://schemas.microsoft.com/office/drawing/2014/main" id="{3C5AEE95-C0EB-4943-8CB6-D1EFDC3F5E20}"/>
              </a:ext>
            </a:extLst>
          </p:cNvPr>
          <p:cNvSpPr txBox="1"/>
          <p:nvPr/>
        </p:nvSpPr>
        <p:spPr>
          <a:xfrm>
            <a:off x="9675965" y="3490697"/>
            <a:ext cx="1168280" cy="302690"/>
          </a:xfrm>
          <a:prstGeom prst="rect">
            <a:avLst/>
          </a:prstGeom>
          <a:solidFill>
            <a:srgbClr val="001F60"/>
          </a:solid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err="1">
                <a:ln>
                  <a:noFill/>
                </a:ln>
                <a:solidFill>
                  <a:srgbClr val="28E3EF"/>
                </a:solidFill>
                <a:effectLst/>
                <a:uLnTx/>
                <a:uFillTx/>
                <a:latin typeface="Calibri" panose="020F0502020204030204" pitchFamily="34" charset="0"/>
                <a:ea typeface="Geneva"/>
                <a:cs typeface="Calibri" panose="020F0502020204030204" pitchFamily="34" charset="0"/>
              </a:rPr>
              <a:t>Govitecan</a:t>
            </a:r>
            <a:endParaRPr kumimoji="0" lang="en-US" sz="1900" b="1" i="0" u="none" strike="noStrike" kern="1200" cap="none" spc="0" normalizeH="0" baseline="0" noProof="0" dirty="0">
              <a:ln>
                <a:noFill/>
              </a:ln>
              <a:solidFill>
                <a:srgbClr val="28E3EF"/>
              </a:solidFill>
              <a:effectLst/>
              <a:uLnTx/>
              <a:uFillTx/>
              <a:latin typeface="Calibri" panose="020F0502020204030204" pitchFamily="34" charset="0"/>
              <a:ea typeface="Geneva"/>
              <a:cs typeface="Calibri" panose="020F0502020204030204" pitchFamily="34" charset="0"/>
            </a:endParaRPr>
          </a:p>
        </p:txBody>
      </p:sp>
    </p:spTree>
    <p:extLst>
      <p:ext uri="{BB962C8B-B14F-4D97-AF65-F5344CB8AC3E}">
        <p14:creationId xmlns:p14="http://schemas.microsoft.com/office/powerpoint/2010/main" val="9050612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7782" y="664116"/>
            <a:ext cx="6234545" cy="3343258"/>
          </a:xfrm>
          <a:prstGeom prst="rect">
            <a:avLst/>
          </a:prstGeom>
          <a:ln w="38100">
            <a:solidFill>
              <a:srgbClr val="002060"/>
            </a:solidFill>
          </a:ln>
        </p:spPr>
      </p:pic>
      <p:pic>
        <p:nvPicPr>
          <p:cNvPr id="4" name="Picture 3"/>
          <p:cNvPicPr>
            <a:picLocks noChangeAspect="1"/>
          </p:cNvPicPr>
          <p:nvPr/>
        </p:nvPicPr>
        <p:blipFill>
          <a:blip r:embed="rId3"/>
          <a:stretch>
            <a:fillRect/>
          </a:stretch>
        </p:blipFill>
        <p:spPr>
          <a:xfrm>
            <a:off x="5966691" y="3816012"/>
            <a:ext cx="6132945" cy="2772427"/>
          </a:xfrm>
          <a:prstGeom prst="rect">
            <a:avLst/>
          </a:prstGeom>
        </p:spPr>
      </p:pic>
      <p:sp>
        <p:nvSpPr>
          <p:cNvPr id="5" name="TextBox 4"/>
          <p:cNvSpPr txBox="1"/>
          <p:nvPr/>
        </p:nvSpPr>
        <p:spPr>
          <a:xfrm>
            <a:off x="10289309" y="6588439"/>
            <a:ext cx="1985818" cy="26956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srgbClr val="002060"/>
                </a:solidFill>
                <a:effectLst/>
                <a:uLnTx/>
                <a:uFillTx/>
                <a:latin typeface="Arial"/>
                <a:ea typeface="Geneva"/>
                <a:cs typeface="Arial"/>
              </a:rPr>
              <a:t>Hoimes</a:t>
            </a:r>
            <a:r>
              <a:rPr kumimoji="0" lang="en-US" sz="1100" b="0" i="0" u="none" strike="noStrike" kern="1200" cap="none" spc="0" normalizeH="0" baseline="0" noProof="0" dirty="0">
                <a:ln>
                  <a:noFill/>
                </a:ln>
                <a:solidFill>
                  <a:srgbClr val="002060"/>
                </a:solidFill>
                <a:effectLst/>
                <a:uLnTx/>
                <a:uFillTx/>
                <a:latin typeface="Arial"/>
                <a:ea typeface="Geneva"/>
                <a:cs typeface="Arial"/>
              </a:rPr>
              <a:t> et al. ESMO 2019</a:t>
            </a:r>
          </a:p>
        </p:txBody>
      </p:sp>
      <p:sp>
        <p:nvSpPr>
          <p:cNvPr id="6" name="Rectangle 5"/>
          <p:cNvSpPr/>
          <p:nvPr/>
        </p:nvSpPr>
        <p:spPr>
          <a:xfrm>
            <a:off x="96981" y="17786"/>
            <a:ext cx="1209501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002060"/>
                </a:solidFill>
                <a:effectLst/>
                <a:uLnTx/>
                <a:uFillTx/>
                <a:latin typeface="Arial"/>
                <a:ea typeface="Geneva"/>
                <a:cs typeface="Arial"/>
              </a:rPr>
              <a:t>Enfortumab</a:t>
            </a:r>
            <a:r>
              <a:rPr kumimoji="0" lang="en-US" sz="2400" b="1" i="0" u="none" strike="noStrike" kern="0" cap="none" spc="0" normalizeH="0" baseline="0" noProof="0" dirty="0">
                <a:ln>
                  <a:noFill/>
                </a:ln>
                <a:solidFill>
                  <a:srgbClr val="002060"/>
                </a:solidFill>
                <a:effectLst/>
                <a:uLnTx/>
                <a:uFillTx/>
                <a:latin typeface="Arial"/>
                <a:ea typeface="Geneva"/>
                <a:cs typeface="Arial"/>
              </a:rPr>
              <a:t> </a:t>
            </a:r>
            <a:r>
              <a:rPr kumimoji="0" lang="en-US" sz="2400" b="1" i="0" u="none" strike="noStrike" kern="0" cap="none" spc="0" normalizeH="0" baseline="0" noProof="0" dirty="0" err="1">
                <a:ln>
                  <a:noFill/>
                </a:ln>
                <a:solidFill>
                  <a:srgbClr val="002060"/>
                </a:solidFill>
                <a:effectLst/>
                <a:uLnTx/>
                <a:uFillTx/>
                <a:latin typeface="Arial"/>
                <a:ea typeface="Geneva"/>
                <a:cs typeface="Arial"/>
              </a:rPr>
              <a:t>vedotin</a:t>
            </a:r>
            <a:r>
              <a:rPr kumimoji="0" lang="en-US" sz="2400" b="1" i="0" u="none" strike="noStrike" kern="0" cap="none" spc="0" normalizeH="0" baseline="0" noProof="0" dirty="0">
                <a:ln>
                  <a:noFill/>
                </a:ln>
                <a:solidFill>
                  <a:srgbClr val="002060"/>
                </a:solidFill>
                <a:effectLst/>
                <a:uLnTx/>
                <a:uFillTx/>
                <a:latin typeface="Arial"/>
                <a:ea typeface="Geneva"/>
                <a:cs typeface="Arial"/>
              </a:rPr>
              <a:t> and pembrolizumab in first-line cisplatin-ineligible </a:t>
            </a:r>
            <a:r>
              <a:rPr kumimoji="0" lang="en-US" sz="2400" b="1" i="0" u="none" strike="noStrike" kern="0" cap="none" spc="0" normalizeH="0" baseline="0" noProof="0" dirty="0" err="1">
                <a:ln>
                  <a:noFill/>
                </a:ln>
                <a:solidFill>
                  <a:srgbClr val="002060"/>
                </a:solidFill>
                <a:effectLst/>
                <a:uLnTx/>
                <a:uFillTx/>
                <a:latin typeface="Arial"/>
                <a:ea typeface="Geneva"/>
                <a:cs typeface="Arial"/>
              </a:rPr>
              <a:t>mUC</a:t>
            </a:r>
            <a:endParaRPr kumimoji="0" lang="en-US" sz="2400" b="1" i="0" u="none" strike="noStrike" kern="0" cap="none" spc="0" normalizeH="0" baseline="0" noProof="0" dirty="0">
              <a:ln>
                <a:noFill/>
              </a:ln>
              <a:solidFill>
                <a:srgbClr val="002060"/>
              </a:solidFill>
              <a:effectLst/>
              <a:uLnTx/>
              <a:uFillTx/>
              <a:latin typeface="Arial"/>
              <a:ea typeface="Geneva"/>
              <a:cs typeface="Arial"/>
            </a:endParaRPr>
          </a:p>
        </p:txBody>
      </p:sp>
    </p:spTree>
    <p:extLst>
      <p:ext uri="{BB962C8B-B14F-4D97-AF65-F5344CB8AC3E}">
        <p14:creationId xmlns:p14="http://schemas.microsoft.com/office/powerpoint/2010/main" val="36930946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86330" y="543414"/>
            <a:ext cx="4895882" cy="2806176"/>
          </a:xfrm>
          <a:prstGeom prst="rect">
            <a:avLst/>
          </a:prstGeom>
          <a:ln w="38100">
            <a:solidFill>
              <a:srgbClr val="002060"/>
            </a:solidFill>
          </a:ln>
        </p:spPr>
      </p:pic>
      <p:pic>
        <p:nvPicPr>
          <p:cNvPr id="6" name="Picture 5"/>
          <p:cNvPicPr>
            <a:picLocks noChangeAspect="1"/>
          </p:cNvPicPr>
          <p:nvPr/>
        </p:nvPicPr>
        <p:blipFill>
          <a:blip r:embed="rId3"/>
          <a:stretch>
            <a:fillRect/>
          </a:stretch>
        </p:blipFill>
        <p:spPr>
          <a:xfrm>
            <a:off x="5344292" y="543414"/>
            <a:ext cx="6769438" cy="3680691"/>
          </a:xfrm>
          <a:prstGeom prst="rect">
            <a:avLst/>
          </a:prstGeom>
          <a:ln w="38100">
            <a:solidFill>
              <a:srgbClr val="002060"/>
            </a:solidFill>
          </a:ln>
        </p:spPr>
      </p:pic>
      <p:pic>
        <p:nvPicPr>
          <p:cNvPr id="7" name="Picture 6"/>
          <p:cNvPicPr>
            <a:picLocks noChangeAspect="1"/>
          </p:cNvPicPr>
          <p:nvPr/>
        </p:nvPicPr>
        <p:blipFill>
          <a:blip r:embed="rId4"/>
          <a:stretch>
            <a:fillRect/>
          </a:stretch>
        </p:blipFill>
        <p:spPr>
          <a:xfrm>
            <a:off x="286330" y="3456751"/>
            <a:ext cx="4895882" cy="2766755"/>
          </a:xfrm>
          <a:prstGeom prst="rect">
            <a:avLst/>
          </a:prstGeom>
          <a:ln w="38100">
            <a:solidFill>
              <a:srgbClr val="002060"/>
            </a:solidFill>
          </a:ln>
        </p:spPr>
      </p:pic>
      <p:sp>
        <p:nvSpPr>
          <p:cNvPr id="9" name="TextBox 8"/>
          <p:cNvSpPr txBox="1"/>
          <p:nvPr/>
        </p:nvSpPr>
        <p:spPr>
          <a:xfrm>
            <a:off x="2650836" y="6330667"/>
            <a:ext cx="1985818" cy="26956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srgbClr val="002060"/>
                </a:solidFill>
                <a:effectLst/>
                <a:uLnTx/>
                <a:uFillTx/>
                <a:latin typeface="Arial"/>
                <a:ea typeface="Geneva"/>
                <a:cs typeface="Arial"/>
              </a:rPr>
              <a:t>Hoimes</a:t>
            </a:r>
            <a:r>
              <a:rPr kumimoji="0" lang="en-US" sz="1100" b="0" i="0" u="none" strike="noStrike" kern="1200" cap="none" spc="0" normalizeH="0" baseline="0" noProof="0" dirty="0">
                <a:ln>
                  <a:noFill/>
                </a:ln>
                <a:solidFill>
                  <a:srgbClr val="002060"/>
                </a:solidFill>
                <a:effectLst/>
                <a:uLnTx/>
                <a:uFillTx/>
                <a:latin typeface="Arial"/>
                <a:ea typeface="Geneva"/>
                <a:cs typeface="Arial"/>
              </a:rPr>
              <a:t> et al. ESMO 2019</a:t>
            </a:r>
          </a:p>
        </p:txBody>
      </p:sp>
      <p:sp>
        <p:nvSpPr>
          <p:cNvPr id="10" name="TextBox 9"/>
          <p:cNvSpPr txBox="1"/>
          <p:nvPr/>
        </p:nvSpPr>
        <p:spPr>
          <a:xfrm>
            <a:off x="5344292" y="4224105"/>
            <a:ext cx="6769438" cy="253915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2060"/>
              </a:solidFill>
              <a:effectLst/>
              <a:uLnTx/>
              <a:uFillTx/>
              <a:latin typeface="Arial"/>
              <a:ea typeface="Genev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a:ea typeface="Geneva"/>
                <a:cs typeface="Arial"/>
              </a:rPr>
              <a:t>ASCO GU 2021: Updated median follow-up of 24.9 </a:t>
            </a:r>
            <a:r>
              <a:rPr kumimoji="0" lang="en-US" sz="2000" b="1" i="0" u="none" strike="noStrike" kern="1200" cap="none" spc="0" normalizeH="0" baseline="0" noProof="0" dirty="0" err="1">
                <a:ln>
                  <a:noFill/>
                </a:ln>
                <a:solidFill>
                  <a:srgbClr val="002060"/>
                </a:solidFill>
                <a:effectLst/>
                <a:uLnTx/>
                <a:uFillTx/>
                <a:latin typeface="Arial"/>
                <a:ea typeface="Geneva"/>
                <a:cs typeface="Arial"/>
              </a:rPr>
              <a:t>mo</a:t>
            </a:r>
            <a:endParaRPr kumimoji="0" lang="en-US" sz="1800" b="0" i="0" u="none" strike="noStrike" kern="1200" cap="none" spc="0" normalizeH="0" baseline="0" noProof="0" dirty="0">
              <a:ln>
                <a:noFill/>
              </a:ln>
              <a:solidFill>
                <a:srgbClr val="002060"/>
              </a:solidFill>
              <a:effectLst/>
              <a:uLnTx/>
              <a:uFillTx/>
              <a:latin typeface="Arial"/>
              <a:ea typeface="Genev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2060"/>
                </a:solidFill>
                <a:effectLst/>
                <a:uLnTx/>
                <a:uFillTx/>
                <a:latin typeface="Arial"/>
                <a:ea typeface="Geneva"/>
                <a:cs typeface="Arial"/>
              </a:rPr>
              <a:t>Median PFS 12.3 mos. and median OS is not reached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2060"/>
                </a:solidFill>
                <a:effectLst/>
                <a:uLnTx/>
                <a:uFillTx/>
                <a:latin typeface="Arial"/>
                <a:ea typeface="Geneva"/>
                <a:cs typeface="Arial"/>
              </a:rPr>
              <a:t>The most TRAEs were peripheral sensory neuropathy (56%, 4% ≥G3), fatigue (51%, 11% ≥G3), and alopecia (49%)</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2060"/>
                </a:solidFill>
                <a:effectLst/>
                <a:uLnTx/>
                <a:uFillTx/>
                <a:latin typeface="Arial"/>
                <a:ea typeface="Geneva"/>
                <a:cs typeface="Arial"/>
              </a:rPr>
              <a:t>1 treatment-related death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2060"/>
                </a:solidFill>
                <a:effectLst/>
                <a:uLnTx/>
                <a:uFillTx/>
                <a:latin typeface="Arial"/>
                <a:ea typeface="Geneva"/>
                <a:cs typeface="Arial"/>
              </a:rPr>
              <a:t>ORR 73.3%; CR 17.8%, ORR 57% in liver metastases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2060"/>
              </a:solidFill>
              <a:effectLst/>
              <a:uLnTx/>
              <a:uFillTx/>
              <a:latin typeface="Arial"/>
              <a:ea typeface="Genev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2060"/>
                </a:solidFill>
                <a:effectLst/>
                <a:uLnTx/>
                <a:uFillTx/>
                <a:latin typeface="Arial"/>
                <a:ea typeface="Geneva"/>
                <a:cs typeface="Arial"/>
              </a:rPr>
              <a:t>                                                                                                           </a:t>
            </a:r>
            <a:r>
              <a:rPr kumimoji="0" lang="en-US" sz="1100" b="0" i="0" u="none" strike="noStrike" kern="1200" cap="none" spc="0" normalizeH="0" baseline="0" noProof="0" dirty="0" err="1">
                <a:ln>
                  <a:noFill/>
                </a:ln>
                <a:solidFill>
                  <a:srgbClr val="002060"/>
                </a:solidFill>
                <a:effectLst/>
                <a:uLnTx/>
                <a:uFillTx/>
                <a:latin typeface="Arial"/>
                <a:ea typeface="Geneva"/>
                <a:cs typeface="Arial"/>
              </a:rPr>
              <a:t>Fridlander</a:t>
            </a:r>
            <a:r>
              <a:rPr kumimoji="0" lang="en-US" sz="1100" b="0" i="0" u="none" strike="noStrike" kern="1200" cap="none" spc="0" normalizeH="0" baseline="0" noProof="0" dirty="0">
                <a:ln>
                  <a:noFill/>
                </a:ln>
                <a:solidFill>
                  <a:srgbClr val="002060"/>
                </a:solidFill>
                <a:effectLst/>
                <a:uLnTx/>
                <a:uFillTx/>
                <a:latin typeface="Arial"/>
                <a:ea typeface="Geneva"/>
                <a:cs typeface="Arial"/>
              </a:rPr>
              <a:t> TW et al. ASCO GU 2021</a:t>
            </a:r>
          </a:p>
        </p:txBody>
      </p:sp>
    </p:spTree>
    <p:extLst>
      <p:ext uri="{BB962C8B-B14F-4D97-AF65-F5344CB8AC3E}">
        <p14:creationId xmlns:p14="http://schemas.microsoft.com/office/powerpoint/2010/main" val="11285631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822" y="80101"/>
            <a:ext cx="11826910" cy="784057"/>
          </a:xfrm>
        </p:spPr>
        <p:txBody>
          <a:bodyPr>
            <a:noAutofit/>
          </a:bodyPr>
          <a:lstStyle/>
          <a:p>
            <a:pPr algn="l"/>
            <a:br>
              <a:rPr lang="en-US" sz="2800" dirty="0">
                <a:solidFill>
                  <a:srgbClr val="002060"/>
                </a:solidFill>
                <a:latin typeface="Arial" panose="020B0604020202020204" pitchFamily="34" charset="0"/>
                <a:cs typeface="Arial" panose="020B0604020202020204" pitchFamily="34" charset="0"/>
              </a:rPr>
            </a:br>
            <a:r>
              <a:rPr lang="en-US" sz="2800" b="1" dirty="0" err="1">
                <a:solidFill>
                  <a:srgbClr val="002060"/>
                </a:solidFill>
                <a:latin typeface="Arial" panose="020B0604020202020204" pitchFamily="34" charset="0"/>
                <a:cs typeface="Arial" panose="020B0604020202020204" pitchFamily="34" charset="0"/>
              </a:rPr>
              <a:t>Erdafitinib</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FGFRi</a:t>
            </a:r>
            <a:r>
              <a:rPr lang="en-US" sz="2800" b="1" dirty="0">
                <a:solidFill>
                  <a:srgbClr val="002060"/>
                </a:solidFill>
                <a:latin typeface="Arial" panose="020B0604020202020204" pitchFamily="34" charset="0"/>
                <a:cs typeface="Arial" panose="020B0604020202020204" pitchFamily="34" charset="0"/>
              </a:rPr>
              <a:t>) + </a:t>
            </a:r>
            <a:r>
              <a:rPr lang="en-US" sz="2800" b="1" dirty="0" err="1">
                <a:solidFill>
                  <a:srgbClr val="002060"/>
                </a:solidFill>
                <a:latin typeface="Arial" panose="020B0604020202020204" pitchFamily="34" charset="0"/>
                <a:cs typeface="Arial" panose="020B0604020202020204" pitchFamily="34" charset="0"/>
              </a:rPr>
              <a:t>Cetrelimab</a:t>
            </a:r>
            <a:r>
              <a:rPr lang="en-US" sz="2800" b="1" dirty="0">
                <a:solidFill>
                  <a:srgbClr val="002060"/>
                </a:solidFill>
                <a:latin typeface="Arial" panose="020B0604020202020204" pitchFamily="34" charset="0"/>
                <a:cs typeface="Arial" panose="020B0604020202020204" pitchFamily="34" charset="0"/>
              </a:rPr>
              <a:t> (anti-PD-L1) in 1L </a:t>
            </a:r>
            <a:r>
              <a:rPr lang="en-US" sz="2800" b="1" dirty="0" err="1">
                <a:solidFill>
                  <a:srgbClr val="002060"/>
                </a:solidFill>
                <a:latin typeface="Arial" panose="020B0604020202020204" pitchFamily="34" charset="0"/>
                <a:cs typeface="Arial" panose="020B0604020202020204" pitchFamily="34" charset="0"/>
              </a:rPr>
              <a:t>mUC</a:t>
            </a:r>
            <a:r>
              <a:rPr lang="en-US" sz="2800" b="1" dirty="0">
                <a:solidFill>
                  <a:srgbClr val="002060"/>
                </a:solidFill>
                <a:latin typeface="Arial" panose="020B0604020202020204" pitchFamily="34" charset="0"/>
                <a:cs typeface="Arial" panose="020B0604020202020204" pitchFamily="34" charset="0"/>
              </a:rPr>
              <a:t>: NORSE Study </a:t>
            </a:r>
            <a:br>
              <a:rPr lang="en-US" sz="2800" b="1" dirty="0">
                <a:solidFill>
                  <a:srgbClr val="002060"/>
                </a:solidFill>
                <a:latin typeface="Arial" panose="020B0604020202020204" pitchFamily="34" charset="0"/>
                <a:cs typeface="Arial" panose="020B0604020202020204" pitchFamily="34" charset="0"/>
              </a:rPr>
            </a:br>
            <a:endParaRPr lang="en-US" sz="2800" b="1" dirty="0">
              <a:solidFill>
                <a:srgbClr val="002060"/>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2861219" y="795236"/>
            <a:ext cx="6363167" cy="3173899"/>
          </a:xfrm>
          <a:prstGeom prst="rect">
            <a:avLst/>
          </a:prstGeom>
          <a:ln w="38100">
            <a:solidFill>
              <a:srgbClr val="002060"/>
            </a:solidFill>
          </a:ln>
        </p:spPr>
      </p:pic>
      <p:sp>
        <p:nvSpPr>
          <p:cNvPr id="4" name="Rectangle 3"/>
          <p:cNvSpPr/>
          <p:nvPr/>
        </p:nvSpPr>
        <p:spPr>
          <a:xfrm>
            <a:off x="10487382" y="6493888"/>
            <a:ext cx="1510350" cy="25391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919191"/>
                </a:solidFill>
                <a:effectLst/>
                <a:uLnTx/>
                <a:uFillTx/>
                <a:latin typeface="Arial" panose="020B0604020202020204" pitchFamily="34" charset="0"/>
                <a:ea typeface="Geneva"/>
                <a:cs typeface="Arial" panose="020B0604020202020204" pitchFamily="34" charset="0"/>
              </a:rPr>
              <a:t>Powles T ESMO 2021</a:t>
            </a:r>
          </a:p>
        </p:txBody>
      </p:sp>
      <p:pic>
        <p:nvPicPr>
          <p:cNvPr id="5" name="Picture 4"/>
          <p:cNvPicPr>
            <a:picLocks noChangeAspect="1"/>
          </p:cNvPicPr>
          <p:nvPr/>
        </p:nvPicPr>
        <p:blipFill>
          <a:blip r:embed="rId3"/>
          <a:stretch>
            <a:fillRect/>
          </a:stretch>
        </p:blipFill>
        <p:spPr>
          <a:xfrm>
            <a:off x="2309490" y="4039437"/>
            <a:ext cx="7488634" cy="2708367"/>
          </a:xfrm>
          <a:prstGeom prst="rect">
            <a:avLst/>
          </a:prstGeom>
          <a:ln w="38100">
            <a:solidFill>
              <a:srgbClr val="002060"/>
            </a:solidFill>
          </a:ln>
        </p:spPr>
      </p:pic>
      <p:sp>
        <p:nvSpPr>
          <p:cNvPr id="6" name="Rectangle 5"/>
          <p:cNvSpPr/>
          <p:nvPr/>
        </p:nvSpPr>
        <p:spPr>
          <a:xfrm>
            <a:off x="2902693" y="1631990"/>
            <a:ext cx="6363167" cy="81980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Geneva"/>
              <a:cs typeface="Arial"/>
            </a:endParaRPr>
          </a:p>
        </p:txBody>
      </p:sp>
    </p:spTree>
    <p:extLst>
      <p:ext uri="{BB962C8B-B14F-4D97-AF65-F5344CB8AC3E}">
        <p14:creationId xmlns:p14="http://schemas.microsoft.com/office/powerpoint/2010/main" val="19096386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912286" y="1416053"/>
            <a:ext cx="10512306" cy="4799013"/>
          </a:xfrm>
        </p:spPr>
        <p:txBody>
          <a:bodyPr/>
          <a:lstStyle/>
          <a:p>
            <a:pPr marL="98425" indent="0">
              <a:lnSpc>
                <a:spcPct val="100000"/>
              </a:lnSpc>
              <a:spcBef>
                <a:spcPts val="1600"/>
              </a:spcBef>
              <a:spcAft>
                <a:spcPts val="0"/>
              </a:spcAft>
              <a:buNone/>
            </a:pPr>
            <a:r>
              <a:rPr lang="en-US" sz="2500" dirty="0">
                <a:solidFill>
                  <a:srgbClr val="0432FF"/>
                </a:solidFill>
              </a:rPr>
              <a:t>Module 1 – </a:t>
            </a:r>
            <a:r>
              <a:rPr lang="en-US" sz="2500" dirty="0">
                <a:solidFill>
                  <a:schemeClr val="tx1"/>
                </a:solidFill>
              </a:rPr>
              <a:t>Integrating Novel Agents into the Treatment Paradigm for Nonmetastatic Urothelial Bladder Cancer (UBC) — Dr Pal </a:t>
            </a:r>
          </a:p>
          <a:p>
            <a:pPr marL="98425" indent="0">
              <a:lnSpc>
                <a:spcPct val="100000"/>
              </a:lnSpc>
              <a:spcBef>
                <a:spcPts val="1600"/>
              </a:spcBef>
              <a:spcAft>
                <a:spcPts val="0"/>
              </a:spcAft>
              <a:buNone/>
            </a:pPr>
            <a:r>
              <a:rPr lang="en-US" sz="2500" dirty="0">
                <a:solidFill>
                  <a:srgbClr val="0432FF"/>
                </a:solidFill>
              </a:rPr>
              <a:t>Module 2 – </a:t>
            </a:r>
            <a:r>
              <a:rPr lang="en-US" sz="2500" dirty="0">
                <a:solidFill>
                  <a:schemeClr val="tx1"/>
                </a:solidFill>
              </a:rPr>
              <a:t>Current and Future Front-Line Management of Metastatic UBC (</a:t>
            </a:r>
            <a:r>
              <a:rPr lang="en-US" sz="2500" dirty="0" err="1">
                <a:solidFill>
                  <a:schemeClr val="tx1"/>
                </a:solidFill>
              </a:rPr>
              <a:t>mUBC</a:t>
            </a:r>
            <a:r>
              <a:rPr lang="en-US" sz="2500" dirty="0">
                <a:solidFill>
                  <a:schemeClr val="tx1"/>
                </a:solidFill>
              </a:rPr>
              <a:t>) — Dr Gupta</a:t>
            </a:r>
          </a:p>
          <a:p>
            <a:pPr marL="98425" indent="0">
              <a:lnSpc>
                <a:spcPct val="100000"/>
              </a:lnSpc>
              <a:spcBef>
                <a:spcPts val="1600"/>
              </a:spcBef>
              <a:spcAft>
                <a:spcPts val="0"/>
              </a:spcAft>
              <a:buNone/>
            </a:pPr>
            <a:r>
              <a:rPr lang="en-US" sz="2500" dirty="0">
                <a:solidFill>
                  <a:srgbClr val="0432FF"/>
                </a:solidFill>
              </a:rPr>
              <a:t>Module 3 – </a:t>
            </a:r>
            <a:r>
              <a:rPr lang="en-US" sz="2500" dirty="0">
                <a:solidFill>
                  <a:schemeClr val="tx1"/>
                </a:solidFill>
              </a:rPr>
              <a:t>Selection and Sequencing of Therapy for Relapsed/Refractory </a:t>
            </a:r>
            <a:r>
              <a:rPr lang="en-US" sz="2500" dirty="0" err="1">
                <a:solidFill>
                  <a:schemeClr val="tx1"/>
                </a:solidFill>
              </a:rPr>
              <a:t>mUBC</a:t>
            </a:r>
            <a:r>
              <a:rPr lang="en-US" sz="2500" dirty="0">
                <a:solidFill>
                  <a:schemeClr val="tx1"/>
                </a:solidFill>
              </a:rPr>
              <a:t> — Dr </a:t>
            </a:r>
            <a:r>
              <a:rPr lang="en-US" sz="2500" dirty="0" err="1">
                <a:solidFill>
                  <a:schemeClr val="tx1"/>
                </a:solidFill>
              </a:rPr>
              <a:t>Petrylak</a:t>
            </a:r>
            <a:endParaRPr lang="en-US" sz="2500" dirty="0">
              <a:solidFill>
                <a:schemeClr val="tx1"/>
              </a:solidFill>
            </a:endParaRPr>
          </a:p>
          <a:p>
            <a:pPr marL="98425" indent="0">
              <a:lnSpc>
                <a:spcPct val="100000"/>
              </a:lnSpc>
              <a:spcBef>
                <a:spcPts val="1600"/>
              </a:spcBef>
              <a:spcAft>
                <a:spcPts val="0"/>
              </a:spcAft>
              <a:buNone/>
            </a:pPr>
            <a:r>
              <a:rPr lang="en-US" sz="2500" dirty="0">
                <a:solidFill>
                  <a:srgbClr val="0432FF"/>
                </a:solidFill>
              </a:rPr>
              <a:t>Module 4 – </a:t>
            </a:r>
            <a:r>
              <a:rPr lang="en-US" sz="2500" dirty="0">
                <a:solidFill>
                  <a:schemeClr val="tx1"/>
                </a:solidFill>
              </a:rPr>
              <a:t>Tolerability/Toxicity of Novel Treatment Strategies and Practical Considerations in the Management of UBC — Dr </a:t>
            </a:r>
            <a:r>
              <a:rPr lang="en-US" sz="2500" dirty="0" err="1">
                <a:solidFill>
                  <a:schemeClr val="tx1"/>
                </a:solidFill>
              </a:rPr>
              <a:t>Sonpavde</a:t>
            </a:r>
            <a:endParaRPr lang="en-US" sz="2500" dirty="0">
              <a:solidFill>
                <a:schemeClr val="tx1"/>
              </a:solidFill>
            </a:endParaRPr>
          </a:p>
        </p:txBody>
      </p:sp>
    </p:spTree>
    <p:extLst>
      <p:ext uri="{BB962C8B-B14F-4D97-AF65-F5344CB8AC3E}">
        <p14:creationId xmlns:p14="http://schemas.microsoft.com/office/powerpoint/2010/main" val="42851424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073" y="138545"/>
            <a:ext cx="11215635" cy="997528"/>
          </a:xfrm>
        </p:spPr>
        <p:txBody>
          <a:bodyPr/>
          <a:lstStyle/>
          <a:p>
            <a:pPr algn="l"/>
            <a:r>
              <a:rPr lang="en-US" sz="2400" dirty="0"/>
              <a:t>Reinvigorating the role of PARP inhibitors in </a:t>
            </a:r>
            <a:r>
              <a:rPr lang="en-US" sz="2400" dirty="0" err="1"/>
              <a:t>mUBC</a:t>
            </a:r>
            <a:br>
              <a:rPr lang="en-US" sz="2400" dirty="0"/>
            </a:br>
            <a:r>
              <a:rPr lang="en-US" sz="2400" dirty="0"/>
              <a:t>Durvalumab + </a:t>
            </a:r>
            <a:r>
              <a:rPr lang="en-US" sz="2400" dirty="0" err="1"/>
              <a:t>olaparib</a:t>
            </a:r>
            <a:r>
              <a:rPr lang="en-US" sz="2400" dirty="0"/>
              <a:t> for first-line treatment of platinum-ineligible patients with </a:t>
            </a:r>
            <a:r>
              <a:rPr lang="en-US" sz="2400" dirty="0" err="1"/>
              <a:t>mUC</a:t>
            </a:r>
            <a:r>
              <a:rPr lang="en-US" sz="2400" dirty="0"/>
              <a:t> (BAYOU)</a:t>
            </a:r>
          </a:p>
        </p:txBody>
      </p:sp>
      <p:sp>
        <p:nvSpPr>
          <p:cNvPr id="3" name="Content Placeholder 2"/>
          <p:cNvSpPr>
            <a:spLocks noGrp="1"/>
          </p:cNvSpPr>
          <p:nvPr>
            <p:ph idx="1"/>
          </p:nvPr>
        </p:nvSpPr>
        <p:spPr>
          <a:xfrm>
            <a:off x="308450" y="1293091"/>
            <a:ext cx="11027258" cy="4982153"/>
          </a:xfrm>
        </p:spPr>
        <p:txBody>
          <a:bodyPr/>
          <a:lstStyle/>
          <a:p>
            <a:pPr>
              <a:buClr>
                <a:srgbClr val="002060"/>
              </a:buClr>
            </a:pPr>
            <a:r>
              <a:rPr lang="en-US" sz="2400" b="0" dirty="0"/>
              <a:t>Platinum-ineligible </a:t>
            </a:r>
            <a:r>
              <a:rPr lang="en-US" sz="2400" b="0" dirty="0" err="1"/>
              <a:t>mUC</a:t>
            </a:r>
            <a:r>
              <a:rPr lang="en-US" sz="2400" b="0" dirty="0"/>
              <a:t> population, N=154</a:t>
            </a:r>
          </a:p>
          <a:p>
            <a:pPr>
              <a:buClr>
                <a:srgbClr val="002060"/>
              </a:buClr>
            </a:pPr>
            <a:r>
              <a:rPr lang="en-US" sz="2400" b="0" dirty="0"/>
              <a:t>Randomized to receive </a:t>
            </a:r>
            <a:r>
              <a:rPr lang="en-US" sz="2400" b="0" dirty="0" err="1"/>
              <a:t>durva+olaparib</a:t>
            </a:r>
            <a:r>
              <a:rPr lang="en-US" sz="2400" b="0" dirty="0"/>
              <a:t> vs </a:t>
            </a:r>
            <a:r>
              <a:rPr lang="en-US" sz="2400" b="0" dirty="0" err="1"/>
              <a:t>durva+placebo</a:t>
            </a:r>
            <a:endParaRPr lang="en-US" sz="2400" b="0" dirty="0"/>
          </a:p>
          <a:p>
            <a:pPr>
              <a:buClr>
                <a:srgbClr val="002060"/>
              </a:buClr>
            </a:pPr>
            <a:r>
              <a:rPr lang="en-US" sz="2400" b="0" dirty="0"/>
              <a:t>20% had an </a:t>
            </a:r>
            <a:r>
              <a:rPr lang="en-US" sz="2400" b="0" dirty="0" err="1"/>
              <a:t>HRRm</a:t>
            </a:r>
            <a:endParaRPr lang="en-US" sz="2400" b="0" dirty="0"/>
          </a:p>
          <a:p>
            <a:pPr>
              <a:buClr>
                <a:srgbClr val="002060"/>
              </a:buClr>
            </a:pPr>
            <a:endParaRPr lang="en-US" b="0" dirty="0"/>
          </a:p>
        </p:txBody>
      </p:sp>
      <p:pic>
        <p:nvPicPr>
          <p:cNvPr id="4" name="Picture 3"/>
          <p:cNvPicPr>
            <a:picLocks noChangeAspect="1"/>
          </p:cNvPicPr>
          <p:nvPr/>
        </p:nvPicPr>
        <p:blipFill>
          <a:blip r:embed="rId2"/>
          <a:stretch>
            <a:fillRect/>
          </a:stretch>
        </p:blipFill>
        <p:spPr>
          <a:xfrm>
            <a:off x="2567709" y="2665421"/>
            <a:ext cx="6508740" cy="3712289"/>
          </a:xfrm>
          <a:prstGeom prst="rect">
            <a:avLst/>
          </a:prstGeom>
          <a:ln w="38100">
            <a:solidFill>
              <a:srgbClr val="002060"/>
            </a:solidFill>
          </a:ln>
        </p:spPr>
      </p:pic>
      <p:sp>
        <p:nvSpPr>
          <p:cNvPr id="5" name="Rectangle 4"/>
          <p:cNvSpPr/>
          <p:nvPr/>
        </p:nvSpPr>
        <p:spPr>
          <a:xfrm>
            <a:off x="2678545" y="5320146"/>
            <a:ext cx="6225310" cy="360218"/>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Geneva"/>
              <a:cs typeface="Arial"/>
            </a:endParaRPr>
          </a:p>
        </p:txBody>
      </p:sp>
      <p:sp>
        <p:nvSpPr>
          <p:cNvPr id="6" name="TextBox 5"/>
          <p:cNvSpPr txBox="1"/>
          <p:nvPr/>
        </p:nvSpPr>
        <p:spPr>
          <a:xfrm>
            <a:off x="10101363" y="6511636"/>
            <a:ext cx="2121093"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2060"/>
                </a:solidFill>
                <a:effectLst/>
                <a:uLnTx/>
                <a:uFillTx/>
                <a:latin typeface="Arial"/>
                <a:ea typeface="Geneva"/>
                <a:cs typeface="Arial"/>
              </a:rPr>
              <a:t>Rosenberg </a:t>
            </a:r>
            <a:r>
              <a:rPr kumimoji="0" lang="en-US" sz="1100" b="0" i="0" u="none" strike="noStrike" kern="1200" cap="none" spc="0" normalizeH="0" baseline="0" noProof="0">
                <a:ln>
                  <a:noFill/>
                </a:ln>
                <a:solidFill>
                  <a:srgbClr val="002060"/>
                </a:solidFill>
                <a:effectLst/>
                <a:uLnTx/>
                <a:uFillTx/>
                <a:latin typeface="Arial"/>
                <a:ea typeface="Geneva"/>
                <a:cs typeface="Arial"/>
              </a:rPr>
              <a:t>JE ASCO </a:t>
            </a:r>
            <a:r>
              <a:rPr kumimoji="0" lang="en-US" sz="1100" b="0" i="0" u="none" strike="noStrike" kern="1200" cap="none" spc="0" normalizeH="0" baseline="0" noProof="0" dirty="0">
                <a:ln>
                  <a:noFill/>
                </a:ln>
                <a:solidFill>
                  <a:srgbClr val="002060"/>
                </a:solidFill>
                <a:effectLst/>
                <a:uLnTx/>
                <a:uFillTx/>
                <a:latin typeface="Arial"/>
                <a:ea typeface="Geneva"/>
                <a:cs typeface="Arial"/>
              </a:rPr>
              <a:t>GU 2022</a:t>
            </a:r>
          </a:p>
        </p:txBody>
      </p:sp>
    </p:spTree>
    <p:extLst>
      <p:ext uri="{BB962C8B-B14F-4D97-AF65-F5344CB8AC3E}">
        <p14:creationId xmlns:p14="http://schemas.microsoft.com/office/powerpoint/2010/main" val="450728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05556" y="1216393"/>
            <a:ext cx="11427320" cy="4826375"/>
            <a:chOff x="14327187" y="103161"/>
            <a:chExt cx="9601198" cy="4889364"/>
          </a:xfrm>
        </p:grpSpPr>
        <p:grpSp>
          <p:nvGrpSpPr>
            <p:cNvPr id="3" name="Group 2"/>
            <p:cNvGrpSpPr/>
            <p:nvPr/>
          </p:nvGrpSpPr>
          <p:grpSpPr>
            <a:xfrm>
              <a:off x="14327187" y="1145102"/>
              <a:ext cx="9601197" cy="3847423"/>
              <a:chOff x="1296987" y="2371766"/>
              <a:chExt cx="12336554" cy="3936155"/>
            </a:xfrm>
          </p:grpSpPr>
          <p:grpSp>
            <p:nvGrpSpPr>
              <p:cNvPr id="5" name="Group 4"/>
              <p:cNvGrpSpPr/>
              <p:nvPr/>
            </p:nvGrpSpPr>
            <p:grpSpPr>
              <a:xfrm>
                <a:off x="1296987" y="2417933"/>
                <a:ext cx="3988889" cy="3889988"/>
                <a:chOff x="213132" y="962529"/>
                <a:chExt cx="2014430" cy="2522394"/>
              </a:xfrm>
            </p:grpSpPr>
            <p:sp>
              <p:nvSpPr>
                <p:cNvPr id="15" name="Rounded Rectangle 14"/>
                <p:cNvSpPr/>
                <p:nvPr/>
              </p:nvSpPr>
              <p:spPr bwMode="auto">
                <a:xfrm>
                  <a:off x="213132" y="962529"/>
                  <a:ext cx="2014430" cy="425457"/>
                </a:xfrm>
                <a:prstGeom prst="roundRect">
                  <a:avLst/>
                </a:prstGeom>
                <a:solidFill>
                  <a:srgbClr val="0070C0"/>
                </a:solidFill>
                <a:ln w="50800" cap="flat" cmpd="sng" algn="ctr">
                  <a:solidFill>
                    <a:srgbClr val="002060"/>
                  </a:solidFill>
                  <a:prstDash val="solid"/>
                  <a:round/>
                  <a:headEnd type="none" w="med" len="med"/>
                  <a:tailEnd type="none" w="med" len="med"/>
                </a:ln>
                <a:effectLst/>
              </p:spPr>
              <p:txBody>
                <a:bodyPr vert="horz" wrap="square" lIns="60896" tIns="30448" rIns="60896" bIns="30448" numCol="1" rtlCol="0" anchor="t" anchorCtr="0" compatLnSpc="1">
                  <a:prstTxWarp prst="textNoShape">
                    <a:avLst/>
                  </a:prstTxWarp>
                </a:bodyPr>
                <a:lstStyle/>
                <a:p>
                  <a:pPr marL="0" marR="0" lvl="0" indent="0" algn="ctr" defTabSz="608914"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err="1">
                      <a:ln>
                        <a:noFill/>
                      </a:ln>
                      <a:solidFill>
                        <a:srgbClr val="FFFF00"/>
                      </a:solidFill>
                      <a:effectLst/>
                      <a:uLnTx/>
                      <a:uFillTx/>
                      <a:latin typeface="Arial"/>
                      <a:ea typeface="ＭＳ Ｐゴシック" pitchFamily="-72" charset="-128"/>
                      <a:cs typeface="ＭＳ Ｐゴシック" pitchFamily="-72" charset="-128"/>
                    </a:rPr>
                    <a:t>CheckMate</a:t>
                  </a:r>
                  <a:r>
                    <a:rPr kumimoji="0" lang="en-US" sz="2800" b="1" i="0" u="none" strike="noStrike" kern="0" cap="none" spc="0" normalizeH="0" baseline="0" noProof="0" dirty="0">
                      <a:ln>
                        <a:noFill/>
                      </a:ln>
                      <a:solidFill>
                        <a:srgbClr val="FFFF00"/>
                      </a:solidFill>
                      <a:effectLst/>
                      <a:uLnTx/>
                      <a:uFillTx/>
                      <a:latin typeface="Arial"/>
                      <a:ea typeface="ＭＳ Ｐゴシック" pitchFamily="-72" charset="-128"/>
                      <a:cs typeface="ＭＳ Ｐゴシック" pitchFamily="-72" charset="-128"/>
                    </a:rPr>
                    <a:t> 901</a:t>
                  </a:r>
                </a:p>
                <a:p>
                  <a:pPr marL="0" marR="0" lvl="0" indent="0" algn="l" defTabSz="608914" rtl="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dirty="0">
                    <a:ln>
                      <a:noFill/>
                    </a:ln>
                    <a:solidFill>
                      <a:srgbClr val="919191"/>
                    </a:solidFill>
                    <a:effectLst/>
                    <a:uLnTx/>
                    <a:uFillTx/>
                    <a:latin typeface="Arial"/>
                    <a:ea typeface="ＭＳ Ｐゴシック" pitchFamily="-72" charset="-128"/>
                    <a:cs typeface="ＭＳ Ｐゴシック" pitchFamily="-72" charset="-128"/>
                  </a:endParaRPr>
                </a:p>
                <a:p>
                  <a:pPr marL="0" marR="0" lvl="0" indent="0" algn="l" defTabSz="608914" rtl="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dirty="0">
                    <a:ln>
                      <a:noFill/>
                    </a:ln>
                    <a:solidFill>
                      <a:srgbClr val="919191"/>
                    </a:solidFill>
                    <a:effectLst/>
                    <a:uLnTx/>
                    <a:uFillTx/>
                    <a:latin typeface="Arial"/>
                    <a:ea typeface="ＭＳ Ｐゴシック" pitchFamily="-72" charset="-128"/>
                    <a:cs typeface="ＭＳ Ｐゴシック" pitchFamily="-72" charset="-128"/>
                  </a:endParaRPr>
                </a:p>
              </p:txBody>
            </p:sp>
            <p:sp>
              <p:nvSpPr>
                <p:cNvPr id="16" name="Rounded Rectangle 15"/>
                <p:cNvSpPr/>
                <p:nvPr/>
              </p:nvSpPr>
              <p:spPr bwMode="auto">
                <a:xfrm>
                  <a:off x="213133" y="1529728"/>
                  <a:ext cx="2014429" cy="508239"/>
                </a:xfrm>
                <a:prstGeom prst="roundRect">
                  <a:avLst/>
                </a:prstGeom>
                <a:solidFill>
                  <a:srgbClr val="00AE00"/>
                </a:solidFill>
                <a:ln w="50800" cap="flat" cmpd="sng" algn="ctr">
                  <a:solidFill>
                    <a:srgbClr val="002060"/>
                  </a:solidFill>
                  <a:prstDash val="solid"/>
                  <a:round/>
                  <a:headEnd type="none" w="med" len="med"/>
                  <a:tailEnd type="none" w="med" len="med"/>
                </a:ln>
                <a:effectLst/>
              </p:spPr>
              <p:txBody>
                <a:bodyPr vert="horz" wrap="square" lIns="60896" tIns="30448" rIns="60896" bIns="30448" numCol="1" rtlCol="0" anchor="ctr" anchorCtr="0" compatLnSpc="1">
                  <a:prstTxWarp prst="textNoShape">
                    <a:avLst/>
                  </a:prstTxWarp>
                </a:bodyPr>
                <a:lstStyle/>
                <a:p>
                  <a:pPr marL="0" marR="0" lvl="0" indent="0" algn="ctr" defTabSz="608914"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Arial"/>
                      <a:ea typeface="ＭＳ Ｐゴシック" pitchFamily="-72" charset="-128"/>
                      <a:cs typeface="ＭＳ Ｐゴシック" pitchFamily="-72" charset="-128"/>
                    </a:rPr>
                    <a:t>Gem + Cis/Carbo</a:t>
                  </a:r>
                </a:p>
              </p:txBody>
            </p:sp>
            <p:sp>
              <p:nvSpPr>
                <p:cNvPr id="17" name="Rounded Rectangle 16"/>
                <p:cNvSpPr/>
                <p:nvPr/>
              </p:nvSpPr>
              <p:spPr bwMode="auto">
                <a:xfrm>
                  <a:off x="213133" y="3013892"/>
                  <a:ext cx="2014428" cy="471031"/>
                </a:xfrm>
                <a:prstGeom prst="roundRect">
                  <a:avLst/>
                </a:prstGeom>
                <a:solidFill>
                  <a:srgbClr val="00AE00"/>
                </a:solidFill>
                <a:ln w="50800" cap="flat" cmpd="sng" algn="ctr">
                  <a:solidFill>
                    <a:srgbClr val="002060"/>
                  </a:solidFill>
                  <a:prstDash val="solid"/>
                  <a:round/>
                  <a:headEnd type="none" w="med" len="med"/>
                  <a:tailEnd type="none" w="med" len="med"/>
                </a:ln>
                <a:effectLst/>
              </p:spPr>
              <p:txBody>
                <a:bodyPr vert="horz" wrap="square" lIns="60896" tIns="30448" rIns="60896" bIns="30448" numCol="1" rtlCol="0" anchor="ctr" anchorCtr="0" compatLnSpc="1">
                  <a:prstTxWarp prst="textNoShape">
                    <a:avLst/>
                  </a:prstTxWarp>
                </a:bodyPr>
                <a:lstStyle/>
                <a:p>
                  <a:pPr marL="0" marR="0" lvl="0" indent="0" algn="ctr" defTabSz="608914"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err="1">
                      <a:ln>
                        <a:noFill/>
                      </a:ln>
                      <a:solidFill>
                        <a:srgbClr val="000000"/>
                      </a:solidFill>
                      <a:effectLst/>
                      <a:uLnTx/>
                      <a:uFillTx/>
                      <a:latin typeface="Arial"/>
                      <a:ea typeface="ＭＳ Ｐゴシック" pitchFamily="-72" charset="-128"/>
                      <a:cs typeface="ＭＳ Ｐゴシック" pitchFamily="-72" charset="-128"/>
                    </a:rPr>
                    <a:t>Ipi</a:t>
                  </a:r>
                  <a:r>
                    <a:rPr kumimoji="0" lang="en-US" sz="2400" b="1" i="0" u="none" strike="noStrike" kern="0" cap="none" spc="0" normalizeH="0" baseline="0" noProof="0" dirty="0">
                      <a:ln>
                        <a:noFill/>
                      </a:ln>
                      <a:solidFill>
                        <a:srgbClr val="000000"/>
                      </a:solidFill>
                      <a:effectLst/>
                      <a:uLnTx/>
                      <a:uFillTx/>
                      <a:latin typeface="Arial"/>
                      <a:ea typeface="ＭＳ Ｐゴシック" pitchFamily="-72" charset="-128"/>
                      <a:cs typeface="ＭＳ Ｐゴシック" pitchFamily="-72" charset="-128"/>
                    </a:rPr>
                    <a:t>/</a:t>
                  </a:r>
                  <a:r>
                    <a:rPr kumimoji="0" lang="en-US" sz="2400" b="1" i="0" u="none" strike="noStrike" kern="0" cap="none" spc="0" normalizeH="0" baseline="0" noProof="0" dirty="0" err="1">
                      <a:ln>
                        <a:noFill/>
                      </a:ln>
                      <a:solidFill>
                        <a:srgbClr val="000000"/>
                      </a:solidFill>
                      <a:effectLst/>
                      <a:uLnTx/>
                      <a:uFillTx/>
                      <a:latin typeface="Arial"/>
                      <a:ea typeface="ＭＳ Ｐゴシック" pitchFamily="-72" charset="-128"/>
                      <a:cs typeface="ＭＳ Ｐゴシック" pitchFamily="-72" charset="-128"/>
                    </a:rPr>
                    <a:t>Nivo</a:t>
                  </a:r>
                  <a:endParaRPr kumimoji="0" lang="en-US" sz="2400" b="1" i="0" u="none" strike="noStrike" kern="0" cap="none" spc="0" normalizeH="0" baseline="0" noProof="0" dirty="0">
                    <a:ln>
                      <a:noFill/>
                    </a:ln>
                    <a:solidFill>
                      <a:srgbClr val="000000"/>
                    </a:solidFill>
                    <a:effectLst/>
                    <a:uLnTx/>
                    <a:uFillTx/>
                    <a:latin typeface="Arial"/>
                    <a:ea typeface="ＭＳ Ｐゴシック" pitchFamily="-72" charset="-128"/>
                    <a:cs typeface="ＭＳ Ｐゴシック" pitchFamily="-72" charset="-128"/>
                  </a:endParaRPr>
                </a:p>
              </p:txBody>
            </p:sp>
            <p:sp>
              <p:nvSpPr>
                <p:cNvPr id="18" name="Rounded Rectangle 17"/>
                <p:cNvSpPr/>
                <p:nvPr/>
              </p:nvSpPr>
              <p:spPr bwMode="auto">
                <a:xfrm>
                  <a:off x="213133" y="2197190"/>
                  <a:ext cx="2014428" cy="677208"/>
                </a:xfrm>
                <a:prstGeom prst="roundRect">
                  <a:avLst/>
                </a:prstGeom>
                <a:solidFill>
                  <a:srgbClr val="00AE00"/>
                </a:solidFill>
                <a:ln w="50800" cap="flat" cmpd="sng" algn="ctr">
                  <a:solidFill>
                    <a:srgbClr val="002060"/>
                  </a:solidFill>
                  <a:prstDash val="solid"/>
                  <a:round/>
                  <a:headEnd type="none" w="med" len="med"/>
                  <a:tailEnd type="none" w="med" len="med"/>
                </a:ln>
                <a:effectLst/>
              </p:spPr>
              <p:txBody>
                <a:bodyPr vert="horz" wrap="square" lIns="60896" tIns="30448" rIns="60896" bIns="30448" numCol="1" rtlCol="0" anchor="ctr" anchorCtr="0" compatLnSpc="1">
                  <a:prstTxWarp prst="textNoShape">
                    <a:avLst/>
                  </a:prstTxWarp>
                </a:bodyPr>
                <a:lstStyle/>
                <a:p>
                  <a:pPr marL="0" marR="0" lvl="0" indent="0" algn="ctr" defTabSz="457109" rtl="0" eaLnBrk="0"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Arial"/>
                      <a:ea typeface="ＭＳ Ｐゴシック" pitchFamily="-72" charset="-128"/>
                      <a:cs typeface="ＭＳ Ｐゴシック" pitchFamily="-72" charset="-128"/>
                    </a:rPr>
                    <a:t>Gem + Cis/Carbo</a:t>
                  </a:r>
                </a:p>
                <a:p>
                  <a:pPr marL="0" marR="0" lvl="0" indent="0" algn="ctr" defTabSz="457109" rtl="0" eaLnBrk="0"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000000"/>
                      </a:solidFill>
                      <a:effectLst/>
                      <a:uLnTx/>
                      <a:uFillTx/>
                      <a:latin typeface="Arial"/>
                      <a:ea typeface="ＭＳ Ｐゴシック" pitchFamily="-72" charset="-128"/>
                      <a:cs typeface="ＭＳ Ｐゴシック" pitchFamily="-72" charset="-128"/>
                    </a:rPr>
                    <a:t>Nivolumab</a:t>
                  </a:r>
                  <a:endParaRPr kumimoji="0" lang="en-US" sz="2400" b="1" i="0" u="none" strike="noStrike" kern="0" cap="none" spc="0" normalizeH="0" baseline="0" noProof="0" dirty="0">
                    <a:ln>
                      <a:noFill/>
                    </a:ln>
                    <a:solidFill>
                      <a:srgbClr val="000000"/>
                    </a:solidFill>
                    <a:effectLst/>
                    <a:uLnTx/>
                    <a:uFillTx/>
                    <a:latin typeface="Arial"/>
                    <a:ea typeface="ＭＳ Ｐゴシック" pitchFamily="-72" charset="-128"/>
                    <a:cs typeface="ＭＳ Ｐゴシック" pitchFamily="-72" charset="-128"/>
                  </a:endParaRPr>
                </a:p>
              </p:txBody>
            </p:sp>
          </p:grpSp>
          <p:grpSp>
            <p:nvGrpSpPr>
              <p:cNvPr id="6" name="Group 5"/>
              <p:cNvGrpSpPr/>
              <p:nvPr/>
            </p:nvGrpSpPr>
            <p:grpSpPr>
              <a:xfrm>
                <a:off x="6478587" y="2387769"/>
                <a:ext cx="2789706" cy="3889987"/>
                <a:chOff x="2909351" y="962529"/>
                <a:chExt cx="1474978" cy="2418549"/>
              </a:xfrm>
            </p:grpSpPr>
            <p:sp>
              <p:nvSpPr>
                <p:cNvPr id="11" name="Rounded Rectangle 10"/>
                <p:cNvSpPr/>
                <p:nvPr/>
              </p:nvSpPr>
              <p:spPr bwMode="auto">
                <a:xfrm>
                  <a:off x="2909352" y="962529"/>
                  <a:ext cx="1474977" cy="454858"/>
                </a:xfrm>
                <a:prstGeom prst="roundRect">
                  <a:avLst/>
                </a:prstGeom>
                <a:solidFill>
                  <a:srgbClr val="0070C0"/>
                </a:solidFill>
                <a:ln w="50800" cap="flat" cmpd="sng" algn="ctr">
                  <a:solidFill>
                    <a:srgbClr val="002060"/>
                  </a:solidFill>
                  <a:prstDash val="solid"/>
                  <a:round/>
                  <a:headEnd type="none" w="med" len="med"/>
                  <a:tailEnd type="none" w="med" len="med"/>
                </a:ln>
                <a:effectLst/>
              </p:spPr>
              <p:txBody>
                <a:bodyPr vert="horz" wrap="square" lIns="60896" tIns="30448" rIns="60896" bIns="30448" numCol="1" rtlCol="0" anchor="t" anchorCtr="0" compatLnSpc="1">
                  <a:prstTxWarp prst="textNoShape">
                    <a:avLst/>
                  </a:prstTxWarp>
                </a:bodyPr>
                <a:lstStyle/>
                <a:p>
                  <a:pPr marL="0" marR="0" lvl="0" indent="0" algn="ctr" defTabSz="608914"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00"/>
                      </a:solidFill>
                      <a:effectLst/>
                      <a:uLnTx/>
                      <a:uFillTx/>
                      <a:latin typeface="Arial"/>
                      <a:ea typeface="ＭＳ Ｐゴシック" pitchFamily="-72" charset="-128"/>
                      <a:cs typeface="ＭＳ Ｐゴシック" pitchFamily="-72" charset="-128"/>
                    </a:rPr>
                    <a:t>NILE</a:t>
                  </a:r>
                </a:p>
                <a:p>
                  <a:pPr marL="0" marR="0" lvl="0" indent="0" algn="l" defTabSz="608914" rtl="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dirty="0">
                    <a:ln>
                      <a:noFill/>
                    </a:ln>
                    <a:solidFill>
                      <a:srgbClr val="919191"/>
                    </a:solidFill>
                    <a:effectLst/>
                    <a:uLnTx/>
                    <a:uFillTx/>
                    <a:latin typeface="Arial"/>
                    <a:ea typeface="ＭＳ Ｐゴシック" pitchFamily="-72" charset="-128"/>
                    <a:cs typeface="ＭＳ Ｐゴシック" pitchFamily="-72" charset="-128"/>
                  </a:endParaRPr>
                </a:p>
                <a:p>
                  <a:pPr marL="0" marR="0" lvl="0" indent="0" algn="l" defTabSz="608914" rtl="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dirty="0">
                    <a:ln>
                      <a:noFill/>
                    </a:ln>
                    <a:solidFill>
                      <a:srgbClr val="919191"/>
                    </a:solidFill>
                    <a:effectLst/>
                    <a:uLnTx/>
                    <a:uFillTx/>
                    <a:latin typeface="Arial"/>
                    <a:ea typeface="ＭＳ Ｐゴシック" pitchFamily="-72" charset="-128"/>
                    <a:cs typeface="ＭＳ Ｐゴシック" pitchFamily="-72" charset="-128"/>
                  </a:endParaRPr>
                </a:p>
              </p:txBody>
            </p:sp>
            <p:sp>
              <p:nvSpPr>
                <p:cNvPr id="12" name="Rounded Rectangle 11"/>
                <p:cNvSpPr/>
                <p:nvPr/>
              </p:nvSpPr>
              <p:spPr bwMode="auto">
                <a:xfrm>
                  <a:off x="2909352" y="1529727"/>
                  <a:ext cx="1471340" cy="440439"/>
                </a:xfrm>
                <a:prstGeom prst="roundRect">
                  <a:avLst/>
                </a:prstGeom>
                <a:solidFill>
                  <a:srgbClr val="00AE00"/>
                </a:solidFill>
                <a:ln w="50800" cap="flat" cmpd="sng" algn="ctr">
                  <a:solidFill>
                    <a:srgbClr val="002060"/>
                  </a:solidFill>
                  <a:prstDash val="solid"/>
                  <a:round/>
                  <a:headEnd type="none" w="med" len="med"/>
                  <a:tailEnd type="none" w="med" len="med"/>
                </a:ln>
                <a:effectLst/>
              </p:spPr>
              <p:txBody>
                <a:bodyPr vert="horz" wrap="square" lIns="60896" tIns="30448" rIns="60896" bIns="30448" numCol="1" rtlCol="0" anchor="ctr" anchorCtr="0" compatLnSpc="1">
                  <a:prstTxWarp prst="textNoShape">
                    <a:avLst/>
                  </a:prstTxWarp>
                </a:bodyPr>
                <a:lstStyle/>
                <a:p>
                  <a:pPr marL="0" marR="0" lvl="0" indent="0" algn="ctr" defTabSz="457109"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a:ea typeface="ＭＳ Ｐゴシック" pitchFamily="-72" charset="-128"/>
                      <a:cs typeface="ＭＳ Ｐゴシック" pitchFamily="-72" charset="-128"/>
                    </a:rPr>
                    <a:t>Gem + Cis/Carbo</a:t>
                  </a:r>
                </a:p>
                <a:p>
                  <a:pPr marL="0" marR="0" lvl="0" indent="0" algn="ctr" defTabSz="457109"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err="1">
                      <a:ln>
                        <a:noFill/>
                      </a:ln>
                      <a:solidFill>
                        <a:srgbClr val="000000"/>
                      </a:solidFill>
                      <a:effectLst/>
                      <a:uLnTx/>
                      <a:uFillTx/>
                      <a:latin typeface="Arial"/>
                      <a:ea typeface="ＭＳ Ｐゴシック" pitchFamily="-72" charset="-128"/>
                      <a:cs typeface="ＭＳ Ｐゴシック" pitchFamily="-72" charset="-128"/>
                    </a:rPr>
                    <a:t>Durvalumab</a:t>
                  </a:r>
                  <a:endParaRPr kumimoji="0" lang="en-US" sz="2000" b="1" i="0" u="none" strike="noStrike" kern="0" cap="none" spc="0" normalizeH="0" baseline="0" noProof="0" dirty="0">
                    <a:ln>
                      <a:noFill/>
                    </a:ln>
                    <a:solidFill>
                      <a:srgbClr val="000000"/>
                    </a:solidFill>
                    <a:effectLst/>
                    <a:uLnTx/>
                    <a:uFillTx/>
                    <a:latin typeface="Arial"/>
                    <a:ea typeface="ＭＳ Ｐゴシック" pitchFamily="-72" charset="-128"/>
                    <a:cs typeface="ＭＳ Ｐゴシック" pitchFamily="-72" charset="-128"/>
                  </a:endParaRPr>
                </a:p>
              </p:txBody>
            </p:sp>
            <p:sp>
              <p:nvSpPr>
                <p:cNvPr id="13" name="Rounded Rectangle 12"/>
                <p:cNvSpPr/>
                <p:nvPr/>
              </p:nvSpPr>
              <p:spPr bwMode="auto">
                <a:xfrm>
                  <a:off x="2909352" y="2195752"/>
                  <a:ext cx="1474976" cy="530564"/>
                </a:xfrm>
                <a:prstGeom prst="roundRect">
                  <a:avLst/>
                </a:prstGeom>
                <a:solidFill>
                  <a:srgbClr val="00AE00"/>
                </a:solidFill>
                <a:ln w="50800" cap="flat" cmpd="sng" algn="ctr">
                  <a:solidFill>
                    <a:srgbClr val="002060"/>
                  </a:solidFill>
                  <a:prstDash val="solid"/>
                  <a:round/>
                  <a:headEnd type="none" w="med" len="med"/>
                  <a:tailEnd type="none" w="med" len="med"/>
                </a:ln>
                <a:effectLst/>
              </p:spPr>
              <p:txBody>
                <a:bodyPr vert="horz" wrap="square" lIns="60896" tIns="30448" rIns="60896" bIns="30448" numCol="1" rtlCol="0" anchor="ctr" anchorCtr="0" compatLnSpc="1">
                  <a:prstTxWarp prst="textNoShape">
                    <a:avLst/>
                  </a:prstTxWarp>
                </a:bodyPr>
                <a:lstStyle/>
                <a:p>
                  <a:pPr marL="0" marR="0" lvl="0" indent="0" algn="ctr" defTabSz="457109"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a:ea typeface="ＭＳ Ｐゴシック" pitchFamily="-72" charset="-128"/>
                      <a:cs typeface="ＭＳ Ｐゴシック" pitchFamily="-72" charset="-128"/>
                    </a:rPr>
                    <a:t>Gem + Cis/Carbo</a:t>
                  </a:r>
                </a:p>
                <a:p>
                  <a:pPr marL="0" marR="0" lvl="0" indent="0" algn="ctr" defTabSz="457109"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err="1">
                      <a:ln>
                        <a:noFill/>
                      </a:ln>
                      <a:solidFill>
                        <a:srgbClr val="000000"/>
                      </a:solidFill>
                      <a:effectLst/>
                      <a:uLnTx/>
                      <a:uFillTx/>
                      <a:latin typeface="Arial"/>
                      <a:ea typeface="ＭＳ Ｐゴシック" pitchFamily="-72" charset="-128"/>
                      <a:cs typeface="ＭＳ Ｐゴシック" pitchFamily="-72" charset="-128"/>
                    </a:rPr>
                    <a:t>Durva</a:t>
                  </a:r>
                  <a:r>
                    <a:rPr kumimoji="0" lang="en-US" sz="2000" b="1" i="0" u="none" strike="noStrike" kern="0" cap="none" spc="0" normalizeH="0" baseline="0" noProof="0" dirty="0">
                      <a:ln>
                        <a:noFill/>
                      </a:ln>
                      <a:solidFill>
                        <a:srgbClr val="000000"/>
                      </a:solidFill>
                      <a:effectLst/>
                      <a:uLnTx/>
                      <a:uFillTx/>
                      <a:latin typeface="Arial"/>
                      <a:ea typeface="ＭＳ Ｐゴシック" pitchFamily="-72" charset="-128"/>
                      <a:cs typeface="ＭＳ Ｐゴシック" pitchFamily="-72" charset="-128"/>
                    </a:rPr>
                    <a:t>/</a:t>
                  </a:r>
                  <a:r>
                    <a:rPr kumimoji="0" lang="en-US" sz="2000" b="1" i="0" u="none" strike="noStrike" kern="0" cap="none" spc="0" normalizeH="0" baseline="0" noProof="0" dirty="0" err="1">
                      <a:ln>
                        <a:noFill/>
                      </a:ln>
                      <a:solidFill>
                        <a:srgbClr val="000000"/>
                      </a:solidFill>
                      <a:effectLst/>
                      <a:uLnTx/>
                      <a:uFillTx/>
                      <a:latin typeface="Arial"/>
                      <a:ea typeface="ＭＳ Ｐゴシック" pitchFamily="-72" charset="-128"/>
                      <a:cs typeface="ＭＳ Ｐゴシック" pitchFamily="-72" charset="-128"/>
                    </a:rPr>
                    <a:t>Tremi</a:t>
                  </a:r>
                  <a:endParaRPr kumimoji="0" lang="en-US" sz="2000" b="1" i="0" u="none" strike="noStrike" kern="0" cap="none" spc="0" normalizeH="0" baseline="0" noProof="0" dirty="0">
                    <a:ln>
                      <a:noFill/>
                    </a:ln>
                    <a:solidFill>
                      <a:srgbClr val="000000"/>
                    </a:solidFill>
                    <a:effectLst/>
                    <a:uLnTx/>
                    <a:uFillTx/>
                    <a:latin typeface="Arial"/>
                    <a:ea typeface="ＭＳ Ｐゴシック" pitchFamily="-72" charset="-128"/>
                    <a:cs typeface="ＭＳ Ｐゴシック" pitchFamily="-72" charset="-128"/>
                  </a:endParaRPr>
                </a:p>
              </p:txBody>
            </p:sp>
            <p:sp>
              <p:nvSpPr>
                <p:cNvPr id="14" name="Rounded Rectangle 13"/>
                <p:cNvSpPr/>
                <p:nvPr/>
              </p:nvSpPr>
              <p:spPr bwMode="auto">
                <a:xfrm>
                  <a:off x="2909351" y="2883752"/>
                  <a:ext cx="1474978" cy="497326"/>
                </a:xfrm>
                <a:prstGeom prst="roundRect">
                  <a:avLst/>
                </a:prstGeom>
                <a:solidFill>
                  <a:srgbClr val="00AE00"/>
                </a:solidFill>
                <a:ln w="50800" cap="flat" cmpd="sng" algn="ctr">
                  <a:solidFill>
                    <a:srgbClr val="002060"/>
                  </a:solidFill>
                  <a:prstDash val="solid"/>
                  <a:round/>
                  <a:headEnd type="none" w="med" len="med"/>
                  <a:tailEnd type="none" w="med" len="med"/>
                </a:ln>
                <a:effectLst/>
              </p:spPr>
              <p:txBody>
                <a:bodyPr vert="horz" wrap="square" lIns="60896" tIns="30448" rIns="60896" bIns="30448" numCol="1" rtlCol="0" anchor="ctr" anchorCtr="0" compatLnSpc="1">
                  <a:prstTxWarp prst="textNoShape">
                    <a:avLst/>
                  </a:prstTxWarp>
                </a:bodyPr>
                <a:lstStyle/>
                <a:p>
                  <a:pPr marL="0" marR="0" lvl="0" indent="0" algn="ctr" defTabSz="457109"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a:ea typeface="ＭＳ Ｐゴシック" pitchFamily="-72" charset="-128"/>
                      <a:cs typeface="ＭＳ Ｐゴシック" pitchFamily="-72" charset="-128"/>
                    </a:rPr>
                    <a:t>Gem + Cis/Carbo</a:t>
                  </a:r>
                </a:p>
              </p:txBody>
            </p:sp>
          </p:grpSp>
          <p:grpSp>
            <p:nvGrpSpPr>
              <p:cNvPr id="7" name="Group 6"/>
              <p:cNvGrpSpPr/>
              <p:nvPr/>
            </p:nvGrpSpPr>
            <p:grpSpPr>
              <a:xfrm>
                <a:off x="9930494" y="2371766"/>
                <a:ext cx="3703047" cy="2852873"/>
                <a:chOff x="2662707" y="954917"/>
                <a:chExt cx="1721621" cy="1356943"/>
              </a:xfrm>
            </p:grpSpPr>
            <p:sp>
              <p:nvSpPr>
                <p:cNvPr id="8" name="Rounded Rectangle 7"/>
                <p:cNvSpPr/>
                <p:nvPr/>
              </p:nvSpPr>
              <p:spPr bwMode="auto">
                <a:xfrm>
                  <a:off x="2779317" y="954917"/>
                  <a:ext cx="1605011" cy="355587"/>
                </a:xfrm>
                <a:prstGeom prst="roundRect">
                  <a:avLst/>
                </a:prstGeom>
                <a:solidFill>
                  <a:srgbClr val="0070C0"/>
                </a:solidFill>
                <a:ln w="50800" cap="flat" cmpd="sng" algn="ctr">
                  <a:solidFill>
                    <a:srgbClr val="002060"/>
                  </a:solidFill>
                  <a:prstDash val="solid"/>
                  <a:round/>
                  <a:headEnd type="none" w="med" len="med"/>
                  <a:tailEnd type="none" w="med" len="med"/>
                </a:ln>
                <a:effectLst/>
              </p:spPr>
              <p:txBody>
                <a:bodyPr vert="horz" wrap="square" lIns="60896" tIns="30448" rIns="60896" bIns="30448" numCol="1" rtlCol="0" anchor="t" anchorCtr="0" compatLnSpc="1">
                  <a:prstTxWarp prst="textNoShape">
                    <a:avLst/>
                  </a:prstTxWarp>
                </a:bodyPr>
                <a:lstStyle/>
                <a:p>
                  <a:pPr marL="0" marR="0" lvl="0" indent="0" algn="ctr" defTabSz="608914"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00"/>
                      </a:solidFill>
                      <a:effectLst/>
                      <a:uLnTx/>
                      <a:uFillTx/>
                      <a:latin typeface="Arial"/>
                      <a:ea typeface="ＭＳ Ｐゴシック" pitchFamily="-72" charset="-128"/>
                      <a:cs typeface="ＭＳ Ｐゴシック" pitchFamily="-72" charset="-128"/>
                    </a:rPr>
                    <a:t>EV-302</a:t>
                  </a:r>
                  <a:endParaRPr kumimoji="0" lang="en-US" sz="2800" b="0" i="0" u="none" strike="noStrike" kern="0" cap="none" spc="0" normalizeH="0" baseline="0" noProof="0" dirty="0">
                    <a:ln>
                      <a:noFill/>
                    </a:ln>
                    <a:solidFill>
                      <a:srgbClr val="FFFF00"/>
                    </a:solidFill>
                    <a:effectLst/>
                    <a:uLnTx/>
                    <a:uFillTx/>
                    <a:latin typeface="Arial"/>
                    <a:ea typeface="ＭＳ Ｐゴシック" pitchFamily="-72" charset="-128"/>
                    <a:cs typeface="ＭＳ Ｐゴシック" pitchFamily="-72" charset="-128"/>
                  </a:endParaRPr>
                </a:p>
                <a:p>
                  <a:pPr marL="0" marR="0" lvl="0" indent="0" algn="l" defTabSz="608914" rtl="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dirty="0">
                    <a:ln>
                      <a:noFill/>
                    </a:ln>
                    <a:solidFill>
                      <a:srgbClr val="919191"/>
                    </a:solidFill>
                    <a:effectLst/>
                    <a:uLnTx/>
                    <a:uFillTx/>
                    <a:latin typeface="Arial"/>
                    <a:ea typeface="ＭＳ Ｐゴシック" pitchFamily="-72" charset="-128"/>
                    <a:cs typeface="ＭＳ Ｐゴシック" pitchFamily="-72" charset="-128"/>
                  </a:endParaRPr>
                </a:p>
              </p:txBody>
            </p:sp>
            <p:sp>
              <p:nvSpPr>
                <p:cNvPr id="9" name="Rounded Rectangle 8"/>
                <p:cNvSpPr/>
                <p:nvPr/>
              </p:nvSpPr>
              <p:spPr bwMode="auto">
                <a:xfrm>
                  <a:off x="2662707" y="1392930"/>
                  <a:ext cx="1721621" cy="340461"/>
                </a:xfrm>
                <a:prstGeom prst="roundRect">
                  <a:avLst/>
                </a:prstGeom>
                <a:solidFill>
                  <a:srgbClr val="00AE00"/>
                </a:solidFill>
                <a:ln w="50800" cap="flat" cmpd="sng" algn="ctr">
                  <a:solidFill>
                    <a:srgbClr val="002060"/>
                  </a:solidFill>
                  <a:prstDash val="solid"/>
                  <a:round/>
                  <a:headEnd type="none" w="med" len="med"/>
                  <a:tailEnd type="none" w="med" len="med"/>
                </a:ln>
                <a:effectLst/>
              </p:spPr>
              <p:txBody>
                <a:bodyPr vert="horz" wrap="square" lIns="60896" tIns="30448" rIns="60896" bIns="30448" numCol="1" rtlCol="0" anchor="ctr" anchorCtr="0" compatLnSpc="1">
                  <a:prstTxWarp prst="textNoShape">
                    <a:avLst/>
                  </a:prstTxWarp>
                </a:bodyPr>
                <a:lstStyle/>
                <a:p>
                  <a:pPr marL="0" marR="0" lvl="0" indent="0" algn="ctr" defTabSz="457109" rtl="0" eaLnBrk="0" fontAlgn="auto" latinLnBrk="0" hangingPunct="0">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srgbClr val="000000"/>
                    </a:solidFill>
                    <a:effectLst/>
                    <a:uLnTx/>
                    <a:uFillTx/>
                    <a:latin typeface="Arial"/>
                    <a:ea typeface="ＭＳ Ｐゴシック" pitchFamily="-72" charset="-128"/>
                    <a:cs typeface="ＭＳ Ｐゴシック" pitchFamily="-72" charset="-128"/>
                  </a:endParaRPr>
                </a:p>
                <a:p>
                  <a:pPr marL="0" marR="0" lvl="0" indent="0" algn="ctr" defTabSz="457109" rtl="0" eaLnBrk="0"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Arial"/>
                      <a:ea typeface="ＭＳ Ｐゴシック" pitchFamily="-72" charset="-128"/>
                      <a:cs typeface="ＭＳ Ｐゴシック" pitchFamily="-72" charset="-128"/>
                    </a:rPr>
                    <a:t>EV + Pembrolizumab</a:t>
                  </a:r>
                </a:p>
              </p:txBody>
            </p:sp>
            <p:sp>
              <p:nvSpPr>
                <p:cNvPr id="10" name="Rounded Rectangle 9"/>
                <p:cNvSpPr/>
                <p:nvPr/>
              </p:nvSpPr>
              <p:spPr bwMode="auto">
                <a:xfrm>
                  <a:off x="2779318" y="1905968"/>
                  <a:ext cx="1605010" cy="405892"/>
                </a:xfrm>
                <a:prstGeom prst="roundRect">
                  <a:avLst/>
                </a:prstGeom>
                <a:solidFill>
                  <a:srgbClr val="00AE00"/>
                </a:solidFill>
                <a:ln w="50800" cap="flat" cmpd="sng" algn="ctr">
                  <a:solidFill>
                    <a:srgbClr val="002060"/>
                  </a:solidFill>
                  <a:prstDash val="solid"/>
                  <a:round/>
                  <a:headEnd type="none" w="med" len="med"/>
                  <a:tailEnd type="none" w="med" len="med"/>
                </a:ln>
                <a:effectLst/>
              </p:spPr>
              <p:txBody>
                <a:bodyPr vert="horz" wrap="square" lIns="60896" tIns="30448" rIns="60896" bIns="30448" numCol="1" rtlCol="0" anchor="ctr" anchorCtr="0" compatLnSpc="1">
                  <a:prstTxWarp prst="textNoShape">
                    <a:avLst/>
                  </a:prstTxWarp>
                </a:bodyPr>
                <a:lstStyle/>
                <a:p>
                  <a:pPr marL="0" marR="0" lvl="0" indent="0" algn="ctr" defTabSz="457109" rtl="0" eaLnBrk="0" fontAlgn="auto" latinLnBrk="0" hangingPunct="0">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srgbClr val="000000"/>
                    </a:solidFill>
                    <a:effectLst/>
                    <a:uLnTx/>
                    <a:uFillTx/>
                    <a:latin typeface="Arial"/>
                    <a:ea typeface="ＭＳ Ｐゴシック" pitchFamily="-72" charset="-128"/>
                    <a:cs typeface="ＭＳ Ｐゴシック" pitchFamily="-72" charset="-128"/>
                  </a:endParaRPr>
                </a:p>
                <a:p>
                  <a:pPr marL="0" marR="0" lvl="0" indent="0" algn="ctr" defTabSz="457109" rtl="0" eaLnBrk="0"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Arial"/>
                      <a:ea typeface="ＭＳ Ｐゴシック" pitchFamily="-72" charset="-128"/>
                      <a:cs typeface="ＭＳ Ｐゴシック" pitchFamily="-72" charset="-128"/>
                    </a:rPr>
                    <a:t>Gem + Cis/Carbo</a:t>
                  </a:r>
                </a:p>
              </p:txBody>
            </p:sp>
          </p:grpSp>
        </p:grpSp>
        <p:sp>
          <p:nvSpPr>
            <p:cNvPr id="4" name="Rounded Rectangle 3"/>
            <p:cNvSpPr/>
            <p:nvPr/>
          </p:nvSpPr>
          <p:spPr>
            <a:xfrm>
              <a:off x="14333275" y="103161"/>
              <a:ext cx="9595110" cy="67888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
                  <a:ea typeface="Geneva"/>
                  <a:cs typeface="Arial"/>
                </a:rPr>
                <a:t>Key Ongoing Phase 3 Trials </a:t>
              </a:r>
              <a:endParaRPr kumimoji="0" lang="en-US" sz="3200" b="0" i="0" u="none" strike="noStrike" kern="1200" cap="none" spc="0" normalizeH="0" baseline="0" noProof="0" dirty="0">
                <a:ln>
                  <a:noFill/>
                </a:ln>
                <a:solidFill>
                  <a:srgbClr val="002060"/>
                </a:solidFill>
                <a:effectLst/>
                <a:uLnTx/>
                <a:uFillTx/>
                <a:latin typeface="Arial"/>
                <a:ea typeface="Geneva"/>
                <a:cs typeface="Arial"/>
              </a:endParaRPr>
            </a:p>
          </p:txBody>
        </p:sp>
      </p:grpSp>
      <p:sp>
        <p:nvSpPr>
          <p:cNvPr id="19" name="Title 1"/>
          <p:cNvSpPr txBox="1">
            <a:spLocks/>
          </p:cNvSpPr>
          <p:nvPr/>
        </p:nvSpPr>
        <p:spPr>
          <a:xfrm>
            <a:off x="305555" y="215900"/>
            <a:ext cx="10124323" cy="1208278"/>
          </a:xfrm>
          <a:prstGeom prst="rect">
            <a:avLst/>
          </a:prstGeom>
        </p:spPr>
        <p:txBody>
          <a:bodyPr>
            <a:normAutofit/>
          </a:bodyPr>
          <a:lstStyle>
            <a:lvl1pPr algn="ctr" defTabSz="977900" rtl="0" eaLnBrk="1" fontAlgn="base" hangingPunct="1">
              <a:spcBef>
                <a:spcPct val="0"/>
              </a:spcBef>
              <a:spcAft>
                <a:spcPct val="0"/>
              </a:spcAft>
              <a:defRPr sz="4200" b="1">
                <a:solidFill>
                  <a:srgbClr val="000000"/>
                </a:solidFill>
                <a:latin typeface="+mj-lt"/>
                <a:ea typeface="+mj-ea"/>
                <a:cs typeface="+mj-cs"/>
              </a:defRPr>
            </a:lvl1pPr>
            <a:lvl2pPr algn="ctr" defTabSz="977900" rtl="0" eaLnBrk="1" fontAlgn="base" hangingPunct="1">
              <a:spcBef>
                <a:spcPct val="0"/>
              </a:spcBef>
              <a:spcAft>
                <a:spcPct val="0"/>
              </a:spcAft>
              <a:defRPr sz="4200" b="1">
                <a:solidFill>
                  <a:srgbClr val="000000"/>
                </a:solidFill>
                <a:effectLst>
                  <a:outerShdw blurRad="38100" dist="38100" dir="2700000" algn="tl">
                    <a:srgbClr val="000000"/>
                  </a:outerShdw>
                </a:effectLst>
                <a:latin typeface="Arial" charset="0"/>
                <a:ea typeface="Geneva" charset="0"/>
                <a:cs typeface="Arial" charset="0"/>
              </a:defRPr>
            </a:lvl2pPr>
            <a:lvl3pPr algn="ctr" defTabSz="977900" rtl="0" eaLnBrk="1" fontAlgn="base" hangingPunct="1">
              <a:spcBef>
                <a:spcPct val="0"/>
              </a:spcBef>
              <a:spcAft>
                <a:spcPct val="0"/>
              </a:spcAft>
              <a:defRPr sz="4200" b="1">
                <a:solidFill>
                  <a:srgbClr val="000000"/>
                </a:solidFill>
                <a:effectLst>
                  <a:outerShdw blurRad="38100" dist="38100" dir="2700000" algn="tl">
                    <a:srgbClr val="000000"/>
                  </a:outerShdw>
                </a:effectLst>
                <a:latin typeface="Arial" charset="0"/>
                <a:ea typeface="Geneva" charset="0"/>
                <a:cs typeface="Arial" charset="0"/>
              </a:defRPr>
            </a:lvl3pPr>
            <a:lvl4pPr algn="ctr" defTabSz="977900" rtl="0" eaLnBrk="1" fontAlgn="base" hangingPunct="1">
              <a:spcBef>
                <a:spcPct val="0"/>
              </a:spcBef>
              <a:spcAft>
                <a:spcPct val="0"/>
              </a:spcAft>
              <a:defRPr sz="4200" b="1">
                <a:solidFill>
                  <a:srgbClr val="000000"/>
                </a:solidFill>
                <a:effectLst>
                  <a:outerShdw blurRad="38100" dist="38100" dir="2700000" algn="tl">
                    <a:srgbClr val="000000"/>
                  </a:outerShdw>
                </a:effectLst>
                <a:latin typeface="Arial" charset="0"/>
                <a:ea typeface="Geneva" charset="0"/>
                <a:cs typeface="Arial" charset="0"/>
              </a:defRPr>
            </a:lvl4pPr>
            <a:lvl5pPr algn="ctr" defTabSz="977900" rtl="0" eaLnBrk="1" fontAlgn="base" hangingPunct="1">
              <a:spcBef>
                <a:spcPct val="0"/>
              </a:spcBef>
              <a:spcAft>
                <a:spcPct val="0"/>
              </a:spcAft>
              <a:defRPr sz="4200" b="1">
                <a:solidFill>
                  <a:srgbClr val="000000"/>
                </a:solidFill>
                <a:effectLst>
                  <a:outerShdw blurRad="38100" dist="38100" dir="2700000" algn="tl">
                    <a:srgbClr val="000000"/>
                  </a:outerShdw>
                </a:effectLst>
                <a:latin typeface="Arial" charset="0"/>
                <a:ea typeface="Geneva" charset="0"/>
                <a:cs typeface="Arial" charset="0"/>
              </a:defRPr>
            </a:lvl5pPr>
            <a:lvl6pPr marL="457200" algn="ctr" defTabSz="977900" rtl="0" eaLnBrk="1" fontAlgn="base" hangingPunct="1">
              <a:spcBef>
                <a:spcPct val="0"/>
              </a:spcBef>
              <a:spcAft>
                <a:spcPct val="0"/>
              </a:spcAft>
              <a:defRPr sz="4200" b="1">
                <a:solidFill>
                  <a:schemeClr val="tx1"/>
                </a:solidFill>
                <a:effectLst>
                  <a:outerShdw blurRad="38100" dist="38100" dir="2700000" algn="tl">
                    <a:srgbClr val="000000"/>
                  </a:outerShdw>
                </a:effectLst>
                <a:latin typeface="Arial" charset="0"/>
                <a:ea typeface="Geneva" charset="0"/>
                <a:cs typeface="Arial" charset="0"/>
              </a:defRPr>
            </a:lvl6pPr>
            <a:lvl7pPr marL="914400" algn="ctr" defTabSz="977900" rtl="0" eaLnBrk="1" fontAlgn="base" hangingPunct="1">
              <a:spcBef>
                <a:spcPct val="0"/>
              </a:spcBef>
              <a:spcAft>
                <a:spcPct val="0"/>
              </a:spcAft>
              <a:defRPr sz="4200" b="1">
                <a:solidFill>
                  <a:schemeClr val="tx1"/>
                </a:solidFill>
                <a:effectLst>
                  <a:outerShdw blurRad="38100" dist="38100" dir="2700000" algn="tl">
                    <a:srgbClr val="000000"/>
                  </a:outerShdw>
                </a:effectLst>
                <a:latin typeface="Arial" charset="0"/>
                <a:ea typeface="Geneva" charset="0"/>
                <a:cs typeface="Arial" charset="0"/>
              </a:defRPr>
            </a:lvl7pPr>
            <a:lvl8pPr marL="1371600" algn="ctr" defTabSz="977900" rtl="0" eaLnBrk="1" fontAlgn="base" hangingPunct="1">
              <a:spcBef>
                <a:spcPct val="0"/>
              </a:spcBef>
              <a:spcAft>
                <a:spcPct val="0"/>
              </a:spcAft>
              <a:defRPr sz="4200" b="1">
                <a:solidFill>
                  <a:schemeClr val="tx1"/>
                </a:solidFill>
                <a:effectLst>
                  <a:outerShdw blurRad="38100" dist="38100" dir="2700000" algn="tl">
                    <a:srgbClr val="000000"/>
                  </a:outerShdw>
                </a:effectLst>
                <a:latin typeface="Arial" charset="0"/>
                <a:ea typeface="Geneva" charset="0"/>
                <a:cs typeface="Arial" charset="0"/>
              </a:defRPr>
            </a:lvl8pPr>
            <a:lvl9pPr marL="1828800" algn="ctr" defTabSz="977900" rtl="0" eaLnBrk="1" fontAlgn="base" hangingPunct="1">
              <a:spcBef>
                <a:spcPct val="0"/>
              </a:spcBef>
              <a:spcAft>
                <a:spcPct val="0"/>
              </a:spcAft>
              <a:defRPr sz="4200" b="1">
                <a:solidFill>
                  <a:schemeClr val="tx1"/>
                </a:solidFill>
                <a:effectLst>
                  <a:outerShdw blurRad="38100" dist="38100" dir="2700000" algn="tl">
                    <a:srgbClr val="000000"/>
                  </a:outerShdw>
                </a:effectLst>
                <a:latin typeface="Arial" charset="0"/>
                <a:ea typeface="Geneva" charset="0"/>
                <a:cs typeface="Arial" charset="0"/>
              </a:defRPr>
            </a:lvl9pPr>
          </a:lstStyle>
          <a:p>
            <a:pPr marL="0" marR="0" lvl="0" indent="0" algn="l" defTabSz="9779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a:ln>
                  <a:noFill/>
                </a:ln>
                <a:solidFill>
                  <a:srgbClr val="000000"/>
                </a:solidFill>
                <a:effectLst/>
                <a:uLnTx/>
                <a:uFillTx/>
                <a:latin typeface="Arial" panose="020B0604020202020204" pitchFamily="34" charset="0"/>
                <a:ea typeface="Geneva"/>
                <a:cs typeface="Arial" panose="020B0604020202020204" pitchFamily="34" charset="0"/>
              </a:rPr>
              <a:t>How will 1</a:t>
            </a:r>
            <a:r>
              <a:rPr kumimoji="0" lang="en-US" sz="3200" b="1" i="0" u="none" strike="noStrike" kern="0" cap="none" spc="0" normalizeH="0" baseline="30000" noProof="0">
                <a:ln>
                  <a:noFill/>
                </a:ln>
                <a:solidFill>
                  <a:srgbClr val="000000"/>
                </a:solidFill>
                <a:effectLst/>
                <a:uLnTx/>
                <a:uFillTx/>
                <a:latin typeface="Arial" panose="020B0604020202020204" pitchFamily="34" charset="0"/>
                <a:ea typeface="Geneva"/>
                <a:cs typeface="Arial" panose="020B0604020202020204" pitchFamily="34" charset="0"/>
              </a:rPr>
              <a:t>st</a:t>
            </a:r>
            <a:r>
              <a:rPr kumimoji="0" lang="en-US" sz="3200" b="1" i="0" u="none" strike="noStrike" kern="0" cap="none" spc="0" normalizeH="0" baseline="0" noProof="0">
                <a:ln>
                  <a:noFill/>
                </a:ln>
                <a:solidFill>
                  <a:srgbClr val="000000"/>
                </a:solidFill>
                <a:effectLst/>
                <a:uLnTx/>
                <a:uFillTx/>
                <a:latin typeface="Arial" panose="020B0604020202020204" pitchFamily="34" charset="0"/>
                <a:ea typeface="Geneva"/>
                <a:cs typeface="Arial" panose="020B0604020202020204" pitchFamily="34" charset="0"/>
              </a:rPr>
              <a:t>-line therapy in mUC evolve in future?</a:t>
            </a:r>
            <a:endParaRPr kumimoji="0" lang="en-US" sz="3200" b="1" i="0" u="none" strike="noStrike" kern="0" cap="none" spc="0" normalizeH="0" baseline="0" noProof="0" dirty="0">
              <a:ln>
                <a:noFill/>
              </a:ln>
              <a:solidFill>
                <a:srgbClr val="000000"/>
              </a:solidFill>
              <a:effectLst/>
              <a:uLnTx/>
              <a:uFillTx/>
              <a:latin typeface="Arial" panose="020B0604020202020204" pitchFamily="34" charset="0"/>
              <a:ea typeface="Geneva"/>
              <a:cs typeface="Arial" panose="020B0604020202020204" pitchFamily="34" charset="0"/>
            </a:endParaRPr>
          </a:p>
        </p:txBody>
      </p:sp>
    </p:spTree>
    <p:extLst>
      <p:ext uri="{BB962C8B-B14F-4D97-AF65-F5344CB8AC3E}">
        <p14:creationId xmlns:p14="http://schemas.microsoft.com/office/powerpoint/2010/main" val="31694971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8">
            <a:extLst>
              <a:ext uri="{FF2B5EF4-FFF2-40B4-BE49-F238E27FC236}">
                <a16:creationId xmlns:a16="http://schemas.microsoft.com/office/drawing/2014/main" id="{179190FF-C766-F845-A24C-81A0FFFF98CE}"/>
              </a:ext>
            </a:extLst>
          </p:cNvPr>
          <p:cNvSpPr>
            <a:spLocks noGrp="1"/>
          </p:cNvSpPr>
          <p:nvPr>
            <p:ph type="title"/>
          </p:nvPr>
        </p:nvSpPr>
        <p:spPr>
          <a:xfrm>
            <a:off x="1556" y="91275"/>
            <a:ext cx="12192000" cy="655494"/>
          </a:xfrm>
          <a:noFill/>
          <a:ln>
            <a:solidFill>
              <a:schemeClr val="bg1"/>
            </a:solidFill>
          </a:ln>
        </p:spPr>
        <p:txBody>
          <a:bodyPr>
            <a:noAutofit/>
          </a:bodyPr>
          <a:lstStyle/>
          <a:p>
            <a:br>
              <a:rPr lang="en-US" sz="2000" b="1" dirty="0">
                <a:latin typeface="Arial" panose="020B0604020202020204" pitchFamily="34" charset="0"/>
                <a:cs typeface="Arial" panose="020B0604020202020204" pitchFamily="34" charset="0"/>
              </a:rPr>
            </a:br>
            <a:r>
              <a:rPr lang="en-US" sz="2000" b="1" dirty="0">
                <a:solidFill>
                  <a:srgbClr val="002060"/>
                </a:solidFill>
                <a:latin typeface="Arial" panose="020B0604020202020204" pitchFamily="34" charset="0"/>
                <a:cs typeface="Arial" panose="020B0604020202020204" pitchFamily="34" charset="0"/>
              </a:rPr>
              <a:t>A032001: MAINCAV- Phase III randomized trial of maintenance </a:t>
            </a:r>
            <a:r>
              <a:rPr lang="en-US" sz="2000" b="1" dirty="0" err="1">
                <a:solidFill>
                  <a:srgbClr val="002060"/>
                </a:solidFill>
                <a:latin typeface="Arial" panose="020B0604020202020204" pitchFamily="34" charset="0"/>
                <a:cs typeface="Arial" panose="020B0604020202020204" pitchFamily="34" charset="0"/>
              </a:rPr>
              <a:t>cabozantinib</a:t>
            </a:r>
            <a:r>
              <a:rPr lang="en-US" sz="2000" b="1" dirty="0">
                <a:solidFill>
                  <a:srgbClr val="002060"/>
                </a:solidFill>
                <a:latin typeface="Arial" panose="020B0604020202020204" pitchFamily="34" charset="0"/>
                <a:cs typeface="Arial" panose="020B0604020202020204" pitchFamily="34" charset="0"/>
              </a:rPr>
              <a:t> and </a:t>
            </a:r>
            <a:r>
              <a:rPr lang="en-US" sz="2000" b="1" dirty="0" err="1">
                <a:solidFill>
                  <a:srgbClr val="002060"/>
                </a:solidFill>
                <a:latin typeface="Arial" panose="020B0604020202020204" pitchFamily="34" charset="0"/>
                <a:cs typeface="Arial" panose="020B0604020202020204" pitchFamily="34" charset="0"/>
              </a:rPr>
              <a:t>avelumab</a:t>
            </a:r>
            <a:r>
              <a:rPr lang="en-US" sz="2000" b="1" dirty="0">
                <a:solidFill>
                  <a:srgbClr val="002060"/>
                </a:solidFill>
                <a:latin typeface="Arial" panose="020B0604020202020204" pitchFamily="34" charset="0"/>
                <a:cs typeface="Arial" panose="020B0604020202020204" pitchFamily="34" charset="0"/>
              </a:rPr>
              <a:t> vs maintenance </a:t>
            </a:r>
            <a:r>
              <a:rPr lang="en-US" sz="2000" b="1" dirty="0" err="1">
                <a:solidFill>
                  <a:srgbClr val="002060"/>
                </a:solidFill>
                <a:latin typeface="Arial" panose="020B0604020202020204" pitchFamily="34" charset="0"/>
                <a:cs typeface="Arial" panose="020B0604020202020204" pitchFamily="34" charset="0"/>
              </a:rPr>
              <a:t>avelumab</a:t>
            </a:r>
            <a:r>
              <a:rPr lang="en-US" sz="2000" b="1" dirty="0">
                <a:solidFill>
                  <a:srgbClr val="002060"/>
                </a:solidFill>
                <a:latin typeface="Arial" panose="020B0604020202020204" pitchFamily="34" charset="0"/>
                <a:cs typeface="Arial" panose="020B0604020202020204" pitchFamily="34" charset="0"/>
              </a:rPr>
              <a:t> after 1L platinum-based chemotherapy in patients with </a:t>
            </a:r>
            <a:r>
              <a:rPr lang="en-US" sz="2000" b="1" dirty="0" err="1">
                <a:solidFill>
                  <a:srgbClr val="002060"/>
                </a:solidFill>
                <a:latin typeface="Arial" panose="020B0604020202020204" pitchFamily="34" charset="0"/>
                <a:cs typeface="Arial" panose="020B0604020202020204" pitchFamily="34" charset="0"/>
              </a:rPr>
              <a:t>mUC</a:t>
            </a:r>
            <a:r>
              <a:rPr lang="en-US" sz="2000" b="1" dirty="0">
                <a:solidFill>
                  <a:srgbClr val="002060"/>
                </a:solidFill>
                <a:latin typeface="Arial" panose="020B0604020202020204" pitchFamily="34" charset="0"/>
                <a:cs typeface="Arial" panose="020B0604020202020204" pitchFamily="34" charset="0"/>
              </a:rPr>
              <a:t> (including N3 only disease) (NCT05092958)</a:t>
            </a:r>
          </a:p>
        </p:txBody>
      </p:sp>
      <p:sp>
        <p:nvSpPr>
          <p:cNvPr id="6" name="TextBox 5"/>
          <p:cNvSpPr txBox="1"/>
          <p:nvPr/>
        </p:nvSpPr>
        <p:spPr>
          <a:xfrm>
            <a:off x="4980240" y="4559648"/>
            <a:ext cx="73241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C1 D1</a:t>
            </a:r>
          </a:p>
        </p:txBody>
      </p:sp>
      <p:sp>
        <p:nvSpPr>
          <p:cNvPr id="22" name="TextBox 21"/>
          <p:cNvSpPr txBox="1"/>
          <p:nvPr/>
        </p:nvSpPr>
        <p:spPr>
          <a:xfrm>
            <a:off x="5589766" y="4555578"/>
            <a:ext cx="67698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C2 D1</a:t>
            </a:r>
          </a:p>
        </p:txBody>
      </p:sp>
      <p:sp>
        <p:nvSpPr>
          <p:cNvPr id="27" name="TextBox 26"/>
          <p:cNvSpPr txBox="1"/>
          <p:nvPr/>
        </p:nvSpPr>
        <p:spPr>
          <a:xfrm>
            <a:off x="6684723" y="4560102"/>
            <a:ext cx="204607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Progression/end of </a:t>
            </a:r>
            <a:r>
              <a:rPr kumimoji="0" lang="en-US" sz="1600" b="1" i="0" u="none" strike="noStrike" kern="1200" cap="none" spc="0" normalizeH="0" baseline="0" noProof="0" dirty="0" err="1">
                <a:ln>
                  <a:noFill/>
                </a:ln>
                <a:solidFill>
                  <a:prstClr val="black"/>
                </a:solidFill>
                <a:effectLst/>
                <a:uLnTx/>
                <a:uFillTx/>
                <a:latin typeface="Calibri" panose="020F0502020204030204"/>
                <a:ea typeface="+mn-ea"/>
                <a:cs typeface="+mn-cs"/>
              </a:rPr>
              <a:t>Tx</a:t>
            </a: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 name="Group 2"/>
          <p:cNvGrpSpPr/>
          <p:nvPr/>
        </p:nvGrpSpPr>
        <p:grpSpPr>
          <a:xfrm>
            <a:off x="5310175" y="1971833"/>
            <a:ext cx="3094854" cy="2428425"/>
            <a:chOff x="4401589" y="1844431"/>
            <a:chExt cx="3094854" cy="2428425"/>
          </a:xfrm>
        </p:grpSpPr>
        <p:sp>
          <p:nvSpPr>
            <p:cNvPr id="40" name="Rounded Rectangle 39">
              <a:extLst>
                <a:ext uri="{FF2B5EF4-FFF2-40B4-BE49-F238E27FC236}">
                  <a16:creationId xmlns:a16="http://schemas.microsoft.com/office/drawing/2014/main" id="{D7F7AB61-8C7C-7441-A714-245C827CE201}"/>
                </a:ext>
              </a:extLst>
            </p:cNvPr>
            <p:cNvSpPr/>
            <p:nvPr/>
          </p:nvSpPr>
          <p:spPr>
            <a:xfrm>
              <a:off x="4428359" y="1844431"/>
              <a:ext cx="3068084" cy="881524"/>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Avelumab</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800 mg IV q2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wk</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x 2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yrs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 name="Rounded Rectangle 43">
              <a:extLst>
                <a:ext uri="{FF2B5EF4-FFF2-40B4-BE49-F238E27FC236}">
                  <a16:creationId xmlns:a16="http://schemas.microsoft.com/office/drawing/2014/main" id="{D7F7AB61-8C7C-7441-A714-245C827CE201}"/>
                </a:ext>
              </a:extLst>
            </p:cNvPr>
            <p:cNvSpPr/>
            <p:nvPr/>
          </p:nvSpPr>
          <p:spPr>
            <a:xfrm>
              <a:off x="4401589" y="3154369"/>
              <a:ext cx="3094854" cy="1118487"/>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Cabozantinib</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40 mg PO daily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Avelumab 800 mg IV q2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wk</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x 2 yrs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48" name="Oval 47"/>
          <p:cNvSpPr/>
          <p:nvPr/>
        </p:nvSpPr>
        <p:spPr>
          <a:xfrm>
            <a:off x="4058562" y="2926657"/>
            <a:ext cx="603629" cy="551661"/>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1:1</a:t>
            </a:r>
          </a:p>
        </p:txBody>
      </p:sp>
      <p:sp>
        <p:nvSpPr>
          <p:cNvPr id="49" name="TextBox 48"/>
          <p:cNvSpPr txBox="1"/>
          <p:nvPr/>
        </p:nvSpPr>
        <p:spPr>
          <a:xfrm>
            <a:off x="3810836" y="3794289"/>
            <a:ext cx="920642" cy="307777"/>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N = 654</a:t>
            </a:r>
          </a:p>
        </p:txBody>
      </p:sp>
      <p:sp>
        <p:nvSpPr>
          <p:cNvPr id="5" name="Right Arrow 4"/>
          <p:cNvSpPr/>
          <p:nvPr/>
        </p:nvSpPr>
        <p:spPr>
          <a:xfrm rot="1517960" flipV="1">
            <a:off x="3590704" y="3555648"/>
            <a:ext cx="1750512" cy="1221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2" name="Straight Arrow Connector 51"/>
          <p:cNvCxnSpPr/>
          <p:nvPr/>
        </p:nvCxnSpPr>
        <p:spPr>
          <a:xfrm flipV="1">
            <a:off x="5391946" y="856050"/>
            <a:ext cx="0" cy="3657600"/>
          </a:xfrm>
          <a:prstGeom prst="straightConnector1">
            <a:avLst/>
          </a:prstGeom>
          <a:ln w="38100">
            <a:solidFill>
              <a:srgbClr val="0000FF"/>
            </a:solidFill>
            <a:prstDash val="sysDot"/>
            <a:tailEnd type="triangle" w="lg" len="lg"/>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flipV="1">
            <a:off x="5915244" y="888954"/>
            <a:ext cx="0" cy="3657600"/>
          </a:xfrm>
          <a:prstGeom prst="straightConnector1">
            <a:avLst/>
          </a:prstGeom>
          <a:ln w="38100">
            <a:solidFill>
              <a:srgbClr val="0000FF"/>
            </a:solidFill>
            <a:prstDash val="sysDot"/>
            <a:tailEnd type="triangle" w="lg" len="lg"/>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flipV="1">
            <a:off x="8274336" y="856050"/>
            <a:ext cx="0" cy="3657600"/>
          </a:xfrm>
          <a:prstGeom prst="straightConnector1">
            <a:avLst/>
          </a:prstGeom>
          <a:ln w="38100">
            <a:solidFill>
              <a:srgbClr val="0000FF"/>
            </a:solidFill>
            <a:prstDash val="sysDot"/>
            <a:tailEnd type="triangle" w="lg" len="lg"/>
          </a:ln>
        </p:spPr>
        <p:style>
          <a:lnRef idx="2">
            <a:schemeClr val="accent1"/>
          </a:lnRef>
          <a:fillRef idx="0">
            <a:schemeClr val="accent1"/>
          </a:fillRef>
          <a:effectRef idx="1">
            <a:schemeClr val="accent1"/>
          </a:effectRef>
          <a:fontRef idx="minor">
            <a:schemeClr val="tx1"/>
          </a:fontRef>
        </p:style>
      </p:cxnSp>
      <p:sp>
        <p:nvSpPr>
          <p:cNvPr id="57" name="Rounded Rectangle 56"/>
          <p:cNvSpPr/>
          <p:nvPr/>
        </p:nvSpPr>
        <p:spPr>
          <a:xfrm>
            <a:off x="143557" y="1116623"/>
            <a:ext cx="3483234" cy="4690645"/>
          </a:xfrm>
          <a:prstGeom prst="roundRect">
            <a:avLst/>
          </a:prstGeom>
          <a:solidFill>
            <a:srgbClr val="92D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Patients with l</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ocally</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advanced/</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mUC</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N3 only disease allowed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CR/PR/SD with standard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1st-line platinum-based chemotherapy (4-6 cycles)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Stratification: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Best response to 1st-line chemo (CR vs PR vs SD)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Sites of metastases: visceral vs non-visceral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8" name="Rounded Rectangle 57"/>
          <p:cNvSpPr/>
          <p:nvPr/>
        </p:nvSpPr>
        <p:spPr>
          <a:xfrm>
            <a:off x="8594081" y="2124781"/>
            <a:ext cx="2906723" cy="2219262"/>
          </a:xfrm>
          <a:prstGeom prst="roundRect">
            <a:avLst/>
          </a:prstGeom>
          <a:solidFill>
            <a:srgbClr val="FFC0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Primary endpoint: OS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Secondary endpoints: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PFS, Safety, Tumor response, HRQOL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0" name="Group 19"/>
          <p:cNvGrpSpPr/>
          <p:nvPr/>
        </p:nvGrpSpPr>
        <p:grpSpPr>
          <a:xfrm>
            <a:off x="4409152" y="5326616"/>
            <a:ext cx="1479506" cy="1387435"/>
            <a:chOff x="3068664" y="5231331"/>
            <a:chExt cx="834237" cy="1542683"/>
          </a:xfrm>
        </p:grpSpPr>
        <p:grpSp>
          <p:nvGrpSpPr>
            <p:cNvPr id="4" name="Group 3"/>
            <p:cNvGrpSpPr/>
            <p:nvPr/>
          </p:nvGrpSpPr>
          <p:grpSpPr>
            <a:xfrm>
              <a:off x="3068664" y="5581703"/>
              <a:ext cx="820932" cy="1192311"/>
              <a:chOff x="3149031" y="5552025"/>
              <a:chExt cx="820932" cy="1192311"/>
            </a:xfrm>
          </p:grpSpPr>
          <p:sp>
            <p:nvSpPr>
              <p:cNvPr id="28" name="Rectangle 27">
                <a:extLst>
                  <a:ext uri="{FF2B5EF4-FFF2-40B4-BE49-F238E27FC236}">
                    <a16:creationId xmlns:a16="http://schemas.microsoft.com/office/drawing/2014/main" id="{B6EB313F-596B-4874-AA3A-677AF5E0219D}"/>
                  </a:ext>
                </a:extLst>
              </p:cNvPr>
              <p:cNvSpPr/>
              <p:nvPr/>
            </p:nvSpPr>
            <p:spPr>
              <a:xfrm>
                <a:off x="3149031" y="5552025"/>
                <a:ext cx="820932" cy="18406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err="1">
                    <a:ln>
                      <a:noFill/>
                    </a:ln>
                    <a:solidFill>
                      <a:prstClr val="black"/>
                    </a:solidFill>
                    <a:effectLst/>
                    <a:uLnTx/>
                    <a:uFillTx/>
                    <a:latin typeface="Calibri" panose="020F0502020204030204"/>
                    <a:ea typeface="+mn-ea"/>
                    <a:cs typeface="+mn-cs"/>
                  </a:rPr>
                  <a:t>RNAseq</a:t>
                </a:r>
                <a:endPar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1DA8C0E2-64DD-4F8B-9546-1E6F15498DF3}"/>
                  </a:ext>
                </a:extLst>
              </p:cNvPr>
              <p:cNvSpPr/>
              <p:nvPr/>
            </p:nvSpPr>
            <p:spPr>
              <a:xfrm>
                <a:off x="3149031" y="5750361"/>
                <a:ext cx="820932" cy="19470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WES</a:t>
                </a:r>
              </a:p>
            </p:txBody>
          </p:sp>
          <p:sp>
            <p:nvSpPr>
              <p:cNvPr id="30" name="Rectangle 29">
                <a:extLst>
                  <a:ext uri="{FF2B5EF4-FFF2-40B4-BE49-F238E27FC236}">
                    <a16:creationId xmlns:a16="http://schemas.microsoft.com/office/drawing/2014/main" id="{619CE5F9-8A06-4A3C-BCDB-51BF40C9139C}"/>
                  </a:ext>
                </a:extLst>
              </p:cNvPr>
              <p:cNvSpPr/>
              <p:nvPr/>
            </p:nvSpPr>
            <p:spPr>
              <a:xfrm>
                <a:off x="3149031" y="5974847"/>
                <a:ext cx="820932" cy="15452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err="1">
                    <a:ln>
                      <a:noFill/>
                    </a:ln>
                    <a:solidFill>
                      <a:prstClr val="black"/>
                    </a:solidFill>
                    <a:effectLst/>
                    <a:uLnTx/>
                    <a:uFillTx/>
                    <a:latin typeface="Calibri" panose="020F0502020204030204"/>
                    <a:ea typeface="+mn-ea"/>
                    <a:cs typeface="+mn-cs"/>
                  </a:rPr>
                  <a:t>TCRseq</a:t>
                </a:r>
                <a:endPar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8BFD886E-7305-4158-BB8B-8BD67DC92C39}"/>
                  </a:ext>
                </a:extLst>
              </p:cNvPr>
              <p:cNvSpPr/>
              <p:nvPr/>
            </p:nvSpPr>
            <p:spPr>
              <a:xfrm>
                <a:off x="3149031" y="6151177"/>
                <a:ext cx="820932" cy="313269"/>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IHC multicolor</a:t>
                </a:r>
              </a:p>
            </p:txBody>
          </p:sp>
          <p:sp>
            <p:nvSpPr>
              <p:cNvPr id="32" name="Rectangle 31">
                <a:extLst>
                  <a:ext uri="{FF2B5EF4-FFF2-40B4-BE49-F238E27FC236}">
                    <a16:creationId xmlns:a16="http://schemas.microsoft.com/office/drawing/2014/main" id="{619CE5F9-8A06-4A3C-BCDB-51BF40C9139C}"/>
                  </a:ext>
                </a:extLst>
              </p:cNvPr>
              <p:cNvSpPr/>
              <p:nvPr/>
            </p:nvSpPr>
            <p:spPr>
              <a:xfrm>
                <a:off x="3149031" y="6492698"/>
                <a:ext cx="820932" cy="25163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panose="020F0502020204030204"/>
                    <a:ea typeface="+mn-ea"/>
                    <a:cs typeface="+mn-cs"/>
                  </a:rPr>
                  <a:t>PBMC - Flow MDSC, </a:t>
                </a:r>
                <a:r>
                  <a:rPr kumimoji="0" lang="en-US" sz="1000" b="1" i="0" u="none" strike="noStrike" kern="1200" cap="none" spc="0" normalizeH="0" baseline="0" noProof="0" dirty="0" err="1">
                    <a:ln>
                      <a:noFill/>
                    </a:ln>
                    <a:solidFill>
                      <a:prstClr val="black"/>
                    </a:solidFill>
                    <a:effectLst/>
                    <a:uLnTx/>
                    <a:uFillTx/>
                    <a:latin typeface="Calibri" panose="020F0502020204030204"/>
                    <a:ea typeface="+mn-ea"/>
                    <a:cs typeface="+mn-cs"/>
                  </a:rPr>
                  <a:t>etc</a:t>
                </a:r>
                <a:endPar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0" name="Picture 9"/>
            <p:cNvPicPr>
              <a:picLocks noChangeAspect="1"/>
            </p:cNvPicPr>
            <p:nvPr/>
          </p:nvPicPr>
          <p:blipFill>
            <a:blip r:embed="rId3"/>
            <a:stretch>
              <a:fillRect/>
            </a:stretch>
          </p:blipFill>
          <p:spPr>
            <a:xfrm>
              <a:off x="3074085" y="5231331"/>
              <a:ext cx="828816" cy="272408"/>
            </a:xfrm>
            <a:prstGeom prst="rect">
              <a:avLst/>
            </a:prstGeom>
          </p:spPr>
        </p:pic>
      </p:grpSp>
      <p:grpSp>
        <p:nvGrpSpPr>
          <p:cNvPr id="21" name="Group 20"/>
          <p:cNvGrpSpPr/>
          <p:nvPr/>
        </p:nvGrpSpPr>
        <p:grpSpPr>
          <a:xfrm>
            <a:off x="7002921" y="5212679"/>
            <a:ext cx="2026905" cy="1545452"/>
            <a:chOff x="6031662" y="5049103"/>
            <a:chExt cx="1674304" cy="1545452"/>
          </a:xfrm>
        </p:grpSpPr>
        <p:grpSp>
          <p:nvGrpSpPr>
            <p:cNvPr id="81" name="Group 80"/>
            <p:cNvGrpSpPr/>
            <p:nvPr/>
          </p:nvGrpSpPr>
          <p:grpSpPr>
            <a:xfrm>
              <a:off x="6031662" y="5539349"/>
              <a:ext cx="1674304" cy="1055206"/>
              <a:chOff x="4064100" y="5537464"/>
              <a:chExt cx="1674304" cy="1055206"/>
            </a:xfrm>
          </p:grpSpPr>
          <p:sp>
            <p:nvSpPr>
              <p:cNvPr id="88" name="Rectangle 87">
                <a:extLst>
                  <a:ext uri="{FF2B5EF4-FFF2-40B4-BE49-F238E27FC236}">
                    <a16:creationId xmlns:a16="http://schemas.microsoft.com/office/drawing/2014/main" id="{C32B5488-DD77-4AB0-823F-6BF40F055BE9}"/>
                  </a:ext>
                </a:extLst>
              </p:cNvPr>
              <p:cNvSpPr/>
              <p:nvPr/>
            </p:nvSpPr>
            <p:spPr>
              <a:xfrm>
                <a:off x="4064100" y="5537464"/>
                <a:ext cx="826330" cy="1942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err="1">
                    <a:ln>
                      <a:noFill/>
                    </a:ln>
                    <a:solidFill>
                      <a:prstClr val="black"/>
                    </a:solidFill>
                    <a:effectLst/>
                    <a:uLnTx/>
                    <a:uFillTx/>
                    <a:latin typeface="Calibri" panose="020F0502020204030204"/>
                    <a:ea typeface="+mn-ea"/>
                    <a:cs typeface="+mn-cs"/>
                  </a:rPr>
                  <a:t>ctDNA</a:t>
                </a:r>
                <a:endPar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9" name="Rectangle 88">
                <a:extLst>
                  <a:ext uri="{FF2B5EF4-FFF2-40B4-BE49-F238E27FC236}">
                    <a16:creationId xmlns:a16="http://schemas.microsoft.com/office/drawing/2014/main" id="{619CE5F9-8A06-4A3C-BCDB-51BF40C9139C}"/>
                  </a:ext>
                </a:extLst>
              </p:cNvPr>
              <p:cNvSpPr/>
              <p:nvPr/>
            </p:nvSpPr>
            <p:spPr>
              <a:xfrm>
                <a:off x="4064100" y="5733135"/>
                <a:ext cx="826330" cy="28820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panose="020F0502020204030204"/>
                    <a:ea typeface="+mn-ea"/>
                    <a:cs typeface="+mn-cs"/>
                  </a:rPr>
                  <a:t>PBMC - Flow MDSC, </a:t>
                </a:r>
                <a:r>
                  <a:rPr kumimoji="0" lang="en-US" sz="1000" b="1" i="0" u="none" strike="noStrike" kern="1200" cap="none" spc="0" normalizeH="0" baseline="0" noProof="0" dirty="0" err="1">
                    <a:ln>
                      <a:noFill/>
                    </a:ln>
                    <a:solidFill>
                      <a:prstClr val="black"/>
                    </a:solidFill>
                    <a:effectLst/>
                    <a:uLnTx/>
                    <a:uFillTx/>
                    <a:latin typeface="Calibri" panose="020F0502020204030204"/>
                    <a:ea typeface="+mn-ea"/>
                    <a:cs typeface="+mn-cs"/>
                  </a:rPr>
                  <a:t>etc</a:t>
                </a:r>
                <a:endPar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0" name="Rectangle 89">
                <a:extLst>
                  <a:ext uri="{FF2B5EF4-FFF2-40B4-BE49-F238E27FC236}">
                    <a16:creationId xmlns:a16="http://schemas.microsoft.com/office/drawing/2014/main" id="{1DA8C0E2-64DD-4F8B-9546-1E6F15498DF3}"/>
                  </a:ext>
                </a:extLst>
              </p:cNvPr>
              <p:cNvSpPr/>
              <p:nvPr/>
            </p:nvSpPr>
            <p:spPr>
              <a:xfrm>
                <a:off x="4071668" y="6057086"/>
                <a:ext cx="826330" cy="22657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000" b="1" i="0" u="none" strike="noStrike" kern="1200" cap="none" spc="0" normalizeH="0" baseline="0" noProof="0" dirty="0" err="1">
                    <a:ln>
                      <a:noFill/>
                    </a:ln>
                    <a:solidFill>
                      <a:prstClr val="black"/>
                    </a:solidFill>
                    <a:effectLst/>
                    <a:uLnTx/>
                    <a:uFillTx/>
                    <a:latin typeface="Calibri" panose="020F0502020204030204"/>
                    <a:ea typeface="+mn-ea"/>
                    <a:cs typeface="+mn-cs"/>
                  </a:rPr>
                  <a:t>TCRseq</a:t>
                </a:r>
                <a:endPar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1" name="Rectangle 90">
                <a:extLst>
                  <a:ext uri="{FF2B5EF4-FFF2-40B4-BE49-F238E27FC236}">
                    <a16:creationId xmlns:a16="http://schemas.microsoft.com/office/drawing/2014/main" id="{E9467AE3-0287-4E2A-99C1-04438F05038F}"/>
                  </a:ext>
                </a:extLst>
              </p:cNvPr>
              <p:cNvSpPr/>
              <p:nvPr/>
            </p:nvSpPr>
            <p:spPr>
              <a:xfrm>
                <a:off x="4071668" y="6302092"/>
                <a:ext cx="1666736" cy="290578"/>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Cytokine/Chemokine assay</a:t>
                </a:r>
              </a:p>
            </p:txBody>
          </p:sp>
        </p:grpSp>
        <p:grpSp>
          <p:nvGrpSpPr>
            <p:cNvPr id="92" name="Group 91"/>
            <p:cNvGrpSpPr/>
            <p:nvPr/>
          </p:nvGrpSpPr>
          <p:grpSpPr>
            <a:xfrm>
              <a:off x="6299133" y="5049103"/>
              <a:ext cx="1117718" cy="1042413"/>
              <a:chOff x="4071907" y="5116639"/>
              <a:chExt cx="1117718" cy="1042413"/>
            </a:xfrm>
          </p:grpSpPr>
          <p:pic>
            <p:nvPicPr>
              <p:cNvPr id="93" name="Picture 92"/>
              <p:cNvPicPr>
                <a:picLocks noChangeAspect="1"/>
              </p:cNvPicPr>
              <p:nvPr/>
            </p:nvPicPr>
            <p:blipFill>
              <a:blip r:embed="rId4"/>
              <a:stretch>
                <a:fillRect/>
              </a:stretch>
            </p:blipFill>
            <p:spPr>
              <a:xfrm>
                <a:off x="4071907" y="5116639"/>
                <a:ext cx="348778" cy="435973"/>
              </a:xfrm>
              <a:prstGeom prst="rect">
                <a:avLst/>
              </a:prstGeom>
            </p:spPr>
          </p:pic>
          <p:pic>
            <p:nvPicPr>
              <p:cNvPr id="94" name="Picture 93"/>
              <p:cNvPicPr>
                <a:picLocks noChangeAspect="1"/>
              </p:cNvPicPr>
              <p:nvPr/>
            </p:nvPicPr>
            <p:blipFill>
              <a:blip r:embed="rId5"/>
              <a:stretch>
                <a:fillRect/>
              </a:stretch>
            </p:blipFill>
            <p:spPr>
              <a:xfrm>
                <a:off x="4858063" y="5876110"/>
                <a:ext cx="310413" cy="282942"/>
              </a:xfrm>
              <a:prstGeom prst="rect">
                <a:avLst/>
              </a:prstGeom>
            </p:spPr>
          </p:pic>
          <p:pic>
            <p:nvPicPr>
              <p:cNvPr id="95" name="Picture 94"/>
              <p:cNvPicPr>
                <a:picLocks noChangeAspect="1"/>
              </p:cNvPicPr>
              <p:nvPr/>
            </p:nvPicPr>
            <p:blipFill>
              <a:blip r:embed="rId6"/>
              <a:stretch>
                <a:fillRect/>
              </a:stretch>
            </p:blipFill>
            <p:spPr>
              <a:xfrm>
                <a:off x="4844182" y="5468092"/>
                <a:ext cx="345443" cy="404532"/>
              </a:xfrm>
              <a:prstGeom prst="rect">
                <a:avLst/>
              </a:prstGeom>
            </p:spPr>
          </p:pic>
        </p:grpSp>
      </p:grpSp>
      <p:sp>
        <p:nvSpPr>
          <p:cNvPr id="96" name="Down Arrow 95"/>
          <p:cNvSpPr/>
          <p:nvPr/>
        </p:nvSpPr>
        <p:spPr>
          <a:xfrm>
            <a:off x="5312154" y="4872763"/>
            <a:ext cx="45719" cy="4010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2" name="Straight Arrow Connector 101"/>
          <p:cNvCxnSpPr/>
          <p:nvPr/>
        </p:nvCxnSpPr>
        <p:spPr>
          <a:xfrm>
            <a:off x="5405345" y="4922145"/>
            <a:ext cx="1550104" cy="608538"/>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p:nvPr/>
        </p:nvCxnSpPr>
        <p:spPr>
          <a:xfrm>
            <a:off x="6053841" y="4841360"/>
            <a:ext cx="885458" cy="339420"/>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p:nvPr/>
        </p:nvCxnSpPr>
        <p:spPr>
          <a:xfrm>
            <a:off x="8229729" y="4737601"/>
            <a:ext cx="1007" cy="747032"/>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9295829" y="6222547"/>
            <a:ext cx="6096000" cy="40011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libri" panose="020F0502020204030204"/>
                <a:ea typeface="+mn-ea"/>
                <a:cs typeface="+mn-cs"/>
              </a:rPr>
              <a:t>Study Chair: Shilpa Gupta</a:t>
            </a:r>
          </a:p>
        </p:txBody>
      </p:sp>
      <p:pic>
        <p:nvPicPr>
          <p:cNvPr id="2" name="Picture 1"/>
          <p:cNvPicPr>
            <a:picLocks noChangeAspect="1"/>
          </p:cNvPicPr>
          <p:nvPr/>
        </p:nvPicPr>
        <p:blipFill>
          <a:blip r:embed="rId7"/>
          <a:stretch>
            <a:fillRect/>
          </a:stretch>
        </p:blipFill>
        <p:spPr>
          <a:xfrm>
            <a:off x="11179716" y="5457593"/>
            <a:ext cx="782905" cy="782905"/>
          </a:xfrm>
          <a:prstGeom prst="rect">
            <a:avLst/>
          </a:prstGeom>
        </p:spPr>
      </p:pic>
      <p:sp>
        <p:nvSpPr>
          <p:cNvPr id="53" name="Right Arrow 52"/>
          <p:cNvSpPr/>
          <p:nvPr/>
        </p:nvSpPr>
        <p:spPr>
          <a:xfrm rot="20032933">
            <a:off x="3576175" y="2731135"/>
            <a:ext cx="1769454" cy="1199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0697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3471" y="356138"/>
            <a:ext cx="11856204" cy="829482"/>
          </a:xfrm>
        </p:spPr>
        <p:txBody>
          <a:bodyPr/>
          <a:lstStyle/>
          <a:p>
            <a:pPr algn="l"/>
            <a:r>
              <a:rPr lang="en-US" sz="3200" dirty="0">
                <a:solidFill>
                  <a:srgbClr val="002060"/>
                </a:solidFill>
              </a:rPr>
              <a:t>Conclusions</a:t>
            </a:r>
          </a:p>
        </p:txBody>
      </p:sp>
      <p:graphicFrame>
        <p:nvGraphicFramePr>
          <p:cNvPr id="7" name="Content Placeholder 6"/>
          <p:cNvGraphicFramePr>
            <a:graphicFrameLocks noGrp="1"/>
          </p:cNvGraphicFramePr>
          <p:nvPr>
            <p:ph idx="1"/>
          </p:nvPr>
        </p:nvGraphicFramePr>
        <p:xfrm>
          <a:off x="715686" y="1435208"/>
          <a:ext cx="11078524" cy="43224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500558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FF5D67D-0C86-4742-A983-DD9D20BF8242}"/>
              </a:ext>
            </a:extLst>
          </p:cNvPr>
          <p:cNvSpPr>
            <a:spLocks noGrp="1"/>
          </p:cNvSpPr>
          <p:nvPr>
            <p:ph type="title"/>
          </p:nvPr>
        </p:nvSpPr>
        <p:spPr>
          <a:xfrm>
            <a:off x="1447800" y="2857500"/>
            <a:ext cx="9527114" cy="1143000"/>
          </a:xfrm>
        </p:spPr>
        <p:txBody>
          <a:bodyPr/>
          <a:lstStyle/>
          <a:p>
            <a:r>
              <a:rPr lang="en-US" sz="4000" dirty="0"/>
              <a:t>Clinical Investigator Survey Results</a:t>
            </a:r>
          </a:p>
        </p:txBody>
      </p:sp>
    </p:spTree>
    <p:extLst>
      <p:ext uri="{BB962C8B-B14F-4D97-AF65-F5344CB8AC3E}">
        <p14:creationId xmlns:p14="http://schemas.microsoft.com/office/powerpoint/2010/main" val="36324720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CC504-6E65-794B-A163-E15792AC17C9}"/>
              </a:ext>
            </a:extLst>
          </p:cNvPr>
          <p:cNvSpPr>
            <a:spLocks noGrp="1"/>
          </p:cNvSpPr>
          <p:nvPr>
            <p:ph type="title" idx="4294967295"/>
          </p:nvPr>
        </p:nvSpPr>
        <p:spPr>
          <a:xfrm>
            <a:off x="685800" y="306965"/>
            <a:ext cx="10439400" cy="1531938"/>
          </a:xfrm>
        </p:spPr>
        <p:txBody>
          <a:bodyPr/>
          <a:lstStyle/>
          <a:p>
            <a:r>
              <a:rPr lang="en-US" dirty="0"/>
              <a:t>What would be your preferred first-line treatment regimen for a 65-year-old patient with de novo metastatic urothelial bladder cancer (UBC)?</a:t>
            </a:r>
          </a:p>
        </p:txBody>
      </p:sp>
      <p:sp>
        <p:nvSpPr>
          <p:cNvPr id="72" name="Text Box 4">
            <a:extLst>
              <a:ext uri="{FF2B5EF4-FFF2-40B4-BE49-F238E27FC236}">
                <a16:creationId xmlns:a16="http://schemas.microsoft.com/office/drawing/2014/main" id="{128DA0B7-2CB3-D44C-ABD1-65C3EB519CF3}"/>
              </a:ext>
            </a:extLst>
          </p:cNvPr>
          <p:cNvSpPr txBox="1">
            <a:spLocks noChangeArrowheads="1"/>
          </p:cNvSpPr>
          <p:nvPr/>
        </p:nvSpPr>
        <p:spPr bwMode="auto">
          <a:xfrm>
            <a:off x="191345" y="2815719"/>
            <a:ext cx="3524014"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Cisplatin/gemcitabine </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sym typeface="Wingdings" pitchFamily="2" charset="2"/>
              </a:rPr>
              <a:t> </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maintenance avelumab </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74" name="Text Box 4">
            <a:extLst>
              <a:ext uri="{FF2B5EF4-FFF2-40B4-BE49-F238E27FC236}">
                <a16:creationId xmlns:a16="http://schemas.microsoft.com/office/drawing/2014/main" id="{63447936-2682-1A46-8ABB-44C484B67B01}"/>
              </a:ext>
            </a:extLst>
          </p:cNvPr>
          <p:cNvSpPr txBox="1">
            <a:spLocks noChangeArrowheads="1"/>
          </p:cNvSpPr>
          <p:nvPr/>
        </p:nvSpPr>
        <p:spPr bwMode="auto">
          <a:xfrm>
            <a:off x="191344" y="3881932"/>
            <a:ext cx="3524014"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Cisplatin/gemcitabine </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84" name="Picture 1">
            <a:extLst>
              <a:ext uri="{FF2B5EF4-FFF2-40B4-BE49-F238E27FC236}">
                <a16:creationId xmlns:a16="http://schemas.microsoft.com/office/drawing/2014/main" id="{FA85B736-22B1-A047-B6A5-519143CF9D2A}"/>
              </a:ext>
            </a:extLst>
          </p:cNvPr>
          <p:cNvPicPr>
            <a:picLocks noChangeAspect="1"/>
          </p:cNvPicPr>
          <p:nvPr/>
        </p:nvPicPr>
        <p:blipFill>
          <a:blip r:embed="rId2"/>
          <a:srcRect/>
          <a:stretch/>
        </p:blipFill>
        <p:spPr bwMode="auto">
          <a:xfrm>
            <a:off x="3867759" y="282936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6" name="Picture 3">
            <a:extLst>
              <a:ext uri="{FF2B5EF4-FFF2-40B4-BE49-F238E27FC236}">
                <a16:creationId xmlns:a16="http://schemas.microsoft.com/office/drawing/2014/main" id="{8052E365-E8A8-E240-A007-94A1A6A9EA30}"/>
              </a:ext>
            </a:extLst>
          </p:cNvPr>
          <p:cNvPicPr>
            <a:picLocks noChangeAspect="1"/>
          </p:cNvPicPr>
          <p:nvPr/>
        </p:nvPicPr>
        <p:blipFill>
          <a:blip r:embed="rId3"/>
          <a:srcRect/>
          <a:stretch/>
        </p:blipFill>
        <p:spPr bwMode="auto">
          <a:xfrm>
            <a:off x="3867759" y="3881933"/>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3" name="Text Box 9">
            <a:extLst>
              <a:ext uri="{FF2B5EF4-FFF2-40B4-BE49-F238E27FC236}">
                <a16:creationId xmlns:a16="http://schemas.microsoft.com/office/drawing/2014/main" id="{D4AEFC4D-FA63-EE4B-8812-F2860EB481C4}"/>
              </a:ext>
            </a:extLst>
          </p:cNvPr>
          <p:cNvSpPr txBox="1">
            <a:spLocks noChangeArrowheads="1"/>
          </p:cNvSpPr>
          <p:nvPr/>
        </p:nvSpPr>
        <p:spPr bwMode="auto">
          <a:xfrm>
            <a:off x="10970604" y="2793703"/>
            <a:ext cx="411162" cy="41992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16</a:t>
            </a:r>
          </a:p>
        </p:txBody>
      </p:sp>
      <p:pic>
        <p:nvPicPr>
          <p:cNvPr id="96" name="Picture 1">
            <a:extLst>
              <a:ext uri="{FF2B5EF4-FFF2-40B4-BE49-F238E27FC236}">
                <a16:creationId xmlns:a16="http://schemas.microsoft.com/office/drawing/2014/main" id="{D05C7BE9-AF69-DF45-A707-82522DE555E7}"/>
              </a:ext>
            </a:extLst>
          </p:cNvPr>
          <p:cNvPicPr>
            <a:picLocks noChangeAspect="1"/>
          </p:cNvPicPr>
          <p:nvPr/>
        </p:nvPicPr>
        <p:blipFill>
          <a:blip r:embed="rId2"/>
          <a:srcRect/>
          <a:stretch/>
        </p:blipFill>
        <p:spPr bwMode="auto">
          <a:xfrm>
            <a:off x="4306671" y="282936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8" name="Picture 3">
            <a:extLst>
              <a:ext uri="{FF2B5EF4-FFF2-40B4-BE49-F238E27FC236}">
                <a16:creationId xmlns:a16="http://schemas.microsoft.com/office/drawing/2014/main" id="{3B21A41D-C38B-FE44-84CC-82BD828A21C9}"/>
              </a:ext>
            </a:extLst>
          </p:cNvPr>
          <p:cNvPicPr>
            <a:picLocks noChangeAspect="1"/>
          </p:cNvPicPr>
          <p:nvPr/>
        </p:nvPicPr>
        <p:blipFill>
          <a:blip r:embed="rId3"/>
          <a:srcRect/>
          <a:stretch/>
        </p:blipFill>
        <p:spPr bwMode="auto">
          <a:xfrm>
            <a:off x="4309058" y="3881933"/>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2" name="Text Box 9">
            <a:extLst>
              <a:ext uri="{FF2B5EF4-FFF2-40B4-BE49-F238E27FC236}">
                <a16:creationId xmlns:a16="http://schemas.microsoft.com/office/drawing/2014/main" id="{20141D04-A685-C247-9A6A-D47CB62F108E}"/>
              </a:ext>
            </a:extLst>
          </p:cNvPr>
          <p:cNvSpPr txBox="1">
            <a:spLocks noChangeArrowheads="1"/>
          </p:cNvSpPr>
          <p:nvPr/>
        </p:nvSpPr>
        <p:spPr bwMode="auto">
          <a:xfrm>
            <a:off x="5794835" y="3881932"/>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4</a:t>
            </a:r>
          </a:p>
        </p:txBody>
      </p:sp>
      <p:pic>
        <p:nvPicPr>
          <p:cNvPr id="52" name="Picture 3">
            <a:extLst>
              <a:ext uri="{FF2B5EF4-FFF2-40B4-BE49-F238E27FC236}">
                <a16:creationId xmlns:a16="http://schemas.microsoft.com/office/drawing/2014/main" id="{64D5A777-E2F6-2A49-9EB1-5DFFA16DE7E4}"/>
              </a:ext>
            </a:extLst>
          </p:cNvPr>
          <p:cNvPicPr>
            <a:picLocks noChangeAspect="1"/>
          </p:cNvPicPr>
          <p:nvPr/>
        </p:nvPicPr>
        <p:blipFill>
          <a:blip r:embed="rId3"/>
          <a:srcRect/>
          <a:stretch/>
        </p:blipFill>
        <p:spPr bwMode="auto">
          <a:xfrm>
            <a:off x="4750357" y="3881933"/>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 name="Picture 3">
            <a:extLst>
              <a:ext uri="{FF2B5EF4-FFF2-40B4-BE49-F238E27FC236}">
                <a16:creationId xmlns:a16="http://schemas.microsoft.com/office/drawing/2014/main" id="{A2C6869A-92FD-2E49-B823-C25AB8A488E8}"/>
              </a:ext>
            </a:extLst>
          </p:cNvPr>
          <p:cNvPicPr>
            <a:picLocks noChangeAspect="1"/>
          </p:cNvPicPr>
          <p:nvPr/>
        </p:nvPicPr>
        <p:blipFill>
          <a:blip r:embed="rId3"/>
          <a:srcRect/>
          <a:stretch/>
        </p:blipFill>
        <p:spPr bwMode="auto">
          <a:xfrm>
            <a:off x="5191656" y="3881933"/>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 name="Rectangle 22">
            <a:extLst>
              <a:ext uri="{FF2B5EF4-FFF2-40B4-BE49-F238E27FC236}">
                <a16:creationId xmlns:a16="http://schemas.microsoft.com/office/drawing/2014/main" id="{83878BC7-AA92-3944-B243-416621D9A984}"/>
              </a:ext>
            </a:extLst>
          </p:cNvPr>
          <p:cNvSpPr/>
          <p:nvPr/>
        </p:nvSpPr>
        <p:spPr>
          <a:xfrm>
            <a:off x="230079" y="6462442"/>
            <a:ext cx="6096000" cy="338554"/>
          </a:xfrm>
          <a:prstGeom prst="rect">
            <a:avLst/>
          </a:prstGeom>
        </p:spPr>
        <p:txBody>
          <a:bodyPr>
            <a:sp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Times New Roman" panose="02020603050405020304" pitchFamily="18" charset="0"/>
              </a:rPr>
              <a:t>Survey of genitourinary cancer clinical investigators</a:t>
            </a:r>
          </a:p>
        </p:txBody>
      </p:sp>
      <p:pic>
        <p:nvPicPr>
          <p:cNvPr id="28" name="Picture 1">
            <a:extLst>
              <a:ext uri="{FF2B5EF4-FFF2-40B4-BE49-F238E27FC236}">
                <a16:creationId xmlns:a16="http://schemas.microsoft.com/office/drawing/2014/main" id="{F10AFB18-E2EF-C94C-8423-76321BB49AF6}"/>
              </a:ext>
            </a:extLst>
          </p:cNvPr>
          <p:cNvPicPr>
            <a:picLocks noChangeAspect="1"/>
          </p:cNvPicPr>
          <p:nvPr/>
        </p:nvPicPr>
        <p:blipFill>
          <a:blip r:embed="rId2"/>
          <a:srcRect/>
          <a:stretch/>
        </p:blipFill>
        <p:spPr bwMode="auto">
          <a:xfrm>
            <a:off x="4745583" y="282936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 name="Picture 1">
            <a:extLst>
              <a:ext uri="{FF2B5EF4-FFF2-40B4-BE49-F238E27FC236}">
                <a16:creationId xmlns:a16="http://schemas.microsoft.com/office/drawing/2014/main" id="{79B4600A-8940-5C4A-8487-0D3D10B85C57}"/>
              </a:ext>
            </a:extLst>
          </p:cNvPr>
          <p:cNvPicPr>
            <a:picLocks noChangeAspect="1"/>
          </p:cNvPicPr>
          <p:nvPr/>
        </p:nvPicPr>
        <p:blipFill>
          <a:blip r:embed="rId2"/>
          <a:srcRect/>
          <a:stretch/>
        </p:blipFill>
        <p:spPr bwMode="auto">
          <a:xfrm>
            <a:off x="5197325" y="282936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 name="Picture 1">
            <a:extLst>
              <a:ext uri="{FF2B5EF4-FFF2-40B4-BE49-F238E27FC236}">
                <a16:creationId xmlns:a16="http://schemas.microsoft.com/office/drawing/2014/main" id="{5A462522-45DA-E448-A93A-51FFB7F23354}"/>
              </a:ext>
            </a:extLst>
          </p:cNvPr>
          <p:cNvPicPr>
            <a:picLocks noChangeAspect="1"/>
          </p:cNvPicPr>
          <p:nvPr/>
        </p:nvPicPr>
        <p:blipFill>
          <a:blip r:embed="rId2"/>
          <a:srcRect/>
          <a:stretch/>
        </p:blipFill>
        <p:spPr bwMode="auto">
          <a:xfrm>
            <a:off x="5649067" y="282936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 name="Picture 1">
            <a:extLst>
              <a:ext uri="{FF2B5EF4-FFF2-40B4-BE49-F238E27FC236}">
                <a16:creationId xmlns:a16="http://schemas.microsoft.com/office/drawing/2014/main" id="{C89D63B4-BF5C-A649-B37C-6B287B6379D9}"/>
              </a:ext>
            </a:extLst>
          </p:cNvPr>
          <p:cNvPicPr>
            <a:picLocks noChangeAspect="1"/>
          </p:cNvPicPr>
          <p:nvPr/>
        </p:nvPicPr>
        <p:blipFill>
          <a:blip r:embed="rId2"/>
          <a:srcRect/>
          <a:stretch/>
        </p:blipFill>
        <p:spPr bwMode="auto">
          <a:xfrm>
            <a:off x="6087979" y="282936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 name="Picture 1">
            <a:extLst>
              <a:ext uri="{FF2B5EF4-FFF2-40B4-BE49-F238E27FC236}">
                <a16:creationId xmlns:a16="http://schemas.microsoft.com/office/drawing/2014/main" id="{11A9BBA0-E303-2E41-914C-52EDA7D64FAD}"/>
              </a:ext>
            </a:extLst>
          </p:cNvPr>
          <p:cNvPicPr>
            <a:picLocks noChangeAspect="1"/>
          </p:cNvPicPr>
          <p:nvPr/>
        </p:nvPicPr>
        <p:blipFill>
          <a:blip r:embed="rId2"/>
          <a:srcRect/>
          <a:stretch/>
        </p:blipFill>
        <p:spPr bwMode="auto">
          <a:xfrm>
            <a:off x="6526891" y="282936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 name="Picture 1">
            <a:extLst>
              <a:ext uri="{FF2B5EF4-FFF2-40B4-BE49-F238E27FC236}">
                <a16:creationId xmlns:a16="http://schemas.microsoft.com/office/drawing/2014/main" id="{3B79924C-5CDD-484D-AC16-6A52158BE433}"/>
              </a:ext>
            </a:extLst>
          </p:cNvPr>
          <p:cNvPicPr>
            <a:picLocks noChangeAspect="1"/>
          </p:cNvPicPr>
          <p:nvPr/>
        </p:nvPicPr>
        <p:blipFill>
          <a:blip r:embed="rId2"/>
          <a:srcRect/>
          <a:stretch/>
        </p:blipFill>
        <p:spPr bwMode="auto">
          <a:xfrm>
            <a:off x="6978633" y="282936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 name="Picture 1">
            <a:extLst>
              <a:ext uri="{FF2B5EF4-FFF2-40B4-BE49-F238E27FC236}">
                <a16:creationId xmlns:a16="http://schemas.microsoft.com/office/drawing/2014/main" id="{22EA08D1-6CF8-CA41-BFA9-B9C70B302A63}"/>
              </a:ext>
            </a:extLst>
          </p:cNvPr>
          <p:cNvPicPr>
            <a:picLocks noChangeAspect="1"/>
          </p:cNvPicPr>
          <p:nvPr/>
        </p:nvPicPr>
        <p:blipFill>
          <a:blip r:embed="rId2"/>
          <a:srcRect/>
          <a:stretch/>
        </p:blipFill>
        <p:spPr bwMode="auto">
          <a:xfrm>
            <a:off x="7414522" y="282936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 name="Picture 1">
            <a:extLst>
              <a:ext uri="{FF2B5EF4-FFF2-40B4-BE49-F238E27FC236}">
                <a16:creationId xmlns:a16="http://schemas.microsoft.com/office/drawing/2014/main" id="{01FECF4C-8C9B-544B-9A70-6ED85DB064ED}"/>
              </a:ext>
            </a:extLst>
          </p:cNvPr>
          <p:cNvPicPr>
            <a:picLocks noChangeAspect="1"/>
          </p:cNvPicPr>
          <p:nvPr/>
        </p:nvPicPr>
        <p:blipFill>
          <a:blip r:embed="rId2"/>
          <a:srcRect/>
          <a:stretch/>
        </p:blipFill>
        <p:spPr bwMode="auto">
          <a:xfrm>
            <a:off x="7863088" y="282936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 name="Picture 1">
            <a:extLst>
              <a:ext uri="{FF2B5EF4-FFF2-40B4-BE49-F238E27FC236}">
                <a16:creationId xmlns:a16="http://schemas.microsoft.com/office/drawing/2014/main" id="{C0C6B249-6DE5-8C44-AE08-E9C9BAC1BA01}"/>
              </a:ext>
            </a:extLst>
          </p:cNvPr>
          <p:cNvPicPr>
            <a:picLocks noChangeAspect="1"/>
          </p:cNvPicPr>
          <p:nvPr/>
        </p:nvPicPr>
        <p:blipFill>
          <a:blip r:embed="rId2"/>
          <a:srcRect/>
          <a:stretch/>
        </p:blipFill>
        <p:spPr bwMode="auto">
          <a:xfrm>
            <a:off x="8302000" y="282936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 name="Picture 1">
            <a:extLst>
              <a:ext uri="{FF2B5EF4-FFF2-40B4-BE49-F238E27FC236}">
                <a16:creationId xmlns:a16="http://schemas.microsoft.com/office/drawing/2014/main" id="{780913C0-A198-C648-B627-7349F313885E}"/>
              </a:ext>
            </a:extLst>
          </p:cNvPr>
          <p:cNvPicPr>
            <a:picLocks noChangeAspect="1"/>
          </p:cNvPicPr>
          <p:nvPr/>
        </p:nvPicPr>
        <p:blipFill>
          <a:blip r:embed="rId2"/>
          <a:srcRect/>
          <a:stretch/>
        </p:blipFill>
        <p:spPr bwMode="auto">
          <a:xfrm>
            <a:off x="8753742" y="282936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 name="Picture 1">
            <a:extLst>
              <a:ext uri="{FF2B5EF4-FFF2-40B4-BE49-F238E27FC236}">
                <a16:creationId xmlns:a16="http://schemas.microsoft.com/office/drawing/2014/main" id="{8D7AAD6E-E7D5-9D48-9DA7-8671756DE942}"/>
              </a:ext>
            </a:extLst>
          </p:cNvPr>
          <p:cNvPicPr>
            <a:picLocks noChangeAspect="1"/>
          </p:cNvPicPr>
          <p:nvPr/>
        </p:nvPicPr>
        <p:blipFill>
          <a:blip r:embed="rId2"/>
          <a:srcRect/>
          <a:stretch/>
        </p:blipFill>
        <p:spPr bwMode="auto">
          <a:xfrm>
            <a:off x="9189631" y="282936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 name="Picture 1">
            <a:extLst>
              <a:ext uri="{FF2B5EF4-FFF2-40B4-BE49-F238E27FC236}">
                <a16:creationId xmlns:a16="http://schemas.microsoft.com/office/drawing/2014/main" id="{FF4D4B09-C4E4-2B4F-B937-9853462A69BE}"/>
              </a:ext>
            </a:extLst>
          </p:cNvPr>
          <p:cNvPicPr>
            <a:picLocks noChangeAspect="1"/>
          </p:cNvPicPr>
          <p:nvPr/>
        </p:nvPicPr>
        <p:blipFill>
          <a:blip r:embed="rId2"/>
          <a:srcRect/>
          <a:stretch/>
        </p:blipFill>
        <p:spPr bwMode="auto">
          <a:xfrm>
            <a:off x="9627540" y="282936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 name="Picture 1">
            <a:extLst>
              <a:ext uri="{FF2B5EF4-FFF2-40B4-BE49-F238E27FC236}">
                <a16:creationId xmlns:a16="http://schemas.microsoft.com/office/drawing/2014/main" id="{FB0BFBFE-85C3-1042-9A78-F42B476CCF1A}"/>
              </a:ext>
            </a:extLst>
          </p:cNvPr>
          <p:cNvPicPr>
            <a:picLocks noChangeAspect="1"/>
          </p:cNvPicPr>
          <p:nvPr/>
        </p:nvPicPr>
        <p:blipFill>
          <a:blip r:embed="rId2"/>
          <a:srcRect/>
          <a:stretch/>
        </p:blipFill>
        <p:spPr bwMode="auto">
          <a:xfrm>
            <a:off x="10079282" y="282936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 name="Picture 1">
            <a:extLst>
              <a:ext uri="{FF2B5EF4-FFF2-40B4-BE49-F238E27FC236}">
                <a16:creationId xmlns:a16="http://schemas.microsoft.com/office/drawing/2014/main" id="{72C94901-04AE-7D4C-B9FD-B4BE313AF14D}"/>
              </a:ext>
            </a:extLst>
          </p:cNvPr>
          <p:cNvPicPr>
            <a:picLocks noChangeAspect="1"/>
          </p:cNvPicPr>
          <p:nvPr/>
        </p:nvPicPr>
        <p:blipFill>
          <a:blip r:embed="rId2"/>
          <a:srcRect/>
          <a:stretch/>
        </p:blipFill>
        <p:spPr bwMode="auto">
          <a:xfrm>
            <a:off x="10515171" y="282936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10374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CC504-6E65-794B-A163-E15792AC17C9}"/>
              </a:ext>
            </a:extLst>
          </p:cNvPr>
          <p:cNvSpPr>
            <a:spLocks noGrp="1"/>
          </p:cNvSpPr>
          <p:nvPr>
            <p:ph type="title" idx="4294967295"/>
          </p:nvPr>
        </p:nvSpPr>
        <p:spPr>
          <a:xfrm>
            <a:off x="685800" y="152400"/>
            <a:ext cx="10896600" cy="1926578"/>
          </a:xfrm>
        </p:spPr>
        <p:txBody>
          <a:bodyPr/>
          <a:lstStyle/>
          <a:p>
            <a:r>
              <a:rPr lang="en-US" dirty="0"/>
              <a:t>What would you generally recommend for a 65-year-old patient who experiences disease recurrence in the liver </a:t>
            </a:r>
            <a:r>
              <a:rPr lang="en-US" u="sng" dirty="0"/>
              <a:t>9 months</a:t>
            </a:r>
            <a:r>
              <a:rPr lang="en-US" dirty="0"/>
              <a:t> after cystectomy and adjuvant </a:t>
            </a:r>
            <a:r>
              <a:rPr lang="en-US" u="sng" dirty="0"/>
              <a:t>gemcitabine/cisplatin</a:t>
            </a:r>
            <a:r>
              <a:rPr lang="en-US" dirty="0"/>
              <a:t> for muscle-invasive </a:t>
            </a:r>
            <a:r>
              <a:rPr lang="en-US" u="sng" dirty="0"/>
              <a:t>FGFR wild-type</a:t>
            </a:r>
            <a:r>
              <a:rPr lang="en-US" dirty="0"/>
              <a:t> UBC?</a:t>
            </a:r>
          </a:p>
        </p:txBody>
      </p:sp>
      <p:sp>
        <p:nvSpPr>
          <p:cNvPr id="72" name="Text Box 4">
            <a:extLst>
              <a:ext uri="{FF2B5EF4-FFF2-40B4-BE49-F238E27FC236}">
                <a16:creationId xmlns:a16="http://schemas.microsoft.com/office/drawing/2014/main" id="{128DA0B7-2CB3-D44C-ABD1-65C3EB519CF3}"/>
              </a:ext>
            </a:extLst>
          </p:cNvPr>
          <p:cNvSpPr txBox="1">
            <a:spLocks noChangeArrowheads="1"/>
          </p:cNvSpPr>
          <p:nvPr/>
        </p:nvSpPr>
        <p:spPr bwMode="auto">
          <a:xfrm>
            <a:off x="-80735" y="4079108"/>
            <a:ext cx="3793699"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Enfortumab</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 </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vedotin</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 </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74" name="Text Box 4">
            <a:extLst>
              <a:ext uri="{FF2B5EF4-FFF2-40B4-BE49-F238E27FC236}">
                <a16:creationId xmlns:a16="http://schemas.microsoft.com/office/drawing/2014/main" id="{63447936-2682-1A46-8ABB-44C484B67B01}"/>
              </a:ext>
            </a:extLst>
          </p:cNvPr>
          <p:cNvSpPr txBox="1">
            <a:spLocks noChangeArrowheads="1"/>
          </p:cNvSpPr>
          <p:nvPr/>
        </p:nvSpPr>
        <p:spPr bwMode="auto">
          <a:xfrm>
            <a:off x="230078" y="3237532"/>
            <a:ext cx="3482885"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Pembrolizumab </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84" name="Picture 1">
            <a:extLst>
              <a:ext uri="{FF2B5EF4-FFF2-40B4-BE49-F238E27FC236}">
                <a16:creationId xmlns:a16="http://schemas.microsoft.com/office/drawing/2014/main" id="{FA85B736-22B1-A047-B6A5-519143CF9D2A}"/>
              </a:ext>
            </a:extLst>
          </p:cNvPr>
          <p:cNvPicPr>
            <a:picLocks noChangeAspect="1"/>
          </p:cNvPicPr>
          <p:nvPr/>
        </p:nvPicPr>
        <p:blipFill>
          <a:blip r:embed="rId2"/>
          <a:srcRect/>
          <a:stretch/>
        </p:blipFill>
        <p:spPr bwMode="auto">
          <a:xfrm>
            <a:off x="3882218" y="321537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6" name="Picture 3">
            <a:extLst>
              <a:ext uri="{FF2B5EF4-FFF2-40B4-BE49-F238E27FC236}">
                <a16:creationId xmlns:a16="http://schemas.microsoft.com/office/drawing/2014/main" id="{8052E365-E8A8-E240-A007-94A1A6A9EA30}"/>
              </a:ext>
            </a:extLst>
          </p:cNvPr>
          <p:cNvPicPr>
            <a:picLocks noChangeAspect="1"/>
          </p:cNvPicPr>
          <p:nvPr/>
        </p:nvPicPr>
        <p:blipFill>
          <a:blip r:embed="rId3"/>
          <a:srcRect/>
          <a:stretch/>
        </p:blipFill>
        <p:spPr bwMode="auto">
          <a:xfrm>
            <a:off x="3882218" y="405556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3" name="Text Box 9">
            <a:extLst>
              <a:ext uri="{FF2B5EF4-FFF2-40B4-BE49-F238E27FC236}">
                <a16:creationId xmlns:a16="http://schemas.microsoft.com/office/drawing/2014/main" id="{D4AEFC4D-FA63-EE4B-8812-F2860EB481C4}"/>
              </a:ext>
            </a:extLst>
          </p:cNvPr>
          <p:cNvSpPr txBox="1">
            <a:spLocks noChangeArrowheads="1"/>
          </p:cNvSpPr>
          <p:nvPr/>
        </p:nvSpPr>
        <p:spPr bwMode="auto">
          <a:xfrm>
            <a:off x="10527376" y="3179713"/>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15</a:t>
            </a:r>
          </a:p>
        </p:txBody>
      </p:sp>
      <p:pic>
        <p:nvPicPr>
          <p:cNvPr id="96" name="Picture 1">
            <a:extLst>
              <a:ext uri="{FF2B5EF4-FFF2-40B4-BE49-F238E27FC236}">
                <a16:creationId xmlns:a16="http://schemas.microsoft.com/office/drawing/2014/main" id="{D05C7BE9-AF69-DF45-A707-82522DE555E7}"/>
              </a:ext>
            </a:extLst>
          </p:cNvPr>
          <p:cNvPicPr>
            <a:picLocks noChangeAspect="1"/>
          </p:cNvPicPr>
          <p:nvPr/>
        </p:nvPicPr>
        <p:blipFill>
          <a:blip r:embed="rId2"/>
          <a:srcRect/>
          <a:stretch/>
        </p:blipFill>
        <p:spPr bwMode="auto">
          <a:xfrm>
            <a:off x="4321130" y="321537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8" name="Picture 3">
            <a:extLst>
              <a:ext uri="{FF2B5EF4-FFF2-40B4-BE49-F238E27FC236}">
                <a16:creationId xmlns:a16="http://schemas.microsoft.com/office/drawing/2014/main" id="{3B21A41D-C38B-FE44-84CC-82BD828A21C9}"/>
              </a:ext>
            </a:extLst>
          </p:cNvPr>
          <p:cNvPicPr>
            <a:picLocks noChangeAspect="1"/>
          </p:cNvPicPr>
          <p:nvPr/>
        </p:nvPicPr>
        <p:blipFill>
          <a:blip r:embed="rId3"/>
          <a:srcRect/>
          <a:stretch/>
        </p:blipFill>
        <p:spPr bwMode="auto">
          <a:xfrm>
            <a:off x="4321130" y="405556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7" name="Picture 1">
            <a:extLst>
              <a:ext uri="{FF2B5EF4-FFF2-40B4-BE49-F238E27FC236}">
                <a16:creationId xmlns:a16="http://schemas.microsoft.com/office/drawing/2014/main" id="{BD51CFC5-79C0-6A49-93BD-3EEFDE33AF13}"/>
              </a:ext>
            </a:extLst>
          </p:cNvPr>
          <p:cNvPicPr>
            <a:picLocks noChangeAspect="1"/>
          </p:cNvPicPr>
          <p:nvPr/>
        </p:nvPicPr>
        <p:blipFill>
          <a:blip r:embed="rId2"/>
          <a:srcRect/>
          <a:stretch/>
        </p:blipFill>
        <p:spPr bwMode="auto">
          <a:xfrm>
            <a:off x="4760042" y="321537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2" name="Text Box 9">
            <a:extLst>
              <a:ext uri="{FF2B5EF4-FFF2-40B4-BE49-F238E27FC236}">
                <a16:creationId xmlns:a16="http://schemas.microsoft.com/office/drawing/2014/main" id="{20141D04-A685-C247-9A6A-D47CB62F108E}"/>
              </a:ext>
            </a:extLst>
          </p:cNvPr>
          <p:cNvSpPr txBox="1">
            <a:spLocks noChangeArrowheads="1"/>
          </p:cNvSpPr>
          <p:nvPr/>
        </p:nvSpPr>
        <p:spPr bwMode="auto">
          <a:xfrm>
            <a:off x="6152161" y="4056887"/>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5</a:t>
            </a:r>
          </a:p>
        </p:txBody>
      </p:sp>
      <p:pic>
        <p:nvPicPr>
          <p:cNvPr id="37" name="Picture 1">
            <a:extLst>
              <a:ext uri="{FF2B5EF4-FFF2-40B4-BE49-F238E27FC236}">
                <a16:creationId xmlns:a16="http://schemas.microsoft.com/office/drawing/2014/main" id="{F8C1316B-B1C9-C340-8B30-DB8C4909C8BD}"/>
              </a:ext>
            </a:extLst>
          </p:cNvPr>
          <p:cNvPicPr>
            <a:picLocks noChangeAspect="1"/>
          </p:cNvPicPr>
          <p:nvPr/>
        </p:nvPicPr>
        <p:blipFill>
          <a:blip r:embed="rId2"/>
          <a:srcRect/>
          <a:stretch/>
        </p:blipFill>
        <p:spPr bwMode="auto">
          <a:xfrm>
            <a:off x="5194520" y="321537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 name="Rectangle 25">
            <a:extLst>
              <a:ext uri="{FF2B5EF4-FFF2-40B4-BE49-F238E27FC236}">
                <a16:creationId xmlns:a16="http://schemas.microsoft.com/office/drawing/2014/main" id="{70212811-748A-2B43-A697-A78102F9334F}"/>
              </a:ext>
            </a:extLst>
          </p:cNvPr>
          <p:cNvSpPr/>
          <p:nvPr/>
        </p:nvSpPr>
        <p:spPr>
          <a:xfrm>
            <a:off x="230079" y="6462442"/>
            <a:ext cx="6096000" cy="338554"/>
          </a:xfrm>
          <a:prstGeom prst="rect">
            <a:avLst/>
          </a:prstGeom>
        </p:spPr>
        <p:txBody>
          <a:bodyPr>
            <a:sp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Times New Roman" panose="02020603050405020304" pitchFamily="18" charset="0"/>
              </a:rPr>
              <a:t>Survey of genitourinary cancer clinical investigators</a:t>
            </a:r>
          </a:p>
        </p:txBody>
      </p:sp>
      <p:pic>
        <p:nvPicPr>
          <p:cNvPr id="31" name="Picture 1">
            <a:extLst>
              <a:ext uri="{FF2B5EF4-FFF2-40B4-BE49-F238E27FC236}">
                <a16:creationId xmlns:a16="http://schemas.microsoft.com/office/drawing/2014/main" id="{3B9A195E-7EFD-6047-BDB3-27A7567426B8}"/>
              </a:ext>
            </a:extLst>
          </p:cNvPr>
          <p:cNvPicPr>
            <a:picLocks noChangeAspect="1"/>
          </p:cNvPicPr>
          <p:nvPr/>
        </p:nvPicPr>
        <p:blipFill>
          <a:blip r:embed="rId2"/>
          <a:srcRect/>
          <a:stretch/>
        </p:blipFill>
        <p:spPr bwMode="auto">
          <a:xfrm>
            <a:off x="5636967" y="321537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 name="Picture 1">
            <a:extLst>
              <a:ext uri="{FF2B5EF4-FFF2-40B4-BE49-F238E27FC236}">
                <a16:creationId xmlns:a16="http://schemas.microsoft.com/office/drawing/2014/main" id="{CD3E1AA6-6D05-2C45-938B-56428F4F2B90}"/>
              </a:ext>
            </a:extLst>
          </p:cNvPr>
          <p:cNvPicPr>
            <a:picLocks noChangeAspect="1"/>
          </p:cNvPicPr>
          <p:nvPr/>
        </p:nvPicPr>
        <p:blipFill>
          <a:blip r:embed="rId2"/>
          <a:srcRect/>
          <a:stretch/>
        </p:blipFill>
        <p:spPr bwMode="auto">
          <a:xfrm>
            <a:off x="6071445" y="321537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 name="Picture 1">
            <a:extLst>
              <a:ext uri="{FF2B5EF4-FFF2-40B4-BE49-F238E27FC236}">
                <a16:creationId xmlns:a16="http://schemas.microsoft.com/office/drawing/2014/main" id="{FABF66ED-8084-3642-A820-A1DB2839C6BB}"/>
              </a:ext>
            </a:extLst>
          </p:cNvPr>
          <p:cNvPicPr>
            <a:picLocks noChangeAspect="1"/>
          </p:cNvPicPr>
          <p:nvPr/>
        </p:nvPicPr>
        <p:blipFill>
          <a:blip r:embed="rId2"/>
          <a:srcRect/>
          <a:stretch/>
        </p:blipFill>
        <p:spPr bwMode="auto">
          <a:xfrm>
            <a:off x="6498665" y="321537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 name="Picture 1">
            <a:extLst>
              <a:ext uri="{FF2B5EF4-FFF2-40B4-BE49-F238E27FC236}">
                <a16:creationId xmlns:a16="http://schemas.microsoft.com/office/drawing/2014/main" id="{1725D5ED-E8F1-F644-B295-E9C62C8EAF65}"/>
              </a:ext>
            </a:extLst>
          </p:cNvPr>
          <p:cNvPicPr>
            <a:picLocks noChangeAspect="1"/>
          </p:cNvPicPr>
          <p:nvPr/>
        </p:nvPicPr>
        <p:blipFill>
          <a:blip r:embed="rId2"/>
          <a:srcRect/>
          <a:stretch/>
        </p:blipFill>
        <p:spPr bwMode="auto">
          <a:xfrm>
            <a:off x="6942038" y="321537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 name="Picture 3">
            <a:extLst>
              <a:ext uri="{FF2B5EF4-FFF2-40B4-BE49-F238E27FC236}">
                <a16:creationId xmlns:a16="http://schemas.microsoft.com/office/drawing/2014/main" id="{7AD406A0-CFBF-BF4D-955A-CC8E51DEF483}"/>
              </a:ext>
            </a:extLst>
          </p:cNvPr>
          <p:cNvPicPr>
            <a:picLocks noChangeAspect="1"/>
          </p:cNvPicPr>
          <p:nvPr/>
        </p:nvPicPr>
        <p:blipFill>
          <a:blip r:embed="rId3"/>
          <a:srcRect/>
          <a:stretch/>
        </p:blipFill>
        <p:spPr bwMode="auto">
          <a:xfrm>
            <a:off x="4760042" y="405556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 name="Picture 3">
            <a:extLst>
              <a:ext uri="{FF2B5EF4-FFF2-40B4-BE49-F238E27FC236}">
                <a16:creationId xmlns:a16="http://schemas.microsoft.com/office/drawing/2014/main" id="{F2E9795A-D6A9-7045-A219-BFBE9BE0D13B}"/>
              </a:ext>
            </a:extLst>
          </p:cNvPr>
          <p:cNvPicPr>
            <a:picLocks noChangeAspect="1"/>
          </p:cNvPicPr>
          <p:nvPr/>
        </p:nvPicPr>
        <p:blipFill>
          <a:blip r:embed="rId3"/>
          <a:srcRect/>
          <a:stretch/>
        </p:blipFill>
        <p:spPr bwMode="auto">
          <a:xfrm>
            <a:off x="5198954" y="405556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 name="Picture 1">
            <a:extLst>
              <a:ext uri="{FF2B5EF4-FFF2-40B4-BE49-F238E27FC236}">
                <a16:creationId xmlns:a16="http://schemas.microsoft.com/office/drawing/2014/main" id="{2123C289-51EB-144A-B66B-6E3D32EADF07}"/>
              </a:ext>
            </a:extLst>
          </p:cNvPr>
          <p:cNvPicPr>
            <a:picLocks noChangeAspect="1"/>
          </p:cNvPicPr>
          <p:nvPr/>
        </p:nvPicPr>
        <p:blipFill>
          <a:blip r:embed="rId2"/>
          <a:srcRect/>
          <a:stretch/>
        </p:blipFill>
        <p:spPr bwMode="auto">
          <a:xfrm>
            <a:off x="7385411" y="321537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 name="Picture 1">
            <a:extLst>
              <a:ext uri="{FF2B5EF4-FFF2-40B4-BE49-F238E27FC236}">
                <a16:creationId xmlns:a16="http://schemas.microsoft.com/office/drawing/2014/main" id="{769F7614-135A-E743-99AE-49F219A78DDE}"/>
              </a:ext>
            </a:extLst>
          </p:cNvPr>
          <p:cNvPicPr>
            <a:picLocks noChangeAspect="1"/>
          </p:cNvPicPr>
          <p:nvPr/>
        </p:nvPicPr>
        <p:blipFill>
          <a:blip r:embed="rId2"/>
          <a:srcRect/>
          <a:stretch/>
        </p:blipFill>
        <p:spPr bwMode="auto">
          <a:xfrm>
            <a:off x="7812631" y="321537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 name="Picture 1">
            <a:extLst>
              <a:ext uri="{FF2B5EF4-FFF2-40B4-BE49-F238E27FC236}">
                <a16:creationId xmlns:a16="http://schemas.microsoft.com/office/drawing/2014/main" id="{1D9A3AFC-CA87-2D4B-B43B-D3D8C29574CE}"/>
              </a:ext>
            </a:extLst>
          </p:cNvPr>
          <p:cNvPicPr>
            <a:picLocks noChangeAspect="1"/>
          </p:cNvPicPr>
          <p:nvPr/>
        </p:nvPicPr>
        <p:blipFill>
          <a:blip r:embed="rId2"/>
          <a:srcRect/>
          <a:stretch/>
        </p:blipFill>
        <p:spPr bwMode="auto">
          <a:xfrm>
            <a:off x="8256004" y="321537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 name="Picture 1">
            <a:extLst>
              <a:ext uri="{FF2B5EF4-FFF2-40B4-BE49-F238E27FC236}">
                <a16:creationId xmlns:a16="http://schemas.microsoft.com/office/drawing/2014/main" id="{B77B7806-BCDA-2346-B0F1-84F827DC35A0}"/>
              </a:ext>
            </a:extLst>
          </p:cNvPr>
          <p:cNvPicPr>
            <a:picLocks noChangeAspect="1"/>
          </p:cNvPicPr>
          <p:nvPr/>
        </p:nvPicPr>
        <p:blipFill>
          <a:blip r:embed="rId2"/>
          <a:srcRect/>
          <a:stretch/>
        </p:blipFill>
        <p:spPr bwMode="auto">
          <a:xfrm>
            <a:off x="8705584" y="321537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 name="Picture 3">
            <a:extLst>
              <a:ext uri="{FF2B5EF4-FFF2-40B4-BE49-F238E27FC236}">
                <a16:creationId xmlns:a16="http://schemas.microsoft.com/office/drawing/2014/main" id="{95A9E05F-A3E3-D44E-AE34-B7DFAF3BC4EF}"/>
              </a:ext>
            </a:extLst>
          </p:cNvPr>
          <p:cNvPicPr>
            <a:picLocks noChangeAspect="1"/>
          </p:cNvPicPr>
          <p:nvPr/>
        </p:nvPicPr>
        <p:blipFill>
          <a:blip r:embed="rId3"/>
          <a:srcRect/>
          <a:stretch/>
        </p:blipFill>
        <p:spPr bwMode="auto">
          <a:xfrm>
            <a:off x="5633294" y="405556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 name="Picture 1">
            <a:extLst>
              <a:ext uri="{FF2B5EF4-FFF2-40B4-BE49-F238E27FC236}">
                <a16:creationId xmlns:a16="http://schemas.microsoft.com/office/drawing/2014/main" id="{C42A0D20-63F3-8F48-ADFA-BA69FBCB347D}"/>
              </a:ext>
            </a:extLst>
          </p:cNvPr>
          <p:cNvPicPr>
            <a:picLocks noChangeAspect="1"/>
          </p:cNvPicPr>
          <p:nvPr/>
        </p:nvPicPr>
        <p:blipFill>
          <a:blip r:embed="rId2"/>
          <a:srcRect/>
          <a:stretch/>
        </p:blipFill>
        <p:spPr bwMode="auto">
          <a:xfrm>
            <a:off x="9151446" y="321537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 name="Picture 1">
            <a:extLst>
              <a:ext uri="{FF2B5EF4-FFF2-40B4-BE49-F238E27FC236}">
                <a16:creationId xmlns:a16="http://schemas.microsoft.com/office/drawing/2014/main" id="{5140BC4E-C7B9-4642-8A59-26FE12BC451E}"/>
              </a:ext>
            </a:extLst>
          </p:cNvPr>
          <p:cNvPicPr>
            <a:picLocks noChangeAspect="1"/>
          </p:cNvPicPr>
          <p:nvPr/>
        </p:nvPicPr>
        <p:blipFill>
          <a:blip r:embed="rId2"/>
          <a:srcRect/>
          <a:stretch/>
        </p:blipFill>
        <p:spPr bwMode="auto">
          <a:xfrm>
            <a:off x="9594819" y="321537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 name="Picture 1">
            <a:extLst>
              <a:ext uri="{FF2B5EF4-FFF2-40B4-BE49-F238E27FC236}">
                <a16:creationId xmlns:a16="http://schemas.microsoft.com/office/drawing/2014/main" id="{BD6BEBFF-FAB5-FA49-964E-52104191F7E9}"/>
              </a:ext>
            </a:extLst>
          </p:cNvPr>
          <p:cNvPicPr>
            <a:picLocks noChangeAspect="1"/>
          </p:cNvPicPr>
          <p:nvPr/>
        </p:nvPicPr>
        <p:blipFill>
          <a:blip r:embed="rId2"/>
          <a:srcRect/>
          <a:stretch/>
        </p:blipFill>
        <p:spPr bwMode="auto">
          <a:xfrm>
            <a:off x="10044399" y="321537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0669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CC504-6E65-794B-A163-E15792AC17C9}"/>
              </a:ext>
            </a:extLst>
          </p:cNvPr>
          <p:cNvSpPr>
            <a:spLocks noGrp="1"/>
          </p:cNvSpPr>
          <p:nvPr>
            <p:ph type="title" idx="4294967295"/>
          </p:nvPr>
        </p:nvSpPr>
        <p:spPr>
          <a:xfrm>
            <a:off x="685800" y="152400"/>
            <a:ext cx="10287000" cy="1926578"/>
          </a:xfrm>
        </p:spPr>
        <p:txBody>
          <a:bodyPr/>
          <a:lstStyle/>
          <a:p>
            <a:r>
              <a:rPr lang="en-US" dirty="0"/>
              <a:t>What would you generally recommend for a 65-year-old patient who experiences disease recurrence in the liver </a:t>
            </a:r>
            <a:r>
              <a:rPr lang="en-US" u="sng" dirty="0"/>
              <a:t>9 months</a:t>
            </a:r>
            <a:r>
              <a:rPr lang="en-US" dirty="0"/>
              <a:t> after cystectomy and adjuvant </a:t>
            </a:r>
            <a:r>
              <a:rPr lang="en-US" u="sng" dirty="0"/>
              <a:t>nivolumab</a:t>
            </a:r>
            <a:r>
              <a:rPr lang="en-US" dirty="0"/>
              <a:t> for muscle-invasive </a:t>
            </a:r>
            <a:r>
              <a:rPr lang="en-US" u="sng" dirty="0"/>
              <a:t>FGFR wild-type</a:t>
            </a:r>
            <a:r>
              <a:rPr lang="en-US" dirty="0"/>
              <a:t> UBC?</a:t>
            </a:r>
          </a:p>
        </p:txBody>
      </p:sp>
      <p:sp>
        <p:nvSpPr>
          <p:cNvPr id="72" name="Text Box 4">
            <a:extLst>
              <a:ext uri="{FF2B5EF4-FFF2-40B4-BE49-F238E27FC236}">
                <a16:creationId xmlns:a16="http://schemas.microsoft.com/office/drawing/2014/main" id="{128DA0B7-2CB3-D44C-ABD1-65C3EB519CF3}"/>
              </a:ext>
            </a:extLst>
          </p:cNvPr>
          <p:cNvSpPr txBox="1">
            <a:spLocks noChangeArrowheads="1"/>
          </p:cNvSpPr>
          <p:nvPr/>
        </p:nvSpPr>
        <p:spPr bwMode="auto">
          <a:xfrm>
            <a:off x="563127" y="3716666"/>
            <a:ext cx="3793699"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Cisplatin/gemcitabine </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73" name="Text Box 4">
            <a:extLst>
              <a:ext uri="{FF2B5EF4-FFF2-40B4-BE49-F238E27FC236}">
                <a16:creationId xmlns:a16="http://schemas.microsoft.com/office/drawing/2014/main" id="{63831789-C9BE-DB4B-9BC1-41F50D7736AF}"/>
              </a:ext>
            </a:extLst>
          </p:cNvPr>
          <p:cNvSpPr txBox="1">
            <a:spLocks noChangeArrowheads="1"/>
          </p:cNvSpPr>
          <p:nvPr/>
        </p:nvSpPr>
        <p:spPr bwMode="auto">
          <a:xfrm>
            <a:off x="381000" y="4571203"/>
            <a:ext cx="3975826"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Cisplatin/gemcitabine </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sym typeface="Wingdings" pitchFamily="2" charset="2"/>
              </a:rPr>
              <a:t></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 maintenance avelumab </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74" name="Text Box 4">
            <a:extLst>
              <a:ext uri="{FF2B5EF4-FFF2-40B4-BE49-F238E27FC236}">
                <a16:creationId xmlns:a16="http://schemas.microsoft.com/office/drawing/2014/main" id="{63447936-2682-1A46-8ABB-44C484B67B01}"/>
              </a:ext>
            </a:extLst>
          </p:cNvPr>
          <p:cNvSpPr txBox="1">
            <a:spLocks noChangeArrowheads="1"/>
          </p:cNvSpPr>
          <p:nvPr/>
        </p:nvSpPr>
        <p:spPr bwMode="auto">
          <a:xfrm>
            <a:off x="259142" y="2875090"/>
            <a:ext cx="4097684"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Enfortumab</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 </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vedotin</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 </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82" name="Picture 81">
            <a:extLst>
              <a:ext uri="{FF2B5EF4-FFF2-40B4-BE49-F238E27FC236}">
                <a16:creationId xmlns:a16="http://schemas.microsoft.com/office/drawing/2014/main" id="{7A42EFDB-0DDA-494A-B2D5-401890957E13}"/>
              </a:ext>
            </a:extLst>
          </p:cNvPr>
          <p:cNvPicPr>
            <a:picLocks noChangeAspect="1"/>
          </p:cNvPicPr>
          <p:nvPr/>
        </p:nvPicPr>
        <p:blipFill>
          <a:blip r:embed="rId2"/>
          <a:srcRect/>
          <a:stretch/>
        </p:blipFill>
        <p:spPr bwMode="auto">
          <a:xfrm>
            <a:off x="4526080" y="4540074"/>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4" name="Picture 1">
            <a:extLst>
              <a:ext uri="{FF2B5EF4-FFF2-40B4-BE49-F238E27FC236}">
                <a16:creationId xmlns:a16="http://schemas.microsoft.com/office/drawing/2014/main" id="{FA85B736-22B1-A047-B6A5-519143CF9D2A}"/>
              </a:ext>
            </a:extLst>
          </p:cNvPr>
          <p:cNvPicPr>
            <a:picLocks noChangeAspect="1"/>
          </p:cNvPicPr>
          <p:nvPr/>
        </p:nvPicPr>
        <p:blipFill>
          <a:blip r:embed="rId3"/>
          <a:srcRect/>
          <a:stretch/>
        </p:blipFill>
        <p:spPr bwMode="auto">
          <a:xfrm>
            <a:off x="4526080" y="2852936"/>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6" name="Picture 3">
            <a:extLst>
              <a:ext uri="{FF2B5EF4-FFF2-40B4-BE49-F238E27FC236}">
                <a16:creationId xmlns:a16="http://schemas.microsoft.com/office/drawing/2014/main" id="{8052E365-E8A8-E240-A007-94A1A6A9EA30}"/>
              </a:ext>
            </a:extLst>
          </p:cNvPr>
          <p:cNvPicPr>
            <a:picLocks noChangeAspect="1"/>
          </p:cNvPicPr>
          <p:nvPr/>
        </p:nvPicPr>
        <p:blipFill>
          <a:blip r:embed="rId4"/>
          <a:srcRect/>
          <a:stretch/>
        </p:blipFill>
        <p:spPr bwMode="auto">
          <a:xfrm>
            <a:off x="4526080" y="3693126"/>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3" name="Text Box 9">
            <a:extLst>
              <a:ext uri="{FF2B5EF4-FFF2-40B4-BE49-F238E27FC236}">
                <a16:creationId xmlns:a16="http://schemas.microsoft.com/office/drawing/2014/main" id="{D4AEFC4D-FA63-EE4B-8812-F2860EB481C4}"/>
              </a:ext>
            </a:extLst>
          </p:cNvPr>
          <p:cNvSpPr txBox="1">
            <a:spLocks noChangeArrowheads="1"/>
          </p:cNvSpPr>
          <p:nvPr/>
        </p:nvSpPr>
        <p:spPr bwMode="auto">
          <a:xfrm>
            <a:off x="9357246" y="2817271"/>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11</a:t>
            </a:r>
          </a:p>
        </p:txBody>
      </p:sp>
      <p:pic>
        <p:nvPicPr>
          <p:cNvPr id="96" name="Picture 1">
            <a:extLst>
              <a:ext uri="{FF2B5EF4-FFF2-40B4-BE49-F238E27FC236}">
                <a16:creationId xmlns:a16="http://schemas.microsoft.com/office/drawing/2014/main" id="{D05C7BE9-AF69-DF45-A707-82522DE555E7}"/>
              </a:ext>
            </a:extLst>
          </p:cNvPr>
          <p:cNvPicPr>
            <a:picLocks noChangeAspect="1"/>
          </p:cNvPicPr>
          <p:nvPr/>
        </p:nvPicPr>
        <p:blipFill>
          <a:blip r:embed="rId3"/>
          <a:srcRect/>
          <a:stretch/>
        </p:blipFill>
        <p:spPr bwMode="auto">
          <a:xfrm>
            <a:off x="4964992" y="2852936"/>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8" name="Picture 3">
            <a:extLst>
              <a:ext uri="{FF2B5EF4-FFF2-40B4-BE49-F238E27FC236}">
                <a16:creationId xmlns:a16="http://schemas.microsoft.com/office/drawing/2014/main" id="{3B21A41D-C38B-FE44-84CC-82BD828A21C9}"/>
              </a:ext>
            </a:extLst>
          </p:cNvPr>
          <p:cNvPicPr>
            <a:picLocks noChangeAspect="1"/>
          </p:cNvPicPr>
          <p:nvPr/>
        </p:nvPicPr>
        <p:blipFill>
          <a:blip r:embed="rId4"/>
          <a:srcRect/>
          <a:stretch/>
        </p:blipFill>
        <p:spPr bwMode="auto">
          <a:xfrm>
            <a:off x="4964992" y="3693126"/>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7" name="Picture 1">
            <a:extLst>
              <a:ext uri="{FF2B5EF4-FFF2-40B4-BE49-F238E27FC236}">
                <a16:creationId xmlns:a16="http://schemas.microsoft.com/office/drawing/2014/main" id="{BD51CFC5-79C0-6A49-93BD-3EEFDE33AF13}"/>
              </a:ext>
            </a:extLst>
          </p:cNvPr>
          <p:cNvPicPr>
            <a:picLocks noChangeAspect="1"/>
          </p:cNvPicPr>
          <p:nvPr/>
        </p:nvPicPr>
        <p:blipFill>
          <a:blip r:embed="rId3"/>
          <a:srcRect/>
          <a:stretch/>
        </p:blipFill>
        <p:spPr bwMode="auto">
          <a:xfrm>
            <a:off x="5403904" y="2852936"/>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2" name="Text Box 9">
            <a:extLst>
              <a:ext uri="{FF2B5EF4-FFF2-40B4-BE49-F238E27FC236}">
                <a16:creationId xmlns:a16="http://schemas.microsoft.com/office/drawing/2014/main" id="{20141D04-A685-C247-9A6A-D47CB62F108E}"/>
              </a:ext>
            </a:extLst>
          </p:cNvPr>
          <p:cNvSpPr txBox="1">
            <a:spLocks noChangeArrowheads="1"/>
          </p:cNvSpPr>
          <p:nvPr/>
        </p:nvSpPr>
        <p:spPr bwMode="auto">
          <a:xfrm>
            <a:off x="7254759" y="3694445"/>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6</a:t>
            </a:r>
          </a:p>
        </p:txBody>
      </p:sp>
      <p:sp>
        <p:nvSpPr>
          <p:cNvPr id="253" name="Text Box 9">
            <a:extLst>
              <a:ext uri="{FF2B5EF4-FFF2-40B4-BE49-F238E27FC236}">
                <a16:creationId xmlns:a16="http://schemas.microsoft.com/office/drawing/2014/main" id="{DA13BDB2-2F8D-6D46-BDA6-F50ECFA6C035}"/>
              </a:ext>
            </a:extLst>
          </p:cNvPr>
          <p:cNvSpPr txBox="1">
            <a:spLocks noChangeArrowheads="1"/>
          </p:cNvSpPr>
          <p:nvPr/>
        </p:nvSpPr>
        <p:spPr bwMode="auto">
          <a:xfrm>
            <a:off x="5973243" y="4538548"/>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3</a:t>
            </a:r>
          </a:p>
        </p:txBody>
      </p:sp>
      <p:pic>
        <p:nvPicPr>
          <p:cNvPr id="37" name="Picture 1">
            <a:extLst>
              <a:ext uri="{FF2B5EF4-FFF2-40B4-BE49-F238E27FC236}">
                <a16:creationId xmlns:a16="http://schemas.microsoft.com/office/drawing/2014/main" id="{F8C1316B-B1C9-C340-8B30-DB8C4909C8BD}"/>
              </a:ext>
            </a:extLst>
          </p:cNvPr>
          <p:cNvPicPr>
            <a:picLocks noChangeAspect="1"/>
          </p:cNvPicPr>
          <p:nvPr/>
        </p:nvPicPr>
        <p:blipFill>
          <a:blip r:embed="rId3"/>
          <a:srcRect/>
          <a:stretch/>
        </p:blipFill>
        <p:spPr bwMode="auto">
          <a:xfrm>
            <a:off x="5838382" y="2852936"/>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 name="Rectangle 25">
            <a:extLst>
              <a:ext uri="{FF2B5EF4-FFF2-40B4-BE49-F238E27FC236}">
                <a16:creationId xmlns:a16="http://schemas.microsoft.com/office/drawing/2014/main" id="{70212811-748A-2B43-A697-A78102F9334F}"/>
              </a:ext>
            </a:extLst>
          </p:cNvPr>
          <p:cNvSpPr/>
          <p:nvPr/>
        </p:nvSpPr>
        <p:spPr>
          <a:xfrm>
            <a:off x="230079" y="6462442"/>
            <a:ext cx="6096000" cy="338554"/>
          </a:xfrm>
          <a:prstGeom prst="rect">
            <a:avLst/>
          </a:prstGeom>
        </p:spPr>
        <p:txBody>
          <a:bodyPr>
            <a:sp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Times New Roman" panose="02020603050405020304" pitchFamily="18" charset="0"/>
              </a:rPr>
              <a:t>Survey of genitourinary cancer clinical investigators</a:t>
            </a:r>
          </a:p>
        </p:txBody>
      </p:sp>
      <p:pic>
        <p:nvPicPr>
          <p:cNvPr id="31" name="Picture 1">
            <a:extLst>
              <a:ext uri="{FF2B5EF4-FFF2-40B4-BE49-F238E27FC236}">
                <a16:creationId xmlns:a16="http://schemas.microsoft.com/office/drawing/2014/main" id="{3B9A195E-7EFD-6047-BDB3-27A7567426B8}"/>
              </a:ext>
            </a:extLst>
          </p:cNvPr>
          <p:cNvPicPr>
            <a:picLocks noChangeAspect="1"/>
          </p:cNvPicPr>
          <p:nvPr/>
        </p:nvPicPr>
        <p:blipFill>
          <a:blip r:embed="rId3"/>
          <a:srcRect/>
          <a:stretch/>
        </p:blipFill>
        <p:spPr bwMode="auto">
          <a:xfrm>
            <a:off x="6280829" y="2852936"/>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 name="Picture 1">
            <a:extLst>
              <a:ext uri="{FF2B5EF4-FFF2-40B4-BE49-F238E27FC236}">
                <a16:creationId xmlns:a16="http://schemas.microsoft.com/office/drawing/2014/main" id="{CD3E1AA6-6D05-2C45-938B-56428F4F2B90}"/>
              </a:ext>
            </a:extLst>
          </p:cNvPr>
          <p:cNvPicPr>
            <a:picLocks noChangeAspect="1"/>
          </p:cNvPicPr>
          <p:nvPr/>
        </p:nvPicPr>
        <p:blipFill>
          <a:blip r:embed="rId3"/>
          <a:srcRect/>
          <a:stretch/>
        </p:blipFill>
        <p:spPr bwMode="auto">
          <a:xfrm>
            <a:off x="6715307" y="2852936"/>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 name="Picture 1">
            <a:extLst>
              <a:ext uri="{FF2B5EF4-FFF2-40B4-BE49-F238E27FC236}">
                <a16:creationId xmlns:a16="http://schemas.microsoft.com/office/drawing/2014/main" id="{FABF66ED-8084-3642-A820-A1DB2839C6BB}"/>
              </a:ext>
            </a:extLst>
          </p:cNvPr>
          <p:cNvPicPr>
            <a:picLocks noChangeAspect="1"/>
          </p:cNvPicPr>
          <p:nvPr/>
        </p:nvPicPr>
        <p:blipFill>
          <a:blip r:embed="rId3"/>
          <a:srcRect/>
          <a:stretch/>
        </p:blipFill>
        <p:spPr bwMode="auto">
          <a:xfrm>
            <a:off x="7142527" y="2852936"/>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 name="Picture 3">
            <a:extLst>
              <a:ext uri="{FF2B5EF4-FFF2-40B4-BE49-F238E27FC236}">
                <a16:creationId xmlns:a16="http://schemas.microsoft.com/office/drawing/2014/main" id="{7AD406A0-CFBF-BF4D-955A-CC8E51DEF483}"/>
              </a:ext>
            </a:extLst>
          </p:cNvPr>
          <p:cNvPicPr>
            <a:picLocks noChangeAspect="1"/>
          </p:cNvPicPr>
          <p:nvPr/>
        </p:nvPicPr>
        <p:blipFill>
          <a:blip r:embed="rId4"/>
          <a:srcRect/>
          <a:stretch/>
        </p:blipFill>
        <p:spPr bwMode="auto">
          <a:xfrm>
            <a:off x="5403904" y="3693126"/>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 name="Picture 3">
            <a:extLst>
              <a:ext uri="{FF2B5EF4-FFF2-40B4-BE49-F238E27FC236}">
                <a16:creationId xmlns:a16="http://schemas.microsoft.com/office/drawing/2014/main" id="{F2E9795A-D6A9-7045-A219-BFBE9BE0D13B}"/>
              </a:ext>
            </a:extLst>
          </p:cNvPr>
          <p:cNvPicPr>
            <a:picLocks noChangeAspect="1"/>
          </p:cNvPicPr>
          <p:nvPr/>
        </p:nvPicPr>
        <p:blipFill>
          <a:blip r:embed="rId4"/>
          <a:srcRect/>
          <a:stretch/>
        </p:blipFill>
        <p:spPr bwMode="auto">
          <a:xfrm>
            <a:off x="5842816" y="3693126"/>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 name="Picture 3">
            <a:extLst>
              <a:ext uri="{FF2B5EF4-FFF2-40B4-BE49-F238E27FC236}">
                <a16:creationId xmlns:a16="http://schemas.microsoft.com/office/drawing/2014/main" id="{14D4E65E-7A3D-E344-B6B4-BBA6ACFC33A6}"/>
              </a:ext>
            </a:extLst>
          </p:cNvPr>
          <p:cNvPicPr>
            <a:picLocks noChangeAspect="1"/>
          </p:cNvPicPr>
          <p:nvPr/>
        </p:nvPicPr>
        <p:blipFill>
          <a:blip r:embed="rId4"/>
          <a:srcRect/>
          <a:stretch/>
        </p:blipFill>
        <p:spPr bwMode="auto">
          <a:xfrm>
            <a:off x="6276642" y="3693126"/>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 name="Picture 3">
            <a:extLst>
              <a:ext uri="{FF2B5EF4-FFF2-40B4-BE49-F238E27FC236}">
                <a16:creationId xmlns:a16="http://schemas.microsoft.com/office/drawing/2014/main" id="{7865EA50-1F49-2846-A24F-3D294781A7E5}"/>
              </a:ext>
            </a:extLst>
          </p:cNvPr>
          <p:cNvPicPr>
            <a:picLocks noChangeAspect="1"/>
          </p:cNvPicPr>
          <p:nvPr/>
        </p:nvPicPr>
        <p:blipFill>
          <a:blip r:embed="rId4"/>
          <a:srcRect/>
          <a:stretch/>
        </p:blipFill>
        <p:spPr bwMode="auto">
          <a:xfrm>
            <a:off x="6715554" y="3693126"/>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 name="Picture 39">
            <a:extLst>
              <a:ext uri="{FF2B5EF4-FFF2-40B4-BE49-F238E27FC236}">
                <a16:creationId xmlns:a16="http://schemas.microsoft.com/office/drawing/2014/main" id="{2D5AC5FD-1984-4F47-8F2C-934F6EE0B8C7}"/>
              </a:ext>
            </a:extLst>
          </p:cNvPr>
          <p:cNvPicPr>
            <a:picLocks noChangeAspect="1"/>
          </p:cNvPicPr>
          <p:nvPr/>
        </p:nvPicPr>
        <p:blipFill>
          <a:blip r:embed="rId2"/>
          <a:srcRect/>
          <a:stretch/>
        </p:blipFill>
        <p:spPr bwMode="auto">
          <a:xfrm>
            <a:off x="4963426" y="4540074"/>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 name="Picture 40">
            <a:extLst>
              <a:ext uri="{FF2B5EF4-FFF2-40B4-BE49-F238E27FC236}">
                <a16:creationId xmlns:a16="http://schemas.microsoft.com/office/drawing/2014/main" id="{9B29A1C0-10E9-A342-BC65-B56732DD5495}"/>
              </a:ext>
            </a:extLst>
          </p:cNvPr>
          <p:cNvPicPr>
            <a:picLocks noChangeAspect="1"/>
          </p:cNvPicPr>
          <p:nvPr/>
        </p:nvPicPr>
        <p:blipFill>
          <a:blip r:embed="rId2"/>
          <a:srcRect/>
          <a:stretch/>
        </p:blipFill>
        <p:spPr bwMode="auto">
          <a:xfrm>
            <a:off x="5403904" y="4540074"/>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 name="Picture 1">
            <a:extLst>
              <a:ext uri="{FF2B5EF4-FFF2-40B4-BE49-F238E27FC236}">
                <a16:creationId xmlns:a16="http://schemas.microsoft.com/office/drawing/2014/main" id="{AB06D161-0642-5D4D-BADB-0D07238A2AFD}"/>
              </a:ext>
            </a:extLst>
          </p:cNvPr>
          <p:cNvPicPr>
            <a:picLocks noChangeAspect="1"/>
          </p:cNvPicPr>
          <p:nvPr/>
        </p:nvPicPr>
        <p:blipFill>
          <a:blip r:embed="rId3"/>
          <a:srcRect/>
          <a:stretch/>
        </p:blipFill>
        <p:spPr bwMode="auto">
          <a:xfrm>
            <a:off x="7569247" y="2852936"/>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 name="Picture 1">
            <a:extLst>
              <a:ext uri="{FF2B5EF4-FFF2-40B4-BE49-F238E27FC236}">
                <a16:creationId xmlns:a16="http://schemas.microsoft.com/office/drawing/2014/main" id="{6675AF7F-ECCD-E141-BFDC-E526A2969C94}"/>
              </a:ext>
            </a:extLst>
          </p:cNvPr>
          <p:cNvPicPr>
            <a:picLocks noChangeAspect="1"/>
          </p:cNvPicPr>
          <p:nvPr/>
        </p:nvPicPr>
        <p:blipFill>
          <a:blip r:embed="rId3"/>
          <a:srcRect/>
          <a:stretch/>
        </p:blipFill>
        <p:spPr bwMode="auto">
          <a:xfrm>
            <a:off x="7995967" y="2852936"/>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 name="Picture 1">
            <a:extLst>
              <a:ext uri="{FF2B5EF4-FFF2-40B4-BE49-F238E27FC236}">
                <a16:creationId xmlns:a16="http://schemas.microsoft.com/office/drawing/2014/main" id="{D03F2B5A-AD14-6441-9BFD-FDF626D505A6}"/>
              </a:ext>
            </a:extLst>
          </p:cNvPr>
          <p:cNvPicPr>
            <a:picLocks noChangeAspect="1"/>
          </p:cNvPicPr>
          <p:nvPr/>
        </p:nvPicPr>
        <p:blipFill>
          <a:blip r:embed="rId3"/>
          <a:srcRect/>
          <a:stretch/>
        </p:blipFill>
        <p:spPr bwMode="auto">
          <a:xfrm>
            <a:off x="8423187" y="2852936"/>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 name="Picture 1">
            <a:extLst>
              <a:ext uri="{FF2B5EF4-FFF2-40B4-BE49-F238E27FC236}">
                <a16:creationId xmlns:a16="http://schemas.microsoft.com/office/drawing/2014/main" id="{1124FF24-8435-F74B-84E5-3C74E6CEE886}"/>
              </a:ext>
            </a:extLst>
          </p:cNvPr>
          <p:cNvPicPr>
            <a:picLocks noChangeAspect="1"/>
          </p:cNvPicPr>
          <p:nvPr/>
        </p:nvPicPr>
        <p:blipFill>
          <a:blip r:embed="rId3"/>
          <a:srcRect/>
          <a:stretch/>
        </p:blipFill>
        <p:spPr bwMode="auto">
          <a:xfrm>
            <a:off x="8849907" y="2852936"/>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85566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CC504-6E65-794B-A163-E15792AC17C9}"/>
              </a:ext>
            </a:extLst>
          </p:cNvPr>
          <p:cNvSpPr>
            <a:spLocks noGrp="1"/>
          </p:cNvSpPr>
          <p:nvPr>
            <p:ph type="title" idx="4294967295"/>
          </p:nvPr>
        </p:nvSpPr>
        <p:spPr>
          <a:xfrm>
            <a:off x="685800" y="270349"/>
            <a:ext cx="10134600" cy="1581239"/>
          </a:xfrm>
        </p:spPr>
        <p:txBody>
          <a:bodyPr/>
          <a:lstStyle/>
          <a:p>
            <a:r>
              <a:rPr lang="en-US" dirty="0"/>
              <a:t>What would you generally recommend for a 65-year-old patient who experiences disease recurrence in the liver </a:t>
            </a:r>
            <a:r>
              <a:rPr lang="en-US" u="sng" dirty="0"/>
              <a:t>9 months</a:t>
            </a:r>
            <a:r>
              <a:rPr lang="en-US" dirty="0"/>
              <a:t> after cystectomy and adjuvant </a:t>
            </a:r>
            <a:r>
              <a:rPr lang="en-US" u="sng" dirty="0"/>
              <a:t>nivolumab</a:t>
            </a:r>
            <a:r>
              <a:rPr lang="en-US" dirty="0"/>
              <a:t> for muscle-invasive UBC and is found to have an </a:t>
            </a:r>
            <a:r>
              <a:rPr lang="en-US" u="sng" dirty="0"/>
              <a:t>FGFR3 mutation</a:t>
            </a:r>
            <a:r>
              <a:rPr lang="en-US" dirty="0"/>
              <a:t>?</a:t>
            </a:r>
          </a:p>
        </p:txBody>
      </p:sp>
      <p:sp>
        <p:nvSpPr>
          <p:cNvPr id="72" name="Text Box 4">
            <a:extLst>
              <a:ext uri="{FF2B5EF4-FFF2-40B4-BE49-F238E27FC236}">
                <a16:creationId xmlns:a16="http://schemas.microsoft.com/office/drawing/2014/main" id="{128DA0B7-2CB3-D44C-ABD1-65C3EB519CF3}"/>
              </a:ext>
            </a:extLst>
          </p:cNvPr>
          <p:cNvSpPr txBox="1">
            <a:spLocks noChangeArrowheads="1"/>
          </p:cNvSpPr>
          <p:nvPr/>
        </p:nvSpPr>
        <p:spPr bwMode="auto">
          <a:xfrm>
            <a:off x="369261" y="3944374"/>
            <a:ext cx="4211779"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Cisplatin/gemcitabine </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73" name="Text Box 4">
            <a:extLst>
              <a:ext uri="{FF2B5EF4-FFF2-40B4-BE49-F238E27FC236}">
                <a16:creationId xmlns:a16="http://schemas.microsoft.com/office/drawing/2014/main" id="{63831789-C9BE-DB4B-9BC1-41F50D7736AF}"/>
              </a:ext>
            </a:extLst>
          </p:cNvPr>
          <p:cNvSpPr txBox="1">
            <a:spLocks noChangeArrowheads="1"/>
          </p:cNvSpPr>
          <p:nvPr/>
        </p:nvSpPr>
        <p:spPr bwMode="auto">
          <a:xfrm>
            <a:off x="685800" y="2498010"/>
            <a:ext cx="3895240"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Erdafitinib</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charset="-128"/>
            </a:endParaRPr>
          </a:p>
        </p:txBody>
      </p:sp>
      <p:sp>
        <p:nvSpPr>
          <p:cNvPr id="74" name="Text Box 4">
            <a:extLst>
              <a:ext uri="{FF2B5EF4-FFF2-40B4-BE49-F238E27FC236}">
                <a16:creationId xmlns:a16="http://schemas.microsoft.com/office/drawing/2014/main" id="{63447936-2682-1A46-8ABB-44C484B67B01}"/>
              </a:ext>
            </a:extLst>
          </p:cNvPr>
          <p:cNvSpPr txBox="1">
            <a:spLocks noChangeArrowheads="1"/>
          </p:cNvSpPr>
          <p:nvPr/>
        </p:nvSpPr>
        <p:spPr bwMode="auto">
          <a:xfrm>
            <a:off x="672583" y="3221192"/>
            <a:ext cx="3908456"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Enfortumab</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 </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vedotin</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  </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79" name="Text Box 4">
            <a:extLst>
              <a:ext uri="{FF2B5EF4-FFF2-40B4-BE49-F238E27FC236}">
                <a16:creationId xmlns:a16="http://schemas.microsoft.com/office/drawing/2014/main" id="{1B263896-8218-0843-AAD6-582A4EBBF498}"/>
              </a:ext>
            </a:extLst>
          </p:cNvPr>
          <p:cNvSpPr txBox="1">
            <a:spLocks noChangeArrowheads="1"/>
          </p:cNvSpPr>
          <p:nvPr/>
        </p:nvSpPr>
        <p:spPr bwMode="auto">
          <a:xfrm>
            <a:off x="520182" y="5361084"/>
            <a:ext cx="4060857"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Pembrolizumab </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charset="-128"/>
            </a:endParaRPr>
          </a:p>
        </p:txBody>
      </p:sp>
      <p:pic>
        <p:nvPicPr>
          <p:cNvPr id="82" name="Picture 81">
            <a:extLst>
              <a:ext uri="{FF2B5EF4-FFF2-40B4-BE49-F238E27FC236}">
                <a16:creationId xmlns:a16="http://schemas.microsoft.com/office/drawing/2014/main" id="{7A42EFDB-0DDA-494A-B2D5-401890957E13}"/>
              </a:ext>
            </a:extLst>
          </p:cNvPr>
          <p:cNvPicPr>
            <a:picLocks noChangeAspect="1"/>
          </p:cNvPicPr>
          <p:nvPr/>
        </p:nvPicPr>
        <p:blipFill>
          <a:blip r:embed="rId2"/>
          <a:srcRect/>
          <a:stretch/>
        </p:blipFill>
        <p:spPr bwMode="auto">
          <a:xfrm>
            <a:off x="4750293" y="390261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3" name="Picture 82">
            <a:extLst>
              <a:ext uri="{FF2B5EF4-FFF2-40B4-BE49-F238E27FC236}">
                <a16:creationId xmlns:a16="http://schemas.microsoft.com/office/drawing/2014/main" id="{8FD5AE06-9E52-B24E-BBA8-D3F88FBB5BF8}"/>
              </a:ext>
            </a:extLst>
          </p:cNvPr>
          <p:cNvPicPr>
            <a:picLocks noChangeAspect="1"/>
          </p:cNvPicPr>
          <p:nvPr/>
        </p:nvPicPr>
        <p:blipFill>
          <a:blip r:embed="rId3"/>
          <a:srcRect/>
          <a:stretch/>
        </p:blipFill>
        <p:spPr bwMode="auto">
          <a:xfrm>
            <a:off x="4750293" y="4627000"/>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 name="Picture 1">
            <a:extLst>
              <a:ext uri="{FF2B5EF4-FFF2-40B4-BE49-F238E27FC236}">
                <a16:creationId xmlns:a16="http://schemas.microsoft.com/office/drawing/2014/main" id="{FA85B736-22B1-A047-B6A5-519143CF9D2A}"/>
              </a:ext>
            </a:extLst>
          </p:cNvPr>
          <p:cNvPicPr>
            <a:picLocks noChangeAspect="1"/>
          </p:cNvPicPr>
          <p:nvPr/>
        </p:nvPicPr>
        <p:blipFill>
          <a:blip r:embed="rId4"/>
          <a:srcRect/>
          <a:stretch/>
        </p:blipFill>
        <p:spPr bwMode="auto">
          <a:xfrm>
            <a:off x="4750293" y="24740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6" name="Picture 3">
            <a:extLst>
              <a:ext uri="{FF2B5EF4-FFF2-40B4-BE49-F238E27FC236}">
                <a16:creationId xmlns:a16="http://schemas.microsoft.com/office/drawing/2014/main" id="{8052E365-E8A8-E240-A007-94A1A6A9EA30}"/>
              </a:ext>
            </a:extLst>
          </p:cNvPr>
          <p:cNvPicPr>
            <a:picLocks noChangeAspect="1"/>
          </p:cNvPicPr>
          <p:nvPr/>
        </p:nvPicPr>
        <p:blipFill>
          <a:blip r:embed="rId5"/>
          <a:srcRect/>
          <a:stretch/>
        </p:blipFill>
        <p:spPr bwMode="auto">
          <a:xfrm>
            <a:off x="4750293" y="32139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 name="Text Box 4">
            <a:extLst>
              <a:ext uri="{FF2B5EF4-FFF2-40B4-BE49-F238E27FC236}">
                <a16:creationId xmlns:a16="http://schemas.microsoft.com/office/drawing/2014/main" id="{35D05466-EC10-7448-957E-525019EFA45E}"/>
              </a:ext>
            </a:extLst>
          </p:cNvPr>
          <p:cNvSpPr txBox="1">
            <a:spLocks noChangeArrowheads="1"/>
          </p:cNvSpPr>
          <p:nvPr/>
        </p:nvSpPr>
        <p:spPr bwMode="auto">
          <a:xfrm>
            <a:off x="139182" y="4634569"/>
            <a:ext cx="4441857"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Cisplatin/gemcitabine </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sym typeface="Wingdings" pitchFamily="2" charset="2"/>
              </a:rPr>
              <a:t> </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maintenance avelumab </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88" name="Picture 87">
            <a:extLst>
              <a:ext uri="{FF2B5EF4-FFF2-40B4-BE49-F238E27FC236}">
                <a16:creationId xmlns:a16="http://schemas.microsoft.com/office/drawing/2014/main" id="{F8535EE2-0D00-DF42-96B1-A7FD91D6462A}"/>
              </a:ext>
            </a:extLst>
          </p:cNvPr>
          <p:cNvPicPr>
            <a:picLocks noChangeAspect="1"/>
          </p:cNvPicPr>
          <p:nvPr/>
        </p:nvPicPr>
        <p:blipFill>
          <a:blip r:embed="rId6"/>
          <a:srcRect/>
          <a:stretch/>
        </p:blipFill>
        <p:spPr bwMode="auto">
          <a:xfrm>
            <a:off x="4750293" y="5399355"/>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3" name="Text Box 9">
            <a:extLst>
              <a:ext uri="{FF2B5EF4-FFF2-40B4-BE49-F238E27FC236}">
                <a16:creationId xmlns:a16="http://schemas.microsoft.com/office/drawing/2014/main" id="{D4AEFC4D-FA63-EE4B-8812-F2860EB481C4}"/>
              </a:ext>
            </a:extLst>
          </p:cNvPr>
          <p:cNvSpPr txBox="1">
            <a:spLocks noChangeArrowheads="1"/>
          </p:cNvSpPr>
          <p:nvPr/>
        </p:nvSpPr>
        <p:spPr bwMode="auto">
          <a:xfrm>
            <a:off x="7455096" y="2438400"/>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6</a:t>
            </a:r>
          </a:p>
        </p:txBody>
      </p:sp>
      <p:pic>
        <p:nvPicPr>
          <p:cNvPr id="96" name="Picture 1">
            <a:extLst>
              <a:ext uri="{FF2B5EF4-FFF2-40B4-BE49-F238E27FC236}">
                <a16:creationId xmlns:a16="http://schemas.microsoft.com/office/drawing/2014/main" id="{D05C7BE9-AF69-DF45-A707-82522DE555E7}"/>
              </a:ext>
            </a:extLst>
          </p:cNvPr>
          <p:cNvPicPr>
            <a:picLocks noChangeAspect="1"/>
          </p:cNvPicPr>
          <p:nvPr/>
        </p:nvPicPr>
        <p:blipFill>
          <a:blip r:embed="rId4"/>
          <a:srcRect/>
          <a:stretch/>
        </p:blipFill>
        <p:spPr bwMode="auto">
          <a:xfrm>
            <a:off x="5189205" y="24740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8" name="Picture 3">
            <a:extLst>
              <a:ext uri="{FF2B5EF4-FFF2-40B4-BE49-F238E27FC236}">
                <a16:creationId xmlns:a16="http://schemas.microsoft.com/office/drawing/2014/main" id="{3B21A41D-C38B-FE44-84CC-82BD828A21C9}"/>
              </a:ext>
            </a:extLst>
          </p:cNvPr>
          <p:cNvPicPr>
            <a:picLocks noChangeAspect="1"/>
          </p:cNvPicPr>
          <p:nvPr/>
        </p:nvPicPr>
        <p:blipFill>
          <a:blip r:embed="rId5"/>
          <a:srcRect/>
          <a:stretch/>
        </p:blipFill>
        <p:spPr bwMode="auto">
          <a:xfrm>
            <a:off x="5189205" y="32139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7" name="Picture 1">
            <a:extLst>
              <a:ext uri="{FF2B5EF4-FFF2-40B4-BE49-F238E27FC236}">
                <a16:creationId xmlns:a16="http://schemas.microsoft.com/office/drawing/2014/main" id="{BD51CFC5-79C0-6A49-93BD-3EEFDE33AF13}"/>
              </a:ext>
            </a:extLst>
          </p:cNvPr>
          <p:cNvPicPr>
            <a:picLocks noChangeAspect="1"/>
          </p:cNvPicPr>
          <p:nvPr/>
        </p:nvPicPr>
        <p:blipFill>
          <a:blip r:embed="rId4"/>
          <a:srcRect/>
          <a:stretch/>
        </p:blipFill>
        <p:spPr bwMode="auto">
          <a:xfrm>
            <a:off x="5628117" y="24740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5" name="Picture 1">
            <a:extLst>
              <a:ext uri="{FF2B5EF4-FFF2-40B4-BE49-F238E27FC236}">
                <a16:creationId xmlns:a16="http://schemas.microsoft.com/office/drawing/2014/main" id="{4AF50925-FED1-B34E-8D19-45480E15D146}"/>
              </a:ext>
            </a:extLst>
          </p:cNvPr>
          <p:cNvPicPr>
            <a:picLocks noChangeAspect="1"/>
          </p:cNvPicPr>
          <p:nvPr/>
        </p:nvPicPr>
        <p:blipFill>
          <a:blip r:embed="rId4"/>
          <a:srcRect/>
          <a:stretch/>
        </p:blipFill>
        <p:spPr bwMode="auto">
          <a:xfrm>
            <a:off x="6067029" y="24740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2" name="Text Box 9">
            <a:extLst>
              <a:ext uri="{FF2B5EF4-FFF2-40B4-BE49-F238E27FC236}">
                <a16:creationId xmlns:a16="http://schemas.microsoft.com/office/drawing/2014/main" id="{20141D04-A685-C247-9A6A-D47CB62F108E}"/>
              </a:ext>
            </a:extLst>
          </p:cNvPr>
          <p:cNvSpPr txBox="1">
            <a:spLocks noChangeArrowheads="1"/>
          </p:cNvSpPr>
          <p:nvPr/>
        </p:nvSpPr>
        <p:spPr bwMode="auto">
          <a:xfrm>
            <a:off x="7030546" y="3215284"/>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5</a:t>
            </a:r>
          </a:p>
        </p:txBody>
      </p:sp>
      <p:sp>
        <p:nvSpPr>
          <p:cNvPr id="253" name="Text Box 9">
            <a:extLst>
              <a:ext uri="{FF2B5EF4-FFF2-40B4-BE49-F238E27FC236}">
                <a16:creationId xmlns:a16="http://schemas.microsoft.com/office/drawing/2014/main" id="{DA13BDB2-2F8D-6D46-BDA6-F50ECFA6C035}"/>
              </a:ext>
            </a:extLst>
          </p:cNvPr>
          <p:cNvSpPr txBox="1">
            <a:spLocks noChangeArrowheads="1"/>
          </p:cNvSpPr>
          <p:nvPr/>
        </p:nvSpPr>
        <p:spPr bwMode="auto">
          <a:xfrm>
            <a:off x="7030546" y="3901089"/>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5</a:t>
            </a:r>
          </a:p>
        </p:txBody>
      </p:sp>
      <p:sp>
        <p:nvSpPr>
          <p:cNvPr id="254" name="Text Box 9">
            <a:extLst>
              <a:ext uri="{FF2B5EF4-FFF2-40B4-BE49-F238E27FC236}">
                <a16:creationId xmlns:a16="http://schemas.microsoft.com/office/drawing/2014/main" id="{207BF136-54CA-F24F-AC68-B16CA32457CF}"/>
              </a:ext>
            </a:extLst>
          </p:cNvPr>
          <p:cNvSpPr txBox="1">
            <a:spLocks noChangeArrowheads="1"/>
          </p:cNvSpPr>
          <p:nvPr/>
        </p:nvSpPr>
        <p:spPr bwMode="auto">
          <a:xfrm>
            <a:off x="6142038" y="4634569"/>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3</a:t>
            </a:r>
          </a:p>
        </p:txBody>
      </p:sp>
      <p:sp>
        <p:nvSpPr>
          <p:cNvPr id="255" name="Text Box 9">
            <a:extLst>
              <a:ext uri="{FF2B5EF4-FFF2-40B4-BE49-F238E27FC236}">
                <a16:creationId xmlns:a16="http://schemas.microsoft.com/office/drawing/2014/main" id="{B06A5FBE-4533-774A-914D-D12BD48DB9F6}"/>
              </a:ext>
            </a:extLst>
          </p:cNvPr>
          <p:cNvSpPr txBox="1">
            <a:spLocks noChangeArrowheads="1"/>
          </p:cNvSpPr>
          <p:nvPr/>
        </p:nvSpPr>
        <p:spPr bwMode="auto">
          <a:xfrm>
            <a:off x="5212433" y="5399354"/>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pic>
        <p:nvPicPr>
          <p:cNvPr id="30" name="Picture 3">
            <a:extLst>
              <a:ext uri="{FF2B5EF4-FFF2-40B4-BE49-F238E27FC236}">
                <a16:creationId xmlns:a16="http://schemas.microsoft.com/office/drawing/2014/main" id="{946C7F1B-E922-4241-AFC1-34A0A4FDEF90}"/>
              </a:ext>
            </a:extLst>
          </p:cNvPr>
          <p:cNvPicPr>
            <a:picLocks noChangeAspect="1"/>
          </p:cNvPicPr>
          <p:nvPr/>
        </p:nvPicPr>
        <p:blipFill>
          <a:blip r:embed="rId5"/>
          <a:srcRect/>
          <a:stretch/>
        </p:blipFill>
        <p:spPr bwMode="auto">
          <a:xfrm>
            <a:off x="5628117" y="32139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 name="Picture 3">
            <a:extLst>
              <a:ext uri="{FF2B5EF4-FFF2-40B4-BE49-F238E27FC236}">
                <a16:creationId xmlns:a16="http://schemas.microsoft.com/office/drawing/2014/main" id="{D43D1F28-305F-7A47-9986-44BB3FCD83D1}"/>
              </a:ext>
            </a:extLst>
          </p:cNvPr>
          <p:cNvPicPr>
            <a:picLocks noChangeAspect="1"/>
          </p:cNvPicPr>
          <p:nvPr/>
        </p:nvPicPr>
        <p:blipFill>
          <a:blip r:embed="rId5"/>
          <a:srcRect/>
          <a:stretch/>
        </p:blipFill>
        <p:spPr bwMode="auto">
          <a:xfrm>
            <a:off x="6067029" y="32139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 name="Picture 31">
            <a:extLst>
              <a:ext uri="{FF2B5EF4-FFF2-40B4-BE49-F238E27FC236}">
                <a16:creationId xmlns:a16="http://schemas.microsoft.com/office/drawing/2014/main" id="{7668E7E5-AAF5-974C-BC55-D7737783734E}"/>
              </a:ext>
            </a:extLst>
          </p:cNvPr>
          <p:cNvPicPr>
            <a:picLocks noChangeAspect="1"/>
          </p:cNvPicPr>
          <p:nvPr/>
        </p:nvPicPr>
        <p:blipFill>
          <a:blip r:embed="rId2"/>
          <a:srcRect/>
          <a:stretch/>
        </p:blipFill>
        <p:spPr bwMode="auto">
          <a:xfrm>
            <a:off x="5200701" y="390261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 name="Picture 1">
            <a:extLst>
              <a:ext uri="{FF2B5EF4-FFF2-40B4-BE49-F238E27FC236}">
                <a16:creationId xmlns:a16="http://schemas.microsoft.com/office/drawing/2014/main" id="{3B5A32DB-D078-4547-AB66-A9697B07EB31}"/>
              </a:ext>
            </a:extLst>
          </p:cNvPr>
          <p:cNvPicPr>
            <a:picLocks noChangeAspect="1"/>
          </p:cNvPicPr>
          <p:nvPr/>
        </p:nvPicPr>
        <p:blipFill>
          <a:blip r:embed="rId4"/>
          <a:srcRect/>
          <a:stretch/>
        </p:blipFill>
        <p:spPr bwMode="auto">
          <a:xfrm>
            <a:off x="6519326" y="24740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 name="Rectangle 32">
            <a:extLst>
              <a:ext uri="{FF2B5EF4-FFF2-40B4-BE49-F238E27FC236}">
                <a16:creationId xmlns:a16="http://schemas.microsoft.com/office/drawing/2014/main" id="{070D5F34-A29E-074B-9776-0B08726AB46D}"/>
              </a:ext>
            </a:extLst>
          </p:cNvPr>
          <p:cNvSpPr/>
          <p:nvPr/>
        </p:nvSpPr>
        <p:spPr>
          <a:xfrm>
            <a:off x="230079" y="6462442"/>
            <a:ext cx="6096000" cy="338554"/>
          </a:xfrm>
          <a:prstGeom prst="rect">
            <a:avLst/>
          </a:prstGeom>
        </p:spPr>
        <p:txBody>
          <a:bodyPr>
            <a:sp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Times New Roman" panose="02020603050405020304" pitchFamily="18" charset="0"/>
              </a:rPr>
              <a:t>Survey of genitourinary cancer clinical investigators</a:t>
            </a:r>
          </a:p>
        </p:txBody>
      </p:sp>
      <p:pic>
        <p:nvPicPr>
          <p:cNvPr id="37" name="Picture 36">
            <a:extLst>
              <a:ext uri="{FF2B5EF4-FFF2-40B4-BE49-F238E27FC236}">
                <a16:creationId xmlns:a16="http://schemas.microsoft.com/office/drawing/2014/main" id="{FB78F4F3-737A-B548-9492-0E4115EB71D6}"/>
              </a:ext>
            </a:extLst>
          </p:cNvPr>
          <p:cNvPicPr>
            <a:picLocks noChangeAspect="1"/>
          </p:cNvPicPr>
          <p:nvPr/>
        </p:nvPicPr>
        <p:blipFill>
          <a:blip r:embed="rId3"/>
          <a:srcRect/>
          <a:stretch/>
        </p:blipFill>
        <p:spPr bwMode="auto">
          <a:xfrm>
            <a:off x="5206611" y="4627000"/>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 name="Picture 33">
            <a:extLst>
              <a:ext uri="{FF2B5EF4-FFF2-40B4-BE49-F238E27FC236}">
                <a16:creationId xmlns:a16="http://schemas.microsoft.com/office/drawing/2014/main" id="{8C16656B-6663-5E4E-8FF1-8C482254A605}"/>
              </a:ext>
            </a:extLst>
          </p:cNvPr>
          <p:cNvPicPr>
            <a:picLocks noChangeAspect="1"/>
          </p:cNvPicPr>
          <p:nvPr/>
        </p:nvPicPr>
        <p:blipFill>
          <a:blip r:embed="rId2"/>
          <a:srcRect/>
          <a:stretch/>
        </p:blipFill>
        <p:spPr bwMode="auto">
          <a:xfrm>
            <a:off x="5651109" y="390261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 name="Picture 37">
            <a:extLst>
              <a:ext uri="{FF2B5EF4-FFF2-40B4-BE49-F238E27FC236}">
                <a16:creationId xmlns:a16="http://schemas.microsoft.com/office/drawing/2014/main" id="{1D02DD7E-5ECB-3241-A6FE-DEAA68BD3118}"/>
              </a:ext>
            </a:extLst>
          </p:cNvPr>
          <p:cNvPicPr>
            <a:picLocks noChangeAspect="1"/>
          </p:cNvPicPr>
          <p:nvPr/>
        </p:nvPicPr>
        <p:blipFill>
          <a:blip r:embed="rId3"/>
          <a:srcRect/>
          <a:stretch/>
        </p:blipFill>
        <p:spPr bwMode="auto">
          <a:xfrm>
            <a:off x="5657019" y="4627000"/>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 name="Picture 34">
            <a:extLst>
              <a:ext uri="{FF2B5EF4-FFF2-40B4-BE49-F238E27FC236}">
                <a16:creationId xmlns:a16="http://schemas.microsoft.com/office/drawing/2014/main" id="{C807EAC2-894C-884E-A640-EDA29CD40719}"/>
              </a:ext>
            </a:extLst>
          </p:cNvPr>
          <p:cNvPicPr>
            <a:picLocks noChangeAspect="1"/>
          </p:cNvPicPr>
          <p:nvPr/>
        </p:nvPicPr>
        <p:blipFill>
          <a:blip r:embed="rId2"/>
          <a:srcRect/>
          <a:stretch/>
        </p:blipFill>
        <p:spPr bwMode="auto">
          <a:xfrm>
            <a:off x="6093069" y="390261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 name="Picture 3">
            <a:extLst>
              <a:ext uri="{FF2B5EF4-FFF2-40B4-BE49-F238E27FC236}">
                <a16:creationId xmlns:a16="http://schemas.microsoft.com/office/drawing/2014/main" id="{34809BE5-9D09-BC40-B4DB-37506F1F56EF}"/>
              </a:ext>
            </a:extLst>
          </p:cNvPr>
          <p:cNvPicPr>
            <a:picLocks noChangeAspect="1"/>
          </p:cNvPicPr>
          <p:nvPr/>
        </p:nvPicPr>
        <p:blipFill>
          <a:blip r:embed="rId5"/>
          <a:srcRect/>
          <a:stretch/>
        </p:blipFill>
        <p:spPr bwMode="auto">
          <a:xfrm>
            <a:off x="6519325" y="32139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 name="Picture 39">
            <a:extLst>
              <a:ext uri="{FF2B5EF4-FFF2-40B4-BE49-F238E27FC236}">
                <a16:creationId xmlns:a16="http://schemas.microsoft.com/office/drawing/2014/main" id="{35CBC504-7765-7343-8AEA-5B7CF98D5D1B}"/>
              </a:ext>
            </a:extLst>
          </p:cNvPr>
          <p:cNvPicPr>
            <a:picLocks noChangeAspect="1"/>
          </p:cNvPicPr>
          <p:nvPr/>
        </p:nvPicPr>
        <p:blipFill>
          <a:blip r:embed="rId2"/>
          <a:srcRect/>
          <a:stretch/>
        </p:blipFill>
        <p:spPr bwMode="auto">
          <a:xfrm>
            <a:off x="6519324" y="390261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 name="Picture 1">
            <a:extLst>
              <a:ext uri="{FF2B5EF4-FFF2-40B4-BE49-F238E27FC236}">
                <a16:creationId xmlns:a16="http://schemas.microsoft.com/office/drawing/2014/main" id="{B0ECDC2F-0077-C84E-81BB-716707B36388}"/>
              </a:ext>
            </a:extLst>
          </p:cNvPr>
          <p:cNvPicPr>
            <a:picLocks noChangeAspect="1"/>
          </p:cNvPicPr>
          <p:nvPr/>
        </p:nvPicPr>
        <p:blipFill>
          <a:blip r:embed="rId4"/>
          <a:srcRect/>
          <a:stretch/>
        </p:blipFill>
        <p:spPr bwMode="auto">
          <a:xfrm>
            <a:off x="6961549" y="24740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09334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2758176A-0142-274D-9B9C-C3E25E0498C0}"/>
              </a:ext>
            </a:extLst>
          </p:cNvPr>
          <p:cNvPicPr>
            <a:picLocks noChangeAspect="1"/>
          </p:cNvPicPr>
          <p:nvPr/>
        </p:nvPicPr>
        <p:blipFill>
          <a:blip r:embed="rId2"/>
          <a:srcRect/>
          <a:stretch/>
        </p:blipFill>
        <p:spPr bwMode="auto">
          <a:xfrm>
            <a:off x="5067251" y="3059707"/>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a:extLst>
              <a:ext uri="{FF2B5EF4-FFF2-40B4-BE49-F238E27FC236}">
                <a16:creationId xmlns:a16="http://schemas.microsoft.com/office/drawing/2014/main" id="{756CC504-6E65-794B-A163-E15792AC17C9}"/>
              </a:ext>
            </a:extLst>
          </p:cNvPr>
          <p:cNvSpPr>
            <a:spLocks noGrp="1"/>
          </p:cNvSpPr>
          <p:nvPr>
            <p:ph type="title" idx="4294967295"/>
          </p:nvPr>
        </p:nvSpPr>
        <p:spPr>
          <a:xfrm>
            <a:off x="685800" y="304800"/>
            <a:ext cx="10668000" cy="1926578"/>
          </a:xfrm>
        </p:spPr>
        <p:txBody>
          <a:bodyPr/>
          <a:lstStyle/>
          <a:p>
            <a:r>
              <a:rPr lang="en-US" dirty="0"/>
              <a:t>Based on current clinical trial data and your personal experience, do you believe pembrolizumab in combination with </a:t>
            </a:r>
            <a:r>
              <a:rPr lang="en-US" dirty="0" err="1"/>
              <a:t>enfortumab</a:t>
            </a:r>
            <a:r>
              <a:rPr lang="en-US" dirty="0"/>
              <a:t> </a:t>
            </a:r>
            <a:r>
              <a:rPr lang="en-US" dirty="0" err="1"/>
              <a:t>vedotin</a:t>
            </a:r>
            <a:r>
              <a:rPr lang="en-US" dirty="0"/>
              <a:t> will result in superior outcomes compared to currently available up-front regimens for metastatic UBC?</a:t>
            </a:r>
          </a:p>
        </p:txBody>
      </p:sp>
      <p:sp>
        <p:nvSpPr>
          <p:cNvPr id="72" name="Text Box 4">
            <a:extLst>
              <a:ext uri="{FF2B5EF4-FFF2-40B4-BE49-F238E27FC236}">
                <a16:creationId xmlns:a16="http://schemas.microsoft.com/office/drawing/2014/main" id="{128DA0B7-2CB3-D44C-ABD1-65C3EB519CF3}"/>
              </a:ext>
            </a:extLst>
          </p:cNvPr>
          <p:cNvSpPr txBox="1">
            <a:spLocks noChangeArrowheads="1"/>
          </p:cNvSpPr>
          <p:nvPr/>
        </p:nvSpPr>
        <p:spPr bwMode="auto">
          <a:xfrm>
            <a:off x="381000" y="4408039"/>
            <a:ext cx="2763978"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No</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74" name="Text Box 4">
            <a:extLst>
              <a:ext uri="{FF2B5EF4-FFF2-40B4-BE49-F238E27FC236}">
                <a16:creationId xmlns:a16="http://schemas.microsoft.com/office/drawing/2014/main" id="{63447936-2682-1A46-8ABB-44C484B67B01}"/>
              </a:ext>
            </a:extLst>
          </p:cNvPr>
          <p:cNvSpPr txBox="1">
            <a:spLocks noChangeArrowheads="1"/>
          </p:cNvSpPr>
          <p:nvPr/>
        </p:nvSpPr>
        <p:spPr bwMode="auto">
          <a:xfrm>
            <a:off x="685800" y="3313600"/>
            <a:ext cx="2459176"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Yes</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93" name="Text Box 9">
            <a:extLst>
              <a:ext uri="{FF2B5EF4-FFF2-40B4-BE49-F238E27FC236}">
                <a16:creationId xmlns:a16="http://schemas.microsoft.com/office/drawing/2014/main" id="{D4AEFC4D-FA63-EE4B-8812-F2860EB481C4}"/>
              </a:ext>
            </a:extLst>
          </p:cNvPr>
          <p:cNvSpPr txBox="1">
            <a:spLocks noChangeArrowheads="1"/>
          </p:cNvSpPr>
          <p:nvPr/>
        </p:nvSpPr>
        <p:spPr bwMode="auto">
          <a:xfrm>
            <a:off x="10028238" y="3040360"/>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19</a:t>
            </a:r>
          </a:p>
        </p:txBody>
      </p:sp>
      <p:sp>
        <p:nvSpPr>
          <p:cNvPr id="252" name="Text Box 9">
            <a:extLst>
              <a:ext uri="{FF2B5EF4-FFF2-40B4-BE49-F238E27FC236}">
                <a16:creationId xmlns:a16="http://schemas.microsoft.com/office/drawing/2014/main" id="{20141D04-A685-C247-9A6A-D47CB62F108E}"/>
              </a:ext>
            </a:extLst>
          </p:cNvPr>
          <p:cNvSpPr txBox="1">
            <a:spLocks noChangeArrowheads="1"/>
          </p:cNvSpPr>
          <p:nvPr/>
        </p:nvSpPr>
        <p:spPr bwMode="auto">
          <a:xfrm>
            <a:off x="3894647" y="4368582"/>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pic>
        <p:nvPicPr>
          <p:cNvPr id="35" name="Picture 1">
            <a:extLst>
              <a:ext uri="{FF2B5EF4-FFF2-40B4-BE49-F238E27FC236}">
                <a16:creationId xmlns:a16="http://schemas.microsoft.com/office/drawing/2014/main" id="{A1B8FF59-3D9E-C047-9819-D294F9DE61EA}"/>
              </a:ext>
            </a:extLst>
          </p:cNvPr>
          <p:cNvPicPr>
            <a:picLocks noChangeAspect="1"/>
          </p:cNvPicPr>
          <p:nvPr/>
        </p:nvPicPr>
        <p:blipFill>
          <a:blip r:embed="rId3"/>
          <a:srcRect/>
          <a:stretch/>
        </p:blipFill>
        <p:spPr bwMode="auto">
          <a:xfrm>
            <a:off x="3314231" y="436804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 name="Picture 38">
            <a:extLst>
              <a:ext uri="{FF2B5EF4-FFF2-40B4-BE49-F238E27FC236}">
                <a16:creationId xmlns:a16="http://schemas.microsoft.com/office/drawing/2014/main" id="{80E8E34B-41A8-B242-949E-2B5C3DF78940}"/>
              </a:ext>
            </a:extLst>
          </p:cNvPr>
          <p:cNvPicPr>
            <a:picLocks noChangeAspect="1"/>
          </p:cNvPicPr>
          <p:nvPr/>
        </p:nvPicPr>
        <p:blipFill>
          <a:blip r:embed="rId2"/>
          <a:srcRect/>
          <a:stretch/>
        </p:blipFill>
        <p:spPr bwMode="auto">
          <a:xfrm>
            <a:off x="3314231" y="3059707"/>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 name="Picture 39">
            <a:extLst>
              <a:ext uri="{FF2B5EF4-FFF2-40B4-BE49-F238E27FC236}">
                <a16:creationId xmlns:a16="http://schemas.microsoft.com/office/drawing/2014/main" id="{C5F08AB5-BE18-D94E-88B0-D7B159607B2D}"/>
              </a:ext>
            </a:extLst>
          </p:cNvPr>
          <p:cNvPicPr>
            <a:picLocks noChangeAspect="1"/>
          </p:cNvPicPr>
          <p:nvPr/>
        </p:nvPicPr>
        <p:blipFill>
          <a:blip r:embed="rId2"/>
          <a:srcRect/>
          <a:stretch/>
        </p:blipFill>
        <p:spPr bwMode="auto">
          <a:xfrm>
            <a:off x="3752486" y="3059707"/>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 name="Picture 40">
            <a:extLst>
              <a:ext uri="{FF2B5EF4-FFF2-40B4-BE49-F238E27FC236}">
                <a16:creationId xmlns:a16="http://schemas.microsoft.com/office/drawing/2014/main" id="{FAAE9BCA-B897-D042-8B93-73D70F43ED42}"/>
              </a:ext>
            </a:extLst>
          </p:cNvPr>
          <p:cNvPicPr>
            <a:picLocks noChangeAspect="1"/>
          </p:cNvPicPr>
          <p:nvPr/>
        </p:nvPicPr>
        <p:blipFill>
          <a:blip r:embed="rId2"/>
          <a:srcRect/>
          <a:stretch/>
        </p:blipFill>
        <p:spPr bwMode="auto">
          <a:xfrm>
            <a:off x="4190741" y="3059707"/>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 name="Picture 41">
            <a:extLst>
              <a:ext uri="{FF2B5EF4-FFF2-40B4-BE49-F238E27FC236}">
                <a16:creationId xmlns:a16="http://schemas.microsoft.com/office/drawing/2014/main" id="{D4EC79A3-48C9-9D46-A65B-F2F251DB2CD0}"/>
              </a:ext>
            </a:extLst>
          </p:cNvPr>
          <p:cNvPicPr>
            <a:picLocks noChangeAspect="1"/>
          </p:cNvPicPr>
          <p:nvPr/>
        </p:nvPicPr>
        <p:blipFill>
          <a:blip r:embed="rId2"/>
          <a:srcRect/>
          <a:stretch/>
        </p:blipFill>
        <p:spPr bwMode="auto">
          <a:xfrm>
            <a:off x="4628996" y="3059707"/>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25">
            <a:extLst>
              <a:ext uri="{FF2B5EF4-FFF2-40B4-BE49-F238E27FC236}">
                <a16:creationId xmlns:a16="http://schemas.microsoft.com/office/drawing/2014/main" id="{DCC76237-7B70-884E-8AC5-06FB5F659C46}"/>
              </a:ext>
            </a:extLst>
          </p:cNvPr>
          <p:cNvPicPr>
            <a:picLocks noChangeAspect="1"/>
          </p:cNvPicPr>
          <p:nvPr/>
        </p:nvPicPr>
        <p:blipFill>
          <a:blip r:embed="rId2"/>
          <a:srcRect/>
          <a:stretch/>
        </p:blipFill>
        <p:spPr bwMode="auto">
          <a:xfrm>
            <a:off x="7268010" y="3059707"/>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26">
            <a:extLst>
              <a:ext uri="{FF2B5EF4-FFF2-40B4-BE49-F238E27FC236}">
                <a16:creationId xmlns:a16="http://schemas.microsoft.com/office/drawing/2014/main" id="{C51B9EC2-7BB1-F840-AE96-9751D3A5AA33}"/>
              </a:ext>
            </a:extLst>
          </p:cNvPr>
          <p:cNvPicPr>
            <a:picLocks noChangeAspect="1"/>
          </p:cNvPicPr>
          <p:nvPr/>
        </p:nvPicPr>
        <p:blipFill>
          <a:blip r:embed="rId2"/>
          <a:srcRect/>
          <a:stretch/>
        </p:blipFill>
        <p:spPr bwMode="auto">
          <a:xfrm>
            <a:off x="5514990" y="3059707"/>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29">
            <a:extLst>
              <a:ext uri="{FF2B5EF4-FFF2-40B4-BE49-F238E27FC236}">
                <a16:creationId xmlns:a16="http://schemas.microsoft.com/office/drawing/2014/main" id="{7C85BA97-37F8-C948-A294-3AAF558572F8}"/>
              </a:ext>
            </a:extLst>
          </p:cNvPr>
          <p:cNvPicPr>
            <a:picLocks noChangeAspect="1"/>
          </p:cNvPicPr>
          <p:nvPr/>
        </p:nvPicPr>
        <p:blipFill>
          <a:blip r:embed="rId2"/>
          <a:srcRect/>
          <a:stretch/>
        </p:blipFill>
        <p:spPr bwMode="auto">
          <a:xfrm>
            <a:off x="5953245" y="3059707"/>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32">
            <a:extLst>
              <a:ext uri="{FF2B5EF4-FFF2-40B4-BE49-F238E27FC236}">
                <a16:creationId xmlns:a16="http://schemas.microsoft.com/office/drawing/2014/main" id="{84DA4D38-50BD-314B-91B2-12D6E3A69AE0}"/>
              </a:ext>
            </a:extLst>
          </p:cNvPr>
          <p:cNvPicPr>
            <a:picLocks noChangeAspect="1"/>
          </p:cNvPicPr>
          <p:nvPr/>
        </p:nvPicPr>
        <p:blipFill>
          <a:blip r:embed="rId2"/>
          <a:srcRect/>
          <a:stretch/>
        </p:blipFill>
        <p:spPr bwMode="auto">
          <a:xfrm>
            <a:off x="6391500" y="3059707"/>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 name="Picture 42">
            <a:extLst>
              <a:ext uri="{FF2B5EF4-FFF2-40B4-BE49-F238E27FC236}">
                <a16:creationId xmlns:a16="http://schemas.microsoft.com/office/drawing/2014/main" id="{DA3A0089-2DC8-3343-8360-CBB11ECE0997}"/>
              </a:ext>
            </a:extLst>
          </p:cNvPr>
          <p:cNvPicPr>
            <a:picLocks noChangeAspect="1"/>
          </p:cNvPicPr>
          <p:nvPr/>
        </p:nvPicPr>
        <p:blipFill>
          <a:blip r:embed="rId2"/>
          <a:srcRect/>
          <a:stretch/>
        </p:blipFill>
        <p:spPr bwMode="auto">
          <a:xfrm>
            <a:off x="6829755" y="3059707"/>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 name="Picture 44">
            <a:extLst>
              <a:ext uri="{FF2B5EF4-FFF2-40B4-BE49-F238E27FC236}">
                <a16:creationId xmlns:a16="http://schemas.microsoft.com/office/drawing/2014/main" id="{137E1740-C079-DC45-8A9E-F452EC488EC1}"/>
              </a:ext>
            </a:extLst>
          </p:cNvPr>
          <p:cNvPicPr>
            <a:picLocks noChangeAspect="1"/>
          </p:cNvPicPr>
          <p:nvPr/>
        </p:nvPicPr>
        <p:blipFill>
          <a:blip r:embed="rId2"/>
          <a:srcRect/>
          <a:stretch/>
        </p:blipFill>
        <p:spPr bwMode="auto">
          <a:xfrm>
            <a:off x="7717461" y="3059707"/>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 name="Rectangle 22">
            <a:extLst>
              <a:ext uri="{FF2B5EF4-FFF2-40B4-BE49-F238E27FC236}">
                <a16:creationId xmlns:a16="http://schemas.microsoft.com/office/drawing/2014/main" id="{A5151A92-A0E9-E648-BCC0-D62CA0A4F383}"/>
              </a:ext>
            </a:extLst>
          </p:cNvPr>
          <p:cNvSpPr/>
          <p:nvPr/>
        </p:nvSpPr>
        <p:spPr>
          <a:xfrm>
            <a:off x="230079" y="6462442"/>
            <a:ext cx="6096000" cy="338554"/>
          </a:xfrm>
          <a:prstGeom prst="rect">
            <a:avLst/>
          </a:prstGeom>
        </p:spPr>
        <p:txBody>
          <a:bodyPr>
            <a:sp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Times New Roman" panose="02020603050405020304" pitchFamily="18" charset="0"/>
              </a:rPr>
              <a:t>Survey of genitourinary cancer clinical investigators</a:t>
            </a:r>
          </a:p>
        </p:txBody>
      </p:sp>
      <p:pic>
        <p:nvPicPr>
          <p:cNvPr id="24" name="Picture 23">
            <a:extLst>
              <a:ext uri="{FF2B5EF4-FFF2-40B4-BE49-F238E27FC236}">
                <a16:creationId xmlns:a16="http://schemas.microsoft.com/office/drawing/2014/main" id="{5C706732-808C-3741-9FBD-7D2B4323D01D}"/>
              </a:ext>
            </a:extLst>
          </p:cNvPr>
          <p:cNvPicPr>
            <a:picLocks noChangeAspect="1"/>
          </p:cNvPicPr>
          <p:nvPr/>
        </p:nvPicPr>
        <p:blipFill>
          <a:blip r:embed="rId2"/>
          <a:srcRect/>
          <a:stretch/>
        </p:blipFill>
        <p:spPr bwMode="auto">
          <a:xfrm>
            <a:off x="8152430" y="3059707"/>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27">
            <a:extLst>
              <a:ext uri="{FF2B5EF4-FFF2-40B4-BE49-F238E27FC236}">
                <a16:creationId xmlns:a16="http://schemas.microsoft.com/office/drawing/2014/main" id="{EF790666-2A94-F742-85BE-CE2ED12D5C23}"/>
              </a:ext>
            </a:extLst>
          </p:cNvPr>
          <p:cNvPicPr>
            <a:picLocks noChangeAspect="1"/>
          </p:cNvPicPr>
          <p:nvPr/>
        </p:nvPicPr>
        <p:blipFill>
          <a:blip r:embed="rId2"/>
          <a:srcRect/>
          <a:stretch/>
        </p:blipFill>
        <p:spPr bwMode="auto">
          <a:xfrm>
            <a:off x="8601881" y="3059707"/>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Picture 30">
            <a:extLst>
              <a:ext uri="{FF2B5EF4-FFF2-40B4-BE49-F238E27FC236}">
                <a16:creationId xmlns:a16="http://schemas.microsoft.com/office/drawing/2014/main" id="{77DFA046-3900-F348-9C55-A980FAA8976C}"/>
              </a:ext>
            </a:extLst>
          </p:cNvPr>
          <p:cNvPicPr>
            <a:picLocks noChangeAspect="1"/>
          </p:cNvPicPr>
          <p:nvPr/>
        </p:nvPicPr>
        <p:blipFill>
          <a:blip r:embed="rId2"/>
          <a:srcRect/>
          <a:stretch/>
        </p:blipFill>
        <p:spPr bwMode="auto">
          <a:xfrm>
            <a:off x="9044090" y="3059707"/>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28">
            <a:extLst>
              <a:ext uri="{FF2B5EF4-FFF2-40B4-BE49-F238E27FC236}">
                <a16:creationId xmlns:a16="http://schemas.microsoft.com/office/drawing/2014/main" id="{F7D66CDC-4EB4-5C43-AF5B-1C1C69F6D3AF}"/>
              </a:ext>
            </a:extLst>
          </p:cNvPr>
          <p:cNvPicPr>
            <a:picLocks noChangeAspect="1"/>
          </p:cNvPicPr>
          <p:nvPr/>
        </p:nvPicPr>
        <p:blipFill>
          <a:blip r:embed="rId2"/>
          <a:srcRect/>
          <a:stretch/>
        </p:blipFill>
        <p:spPr bwMode="auto">
          <a:xfrm>
            <a:off x="9486299" y="3059707"/>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24">
            <a:extLst>
              <a:ext uri="{FF2B5EF4-FFF2-40B4-BE49-F238E27FC236}">
                <a16:creationId xmlns:a16="http://schemas.microsoft.com/office/drawing/2014/main" id="{6B4D0CD3-0C45-1142-9B0E-78C0E35AE7F5}"/>
              </a:ext>
            </a:extLst>
          </p:cNvPr>
          <p:cNvPicPr>
            <a:picLocks noChangeAspect="1"/>
          </p:cNvPicPr>
          <p:nvPr/>
        </p:nvPicPr>
        <p:blipFill>
          <a:blip r:embed="rId2"/>
          <a:srcRect/>
          <a:stretch/>
        </p:blipFill>
        <p:spPr bwMode="auto">
          <a:xfrm>
            <a:off x="3314231" y="3497029"/>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 name="Picture 33">
            <a:extLst>
              <a:ext uri="{FF2B5EF4-FFF2-40B4-BE49-F238E27FC236}">
                <a16:creationId xmlns:a16="http://schemas.microsoft.com/office/drawing/2014/main" id="{16EC2024-C8FA-4A4F-97D2-52A26EECBA2D}"/>
              </a:ext>
            </a:extLst>
          </p:cNvPr>
          <p:cNvPicPr>
            <a:picLocks noChangeAspect="1"/>
          </p:cNvPicPr>
          <p:nvPr/>
        </p:nvPicPr>
        <p:blipFill>
          <a:blip r:embed="rId2"/>
          <a:srcRect/>
          <a:stretch/>
        </p:blipFill>
        <p:spPr bwMode="auto">
          <a:xfrm>
            <a:off x="3752486" y="3497029"/>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 name="Picture 35">
            <a:extLst>
              <a:ext uri="{FF2B5EF4-FFF2-40B4-BE49-F238E27FC236}">
                <a16:creationId xmlns:a16="http://schemas.microsoft.com/office/drawing/2014/main" id="{1D9E4F04-0190-B143-AE40-DE04DB5C3DEA}"/>
              </a:ext>
            </a:extLst>
          </p:cNvPr>
          <p:cNvPicPr>
            <a:picLocks noChangeAspect="1"/>
          </p:cNvPicPr>
          <p:nvPr/>
        </p:nvPicPr>
        <p:blipFill>
          <a:blip r:embed="rId2"/>
          <a:srcRect/>
          <a:stretch/>
        </p:blipFill>
        <p:spPr bwMode="auto">
          <a:xfrm>
            <a:off x="4190741" y="3497029"/>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 name="Picture 36">
            <a:extLst>
              <a:ext uri="{FF2B5EF4-FFF2-40B4-BE49-F238E27FC236}">
                <a16:creationId xmlns:a16="http://schemas.microsoft.com/office/drawing/2014/main" id="{82507078-23FE-464B-923F-AA3EED39AF2B}"/>
              </a:ext>
            </a:extLst>
          </p:cNvPr>
          <p:cNvPicPr>
            <a:picLocks noChangeAspect="1"/>
          </p:cNvPicPr>
          <p:nvPr/>
        </p:nvPicPr>
        <p:blipFill>
          <a:blip r:embed="rId2"/>
          <a:srcRect/>
          <a:stretch/>
        </p:blipFill>
        <p:spPr bwMode="auto">
          <a:xfrm>
            <a:off x="4628996" y="3497029"/>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68726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CBAAB0-6EC2-1F40-AC32-0717ED33770D}"/>
              </a:ext>
            </a:extLst>
          </p:cNvPr>
          <p:cNvSpPr>
            <a:spLocks noGrp="1"/>
          </p:cNvSpPr>
          <p:nvPr>
            <p:ph type="title"/>
          </p:nvPr>
        </p:nvSpPr>
        <p:spPr>
          <a:xfrm>
            <a:off x="912286" y="0"/>
            <a:ext cx="10358967" cy="1143000"/>
          </a:xfrm>
        </p:spPr>
        <p:txBody>
          <a:bodyPr/>
          <a:lstStyle/>
          <a:p>
            <a:r>
              <a:rPr lang="en-US" dirty="0"/>
              <a:t>Bladder Cancer Survey Respondents</a:t>
            </a:r>
          </a:p>
        </p:txBody>
      </p:sp>
      <p:sp>
        <p:nvSpPr>
          <p:cNvPr id="4" name="Content Placeholder 3">
            <a:extLst>
              <a:ext uri="{FF2B5EF4-FFF2-40B4-BE49-F238E27FC236}">
                <a16:creationId xmlns:a16="http://schemas.microsoft.com/office/drawing/2014/main" id="{29BACC96-BE75-FF44-9353-991D749D1D6A}"/>
              </a:ext>
            </a:extLst>
          </p:cNvPr>
          <p:cNvSpPr>
            <a:spLocks noGrp="1"/>
          </p:cNvSpPr>
          <p:nvPr>
            <p:ph idx="1"/>
          </p:nvPr>
        </p:nvSpPr>
        <p:spPr>
          <a:xfrm>
            <a:off x="912286" y="1143000"/>
            <a:ext cx="10358967" cy="3689347"/>
          </a:xfrm>
        </p:spPr>
        <p:txBody>
          <a:bodyPr numCol="2"/>
          <a:lstStyle/>
          <a:p>
            <a:pPr marL="98425" indent="0">
              <a:lnSpc>
                <a:spcPct val="100000"/>
              </a:lnSpc>
              <a:spcBef>
                <a:spcPts val="1000"/>
              </a:spcBef>
              <a:spcAft>
                <a:spcPts val="0"/>
              </a:spcAft>
              <a:buNone/>
            </a:pPr>
            <a:r>
              <a:rPr lang="en-US" sz="2400" b="0" dirty="0"/>
              <a:t>Neeraj Agarwal, MD</a:t>
            </a:r>
          </a:p>
          <a:p>
            <a:pPr marL="98425" indent="0">
              <a:lnSpc>
                <a:spcPct val="100000"/>
              </a:lnSpc>
              <a:spcBef>
                <a:spcPts val="1000"/>
              </a:spcBef>
              <a:spcAft>
                <a:spcPts val="0"/>
              </a:spcAft>
              <a:buNone/>
            </a:pPr>
            <a:r>
              <a:rPr lang="en-US" sz="2400" b="0" dirty="0"/>
              <a:t>Andrea B </a:t>
            </a:r>
            <a:r>
              <a:rPr lang="en-US" sz="2400" b="0" dirty="0" err="1"/>
              <a:t>Apolo</a:t>
            </a:r>
            <a:r>
              <a:rPr lang="en-US" sz="2400" b="0" dirty="0"/>
              <a:t>, MD</a:t>
            </a:r>
          </a:p>
          <a:p>
            <a:pPr marL="98425" indent="0">
              <a:lnSpc>
                <a:spcPct val="100000"/>
              </a:lnSpc>
              <a:spcBef>
                <a:spcPts val="1000"/>
              </a:spcBef>
              <a:spcAft>
                <a:spcPts val="0"/>
              </a:spcAft>
              <a:buNone/>
            </a:pPr>
            <a:r>
              <a:rPr lang="en-US" sz="2400" b="0" dirty="0"/>
              <a:t>Joaquim </a:t>
            </a:r>
            <a:r>
              <a:rPr lang="en-US" sz="2400" b="0" dirty="0" err="1"/>
              <a:t>Bellmunt</a:t>
            </a:r>
            <a:r>
              <a:rPr lang="en-US" sz="2400" b="0" dirty="0"/>
              <a:t>, MD, PhD</a:t>
            </a:r>
          </a:p>
          <a:p>
            <a:pPr marL="98425" indent="0">
              <a:lnSpc>
                <a:spcPct val="100000"/>
              </a:lnSpc>
              <a:spcBef>
                <a:spcPts val="1000"/>
              </a:spcBef>
              <a:spcAft>
                <a:spcPts val="0"/>
              </a:spcAft>
              <a:buNone/>
            </a:pPr>
            <a:r>
              <a:rPr lang="en-US" sz="2400" b="0" dirty="0"/>
              <a:t>Robert </a:t>
            </a:r>
            <a:r>
              <a:rPr lang="en-US" sz="2400" b="0" dirty="0" err="1"/>
              <a:t>Dreicer</a:t>
            </a:r>
            <a:r>
              <a:rPr lang="en-US" sz="2400" b="0" dirty="0"/>
              <a:t>, MD, MS</a:t>
            </a:r>
          </a:p>
          <a:p>
            <a:pPr marL="98425" indent="0">
              <a:lnSpc>
                <a:spcPct val="100000"/>
              </a:lnSpc>
              <a:spcBef>
                <a:spcPts val="1000"/>
              </a:spcBef>
              <a:spcAft>
                <a:spcPts val="0"/>
              </a:spcAft>
              <a:buNone/>
            </a:pPr>
            <a:r>
              <a:rPr lang="en-US" sz="2400" b="0" dirty="0"/>
              <a:t>Terence Friedlander, MD</a:t>
            </a:r>
          </a:p>
          <a:p>
            <a:pPr marL="98425" indent="0">
              <a:lnSpc>
                <a:spcPct val="100000"/>
              </a:lnSpc>
              <a:spcBef>
                <a:spcPts val="1000"/>
              </a:spcBef>
              <a:spcAft>
                <a:spcPts val="0"/>
              </a:spcAft>
              <a:buNone/>
            </a:pPr>
            <a:r>
              <a:rPr lang="en-US" sz="2400" b="0" dirty="0"/>
              <a:t>Petros </a:t>
            </a:r>
            <a:r>
              <a:rPr lang="en-US" sz="2400" b="0" dirty="0" err="1"/>
              <a:t>Grivas</a:t>
            </a:r>
            <a:r>
              <a:rPr lang="en-US" sz="2400" b="0" dirty="0"/>
              <a:t>, MD, PhD</a:t>
            </a:r>
          </a:p>
          <a:p>
            <a:pPr marL="98425" indent="0">
              <a:lnSpc>
                <a:spcPct val="100000"/>
              </a:lnSpc>
              <a:spcBef>
                <a:spcPts val="1000"/>
              </a:spcBef>
              <a:spcAft>
                <a:spcPts val="0"/>
              </a:spcAft>
              <a:buNone/>
            </a:pPr>
            <a:r>
              <a:rPr lang="en-US" sz="2400" b="0" dirty="0"/>
              <a:t>Shilpa Gupta, MD</a:t>
            </a:r>
          </a:p>
          <a:p>
            <a:pPr marL="98425" indent="0">
              <a:lnSpc>
                <a:spcPct val="100000"/>
              </a:lnSpc>
              <a:spcBef>
                <a:spcPts val="1000"/>
              </a:spcBef>
              <a:spcAft>
                <a:spcPts val="0"/>
              </a:spcAft>
              <a:buNone/>
            </a:pPr>
            <a:r>
              <a:rPr lang="en-US" sz="2400" b="0" dirty="0"/>
              <a:t>Elisabeth Heath, MD</a:t>
            </a:r>
          </a:p>
          <a:p>
            <a:pPr marL="98425" indent="0">
              <a:lnSpc>
                <a:spcPct val="100000"/>
              </a:lnSpc>
              <a:spcBef>
                <a:spcPts val="1000"/>
              </a:spcBef>
              <a:spcAft>
                <a:spcPts val="0"/>
              </a:spcAft>
              <a:buNone/>
            </a:pPr>
            <a:r>
              <a:rPr lang="en-US" sz="2400" b="0" dirty="0"/>
              <a:t>Richard M Joseph, MD</a:t>
            </a:r>
          </a:p>
          <a:p>
            <a:pPr marL="98425" indent="0">
              <a:lnSpc>
                <a:spcPct val="100000"/>
              </a:lnSpc>
              <a:spcBef>
                <a:spcPts val="1000"/>
              </a:spcBef>
              <a:spcAft>
                <a:spcPts val="0"/>
              </a:spcAft>
              <a:buNone/>
            </a:pPr>
            <a:r>
              <a:rPr lang="en-US" sz="2400" b="0" dirty="0" err="1"/>
              <a:t>Sumanta</a:t>
            </a:r>
            <a:r>
              <a:rPr lang="en-US" sz="2400" b="0" dirty="0"/>
              <a:t> Kumar Pal, MD</a:t>
            </a:r>
          </a:p>
          <a:p>
            <a:pPr marL="98425" indent="0">
              <a:lnSpc>
                <a:spcPct val="100000"/>
              </a:lnSpc>
              <a:spcBef>
                <a:spcPts val="1000"/>
              </a:spcBef>
              <a:spcAft>
                <a:spcPts val="0"/>
              </a:spcAft>
              <a:buNone/>
            </a:pPr>
            <a:r>
              <a:rPr lang="en-US" sz="2400" b="0" dirty="0" err="1"/>
              <a:t>Lakshminarayanan</a:t>
            </a:r>
            <a:r>
              <a:rPr lang="en-US" sz="2400" b="0" dirty="0"/>
              <a:t> </a:t>
            </a:r>
            <a:r>
              <a:rPr lang="en-US" sz="2400" b="0" dirty="0" err="1"/>
              <a:t>Nandagopal</a:t>
            </a:r>
            <a:r>
              <a:rPr lang="en-US" sz="2400" b="0" dirty="0"/>
              <a:t>, MD</a:t>
            </a:r>
          </a:p>
          <a:p>
            <a:pPr marL="98425" indent="0">
              <a:lnSpc>
                <a:spcPct val="100000"/>
              </a:lnSpc>
              <a:spcBef>
                <a:spcPts val="1000"/>
              </a:spcBef>
              <a:spcAft>
                <a:spcPts val="0"/>
              </a:spcAft>
              <a:buNone/>
            </a:pPr>
            <a:r>
              <a:rPr lang="en-US" sz="2400" b="0" dirty="0"/>
              <a:t>Peter H O'Donnell, MD</a:t>
            </a:r>
          </a:p>
          <a:p>
            <a:pPr marL="98425" indent="0">
              <a:lnSpc>
                <a:spcPct val="100000"/>
              </a:lnSpc>
              <a:spcBef>
                <a:spcPts val="1000"/>
              </a:spcBef>
              <a:spcAft>
                <a:spcPts val="0"/>
              </a:spcAft>
              <a:buNone/>
            </a:pPr>
            <a:r>
              <a:rPr lang="en-US" sz="2400" b="0" dirty="0"/>
              <a:t>Daniel P </a:t>
            </a:r>
            <a:r>
              <a:rPr lang="en-US" sz="2400" b="0" dirty="0" err="1"/>
              <a:t>Petrylak</a:t>
            </a:r>
            <a:r>
              <a:rPr lang="en-US" sz="2400" b="0" dirty="0"/>
              <a:t>, MD</a:t>
            </a:r>
          </a:p>
          <a:p>
            <a:pPr marL="98425" indent="0">
              <a:lnSpc>
                <a:spcPct val="100000"/>
              </a:lnSpc>
              <a:spcBef>
                <a:spcPts val="1000"/>
              </a:spcBef>
              <a:spcAft>
                <a:spcPts val="0"/>
              </a:spcAft>
              <a:buNone/>
            </a:pPr>
            <a:r>
              <a:rPr lang="en-US" sz="2400" b="0" dirty="0"/>
              <a:t>Thomas Powles, MBBS, MRCP, MD</a:t>
            </a:r>
          </a:p>
          <a:p>
            <a:pPr marL="98425" indent="0">
              <a:lnSpc>
                <a:spcPct val="100000"/>
              </a:lnSpc>
              <a:spcBef>
                <a:spcPts val="1000"/>
              </a:spcBef>
              <a:spcAft>
                <a:spcPts val="0"/>
              </a:spcAft>
              <a:buNone/>
            </a:pPr>
            <a:r>
              <a:rPr lang="en-US" sz="2400" b="0" dirty="0"/>
              <a:t>Jonathan E Rosenberg, MD </a:t>
            </a:r>
          </a:p>
          <a:p>
            <a:pPr marL="98425" indent="0">
              <a:lnSpc>
                <a:spcPct val="100000"/>
              </a:lnSpc>
              <a:spcBef>
                <a:spcPts val="1000"/>
              </a:spcBef>
              <a:spcAft>
                <a:spcPts val="0"/>
              </a:spcAft>
              <a:buNone/>
            </a:pPr>
            <a:r>
              <a:rPr lang="en-US" sz="2400" b="0" dirty="0"/>
              <a:t>A Oliver Sartor, MD</a:t>
            </a:r>
          </a:p>
          <a:p>
            <a:pPr marL="98425" indent="0">
              <a:lnSpc>
                <a:spcPct val="100000"/>
              </a:lnSpc>
              <a:spcBef>
                <a:spcPts val="1000"/>
              </a:spcBef>
              <a:spcAft>
                <a:spcPts val="0"/>
              </a:spcAft>
              <a:buNone/>
            </a:pPr>
            <a:r>
              <a:rPr lang="en-US" sz="2400" b="0" dirty="0"/>
              <a:t>Susan F </a:t>
            </a:r>
            <a:r>
              <a:rPr lang="en-US" sz="2400" b="0" dirty="0" err="1"/>
              <a:t>Slovin</a:t>
            </a:r>
            <a:r>
              <a:rPr lang="en-US" sz="2400" b="0" dirty="0"/>
              <a:t>, MD, PhD</a:t>
            </a:r>
          </a:p>
          <a:p>
            <a:pPr marL="98425" indent="0">
              <a:lnSpc>
                <a:spcPct val="100000"/>
              </a:lnSpc>
              <a:spcBef>
                <a:spcPts val="1000"/>
              </a:spcBef>
              <a:spcAft>
                <a:spcPts val="0"/>
              </a:spcAft>
              <a:buNone/>
            </a:pPr>
            <a:r>
              <a:rPr lang="en-US" sz="2400" b="0" dirty="0"/>
              <a:t>Matthew R Smith, MD, PhD</a:t>
            </a:r>
          </a:p>
          <a:p>
            <a:pPr marL="98425" indent="0">
              <a:lnSpc>
                <a:spcPct val="100000"/>
              </a:lnSpc>
              <a:spcBef>
                <a:spcPts val="1000"/>
              </a:spcBef>
              <a:spcAft>
                <a:spcPts val="0"/>
              </a:spcAft>
              <a:buNone/>
            </a:pPr>
            <a:r>
              <a:rPr lang="en-US" sz="2400" b="0" dirty="0"/>
              <a:t>Guru </a:t>
            </a:r>
            <a:r>
              <a:rPr lang="en-US" sz="2400" b="0" dirty="0" err="1"/>
              <a:t>Sonpavde</a:t>
            </a:r>
            <a:r>
              <a:rPr lang="en-US" sz="2400" b="0" dirty="0"/>
              <a:t>, MD</a:t>
            </a:r>
          </a:p>
          <a:p>
            <a:pPr marL="98425" indent="0">
              <a:lnSpc>
                <a:spcPct val="100000"/>
              </a:lnSpc>
              <a:spcBef>
                <a:spcPts val="1000"/>
              </a:spcBef>
              <a:spcAft>
                <a:spcPts val="0"/>
              </a:spcAft>
              <a:buNone/>
            </a:pPr>
            <a:r>
              <a:rPr lang="en-US" sz="2400" b="0" dirty="0"/>
              <a:t>Evan Y Yu, MD</a:t>
            </a:r>
          </a:p>
        </p:txBody>
      </p:sp>
    </p:spTree>
    <p:extLst>
      <p:ext uri="{BB962C8B-B14F-4D97-AF65-F5344CB8AC3E}">
        <p14:creationId xmlns:p14="http://schemas.microsoft.com/office/powerpoint/2010/main" val="40685633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CBAAB0-6EC2-1F40-AC32-0717ED33770D}"/>
              </a:ext>
            </a:extLst>
          </p:cNvPr>
          <p:cNvSpPr>
            <a:spLocks noGrp="1"/>
          </p:cNvSpPr>
          <p:nvPr>
            <p:ph type="title"/>
          </p:nvPr>
        </p:nvSpPr>
        <p:spPr>
          <a:xfrm>
            <a:off x="0" y="2667000"/>
            <a:ext cx="12191999" cy="1143000"/>
          </a:xfrm>
        </p:spPr>
        <p:txBody>
          <a:bodyPr/>
          <a:lstStyle/>
          <a:p>
            <a:r>
              <a:rPr lang="en-US" dirty="0"/>
              <a:t>MODULE 3: Selection and Sequencing of Therapy </a:t>
            </a:r>
            <a:br>
              <a:rPr lang="en-US" dirty="0"/>
            </a:br>
            <a:r>
              <a:rPr lang="en-US" dirty="0"/>
              <a:t>for Relapsed/Refractory </a:t>
            </a:r>
            <a:r>
              <a:rPr lang="en-US" dirty="0" err="1"/>
              <a:t>mUBC</a:t>
            </a:r>
            <a:r>
              <a:rPr lang="en-US" dirty="0"/>
              <a:t> — Dr </a:t>
            </a:r>
            <a:r>
              <a:rPr lang="en-US" dirty="0" err="1"/>
              <a:t>Petrylak</a:t>
            </a:r>
            <a:endParaRPr lang="en-US" dirty="0"/>
          </a:p>
        </p:txBody>
      </p:sp>
    </p:spTree>
    <p:extLst>
      <p:ext uri="{BB962C8B-B14F-4D97-AF65-F5344CB8AC3E}">
        <p14:creationId xmlns:p14="http://schemas.microsoft.com/office/powerpoint/2010/main" val="16230672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4978" name="Title 3">
            <a:extLst>
              <a:ext uri="{FF2B5EF4-FFF2-40B4-BE49-F238E27FC236}">
                <a16:creationId xmlns:a16="http://schemas.microsoft.com/office/drawing/2014/main" id="{740C18C1-E5F2-344A-A8C3-416F38378578}"/>
              </a:ext>
            </a:extLst>
          </p:cNvPr>
          <p:cNvSpPr>
            <a:spLocks noGrp="1" noChangeArrowheads="1"/>
          </p:cNvSpPr>
          <p:nvPr>
            <p:ph type="ctrTitle"/>
          </p:nvPr>
        </p:nvSpPr>
        <p:spPr>
          <a:xfrm>
            <a:off x="2133600" y="1600201"/>
            <a:ext cx="7924800" cy="1389063"/>
          </a:xfrm>
        </p:spPr>
        <p:txBody>
          <a:bodyPr/>
          <a:lstStyle/>
          <a:p>
            <a:r>
              <a:rPr lang="en-US" altLang="en-US" sz="3200" b="1" dirty="0"/>
              <a:t>Selection and Sequencing of Therapy for Relapsed/Refractory </a:t>
            </a:r>
            <a:r>
              <a:rPr lang="en-US" altLang="en-US" sz="3200" b="1" dirty="0" err="1"/>
              <a:t>mUBC</a:t>
            </a:r>
            <a:r>
              <a:rPr lang="en-US" altLang="en-US" sz="3200" b="1" dirty="0"/>
              <a:t> </a:t>
            </a:r>
          </a:p>
        </p:txBody>
      </p:sp>
      <p:sp>
        <p:nvSpPr>
          <p:cNvPr id="254979" name="Subtitle 4">
            <a:extLst>
              <a:ext uri="{FF2B5EF4-FFF2-40B4-BE49-F238E27FC236}">
                <a16:creationId xmlns:a16="http://schemas.microsoft.com/office/drawing/2014/main" id="{48629AE0-A0EE-B842-98A3-D5FE6905AC21}"/>
              </a:ext>
            </a:extLst>
          </p:cNvPr>
          <p:cNvSpPr>
            <a:spLocks noGrp="1" noChangeArrowheads="1"/>
          </p:cNvSpPr>
          <p:nvPr>
            <p:ph type="subTitle" idx="1"/>
          </p:nvPr>
        </p:nvSpPr>
        <p:spPr>
          <a:xfrm>
            <a:off x="3695700" y="3810000"/>
            <a:ext cx="4800600" cy="1314450"/>
          </a:xfrm>
        </p:spPr>
        <p:txBody>
          <a:bodyPr/>
          <a:lstStyle/>
          <a:p>
            <a:r>
              <a:rPr lang="en-US" altLang="en-US" sz="1800" b="1" dirty="0"/>
              <a:t>Daniel P. </a:t>
            </a:r>
            <a:r>
              <a:rPr lang="en-US" altLang="en-US" sz="1800" b="1" dirty="0" err="1"/>
              <a:t>Petrylak</a:t>
            </a:r>
            <a:r>
              <a:rPr lang="en-US" altLang="en-US" sz="1800" b="1" dirty="0"/>
              <a:t>, MD</a:t>
            </a:r>
          </a:p>
          <a:p>
            <a:r>
              <a:rPr lang="en-US" altLang="en-US" sz="1800" dirty="0"/>
              <a:t>Professor of Medicine and Urology</a:t>
            </a:r>
          </a:p>
          <a:p>
            <a:r>
              <a:rPr lang="en-US" altLang="en-US" sz="1800" dirty="0"/>
              <a:t>Director, GU Translational Working Group</a:t>
            </a:r>
          </a:p>
          <a:p>
            <a:r>
              <a:rPr lang="en-US" altLang="en-US" sz="1800" dirty="0"/>
              <a:t>Co Director, Cell Signaling Program</a:t>
            </a:r>
          </a:p>
          <a:p>
            <a:r>
              <a:rPr lang="en-US" altLang="en-US" sz="1800" dirty="0"/>
              <a:t>Smilow Cancer Center, Yale University</a:t>
            </a:r>
          </a:p>
          <a:p>
            <a:endParaRPr lang="en-US" altLang="en-US" dirty="0"/>
          </a:p>
        </p:txBody>
      </p:sp>
    </p:spTree>
    <p:extLst>
      <p:ext uri="{BB962C8B-B14F-4D97-AF65-F5344CB8AC3E}">
        <p14:creationId xmlns:p14="http://schemas.microsoft.com/office/powerpoint/2010/main" val="25993227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49489"/>
            <a:ext cx="10358967" cy="931239"/>
          </a:xfrm>
        </p:spPr>
        <p:txBody>
          <a:bodyPr/>
          <a:lstStyle/>
          <a:p>
            <a:r>
              <a:rPr lang="en-US" sz="3200" dirty="0">
                <a:solidFill>
                  <a:srgbClr val="0432FF"/>
                </a:solidFill>
              </a:rPr>
              <a:t>Dr</a:t>
            </a:r>
            <a:r>
              <a:rPr lang="en-US" sz="3200" dirty="0"/>
              <a:t> </a:t>
            </a:r>
            <a:r>
              <a:rPr lang="en-US" sz="3200" dirty="0" err="1"/>
              <a:t>Petrylak</a:t>
            </a:r>
            <a:r>
              <a:rPr lang="en-US" sz="3200" dirty="0"/>
              <a:t> </a:t>
            </a:r>
            <a:r>
              <a:rPr lang="en-US" sz="3200" dirty="0">
                <a:solidFill>
                  <a:srgbClr val="0432FF"/>
                </a:solidFill>
              </a:rPr>
              <a:t>— Disclosures</a:t>
            </a:r>
          </a:p>
        </p:txBody>
      </p:sp>
      <p:graphicFrame>
        <p:nvGraphicFramePr>
          <p:cNvPr id="4" name="Content Placeholder 3">
            <a:extLst>
              <a:ext uri="{FF2B5EF4-FFF2-40B4-BE49-F238E27FC236}">
                <a16:creationId xmlns:a16="http://schemas.microsoft.com/office/drawing/2014/main" id="{195206DC-1E23-254C-A3E8-54588EAC3ED5}"/>
              </a:ext>
            </a:extLst>
          </p:cNvPr>
          <p:cNvGraphicFramePr>
            <a:graphicFrameLocks/>
          </p:cNvGraphicFramePr>
          <p:nvPr/>
        </p:nvGraphicFramePr>
        <p:xfrm>
          <a:off x="1374265" y="2057400"/>
          <a:ext cx="9435007" cy="1942134"/>
        </p:xfrm>
        <a:graphic>
          <a:graphicData uri="http://schemas.openxmlformats.org/drawingml/2006/table">
            <a:tbl>
              <a:tblPr firstRow="1" bandRow="1">
                <a:tableStyleId>{F2DE63D5-997A-4646-A377-4702673A728D}</a:tableStyleId>
              </a:tblPr>
              <a:tblGrid>
                <a:gridCol w="2590800">
                  <a:extLst>
                    <a:ext uri="{9D8B030D-6E8A-4147-A177-3AD203B41FA5}">
                      <a16:colId xmlns:a16="http://schemas.microsoft.com/office/drawing/2014/main" val="20000"/>
                    </a:ext>
                  </a:extLst>
                </a:gridCol>
                <a:gridCol w="6844207">
                  <a:extLst>
                    <a:ext uri="{9D8B030D-6E8A-4147-A177-3AD203B41FA5}">
                      <a16:colId xmlns:a16="http://schemas.microsoft.com/office/drawing/2014/main" val="1085876475"/>
                    </a:ext>
                  </a:extLst>
                </a:gridCol>
              </a:tblGrid>
              <a:tr h="990600">
                <a:tc>
                  <a:txBody>
                    <a:bodyPr/>
                    <a:lstStyle/>
                    <a:p>
                      <a:pPr algn="l"/>
                      <a:r>
                        <a:rPr lang="en-US" sz="1800" b="1" dirty="0">
                          <a:solidFill>
                            <a:schemeClr val="tx1"/>
                          </a:solidFill>
                        </a:rPr>
                        <a:t>Consulting Agreements</a:t>
                      </a:r>
                      <a:endParaRPr lang="en-US" sz="1800" b="1" kern="1200" baseline="0" dirty="0">
                        <a:solidFill>
                          <a:schemeClr val="tx1"/>
                        </a:solidFill>
                        <a:latin typeface="+mn-lt"/>
                        <a:ea typeface="+mn-ea"/>
                        <a:cs typeface="Calibri"/>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Gilead Sciences Inc, Ipsen Biopharmaceuticals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951534">
                <a:tc>
                  <a:txBody>
                    <a:bodyPr/>
                    <a:lstStyle/>
                    <a:p>
                      <a:pPr algn="l"/>
                      <a:r>
                        <a:rPr lang="en-US" sz="1800" b="1" kern="1200" baseline="0" dirty="0">
                          <a:solidFill>
                            <a:schemeClr val="tx1"/>
                          </a:solidFill>
                          <a:latin typeface="+mn-lt"/>
                          <a:ea typeface="+mn-ea"/>
                          <a:cs typeface="Calibri"/>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Gilead Sciences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11717015"/>
                  </a:ext>
                </a:extLst>
              </a:tr>
            </a:tbl>
          </a:graphicData>
        </a:graphic>
      </p:graphicFrame>
    </p:spTree>
    <p:custDataLst>
      <p:tags r:id="rId1"/>
    </p:custDataLst>
    <p:extLst>
      <p:ext uri="{BB962C8B-B14F-4D97-AF65-F5344CB8AC3E}">
        <p14:creationId xmlns:p14="http://schemas.microsoft.com/office/powerpoint/2010/main" val="4260185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02" name="Title 1">
            <a:extLst>
              <a:ext uri="{FF2B5EF4-FFF2-40B4-BE49-F238E27FC236}">
                <a16:creationId xmlns:a16="http://schemas.microsoft.com/office/drawing/2014/main" id="{120A074A-A48B-504C-AB5A-8B67972A8B00}"/>
              </a:ext>
            </a:extLst>
          </p:cNvPr>
          <p:cNvSpPr>
            <a:spLocks noGrp="1"/>
          </p:cNvSpPr>
          <p:nvPr>
            <p:ph type="title"/>
          </p:nvPr>
        </p:nvSpPr>
        <p:spPr/>
        <p:txBody>
          <a:bodyPr/>
          <a:lstStyle/>
          <a:p>
            <a:r>
              <a:rPr lang="en-US" altLang="en-US" sz="2600">
                <a:latin typeface="Arial" panose="020B0604020202020204" pitchFamily="34" charset="0"/>
              </a:rPr>
              <a:t>Enfortumab Vedotin: Proposed Mechanism of Action</a:t>
            </a:r>
          </a:p>
        </p:txBody>
      </p:sp>
      <p:pic>
        <p:nvPicPr>
          <p:cNvPr id="256003" name="Content Placeholder 5">
            <a:extLst>
              <a:ext uri="{FF2B5EF4-FFF2-40B4-BE49-F238E27FC236}">
                <a16:creationId xmlns:a16="http://schemas.microsoft.com/office/drawing/2014/main" id="{561226AC-4A85-E14B-BCBD-06D7240FAD1B}"/>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1804" t="1735" b="2763"/>
          <a:stretch>
            <a:fillRect/>
          </a:stretch>
        </p:blipFill>
        <p:spPr>
          <a:xfrm>
            <a:off x="2436945" y="1416050"/>
            <a:ext cx="7015092" cy="4146550"/>
          </a:xfrm>
          <a:ln w="28575">
            <a:solidFill>
              <a:schemeClr val="accent1"/>
            </a:solidFill>
            <a:miter lim="800000"/>
            <a:headEnd/>
            <a:tailEnd/>
          </a:ln>
        </p:spPr>
      </p:pic>
      <p:sp>
        <p:nvSpPr>
          <p:cNvPr id="5" name="Footer Placeholder 4">
            <a:extLst>
              <a:ext uri="{FF2B5EF4-FFF2-40B4-BE49-F238E27FC236}">
                <a16:creationId xmlns:a16="http://schemas.microsoft.com/office/drawing/2014/main" id="{88FA71B1-56A9-DA40-A582-C9A3EE66297C}"/>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Arial" charset="0"/>
                <a:ea typeface="ＭＳ Ｐゴシック" charset="-128"/>
              </a:rPr>
              <a:t>Presented by: Daniel P. </a:t>
            </a:r>
            <a:r>
              <a:rPr kumimoji="0" lang="en-US" sz="1800" b="0" i="0" u="none" strike="noStrike" kern="0" cap="none" spc="0" normalizeH="0" baseline="0" noProof="0" dirty="0" err="1">
                <a:ln>
                  <a:noFill/>
                </a:ln>
                <a:solidFill>
                  <a:srgbClr val="FFFFFF"/>
                </a:solidFill>
                <a:effectLst/>
                <a:uLnTx/>
                <a:uFillTx/>
                <a:latin typeface="Arial" charset="0"/>
                <a:ea typeface="ＭＳ Ｐゴシック" charset="-128"/>
              </a:rPr>
              <a:t>Petrylak</a:t>
            </a:r>
            <a:endParaRPr kumimoji="0" lang="en-US" sz="1800" b="0" i="0" u="none" strike="noStrike" kern="0" cap="none" spc="0" normalizeH="0" baseline="0" noProof="0" dirty="0">
              <a:ln>
                <a:noFill/>
              </a:ln>
              <a:solidFill>
                <a:srgbClr val="FFFFFF"/>
              </a:solidFill>
              <a:effectLst/>
              <a:uLnTx/>
              <a:uFillTx/>
              <a:latin typeface="Arial" charset="0"/>
              <a:ea typeface="ＭＳ Ｐゴシック" charset="-128"/>
            </a:endParaRPr>
          </a:p>
        </p:txBody>
      </p:sp>
      <p:sp>
        <p:nvSpPr>
          <p:cNvPr id="2" name="Rectangle 1">
            <a:extLst>
              <a:ext uri="{FF2B5EF4-FFF2-40B4-BE49-F238E27FC236}">
                <a16:creationId xmlns:a16="http://schemas.microsoft.com/office/drawing/2014/main" id="{1ACA9703-D1BA-3349-A64F-CE110427F9C3}"/>
              </a:ext>
            </a:extLst>
          </p:cNvPr>
          <p:cNvSpPr/>
          <p:nvPr/>
        </p:nvSpPr>
        <p:spPr>
          <a:xfrm>
            <a:off x="8153400" y="5365750"/>
            <a:ext cx="1143000" cy="152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News Gothic MT"/>
              <a:ea typeface="+mn-ea"/>
              <a:cs typeface="+mn-cs"/>
            </a:endParaRPr>
          </a:p>
        </p:txBody>
      </p:sp>
    </p:spTree>
    <p:extLst>
      <p:ext uri="{BB962C8B-B14F-4D97-AF65-F5344CB8AC3E}">
        <p14:creationId xmlns:p14="http://schemas.microsoft.com/office/powerpoint/2010/main" val="733546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4195" name="Title 1">
            <a:extLst>
              <a:ext uri="{FF2B5EF4-FFF2-40B4-BE49-F238E27FC236}">
                <a16:creationId xmlns:a16="http://schemas.microsoft.com/office/drawing/2014/main" id="{52C68683-FB0C-4645-94D3-8929C3F6746B}"/>
              </a:ext>
            </a:extLst>
          </p:cNvPr>
          <p:cNvSpPr txBox="1">
            <a:spLocks noChangeArrowheads="1"/>
          </p:cNvSpPr>
          <p:nvPr/>
        </p:nvSpPr>
        <p:spPr bwMode="auto">
          <a:xfrm>
            <a:off x="861220" y="361783"/>
            <a:ext cx="810736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cs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cs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Calibri" panose="020F0502020204030204" pitchFamily="34" charset="0"/>
              </a:defRPr>
            </a:lvl9pPr>
          </a:lstStyle>
          <a:p>
            <a:pPr marL="0" marR="0" lvl="0" indent="0" algn="l" defTabSz="685800" rtl="0" eaLnBrk="1" fontAlgn="base" latinLnBrk="0" hangingPunct="1">
              <a:lnSpc>
                <a:spcPct val="90000"/>
              </a:lnSpc>
              <a:spcBef>
                <a:spcPct val="0"/>
              </a:spcBef>
              <a:spcAft>
                <a:spcPct val="0"/>
              </a:spcAft>
              <a:buClrTx/>
              <a:buSzTx/>
              <a:buFontTx/>
              <a:buNone/>
              <a:tabLst/>
              <a:defRPr/>
            </a:pPr>
            <a:r>
              <a:rPr kumimoji="0" lang="en-US" altLang="en-US" sz="2700" b="1" i="0" u="none" strike="noStrike" kern="1200" cap="none" spc="0" normalizeH="0" baseline="0" noProof="0">
                <a:ln>
                  <a:noFill/>
                </a:ln>
                <a:solidFill>
                  <a:srgbClr val="113468"/>
                </a:solidFill>
                <a:effectLst/>
                <a:uLnTx/>
                <a:uFillTx/>
                <a:latin typeface="Calibri" panose="020F0502020204030204" pitchFamily="34" charset="0"/>
                <a:ea typeface="ヒラギノ角ゴ Pro W3" panose="020B0300000000000000" pitchFamily="34" charset="-128"/>
                <a:cs typeface="Calibri" panose="020F0502020204030204" pitchFamily="34" charset="0"/>
              </a:rPr>
              <a:t>EV-201: Single-Arm, Pivotal Phase 2 Trial</a:t>
            </a:r>
          </a:p>
        </p:txBody>
      </p:sp>
      <p:sp>
        <p:nvSpPr>
          <p:cNvPr id="11" name="TextBox 10">
            <a:extLst>
              <a:ext uri="{FF2B5EF4-FFF2-40B4-BE49-F238E27FC236}">
                <a16:creationId xmlns:a16="http://schemas.microsoft.com/office/drawing/2014/main" id="{F73C1E95-7273-A746-A193-1D74108BAD37}"/>
              </a:ext>
            </a:extLst>
          </p:cNvPr>
          <p:cNvSpPr txBox="1"/>
          <p:nvPr/>
        </p:nvSpPr>
        <p:spPr>
          <a:xfrm>
            <a:off x="1719263" y="5124450"/>
            <a:ext cx="4951412" cy="784830"/>
          </a:xfrm>
          <a:prstGeom prst="rect">
            <a:avLst/>
          </a:prstGeom>
          <a:noFill/>
        </p:spPr>
        <p:txBody>
          <a:bodyP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30000" noProof="0" dirty="0">
                <a:ln>
                  <a:noFill/>
                </a:ln>
                <a:solidFill>
                  <a:srgbClr val="113468"/>
                </a:solidFill>
                <a:effectLst/>
                <a:uLnTx/>
                <a:uFillTx/>
                <a:latin typeface="Calibri" panose="020F0502020204030204" pitchFamily="34" charset="0"/>
                <a:ea typeface="ヒラギノ角ゴ Pro W3" panose="020B0300000000000000" pitchFamily="34" charset="-128"/>
                <a:cs typeface="Calibri" panose="020F0502020204030204" pitchFamily="34" charset="0"/>
              </a:rPr>
              <a:t>1</a:t>
            </a:r>
            <a:r>
              <a:rPr kumimoji="0" lang="en-US" sz="1500" b="0" i="0" u="none" strike="noStrike" kern="1200" cap="none" spc="0" normalizeH="0" baseline="0" noProof="0" dirty="0">
                <a:ln>
                  <a:noFill/>
                </a:ln>
                <a:solidFill>
                  <a:srgbClr val="113468"/>
                </a:solidFill>
                <a:effectLst/>
                <a:uLnTx/>
                <a:uFillTx/>
                <a:latin typeface="Calibri" panose="020F0502020204030204" pitchFamily="34" charset="0"/>
                <a:ea typeface="ヒラギノ角ゴ Pro W3" panose="020B0300000000000000" pitchFamily="34" charset="-128"/>
                <a:cs typeface="Calibri" panose="020F0502020204030204" pitchFamily="34" charset="0"/>
              </a:rPr>
              <a:t> 3 patients did not receive enfortumab vedotin treatment: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113468"/>
                </a:solidFill>
                <a:effectLst/>
                <a:uLnTx/>
                <a:uFillTx/>
                <a:latin typeface="Calibri" panose="020F0502020204030204" pitchFamily="34" charset="0"/>
                <a:ea typeface="ヒラギノ角ゴ Pro W3" panose="020B0300000000000000" pitchFamily="34" charset="-128"/>
                <a:cs typeface="Calibri" panose="020F0502020204030204" pitchFamily="34" charset="0"/>
              </a:rPr>
              <a:t>one each due to clinical deterioration, patient decision, and low hemoglobin after enrollment</a:t>
            </a:r>
          </a:p>
        </p:txBody>
      </p:sp>
      <p:grpSp>
        <p:nvGrpSpPr>
          <p:cNvPr id="13" name="Group 12">
            <a:extLst>
              <a:ext uri="{FF2B5EF4-FFF2-40B4-BE49-F238E27FC236}">
                <a16:creationId xmlns:a16="http://schemas.microsoft.com/office/drawing/2014/main" id="{D400C2E2-C230-454E-BAD8-E7A34C9DC2F8}"/>
              </a:ext>
            </a:extLst>
          </p:cNvPr>
          <p:cNvGrpSpPr/>
          <p:nvPr/>
        </p:nvGrpSpPr>
        <p:grpSpPr>
          <a:xfrm>
            <a:off x="4144757" y="2199550"/>
            <a:ext cx="582318" cy="2217897"/>
            <a:chOff x="3859136" y="1853800"/>
            <a:chExt cx="776424" cy="2957196"/>
          </a:xfrm>
          <a:solidFill>
            <a:schemeClr val="tx1"/>
          </a:solidFill>
        </p:grpSpPr>
        <p:sp>
          <p:nvSpPr>
            <p:cNvPr id="14" name="Right Arrow 13">
              <a:extLst>
                <a:ext uri="{FF2B5EF4-FFF2-40B4-BE49-F238E27FC236}">
                  <a16:creationId xmlns:a16="http://schemas.microsoft.com/office/drawing/2014/main" id="{4702F284-4D8A-5A4B-BCC6-8DEDD5D1536A}"/>
                </a:ext>
              </a:extLst>
            </p:cNvPr>
            <p:cNvSpPr/>
            <p:nvPr/>
          </p:nvSpPr>
          <p:spPr>
            <a:xfrm>
              <a:off x="3859136" y="1853800"/>
              <a:ext cx="776424" cy="570227"/>
            </a:xfrm>
            <a:prstGeom prst="rightArrow">
              <a:avLst>
                <a:gd name="adj1" fmla="val 29955"/>
                <a:gd name="adj2"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a:ln>
                  <a:noFill/>
                </a:ln>
                <a:solidFill>
                  <a:srgbClr val="113468"/>
                </a:solidFill>
                <a:effectLst/>
                <a:uLnTx/>
                <a:uFillTx/>
                <a:latin typeface="Calibri" panose="020F0502020204030204" pitchFamily="34" charset="0"/>
                <a:ea typeface="+mn-ea"/>
                <a:cs typeface="Calibri" panose="020F0502020204030204" pitchFamily="34" charset="0"/>
              </a:endParaRPr>
            </a:p>
          </p:txBody>
        </p:sp>
        <p:sp>
          <p:nvSpPr>
            <p:cNvPr id="15" name="Right Arrow 14">
              <a:extLst>
                <a:ext uri="{FF2B5EF4-FFF2-40B4-BE49-F238E27FC236}">
                  <a16:creationId xmlns:a16="http://schemas.microsoft.com/office/drawing/2014/main" id="{AE9058E3-BF6B-D34F-B193-8B8075025737}"/>
                </a:ext>
              </a:extLst>
            </p:cNvPr>
            <p:cNvSpPr/>
            <p:nvPr/>
          </p:nvSpPr>
          <p:spPr>
            <a:xfrm>
              <a:off x="3859136" y="4240769"/>
              <a:ext cx="776424" cy="570227"/>
            </a:xfrm>
            <a:prstGeom prst="rightArrow">
              <a:avLst>
                <a:gd name="adj1" fmla="val 29955"/>
                <a:gd name="adj2"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a:ln>
                  <a:noFill/>
                </a:ln>
                <a:solidFill>
                  <a:srgbClr val="113468"/>
                </a:solidFill>
                <a:effectLst/>
                <a:uLnTx/>
                <a:uFillTx/>
                <a:latin typeface="Calibri" panose="020F0502020204030204" pitchFamily="34" charset="0"/>
                <a:ea typeface="+mn-ea"/>
                <a:cs typeface="Calibri" panose="020F0502020204030204" pitchFamily="34" charset="0"/>
              </a:endParaRPr>
            </a:p>
          </p:txBody>
        </p:sp>
      </p:grpSp>
      <p:grpSp>
        <p:nvGrpSpPr>
          <p:cNvPr id="19" name="Group 18">
            <a:extLst>
              <a:ext uri="{FF2B5EF4-FFF2-40B4-BE49-F238E27FC236}">
                <a16:creationId xmlns:a16="http://schemas.microsoft.com/office/drawing/2014/main" id="{6FFE7A20-EFAD-BA47-B63C-9B29BC8F7887}"/>
              </a:ext>
            </a:extLst>
          </p:cNvPr>
          <p:cNvGrpSpPr/>
          <p:nvPr/>
        </p:nvGrpSpPr>
        <p:grpSpPr>
          <a:xfrm>
            <a:off x="7170567" y="2199550"/>
            <a:ext cx="582318" cy="2217897"/>
            <a:chOff x="3859136" y="1853800"/>
            <a:chExt cx="776424" cy="2957196"/>
          </a:xfrm>
          <a:solidFill>
            <a:schemeClr val="tx1"/>
          </a:solidFill>
        </p:grpSpPr>
        <p:sp>
          <p:nvSpPr>
            <p:cNvPr id="20" name="Right Arrow 19">
              <a:extLst>
                <a:ext uri="{FF2B5EF4-FFF2-40B4-BE49-F238E27FC236}">
                  <a16:creationId xmlns:a16="http://schemas.microsoft.com/office/drawing/2014/main" id="{EEC1F78A-7ED3-764C-945E-5022F58D101D}"/>
                </a:ext>
              </a:extLst>
            </p:cNvPr>
            <p:cNvSpPr/>
            <p:nvPr/>
          </p:nvSpPr>
          <p:spPr>
            <a:xfrm>
              <a:off x="3859136" y="1853800"/>
              <a:ext cx="776424" cy="570227"/>
            </a:xfrm>
            <a:prstGeom prst="rightArrow">
              <a:avLst>
                <a:gd name="adj1" fmla="val 29955"/>
                <a:gd name="adj2"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a:ln>
                  <a:noFill/>
                </a:ln>
                <a:solidFill>
                  <a:srgbClr val="113468"/>
                </a:solidFill>
                <a:effectLst/>
                <a:uLnTx/>
                <a:uFillTx/>
                <a:latin typeface="Calibri" panose="020F0502020204030204" pitchFamily="34" charset="0"/>
                <a:ea typeface="+mn-ea"/>
                <a:cs typeface="Calibri" panose="020F0502020204030204" pitchFamily="34" charset="0"/>
              </a:endParaRPr>
            </a:p>
          </p:txBody>
        </p:sp>
        <p:sp>
          <p:nvSpPr>
            <p:cNvPr id="21" name="Right Arrow 20">
              <a:extLst>
                <a:ext uri="{FF2B5EF4-FFF2-40B4-BE49-F238E27FC236}">
                  <a16:creationId xmlns:a16="http://schemas.microsoft.com/office/drawing/2014/main" id="{E822FBEC-8976-3140-B037-254AADA2CA81}"/>
                </a:ext>
              </a:extLst>
            </p:cNvPr>
            <p:cNvSpPr/>
            <p:nvPr/>
          </p:nvSpPr>
          <p:spPr>
            <a:xfrm>
              <a:off x="3859136" y="4240769"/>
              <a:ext cx="776424" cy="570227"/>
            </a:xfrm>
            <a:prstGeom prst="rightArrow">
              <a:avLst>
                <a:gd name="adj1" fmla="val 29955"/>
                <a:gd name="adj2"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a:ln>
                  <a:noFill/>
                </a:ln>
                <a:solidFill>
                  <a:srgbClr val="113468"/>
                </a:solidFill>
                <a:effectLst/>
                <a:uLnTx/>
                <a:uFillTx/>
                <a:latin typeface="Calibri" panose="020F0502020204030204" pitchFamily="34" charset="0"/>
                <a:ea typeface="+mn-ea"/>
                <a:cs typeface="Calibri" panose="020F0502020204030204" pitchFamily="34" charset="0"/>
              </a:endParaRPr>
            </a:p>
          </p:txBody>
        </p:sp>
      </p:grpSp>
      <p:sp>
        <p:nvSpPr>
          <p:cNvPr id="22" name="TextBox 21">
            <a:extLst>
              <a:ext uri="{FF2B5EF4-FFF2-40B4-BE49-F238E27FC236}">
                <a16:creationId xmlns:a16="http://schemas.microsoft.com/office/drawing/2014/main" id="{E445CE2F-3B08-D943-9EF7-685CC418503F}"/>
              </a:ext>
            </a:extLst>
          </p:cNvPr>
          <p:cNvSpPr txBox="1"/>
          <p:nvPr/>
        </p:nvSpPr>
        <p:spPr>
          <a:xfrm>
            <a:off x="5848350" y="5694363"/>
            <a:ext cx="2014538" cy="254000"/>
          </a:xfrm>
          <a:prstGeom prst="rect">
            <a:avLst/>
          </a:prstGeom>
          <a:noFill/>
        </p:spPr>
        <p:txBody>
          <a:bodyP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Calibri" panose="020F0502020204030204" pitchFamily="34" charset="0"/>
                <a:ea typeface="ヒラギノ角ゴ Pro W3" panose="020B0300000000000000" pitchFamily="34" charset="-128"/>
                <a:cs typeface="Calibri" panose="020F0502020204030204" pitchFamily="34" charset="0"/>
              </a:rPr>
              <a:t>Daniel P. Petrylak</a:t>
            </a:r>
          </a:p>
        </p:txBody>
      </p:sp>
      <p:grpSp>
        <p:nvGrpSpPr>
          <p:cNvPr id="264200" name="Group 3">
            <a:extLst>
              <a:ext uri="{FF2B5EF4-FFF2-40B4-BE49-F238E27FC236}">
                <a16:creationId xmlns:a16="http://schemas.microsoft.com/office/drawing/2014/main" id="{F5FEC877-DB2F-8B40-BDBD-14CA14CCA41A}"/>
              </a:ext>
            </a:extLst>
          </p:cNvPr>
          <p:cNvGrpSpPr>
            <a:grpSpLocks/>
          </p:cNvGrpSpPr>
          <p:nvPr/>
        </p:nvGrpSpPr>
        <p:grpSpPr bwMode="auto">
          <a:xfrm>
            <a:off x="4914901" y="1581150"/>
            <a:ext cx="2068513" cy="3454400"/>
            <a:chOff x="4520962" y="965459"/>
            <a:chExt cx="2757599" cy="4605742"/>
          </a:xfrm>
        </p:grpSpPr>
        <p:sp>
          <p:nvSpPr>
            <p:cNvPr id="9" name="Rounded Rectangle 8">
              <a:extLst>
                <a:ext uri="{FF2B5EF4-FFF2-40B4-BE49-F238E27FC236}">
                  <a16:creationId xmlns:a16="http://schemas.microsoft.com/office/drawing/2014/main" id="{F4EEF993-B4E8-2C40-9C83-BEF703202D8E}"/>
                </a:ext>
              </a:extLst>
            </p:cNvPr>
            <p:cNvSpPr/>
            <p:nvPr/>
          </p:nvSpPr>
          <p:spPr>
            <a:xfrm>
              <a:off x="4520962" y="965459"/>
              <a:ext cx="2757599" cy="2347320"/>
            </a:xfrm>
            <a:prstGeom prst="roundRect">
              <a:avLst/>
            </a:prstGeom>
            <a:solidFill>
              <a:srgbClr val="ED9324"/>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113468"/>
                  </a:solidFill>
                  <a:effectLst/>
                  <a:uLnTx/>
                  <a:uFillTx/>
                  <a:latin typeface="Calibri" panose="020F0502020204030204" pitchFamily="34" charset="0"/>
                  <a:ea typeface="+mn-ea"/>
                  <a:cs typeface="Calibri" panose="020F0502020204030204" pitchFamily="34" charset="0"/>
                </a:rPr>
                <a:t>Cohort 1</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113468"/>
                  </a:solidFill>
                  <a:effectLst/>
                  <a:uLnTx/>
                  <a:uFillTx/>
                  <a:latin typeface="Calibri" panose="020F0502020204030204" pitchFamily="34" charset="0"/>
                  <a:ea typeface="+mn-ea"/>
                  <a:cs typeface="Calibri" panose="020F0502020204030204" pitchFamily="34" charset="0"/>
                </a:rPr>
                <a:t>Prior PD-1/L1 inhibitor and platinum-based therapy</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srgbClr val="113468"/>
                </a:solidFill>
                <a:effectLst/>
                <a:uLnTx/>
                <a:uFillTx/>
                <a:latin typeface="Calibri" panose="020F0502020204030204" pitchFamily="34" charset="0"/>
                <a:ea typeface="+mn-ea"/>
                <a:cs typeface="Calibri" panose="020F050202020403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113468"/>
                  </a:solidFill>
                  <a:effectLst/>
                  <a:uLnTx/>
                  <a:uFillTx/>
                  <a:latin typeface="Calibri" panose="020F0502020204030204" pitchFamily="34" charset="0"/>
                  <a:ea typeface="+mn-ea"/>
                  <a:cs typeface="Calibri" panose="020F0502020204030204" pitchFamily="34" charset="0"/>
                </a:rPr>
                <a:t>Enrollment completed July 2018</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13468"/>
                  </a:solidFill>
                  <a:effectLst/>
                  <a:uLnTx/>
                  <a:uFillTx/>
                  <a:latin typeface="Calibri" panose="020F0502020204030204" pitchFamily="34" charset="0"/>
                  <a:ea typeface="+mn-ea"/>
                  <a:cs typeface="Calibri" panose="020F0502020204030204" pitchFamily="34" charset="0"/>
                </a:rPr>
                <a:t>N=128</a:t>
              </a:r>
              <a:r>
                <a:rPr kumimoji="0" lang="en-US" sz="1200" b="1" i="0" u="none" strike="noStrike" kern="1200" cap="none" spc="0" normalizeH="0" baseline="30000" noProof="0" dirty="0">
                  <a:ln>
                    <a:noFill/>
                  </a:ln>
                  <a:solidFill>
                    <a:srgbClr val="113468"/>
                  </a:solidFill>
                  <a:effectLst/>
                  <a:uLnTx/>
                  <a:uFillTx/>
                  <a:latin typeface="Calibri" panose="020F0502020204030204" pitchFamily="34" charset="0"/>
                  <a:ea typeface="+mn-ea"/>
                  <a:cs typeface="Calibri" panose="020F0502020204030204" pitchFamily="34" charset="0"/>
                </a:rPr>
                <a:t>1</a:t>
              </a:r>
            </a:p>
          </p:txBody>
        </p:sp>
        <p:sp>
          <p:nvSpPr>
            <p:cNvPr id="10" name="Rounded Rectangle 9">
              <a:extLst>
                <a:ext uri="{FF2B5EF4-FFF2-40B4-BE49-F238E27FC236}">
                  <a16:creationId xmlns:a16="http://schemas.microsoft.com/office/drawing/2014/main" id="{24F66F26-6C8F-2248-AF8E-FA963B198816}"/>
                </a:ext>
              </a:extLst>
            </p:cNvPr>
            <p:cNvSpPr/>
            <p:nvPr/>
          </p:nvSpPr>
          <p:spPr>
            <a:xfrm>
              <a:off x="4520962" y="3490575"/>
              <a:ext cx="2757599" cy="2080626"/>
            </a:xfrm>
            <a:prstGeom prst="roundRect">
              <a:avLst/>
            </a:prstGeom>
            <a:solidFill>
              <a:srgbClr val="ED9324"/>
            </a:solidFill>
            <a:ln w="3175">
              <a:solidFill>
                <a:srgbClr val="CBD9D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113468"/>
                  </a:solidFill>
                  <a:effectLst/>
                  <a:uLnTx/>
                  <a:uFillTx/>
                  <a:latin typeface="Calibri" panose="020F0502020204030204" pitchFamily="34" charset="0"/>
                  <a:ea typeface="+mn-ea"/>
                  <a:cs typeface="Calibri" panose="020F0502020204030204" pitchFamily="34" charset="0"/>
                </a:rPr>
                <a:t>Cohort 2</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113468"/>
                  </a:solidFill>
                  <a:effectLst/>
                  <a:uLnTx/>
                  <a:uFillTx/>
                  <a:latin typeface="Calibri" panose="020F0502020204030204" pitchFamily="34" charset="0"/>
                  <a:ea typeface="+mn-ea"/>
                  <a:cs typeface="Calibri" panose="020F0502020204030204" pitchFamily="34" charset="0"/>
                </a:rPr>
                <a:t>Prior PD-1/L1 inhibitor, platinum naive,</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113468"/>
                  </a:solidFill>
                  <a:effectLst/>
                  <a:uLnTx/>
                  <a:uFillTx/>
                  <a:latin typeface="Calibri" panose="020F0502020204030204" pitchFamily="34" charset="0"/>
                  <a:ea typeface="+mn-ea"/>
                  <a:cs typeface="Calibri" panose="020F0502020204030204" pitchFamily="34" charset="0"/>
                </a:rPr>
                <a:t>cisplatin ineligible </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srgbClr val="113468"/>
                </a:solidFill>
                <a:effectLst/>
                <a:uLnTx/>
                <a:uFillTx/>
                <a:latin typeface="Calibri" panose="020F0502020204030204" pitchFamily="34" charset="0"/>
                <a:ea typeface="+mn-ea"/>
                <a:cs typeface="Calibri" panose="020F050202020403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113468"/>
                  </a:solidFill>
                  <a:effectLst/>
                  <a:uLnTx/>
                  <a:uFillTx/>
                  <a:latin typeface="Calibri" panose="020F0502020204030204" pitchFamily="34" charset="0"/>
                  <a:ea typeface="+mn-ea"/>
                  <a:cs typeface="Calibri" panose="020F0502020204030204" pitchFamily="34" charset="0"/>
                </a:rPr>
                <a:t>Completed Accrual</a:t>
              </a:r>
            </a:p>
          </p:txBody>
        </p:sp>
      </p:grpSp>
      <p:sp>
        <p:nvSpPr>
          <p:cNvPr id="24" name="Rounded Rectangle 23">
            <a:extLst>
              <a:ext uri="{FF2B5EF4-FFF2-40B4-BE49-F238E27FC236}">
                <a16:creationId xmlns:a16="http://schemas.microsoft.com/office/drawing/2014/main" id="{F3531507-8957-8E4D-B744-95587A26C729}"/>
              </a:ext>
            </a:extLst>
          </p:cNvPr>
          <p:cNvSpPr/>
          <p:nvPr/>
        </p:nvSpPr>
        <p:spPr>
          <a:xfrm>
            <a:off x="7920038" y="1581150"/>
            <a:ext cx="2398712" cy="3454400"/>
          </a:xfrm>
          <a:prstGeom prst="roundRect">
            <a:avLst/>
          </a:prstGeom>
          <a:solidFill>
            <a:srgbClr val="ED9324"/>
          </a:solidFill>
          <a:ln>
            <a:solidFill>
              <a:srgbClr val="CBD9D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9525" defTabSz="685800">
              <a:defRPr sz="2400">
                <a:solidFill>
                  <a:schemeClr val="tx1"/>
                </a:solidFill>
                <a:latin typeface="Arial" panose="020B0604020202020204" pitchFamily="34" charset="0"/>
                <a:ea typeface="ヒラギノ角ゴ Pro W3" charset="-128"/>
              </a:defRPr>
            </a:lvl1pPr>
            <a:lvl2pPr marL="742950" indent="-285750" defTabSz="685800">
              <a:defRPr sz="2400">
                <a:solidFill>
                  <a:schemeClr val="tx1"/>
                </a:solidFill>
                <a:latin typeface="Arial" panose="020B0604020202020204" pitchFamily="34" charset="0"/>
                <a:ea typeface="ヒラギノ角ゴ Pro W3" charset="-128"/>
              </a:defRPr>
            </a:lvl2pPr>
            <a:lvl3pPr marL="1143000" indent="-228600" defTabSz="685800">
              <a:defRPr sz="2400">
                <a:solidFill>
                  <a:schemeClr val="tx1"/>
                </a:solidFill>
                <a:latin typeface="Arial" panose="020B0604020202020204" pitchFamily="34" charset="0"/>
                <a:ea typeface="ヒラギノ角ゴ Pro W3" charset="-128"/>
              </a:defRPr>
            </a:lvl3pPr>
            <a:lvl4pPr marL="1600200" indent="-228600" defTabSz="685800">
              <a:defRPr sz="2400">
                <a:solidFill>
                  <a:schemeClr val="tx1"/>
                </a:solidFill>
                <a:latin typeface="Arial" panose="020B0604020202020204" pitchFamily="34" charset="0"/>
                <a:ea typeface="ヒラギノ角ゴ Pro W3" charset="-128"/>
              </a:defRPr>
            </a:lvl4pPr>
            <a:lvl5pPr marL="2057400" indent="-228600" defTabSz="685800">
              <a:defRPr sz="2400">
                <a:solidFill>
                  <a:schemeClr val="tx1"/>
                </a:solidFill>
                <a:latin typeface="Arial" panose="020B0604020202020204" pitchFamily="34" charset="0"/>
                <a:ea typeface="ヒラギノ角ゴ Pro W3" charset="-128"/>
              </a:defRPr>
            </a:lvl5pPr>
            <a:lvl6pPr marL="2514600" indent="-228600" defTabSz="6858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6858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6858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6858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marL="9525" marR="0" lvl="0" indent="0" algn="ctr" defTabSz="685800" rtl="0" eaLnBrk="1" fontAlgn="base" latinLnBrk="0" hangingPunct="1">
              <a:lnSpc>
                <a:spcPct val="100000"/>
              </a:lnSpc>
              <a:spcBef>
                <a:spcPts val="75"/>
              </a:spcBef>
              <a:spcAft>
                <a:spcPct val="0"/>
              </a:spcAft>
              <a:buClrTx/>
              <a:buSzTx/>
              <a:buFontTx/>
              <a:buNone/>
              <a:tabLst/>
              <a:defRPr/>
            </a:pPr>
            <a:r>
              <a:rPr kumimoji="0" lang="en-US" altLang="en-US" sz="1300" b="1" i="0" u="none" strike="noStrike" kern="1200" cap="none" spc="0" normalizeH="0" baseline="0" noProof="0">
                <a:ln>
                  <a:noFill/>
                </a:ln>
                <a:solidFill>
                  <a:srgbClr val="113468"/>
                </a:solidFill>
                <a:effectLst/>
                <a:uLnTx/>
                <a:uFillTx/>
                <a:latin typeface="Calibri" panose="020F0502020204030204" pitchFamily="34" charset="0"/>
                <a:ea typeface="Arial" panose="020B0604020202020204" pitchFamily="34" charset="0"/>
                <a:cs typeface="Calibri" panose="020F0502020204030204" pitchFamily="34" charset="0"/>
              </a:rPr>
              <a:t>Enfortumab vedotin</a:t>
            </a:r>
          </a:p>
          <a:p>
            <a:pPr marL="9525" marR="0" lvl="0" indent="0" algn="ctr" defTabSz="685800" rtl="0" eaLnBrk="1" fontAlgn="base" latinLnBrk="0" hangingPunct="1">
              <a:lnSpc>
                <a:spcPct val="100000"/>
              </a:lnSpc>
              <a:spcBef>
                <a:spcPts val="75"/>
              </a:spcBef>
              <a:spcAft>
                <a:spcPct val="0"/>
              </a:spcAft>
              <a:buClrTx/>
              <a:buSzTx/>
              <a:buFontTx/>
              <a:buNone/>
              <a:tabLst/>
              <a:defRPr/>
            </a:pPr>
            <a:endParaRPr kumimoji="0" lang="en-US" altLang="en-US" sz="1300" b="1" i="0" u="none" strike="noStrike" kern="1200" cap="none" spc="0" normalizeH="0" baseline="0" noProof="0">
              <a:ln>
                <a:noFill/>
              </a:ln>
              <a:solidFill>
                <a:srgbClr val="113468"/>
              </a:solidFill>
              <a:effectLst/>
              <a:uLnTx/>
              <a:uFillTx/>
              <a:latin typeface="Calibri" panose="020F0502020204030204" pitchFamily="34" charset="0"/>
              <a:ea typeface="Arial" panose="020B0604020202020204" pitchFamily="34" charset="0"/>
              <a:cs typeface="Calibri" panose="020F0502020204030204" pitchFamily="34" charset="0"/>
            </a:endParaRPr>
          </a:p>
          <a:p>
            <a:pPr marL="9525" marR="0" lvl="0" indent="0" algn="ctr" defTabSz="685800" rtl="0" eaLnBrk="1" fontAlgn="base" latinLnBrk="0" hangingPunct="1">
              <a:lnSpc>
                <a:spcPct val="100000"/>
              </a:lnSpc>
              <a:spcBef>
                <a:spcPts val="75"/>
              </a:spcBef>
              <a:spcAft>
                <a:spcPct val="0"/>
              </a:spcAft>
              <a:buClrTx/>
              <a:buSzTx/>
              <a:buFontTx/>
              <a:buNone/>
              <a:tabLst/>
              <a:defRPr/>
            </a:pPr>
            <a:r>
              <a:rPr kumimoji="0" lang="en-US" altLang="en-US" sz="1300" b="1" i="0" u="none" strike="noStrike" kern="1200" cap="none" spc="0" normalizeH="0" baseline="0" noProof="0">
                <a:ln>
                  <a:noFill/>
                </a:ln>
                <a:solidFill>
                  <a:srgbClr val="113468"/>
                </a:solidFill>
                <a:effectLst/>
                <a:uLnTx/>
                <a:uFillTx/>
                <a:latin typeface="Calibri" panose="020F0502020204030204" pitchFamily="34" charset="0"/>
                <a:ea typeface="Arial" panose="020B0604020202020204" pitchFamily="34" charset="0"/>
                <a:cs typeface="Calibri" panose="020F0502020204030204" pitchFamily="34" charset="0"/>
              </a:rPr>
              <a:t>1.25 mg/kg IV on </a:t>
            </a:r>
            <a:br>
              <a:rPr kumimoji="0" lang="en-US" altLang="en-US" sz="1300" b="1" i="0" u="none" strike="noStrike" kern="1200" cap="none" spc="0" normalizeH="0" baseline="0" noProof="0">
                <a:ln>
                  <a:noFill/>
                </a:ln>
                <a:solidFill>
                  <a:srgbClr val="113468"/>
                </a:solidFill>
                <a:effectLst/>
                <a:uLnTx/>
                <a:uFillTx/>
                <a:latin typeface="Calibri" panose="020F0502020204030204" pitchFamily="34" charset="0"/>
                <a:ea typeface="Arial" panose="020B0604020202020204" pitchFamily="34" charset="0"/>
                <a:cs typeface="Calibri" panose="020F0502020204030204" pitchFamily="34" charset="0"/>
              </a:rPr>
            </a:br>
            <a:r>
              <a:rPr kumimoji="0" lang="en-US" altLang="en-US" sz="1300" b="1" i="0" u="none" strike="noStrike" kern="1200" cap="none" spc="0" normalizeH="0" baseline="0" noProof="0">
                <a:ln>
                  <a:noFill/>
                </a:ln>
                <a:solidFill>
                  <a:srgbClr val="113468"/>
                </a:solidFill>
                <a:effectLst/>
                <a:uLnTx/>
                <a:uFillTx/>
                <a:latin typeface="Calibri" panose="020F0502020204030204" pitchFamily="34" charset="0"/>
                <a:ea typeface="Arial" panose="020B0604020202020204" pitchFamily="34" charset="0"/>
                <a:cs typeface="Calibri" panose="020F0502020204030204" pitchFamily="34" charset="0"/>
              </a:rPr>
              <a:t>days 1, 8, and 15</a:t>
            </a:r>
          </a:p>
          <a:p>
            <a:pPr marL="9525" marR="0" lvl="0" indent="0" algn="ctr" defTabSz="685800" rtl="0" eaLnBrk="1" fontAlgn="base" latinLnBrk="0" hangingPunct="1">
              <a:lnSpc>
                <a:spcPct val="100000"/>
              </a:lnSpc>
              <a:spcBef>
                <a:spcPct val="0"/>
              </a:spcBef>
              <a:spcAft>
                <a:spcPct val="0"/>
              </a:spcAft>
              <a:buClrTx/>
              <a:buSzTx/>
              <a:buFontTx/>
              <a:buNone/>
              <a:tabLst/>
              <a:defRPr/>
            </a:pPr>
            <a:r>
              <a:rPr kumimoji="0" lang="en-US" altLang="en-US" sz="1300" b="1" i="0" u="none" strike="noStrike" kern="1200" cap="none" spc="0" normalizeH="0" baseline="0" noProof="0">
                <a:ln>
                  <a:noFill/>
                </a:ln>
                <a:solidFill>
                  <a:srgbClr val="113468"/>
                </a:solidFill>
                <a:effectLst/>
                <a:uLnTx/>
                <a:uFillTx/>
                <a:latin typeface="Calibri" panose="020F0502020204030204" pitchFamily="34" charset="0"/>
                <a:ea typeface="Arial" panose="020B0604020202020204" pitchFamily="34" charset="0"/>
                <a:cs typeface="Calibri" panose="020F0502020204030204" pitchFamily="34" charset="0"/>
              </a:rPr>
              <a:t>of each 28-day cycle</a:t>
            </a:r>
          </a:p>
          <a:p>
            <a:pPr marL="9525"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00" b="1" i="0" u="none" strike="noStrike" kern="1200" cap="none" spc="0" normalizeH="0" baseline="0" noProof="0">
              <a:ln>
                <a:noFill/>
              </a:ln>
              <a:solidFill>
                <a:srgbClr val="113468"/>
              </a:solidFill>
              <a:effectLst/>
              <a:uLnTx/>
              <a:uFillTx/>
              <a:latin typeface="Calibri" panose="020F0502020204030204" pitchFamily="34" charset="0"/>
              <a:ea typeface="Arial" panose="020B0604020202020204" pitchFamily="34" charset="0"/>
              <a:cs typeface="Calibri" panose="020F0502020204030204" pitchFamily="34" charset="0"/>
            </a:endParaRPr>
          </a:p>
          <a:p>
            <a:pPr marL="9525" marR="0" lvl="0" indent="0" algn="ctr" defTabSz="685800" rtl="0" eaLnBrk="1" fontAlgn="base" latinLnBrk="0" hangingPunct="1">
              <a:lnSpc>
                <a:spcPct val="100000"/>
              </a:lnSpc>
              <a:spcBef>
                <a:spcPct val="0"/>
              </a:spcBef>
              <a:spcAft>
                <a:spcPct val="0"/>
              </a:spcAft>
              <a:buClrTx/>
              <a:buSzTx/>
              <a:buFontTx/>
              <a:buNone/>
              <a:tabLst/>
              <a:defRPr/>
            </a:pPr>
            <a:r>
              <a:rPr kumimoji="0" lang="en-US" altLang="en-US" sz="1300" b="1" i="0" u="sng" strike="noStrike" kern="1200" cap="none" spc="0" normalizeH="0" baseline="0" noProof="0">
                <a:ln>
                  <a:noFill/>
                </a:ln>
                <a:solidFill>
                  <a:srgbClr val="113468"/>
                </a:solidFill>
                <a:effectLst/>
                <a:uLnTx/>
                <a:uFillTx/>
                <a:latin typeface="Calibri" panose="020F0502020204030204" pitchFamily="34" charset="0"/>
                <a:ea typeface="Arial" panose="020B0604020202020204" pitchFamily="34" charset="0"/>
                <a:cs typeface="Calibri" panose="020F0502020204030204" pitchFamily="34" charset="0"/>
              </a:rPr>
              <a:t>Primary endpoint:</a:t>
            </a:r>
            <a:r>
              <a:rPr kumimoji="0" lang="en-US" altLang="en-US" sz="1300" b="1" i="0" u="none" strike="noStrike" kern="1200" cap="none" spc="0" normalizeH="0" baseline="0" noProof="0">
                <a:ln>
                  <a:noFill/>
                </a:ln>
                <a:solidFill>
                  <a:srgbClr val="113468"/>
                </a:solidFill>
                <a:effectLst/>
                <a:uLnTx/>
                <a:uFillTx/>
                <a:latin typeface="Calibri" panose="020F0502020204030204" pitchFamily="34" charset="0"/>
                <a:ea typeface="Arial" panose="020B0604020202020204" pitchFamily="34" charset="0"/>
                <a:cs typeface="Calibri" panose="020F0502020204030204" pitchFamily="34" charset="0"/>
              </a:rPr>
              <a:t> </a:t>
            </a:r>
          </a:p>
          <a:p>
            <a:pPr marL="9525" marR="0" lvl="0" indent="0" algn="ctr" defTabSz="685800" rtl="0" eaLnBrk="1" fontAlgn="base" latinLnBrk="0" hangingPunct="1">
              <a:lnSpc>
                <a:spcPct val="100000"/>
              </a:lnSpc>
              <a:spcBef>
                <a:spcPct val="0"/>
              </a:spcBef>
              <a:spcAft>
                <a:spcPct val="0"/>
              </a:spcAft>
              <a:buClrTx/>
              <a:buSzTx/>
              <a:buFontTx/>
              <a:buNone/>
              <a:tabLst/>
              <a:defRPr/>
            </a:pPr>
            <a:r>
              <a:rPr kumimoji="0" lang="en-US" altLang="en-US" sz="1300" b="1" i="0" u="none" strike="noStrike" kern="1200" cap="none" spc="0" normalizeH="0" baseline="0" noProof="0">
                <a:ln>
                  <a:noFill/>
                </a:ln>
                <a:solidFill>
                  <a:srgbClr val="113468"/>
                </a:solidFill>
                <a:effectLst/>
                <a:uLnTx/>
                <a:uFillTx/>
                <a:latin typeface="Calibri" panose="020F0502020204030204" pitchFamily="34" charset="0"/>
                <a:ea typeface="Arial" panose="020B0604020202020204" pitchFamily="34" charset="0"/>
                <a:cs typeface="Calibri" panose="020F0502020204030204" pitchFamily="34" charset="0"/>
              </a:rPr>
              <a:t>ORR per RECIST v1.1</a:t>
            </a:r>
          </a:p>
          <a:p>
            <a:pPr marL="9525" marR="0" lvl="0" indent="0" algn="ctr" defTabSz="685800" rtl="0" eaLnBrk="1" fontAlgn="base" latinLnBrk="0" hangingPunct="1">
              <a:lnSpc>
                <a:spcPct val="100000"/>
              </a:lnSpc>
              <a:spcBef>
                <a:spcPct val="0"/>
              </a:spcBef>
              <a:spcAft>
                <a:spcPct val="0"/>
              </a:spcAft>
              <a:buClrTx/>
              <a:buSzTx/>
              <a:buFontTx/>
              <a:buNone/>
              <a:tabLst/>
              <a:defRPr/>
            </a:pPr>
            <a:r>
              <a:rPr kumimoji="0" lang="en-US" altLang="en-US" sz="1300" b="1" i="0" u="none" strike="noStrike" kern="1200" cap="none" spc="0" normalizeH="0" baseline="0" noProof="0">
                <a:ln>
                  <a:noFill/>
                </a:ln>
                <a:solidFill>
                  <a:srgbClr val="113468"/>
                </a:solidFill>
                <a:effectLst/>
                <a:uLnTx/>
                <a:uFillTx/>
                <a:latin typeface="Calibri" panose="020F0502020204030204" pitchFamily="34" charset="0"/>
                <a:ea typeface="Arial" panose="020B0604020202020204" pitchFamily="34" charset="0"/>
                <a:cs typeface="Calibri" panose="020F0502020204030204" pitchFamily="34" charset="0"/>
              </a:rPr>
              <a:t>as determined by BICR</a:t>
            </a:r>
          </a:p>
          <a:p>
            <a:pPr marL="9525"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00" b="1" i="0" u="none" strike="noStrike" kern="1200" cap="none" spc="0" normalizeH="0" baseline="0" noProof="0">
              <a:ln>
                <a:noFill/>
              </a:ln>
              <a:solidFill>
                <a:srgbClr val="113468"/>
              </a:solidFill>
              <a:effectLst/>
              <a:uLnTx/>
              <a:uFillTx/>
              <a:latin typeface="Calibri" panose="020F0502020204030204" pitchFamily="34" charset="0"/>
              <a:ea typeface="Arial" panose="020B0604020202020204" pitchFamily="34" charset="0"/>
              <a:cs typeface="Calibri" panose="020F0502020204030204" pitchFamily="34" charset="0"/>
            </a:endParaRPr>
          </a:p>
          <a:p>
            <a:pPr marL="9525" marR="0" lvl="0" indent="0" algn="ctr" defTabSz="685800" rtl="0" eaLnBrk="1" fontAlgn="base" latinLnBrk="0" hangingPunct="1">
              <a:lnSpc>
                <a:spcPct val="100000"/>
              </a:lnSpc>
              <a:spcBef>
                <a:spcPct val="0"/>
              </a:spcBef>
              <a:spcAft>
                <a:spcPct val="0"/>
              </a:spcAft>
              <a:buClrTx/>
              <a:buSzTx/>
              <a:buFontTx/>
              <a:buNone/>
              <a:tabLst/>
              <a:defRPr/>
            </a:pPr>
            <a:r>
              <a:rPr kumimoji="0" lang="en-US" altLang="en-US" sz="1300" b="1" i="0" u="sng" strike="noStrike" kern="1200" cap="none" spc="0" normalizeH="0" baseline="0" noProof="0">
                <a:ln>
                  <a:noFill/>
                </a:ln>
                <a:solidFill>
                  <a:srgbClr val="113468"/>
                </a:solidFill>
                <a:effectLst/>
                <a:uLnTx/>
                <a:uFillTx/>
                <a:latin typeface="Calibri" panose="020F0502020204030204" pitchFamily="34" charset="0"/>
                <a:ea typeface="Arial" panose="020B0604020202020204" pitchFamily="34" charset="0"/>
                <a:cs typeface="Calibri" panose="020F0502020204030204" pitchFamily="34" charset="0"/>
              </a:rPr>
              <a:t>Select secondary endpoints:</a:t>
            </a:r>
          </a:p>
          <a:p>
            <a:pPr marL="9525" marR="0" lvl="0" indent="0" algn="ctr" defTabSz="685800" rtl="0" eaLnBrk="1" fontAlgn="base" latinLnBrk="0" hangingPunct="1">
              <a:lnSpc>
                <a:spcPct val="100000"/>
              </a:lnSpc>
              <a:spcBef>
                <a:spcPct val="0"/>
              </a:spcBef>
              <a:spcAft>
                <a:spcPct val="0"/>
              </a:spcAft>
              <a:buClrTx/>
              <a:buSzTx/>
              <a:buFontTx/>
              <a:buNone/>
              <a:tabLst/>
              <a:defRPr/>
            </a:pPr>
            <a:r>
              <a:rPr kumimoji="0" lang="en-US" altLang="en-US" sz="1300" b="1" i="0" u="none" strike="noStrike" kern="1200" cap="none" spc="0" normalizeH="0" baseline="0" noProof="0">
                <a:ln>
                  <a:noFill/>
                </a:ln>
                <a:solidFill>
                  <a:srgbClr val="113468"/>
                </a:solidFill>
                <a:effectLst/>
                <a:uLnTx/>
                <a:uFillTx/>
                <a:latin typeface="Calibri" panose="020F0502020204030204" pitchFamily="34" charset="0"/>
                <a:ea typeface="Arial" panose="020B0604020202020204" pitchFamily="34" charset="0"/>
                <a:cs typeface="Calibri" panose="020F0502020204030204" pitchFamily="34" charset="0"/>
              </a:rPr>
              <a:t>DOR</a:t>
            </a:r>
          </a:p>
          <a:p>
            <a:pPr marL="9525" marR="0" lvl="0" indent="0" algn="ctr" defTabSz="685800" rtl="0" eaLnBrk="1" fontAlgn="base" latinLnBrk="0" hangingPunct="1">
              <a:lnSpc>
                <a:spcPct val="100000"/>
              </a:lnSpc>
              <a:spcBef>
                <a:spcPct val="0"/>
              </a:spcBef>
              <a:spcAft>
                <a:spcPct val="0"/>
              </a:spcAft>
              <a:buClrTx/>
              <a:buSzTx/>
              <a:buFontTx/>
              <a:buNone/>
              <a:tabLst/>
              <a:defRPr/>
            </a:pPr>
            <a:r>
              <a:rPr kumimoji="0" lang="en-US" altLang="en-US" sz="1300" b="1" i="0" u="none" strike="noStrike" kern="1200" cap="none" spc="0" normalizeH="0" baseline="0" noProof="0">
                <a:ln>
                  <a:noFill/>
                </a:ln>
                <a:solidFill>
                  <a:srgbClr val="113468"/>
                </a:solidFill>
                <a:effectLst/>
                <a:uLnTx/>
                <a:uFillTx/>
                <a:latin typeface="Calibri" panose="020F0502020204030204" pitchFamily="34" charset="0"/>
                <a:ea typeface="Arial" panose="020B0604020202020204" pitchFamily="34" charset="0"/>
                <a:cs typeface="Calibri" panose="020F0502020204030204" pitchFamily="34" charset="0"/>
              </a:rPr>
              <a:t>PFS</a:t>
            </a:r>
          </a:p>
          <a:p>
            <a:pPr marL="9525" marR="0" lvl="0" indent="0" algn="ctr" defTabSz="685800" rtl="0" eaLnBrk="1" fontAlgn="base" latinLnBrk="0" hangingPunct="1">
              <a:lnSpc>
                <a:spcPct val="100000"/>
              </a:lnSpc>
              <a:spcBef>
                <a:spcPct val="0"/>
              </a:spcBef>
              <a:spcAft>
                <a:spcPct val="0"/>
              </a:spcAft>
              <a:buClrTx/>
              <a:buSzTx/>
              <a:buFontTx/>
              <a:buNone/>
              <a:tabLst/>
              <a:defRPr/>
            </a:pPr>
            <a:r>
              <a:rPr kumimoji="0" lang="en-US" altLang="en-US" sz="1300" b="1" i="0" u="none" strike="noStrike" kern="1200" cap="none" spc="0" normalizeH="0" baseline="0" noProof="0">
                <a:ln>
                  <a:noFill/>
                </a:ln>
                <a:solidFill>
                  <a:srgbClr val="113468"/>
                </a:solidFill>
                <a:effectLst/>
                <a:uLnTx/>
                <a:uFillTx/>
                <a:latin typeface="Calibri" panose="020F0502020204030204" pitchFamily="34" charset="0"/>
                <a:ea typeface="Arial" panose="020B0604020202020204" pitchFamily="34" charset="0"/>
                <a:cs typeface="Calibri" panose="020F0502020204030204" pitchFamily="34" charset="0"/>
              </a:rPr>
              <a:t>OS</a:t>
            </a:r>
          </a:p>
          <a:p>
            <a:pPr marL="9525" marR="0" lvl="0" indent="0" algn="ctr" defTabSz="685800" rtl="0" eaLnBrk="1" fontAlgn="base" latinLnBrk="0" hangingPunct="1">
              <a:lnSpc>
                <a:spcPct val="100000"/>
              </a:lnSpc>
              <a:spcBef>
                <a:spcPct val="0"/>
              </a:spcBef>
              <a:spcAft>
                <a:spcPct val="0"/>
              </a:spcAft>
              <a:buClrTx/>
              <a:buSzTx/>
              <a:buFontTx/>
              <a:buNone/>
              <a:tabLst/>
              <a:defRPr/>
            </a:pPr>
            <a:r>
              <a:rPr kumimoji="0" lang="en-US" altLang="en-US" sz="1300" b="1" i="0" u="none" strike="noStrike" kern="1200" cap="none" spc="0" normalizeH="0" baseline="0" noProof="0">
                <a:ln>
                  <a:noFill/>
                </a:ln>
                <a:solidFill>
                  <a:srgbClr val="113468"/>
                </a:solidFill>
                <a:effectLst/>
                <a:uLnTx/>
                <a:uFillTx/>
                <a:latin typeface="Calibri" panose="020F0502020204030204" pitchFamily="34" charset="0"/>
                <a:ea typeface="Arial" panose="020B0604020202020204" pitchFamily="34" charset="0"/>
                <a:cs typeface="Calibri" panose="020F0502020204030204" pitchFamily="34" charset="0"/>
              </a:rPr>
              <a:t>Safety</a:t>
            </a:r>
          </a:p>
          <a:p>
            <a:pPr marL="9525"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300" b="1" i="0" u="none" strike="noStrike" kern="1200" cap="none" spc="0" normalizeH="0" baseline="0" noProof="0">
              <a:ln>
                <a:noFill/>
              </a:ln>
              <a:solidFill>
                <a:srgbClr val="113468"/>
              </a:solidFill>
              <a:effectLst/>
              <a:uLnTx/>
              <a:uFillTx/>
              <a:latin typeface="Calibri" panose="020F0502020204030204" pitchFamily="34" charset="0"/>
              <a:ea typeface="Arial" panose="020B0604020202020204" pitchFamily="34" charset="0"/>
              <a:cs typeface="Calibri" panose="020F0502020204030204" pitchFamily="34" charset="0"/>
            </a:endParaRPr>
          </a:p>
        </p:txBody>
      </p:sp>
      <p:sp>
        <p:nvSpPr>
          <p:cNvPr id="25" name="TextBox 24">
            <a:extLst>
              <a:ext uri="{FF2B5EF4-FFF2-40B4-BE49-F238E27FC236}">
                <a16:creationId xmlns:a16="http://schemas.microsoft.com/office/drawing/2014/main" id="{F9EFBAD6-6F70-1846-AE75-1B650C8BAC65}"/>
              </a:ext>
            </a:extLst>
          </p:cNvPr>
          <p:cNvSpPr txBox="1"/>
          <p:nvPr/>
        </p:nvSpPr>
        <p:spPr>
          <a:xfrm>
            <a:off x="8001001" y="5002213"/>
            <a:ext cx="3581399" cy="1015663"/>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113468"/>
                </a:solidFill>
                <a:effectLst/>
                <a:uLnTx/>
                <a:uFillTx/>
                <a:latin typeface="Calibri" panose="020F0502020204030204" pitchFamily="34" charset="0"/>
                <a:ea typeface="ヒラギノ角ゴ Pro W3" panose="020B0300000000000000" pitchFamily="34" charset="-128"/>
                <a:cs typeface="Calibri" panose="020F0502020204030204" pitchFamily="34" charset="0"/>
              </a:rPr>
              <a:t>BICR=blinded independent central review;</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113468"/>
                </a:solidFill>
                <a:effectLst/>
                <a:uLnTx/>
                <a:uFillTx/>
                <a:latin typeface="Calibri" panose="020F0502020204030204" pitchFamily="34" charset="0"/>
                <a:ea typeface="ヒラギノ角ゴ Pro W3" panose="020B0300000000000000" pitchFamily="34" charset="-128"/>
                <a:cs typeface="Calibri" panose="020F0502020204030204" pitchFamily="34" charset="0"/>
              </a:rPr>
              <a:t>DOR=duration of response; ORR=objective response rate; OS=overall survival; PFS=progression-free survival</a:t>
            </a:r>
          </a:p>
        </p:txBody>
      </p:sp>
      <p:grpSp>
        <p:nvGrpSpPr>
          <p:cNvPr id="26" name="Group 25">
            <a:extLst>
              <a:ext uri="{FF2B5EF4-FFF2-40B4-BE49-F238E27FC236}">
                <a16:creationId xmlns:a16="http://schemas.microsoft.com/office/drawing/2014/main" id="{92B49935-BF73-4C4D-A9DE-468A3C268565}"/>
              </a:ext>
            </a:extLst>
          </p:cNvPr>
          <p:cNvGrpSpPr/>
          <p:nvPr/>
        </p:nvGrpSpPr>
        <p:grpSpPr>
          <a:xfrm>
            <a:off x="1738784" y="1993465"/>
            <a:ext cx="2239313" cy="2630066"/>
            <a:chOff x="932953" y="1999862"/>
            <a:chExt cx="2757601" cy="2346911"/>
          </a:xfrm>
          <a:solidFill>
            <a:srgbClr val="ED9324"/>
          </a:solidFill>
        </p:grpSpPr>
        <p:sp>
          <p:nvSpPr>
            <p:cNvPr id="27" name="Rounded Rectangle 30">
              <a:extLst>
                <a:ext uri="{FF2B5EF4-FFF2-40B4-BE49-F238E27FC236}">
                  <a16:creationId xmlns:a16="http://schemas.microsoft.com/office/drawing/2014/main" id="{3655A378-B949-F347-9AA9-440035E1AA2F}"/>
                </a:ext>
              </a:extLst>
            </p:cNvPr>
            <p:cNvSpPr/>
            <p:nvPr/>
          </p:nvSpPr>
          <p:spPr>
            <a:xfrm>
              <a:off x="932953" y="1999862"/>
              <a:ext cx="2757601" cy="2346911"/>
            </a:xfrm>
            <a:prstGeom prst="roundRect">
              <a:avLst/>
            </a:prstGeom>
            <a:grpFill/>
            <a:ln>
              <a:solidFill>
                <a:srgbClr val="CBD9D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srgbClr val="113468"/>
                </a:solidFill>
                <a:effectLst/>
                <a:uLnTx/>
                <a:uFillTx/>
                <a:latin typeface="Calibri" panose="020F0502020204030204" pitchFamily="34" charset="0"/>
                <a:ea typeface="+mn-ea"/>
                <a:cs typeface="Calibri" panose="020F0502020204030204" pitchFamily="34" charset="0"/>
              </a:endParaRPr>
            </a:p>
          </p:txBody>
        </p:sp>
        <p:sp>
          <p:nvSpPr>
            <p:cNvPr id="28" name="TextBox 27">
              <a:extLst>
                <a:ext uri="{FF2B5EF4-FFF2-40B4-BE49-F238E27FC236}">
                  <a16:creationId xmlns:a16="http://schemas.microsoft.com/office/drawing/2014/main" id="{0A008141-E3E1-6B4C-B924-8AC29EA8BD4B}"/>
                </a:ext>
              </a:extLst>
            </p:cNvPr>
            <p:cNvSpPr txBox="1"/>
            <p:nvPr/>
          </p:nvSpPr>
          <p:spPr>
            <a:xfrm>
              <a:off x="1031357" y="2575974"/>
              <a:ext cx="2644278" cy="1194689"/>
            </a:xfrm>
            <a:prstGeom prst="rect">
              <a:avLst/>
            </a:prstGeom>
            <a:grpFill/>
          </p:spPr>
          <p:txBody>
            <a:bodyPr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113468"/>
                  </a:solidFill>
                  <a:effectLst/>
                  <a:uLnTx/>
                  <a:uFillTx/>
                  <a:latin typeface="Calibri" panose="020F0502020204030204" pitchFamily="34" charset="0"/>
                  <a:ea typeface="Arial" charset="0"/>
                  <a:cs typeface="Calibri" panose="020F0502020204030204" pitchFamily="34" charset="0"/>
                </a:rPr>
                <a:t>Screening</a:t>
              </a:r>
              <a:r>
                <a:rPr kumimoji="0" lang="en-US" sz="1350" b="1" i="0" u="none" strike="noStrike" kern="1200" cap="none" spc="-75" normalizeH="0" baseline="0" noProof="0" dirty="0">
                  <a:ln>
                    <a:noFill/>
                  </a:ln>
                  <a:solidFill>
                    <a:srgbClr val="113468"/>
                  </a:solidFill>
                  <a:effectLst/>
                  <a:uLnTx/>
                  <a:uFillTx/>
                  <a:latin typeface="Calibri" panose="020F0502020204030204" pitchFamily="34" charset="0"/>
                  <a:ea typeface="Arial" charset="0"/>
                  <a:cs typeface="Calibri" panose="020F0502020204030204" pitchFamily="34" charset="0"/>
                </a:rPr>
                <a:t> </a:t>
              </a:r>
              <a:r>
                <a:rPr kumimoji="0" lang="en-US" sz="1350" b="1" i="0" u="none" strike="noStrike" kern="1200" cap="none" spc="0" normalizeH="0" baseline="0" noProof="0" dirty="0">
                  <a:ln>
                    <a:noFill/>
                  </a:ln>
                  <a:solidFill>
                    <a:srgbClr val="113468"/>
                  </a:solidFill>
                  <a:effectLst/>
                  <a:uLnTx/>
                  <a:uFillTx/>
                  <a:latin typeface="Calibri" panose="020F0502020204030204" pitchFamily="34" charset="0"/>
                  <a:ea typeface="Arial" charset="0"/>
                  <a:cs typeface="Calibri" panose="020F0502020204030204" pitchFamily="34" charset="0"/>
                </a:rPr>
                <a:t>and enrollment</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113468"/>
                  </a:solidFill>
                  <a:effectLst/>
                  <a:uLnTx/>
                  <a:uFillTx/>
                  <a:latin typeface="Calibri" panose="020F0502020204030204" pitchFamily="34" charset="0"/>
                  <a:ea typeface="Arial" charset="0"/>
                  <a:cs typeface="Calibri" panose="020F0502020204030204" pitchFamily="34" charset="0"/>
                </a:rPr>
                <a:t>51 global sites</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srgbClr val="113468"/>
                </a:solidFill>
                <a:effectLst/>
                <a:uLnTx/>
                <a:uFillTx/>
                <a:latin typeface="Calibri" panose="020F0502020204030204" pitchFamily="34" charset="0"/>
                <a:ea typeface="Arial" charset="0"/>
                <a:cs typeface="Calibri" panose="020F050202020403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4" normalizeH="0" baseline="0" noProof="0" dirty="0">
                  <a:ln>
                    <a:noFill/>
                  </a:ln>
                  <a:solidFill>
                    <a:srgbClr val="113468"/>
                  </a:solidFill>
                  <a:effectLst/>
                  <a:uLnTx/>
                  <a:uFillTx/>
                  <a:latin typeface="Calibri" panose="020F0502020204030204" pitchFamily="34" charset="0"/>
                  <a:ea typeface="Arial" charset="0"/>
                  <a:cs typeface="Calibri" panose="020F0502020204030204" pitchFamily="34" charset="0"/>
                </a:rPr>
                <a:t>Previously treated locally advanced or metastatic urothelial cancer</a:t>
              </a:r>
              <a:endParaRPr kumimoji="0" lang="en-US" sz="1350" b="1" i="0" u="none" strike="noStrike" kern="1200" cap="none" spc="0" normalizeH="0" baseline="0" noProof="0" dirty="0">
                <a:ln>
                  <a:noFill/>
                </a:ln>
                <a:solidFill>
                  <a:srgbClr val="113468"/>
                </a:solidFill>
                <a:effectLst/>
                <a:uLnTx/>
                <a:uFillTx/>
                <a:latin typeface="Calibri" panose="020F0502020204030204" pitchFamily="34" charset="0"/>
                <a:ea typeface="Arial" charset="0"/>
                <a:cs typeface="Calibri" panose="020F0502020204030204" pitchFamily="34" charset="0"/>
              </a:endParaRPr>
            </a:p>
          </p:txBody>
        </p:sp>
      </p:grpSp>
      <p:sp>
        <p:nvSpPr>
          <p:cNvPr id="2" name="TextBox 1">
            <a:extLst>
              <a:ext uri="{FF2B5EF4-FFF2-40B4-BE49-F238E27FC236}">
                <a16:creationId xmlns:a16="http://schemas.microsoft.com/office/drawing/2014/main" id="{8D861BB5-E37E-984D-8B6E-109E2D6062AF}"/>
              </a:ext>
            </a:extLst>
          </p:cNvPr>
          <p:cNvSpPr txBox="1"/>
          <p:nvPr/>
        </p:nvSpPr>
        <p:spPr>
          <a:xfrm>
            <a:off x="8448622" y="6496217"/>
            <a:ext cx="3727880"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ヒラギノ角ゴ Pro W3" panose="020B0300000000000000" pitchFamily="34" charset="-128"/>
                <a:cs typeface="+mn-cs"/>
              </a:rPr>
              <a:t>Balar</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panose="020B0300000000000000" pitchFamily="34" charset="-128"/>
                <a:cs typeface="+mn-cs"/>
              </a:rPr>
              <a:t> AV et al. ASCO GU 2021;Abstract 394.</a:t>
            </a:r>
          </a:p>
        </p:txBody>
      </p:sp>
    </p:spTree>
    <p:extLst>
      <p:ext uri="{BB962C8B-B14F-4D97-AF65-F5344CB8AC3E}">
        <p14:creationId xmlns:p14="http://schemas.microsoft.com/office/powerpoint/2010/main" val="6289094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Title 2">
            <a:extLst>
              <a:ext uri="{FF2B5EF4-FFF2-40B4-BE49-F238E27FC236}">
                <a16:creationId xmlns:a16="http://schemas.microsoft.com/office/drawing/2014/main" id="{A42E1742-B23D-7A4F-89E9-F5AC19BA7B3A}"/>
              </a:ext>
            </a:extLst>
          </p:cNvPr>
          <p:cNvSpPr>
            <a:spLocks noGrp="1" noChangeArrowheads="1"/>
          </p:cNvSpPr>
          <p:nvPr>
            <p:ph type="title"/>
          </p:nvPr>
        </p:nvSpPr>
        <p:spPr>
          <a:xfrm>
            <a:off x="685800" y="641351"/>
            <a:ext cx="6486525" cy="368300"/>
          </a:xfrm>
        </p:spPr>
        <p:txBody>
          <a:bodyPr rtlCol="0">
            <a:noAutofit/>
          </a:bodyPr>
          <a:lstStyle/>
          <a:p>
            <a:pPr eaLnBrk="1" hangingPunct="1">
              <a:defRPr/>
            </a:pPr>
            <a:r>
              <a:rPr lang="en-US" altLang="en-US" sz="2400" b="1" dirty="0">
                <a:solidFill>
                  <a:srgbClr val="002060"/>
                </a:solidFill>
                <a:latin typeface="Calibri" panose="020F0502020204030204" pitchFamily="34" charset="0"/>
                <a:cs typeface="Calibri" panose="020F0502020204030204" pitchFamily="34" charset="0"/>
              </a:rPr>
              <a:t>EV-201 Cohort 2: Best Overall Response per BICR</a:t>
            </a:r>
          </a:p>
        </p:txBody>
      </p:sp>
      <p:graphicFrame>
        <p:nvGraphicFramePr>
          <p:cNvPr id="8" name="Table 7">
            <a:extLst>
              <a:ext uri="{FF2B5EF4-FFF2-40B4-BE49-F238E27FC236}">
                <a16:creationId xmlns:a16="http://schemas.microsoft.com/office/drawing/2014/main" id="{FBE8C392-A273-F04C-8781-AB7BBD23C5F8}"/>
              </a:ext>
            </a:extLst>
          </p:cNvPr>
          <p:cNvGraphicFramePr>
            <a:graphicFrameLocks noGrp="1"/>
          </p:cNvGraphicFramePr>
          <p:nvPr/>
        </p:nvGraphicFramePr>
        <p:xfrm>
          <a:off x="3216276" y="2039938"/>
          <a:ext cx="5451475" cy="2317846"/>
        </p:xfrm>
        <a:graphic>
          <a:graphicData uri="http://schemas.openxmlformats.org/drawingml/2006/table">
            <a:tbl>
              <a:tblPr firstRow="1" bandRow="1">
                <a:tableStyleId>{073A0DAA-6AF3-43AB-8588-CEC1D06C72B9}</a:tableStyleId>
              </a:tblPr>
              <a:tblGrid>
                <a:gridCol w="3805118">
                  <a:extLst>
                    <a:ext uri="{9D8B030D-6E8A-4147-A177-3AD203B41FA5}">
                      <a16:colId xmlns:a16="http://schemas.microsoft.com/office/drawing/2014/main" val="20000"/>
                    </a:ext>
                  </a:extLst>
                </a:gridCol>
                <a:gridCol w="1646357">
                  <a:extLst>
                    <a:ext uri="{9D8B030D-6E8A-4147-A177-3AD203B41FA5}">
                      <a16:colId xmlns:a16="http://schemas.microsoft.com/office/drawing/2014/main" val="20001"/>
                    </a:ext>
                  </a:extLst>
                </a:gridCol>
              </a:tblGrid>
              <a:tr h="456921">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400">
                          <a:effectLst/>
                          <a:latin typeface="Calibri" panose="020F0502020204030204" pitchFamily="34" charset="0"/>
                        </a:rPr>
                        <a:t>ORR per RECIST v 1.1 assessed by BICR</a:t>
                      </a:r>
                      <a:endParaRPr lang="en-US" sz="1400" baseline="300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28854" marR="28854" marT="0" marB="0" anchor="b"/>
                </a:tc>
                <a:tc>
                  <a:txBody>
                    <a:bodyPr/>
                    <a:lstStyle/>
                    <a:p>
                      <a:pPr marL="0" marR="0" algn="ctr">
                        <a:lnSpc>
                          <a:spcPct val="107000"/>
                        </a:lnSpc>
                        <a:spcBef>
                          <a:spcPts val="0"/>
                        </a:spcBef>
                        <a:spcAft>
                          <a:spcPts val="0"/>
                        </a:spcAft>
                      </a:pPr>
                      <a:r>
                        <a:rPr lang="en-US" sz="1400">
                          <a:effectLst/>
                          <a:latin typeface="Calibri" panose="020F0502020204030204" pitchFamily="34" charset="0"/>
                        </a:rPr>
                        <a:t>Patients (N=89)</a:t>
                      </a:r>
                    </a:p>
                    <a:p>
                      <a:pPr marL="0" marR="0" algn="ctr">
                        <a:lnSpc>
                          <a:spcPct val="107000"/>
                        </a:lnSpc>
                        <a:spcBef>
                          <a:spcPts val="0"/>
                        </a:spcBef>
                        <a:spcAft>
                          <a:spcPts val="0"/>
                        </a:spcAft>
                      </a:pPr>
                      <a:r>
                        <a:rPr lang="en-US" sz="1400">
                          <a:effectLst/>
                          <a:latin typeface="Calibri" panose="020F0502020204030204" pitchFamily="34" charset="0"/>
                        </a:rPr>
                        <a:t>%</a:t>
                      </a:r>
                      <a:endParaRPr lang="en-US" sz="14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28854" marR="28854" marT="0" marB="0"/>
                </a:tc>
                <a:extLst>
                  <a:ext uri="{0D108BD9-81ED-4DB2-BD59-A6C34878D82A}">
                    <a16:rowId xmlns:a16="http://schemas.microsoft.com/office/drawing/2014/main" val="10000"/>
                  </a:ext>
                </a:extLst>
              </a:tr>
              <a:tr h="456921">
                <a:tc>
                  <a:txBody>
                    <a:bodyPr/>
                    <a:lstStyle/>
                    <a:p>
                      <a:pPr marL="0" marR="0">
                        <a:lnSpc>
                          <a:spcPct val="107000"/>
                        </a:lnSpc>
                        <a:spcBef>
                          <a:spcPts val="0"/>
                        </a:spcBef>
                        <a:spcAft>
                          <a:spcPts val="0"/>
                        </a:spcAft>
                      </a:pPr>
                      <a:r>
                        <a:rPr lang="en-US" sz="1400" dirty="0">
                          <a:effectLst/>
                          <a:latin typeface="Calibri" panose="020F0502020204030204" pitchFamily="34" charset="0"/>
                        </a:rPr>
                        <a:t>Confirmed ORR, 95% CI</a:t>
                      </a:r>
                      <a:r>
                        <a:rPr lang="en-US" sz="1400" baseline="30000" dirty="0">
                          <a:effectLst/>
                          <a:latin typeface="Calibri" panose="020F0502020204030204" pitchFamily="34" charset="0"/>
                        </a:rPr>
                        <a:t>1</a:t>
                      </a:r>
                      <a:endParaRPr lang="en-US" sz="1400" baseline="30000" dirty="0">
                        <a:effectLst/>
                        <a:latin typeface="Calibri" panose="020F0502020204030204" pitchFamily="34" charset="0"/>
                        <a:ea typeface="Calibri" panose="020F0502020204030204" pitchFamily="34" charset="0"/>
                        <a:cs typeface="Calibri" panose="020F0502020204030204" pitchFamily="34" charset="0"/>
                      </a:endParaRPr>
                    </a:p>
                  </a:txBody>
                  <a:tcPr marL="28854" marR="28854" marT="0" marB="0" anchor="ct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400">
                          <a:effectLst/>
                          <a:latin typeface="Calibri" panose="020F0502020204030204" pitchFamily="34" charset="0"/>
                        </a:rPr>
                        <a:t>52 (40.8, 62.4)</a:t>
                      </a:r>
                      <a:endParaRPr lang="en-US" sz="1400" b="1">
                        <a:effectLst/>
                        <a:latin typeface="Calibri" panose="020F0502020204030204" pitchFamily="34" charset="0"/>
                        <a:ea typeface="Calibri" panose="020F0502020204030204" pitchFamily="34" charset="0"/>
                        <a:cs typeface="Calibri" panose="020F0502020204030204" pitchFamily="34" charset="0"/>
                      </a:endParaRPr>
                    </a:p>
                  </a:txBody>
                  <a:tcPr marL="28854" marR="28854" marT="0" marB="0" anchor="ctr"/>
                </a:tc>
                <a:extLst>
                  <a:ext uri="{0D108BD9-81ED-4DB2-BD59-A6C34878D82A}">
                    <a16:rowId xmlns:a16="http://schemas.microsoft.com/office/drawing/2014/main" val="10001"/>
                  </a:ext>
                </a:extLst>
              </a:tr>
              <a:tr h="246409">
                <a:tc>
                  <a:txBody>
                    <a:bodyPr/>
                    <a:lstStyle/>
                    <a:p>
                      <a:pPr marL="0" marR="0">
                        <a:lnSpc>
                          <a:spcPct val="107000"/>
                        </a:lnSpc>
                        <a:spcBef>
                          <a:spcPts val="0"/>
                        </a:spcBef>
                        <a:spcAft>
                          <a:spcPts val="0"/>
                        </a:spcAft>
                      </a:pPr>
                      <a:r>
                        <a:rPr lang="en-US" sz="1400" baseline="0">
                          <a:effectLst/>
                          <a:latin typeface="Calibri" panose="020F0502020204030204" pitchFamily="34" charset="0"/>
                          <a:ea typeface="Calibri" panose="020F0502020204030204" pitchFamily="34" charset="0"/>
                          <a:cs typeface="Calibri" panose="020F0502020204030204" pitchFamily="34" charset="0"/>
                        </a:rPr>
                        <a:t>Best overall response</a:t>
                      </a:r>
                      <a:r>
                        <a:rPr lang="en-US" sz="1400" baseline="30000">
                          <a:effectLst/>
                          <a:latin typeface="Calibri" panose="020F0502020204030204" pitchFamily="34" charset="0"/>
                          <a:ea typeface="Calibri" panose="020F0502020204030204" pitchFamily="34" charset="0"/>
                          <a:cs typeface="Calibri" panose="020F0502020204030204" pitchFamily="34" charset="0"/>
                        </a:rPr>
                        <a:t>2</a:t>
                      </a:r>
                    </a:p>
                  </a:txBody>
                  <a:tcPr marL="28854" marR="28854" marT="0" marB="0" anchor="ct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endParaRPr lang="en-US" sz="1400" b="1">
                        <a:effectLst/>
                        <a:latin typeface="Calibri" panose="020F0502020204030204" pitchFamily="34" charset="0"/>
                        <a:ea typeface="Calibri" panose="020F0502020204030204" pitchFamily="34" charset="0"/>
                        <a:cs typeface="Calibri" panose="020F0502020204030204" pitchFamily="34" charset="0"/>
                      </a:endParaRPr>
                    </a:p>
                  </a:txBody>
                  <a:tcPr marL="28854" marR="28854" marT="0" marB="0" anchor="ctr"/>
                </a:tc>
                <a:extLst>
                  <a:ext uri="{0D108BD9-81ED-4DB2-BD59-A6C34878D82A}">
                    <a16:rowId xmlns:a16="http://schemas.microsoft.com/office/drawing/2014/main" val="10002"/>
                  </a:ext>
                </a:extLst>
              </a:tr>
              <a:tr h="234868">
                <a:tc>
                  <a:txBody>
                    <a:bodyPr/>
                    <a:lstStyle/>
                    <a:p>
                      <a:pPr marL="331470" marR="0">
                        <a:lnSpc>
                          <a:spcPct val="107000"/>
                        </a:lnSpc>
                        <a:spcBef>
                          <a:spcPts val="0"/>
                        </a:spcBef>
                        <a:spcAft>
                          <a:spcPts val="0"/>
                        </a:spcAft>
                      </a:pPr>
                      <a:r>
                        <a:rPr lang="en-US" sz="1400">
                          <a:effectLst/>
                          <a:latin typeface="Calibri" panose="020F0502020204030204" pitchFamily="34" charset="0"/>
                        </a:rPr>
                        <a:t>Confirmed complete response</a:t>
                      </a:r>
                      <a:endParaRPr lang="en-US" sz="1400" baseline="30000">
                        <a:effectLst/>
                        <a:latin typeface="Calibri" panose="020F0502020204030204" pitchFamily="34" charset="0"/>
                        <a:ea typeface="Calibri" panose="020F0502020204030204" pitchFamily="34" charset="0"/>
                        <a:cs typeface="Calibri" panose="020F0502020204030204" pitchFamily="34" charset="0"/>
                      </a:endParaRPr>
                    </a:p>
                  </a:txBody>
                  <a:tcPr marL="28854" marR="28854" marT="0" marB="0" anchor="ctr"/>
                </a:tc>
                <a:tc>
                  <a:txBody>
                    <a:bodyPr/>
                    <a:lstStyle/>
                    <a:p>
                      <a:pPr marL="0" marR="0" algn="ctr">
                        <a:lnSpc>
                          <a:spcPct val="107000"/>
                        </a:lnSpc>
                        <a:spcBef>
                          <a:spcPts val="0"/>
                        </a:spcBef>
                        <a:spcAft>
                          <a:spcPts val="0"/>
                        </a:spcAft>
                      </a:pPr>
                      <a:r>
                        <a:rPr lang="en-US" sz="1400">
                          <a:effectLst/>
                          <a:latin typeface="Calibri" panose="020F0502020204030204" pitchFamily="34" charset="0"/>
                        </a:rPr>
                        <a:t>20</a:t>
                      </a:r>
                      <a:endParaRPr lang="en-US" sz="1400">
                        <a:effectLst/>
                        <a:latin typeface="Calibri" panose="020F0502020204030204" pitchFamily="34" charset="0"/>
                        <a:ea typeface="Calibri" panose="020F0502020204030204" pitchFamily="34" charset="0"/>
                        <a:cs typeface="Calibri" panose="020F0502020204030204" pitchFamily="34" charset="0"/>
                      </a:endParaRPr>
                    </a:p>
                  </a:txBody>
                  <a:tcPr marL="28854" marR="28854" marT="0" marB="0" anchor="ctr"/>
                </a:tc>
                <a:extLst>
                  <a:ext uri="{0D108BD9-81ED-4DB2-BD59-A6C34878D82A}">
                    <a16:rowId xmlns:a16="http://schemas.microsoft.com/office/drawing/2014/main" val="10003"/>
                  </a:ext>
                </a:extLst>
              </a:tr>
              <a:tr h="234868">
                <a:tc>
                  <a:txBody>
                    <a:bodyPr/>
                    <a:lstStyle/>
                    <a:p>
                      <a:pPr marL="331470" marR="0">
                        <a:lnSpc>
                          <a:spcPct val="107000"/>
                        </a:lnSpc>
                        <a:spcBef>
                          <a:spcPts val="0"/>
                        </a:spcBef>
                        <a:spcAft>
                          <a:spcPts val="0"/>
                        </a:spcAft>
                      </a:pPr>
                      <a:r>
                        <a:rPr lang="en-US" sz="1400">
                          <a:effectLst/>
                          <a:latin typeface="Calibri" panose="020F0502020204030204" pitchFamily="34" charset="0"/>
                        </a:rPr>
                        <a:t>Confirmed partial response</a:t>
                      </a:r>
                      <a:endParaRPr lang="en-US" sz="1400" baseline="30000">
                        <a:effectLst/>
                        <a:latin typeface="Calibri" panose="020F0502020204030204" pitchFamily="34" charset="0"/>
                        <a:ea typeface="Calibri" panose="020F0502020204030204" pitchFamily="34" charset="0"/>
                        <a:cs typeface="Calibri" panose="020F0502020204030204" pitchFamily="34" charset="0"/>
                      </a:endParaRPr>
                    </a:p>
                  </a:txBody>
                  <a:tcPr marL="28854" marR="28854" marT="0" marB="0" anchor="ctr"/>
                </a:tc>
                <a:tc>
                  <a:txBody>
                    <a:bodyPr/>
                    <a:lstStyle/>
                    <a:p>
                      <a:pPr marL="0" marR="0" algn="ctr">
                        <a:lnSpc>
                          <a:spcPct val="107000"/>
                        </a:lnSpc>
                        <a:spcBef>
                          <a:spcPts val="0"/>
                        </a:spcBef>
                        <a:spcAft>
                          <a:spcPts val="0"/>
                        </a:spcAft>
                      </a:pPr>
                      <a:r>
                        <a:rPr lang="en-US" sz="1400">
                          <a:effectLst/>
                          <a:latin typeface="Calibri" panose="020F0502020204030204" pitchFamily="34" charset="0"/>
                        </a:rPr>
                        <a:t>31</a:t>
                      </a:r>
                      <a:endParaRPr lang="en-US" sz="1400">
                        <a:effectLst/>
                        <a:latin typeface="Calibri" panose="020F0502020204030204" pitchFamily="34" charset="0"/>
                        <a:ea typeface="Calibri" panose="020F0502020204030204" pitchFamily="34" charset="0"/>
                        <a:cs typeface="Calibri" panose="020F0502020204030204" pitchFamily="34" charset="0"/>
                      </a:endParaRPr>
                    </a:p>
                  </a:txBody>
                  <a:tcPr marL="28854" marR="28854" marT="0" marB="0" anchor="ctr"/>
                </a:tc>
                <a:extLst>
                  <a:ext uri="{0D108BD9-81ED-4DB2-BD59-A6C34878D82A}">
                    <a16:rowId xmlns:a16="http://schemas.microsoft.com/office/drawing/2014/main" val="10004"/>
                  </a:ext>
                </a:extLst>
              </a:tr>
              <a:tr h="234868">
                <a:tc>
                  <a:txBody>
                    <a:bodyPr/>
                    <a:lstStyle/>
                    <a:p>
                      <a:pPr marL="331470" marR="0">
                        <a:lnSpc>
                          <a:spcPct val="107000"/>
                        </a:lnSpc>
                        <a:spcBef>
                          <a:spcPts val="0"/>
                        </a:spcBef>
                        <a:spcAft>
                          <a:spcPts val="0"/>
                        </a:spcAft>
                      </a:pPr>
                      <a:r>
                        <a:rPr lang="en-US" sz="1400">
                          <a:effectLst/>
                          <a:latin typeface="Calibri" panose="020F0502020204030204" pitchFamily="34" charset="0"/>
                        </a:rPr>
                        <a:t>Stable disease</a:t>
                      </a:r>
                      <a:endParaRPr lang="en-US" sz="1400">
                        <a:effectLst/>
                        <a:latin typeface="Calibri" panose="020F0502020204030204" pitchFamily="34" charset="0"/>
                        <a:ea typeface="Calibri" panose="020F0502020204030204" pitchFamily="34" charset="0"/>
                        <a:cs typeface="Calibri" panose="020F0502020204030204" pitchFamily="34" charset="0"/>
                      </a:endParaRPr>
                    </a:p>
                  </a:txBody>
                  <a:tcPr marL="28854" marR="28854" marT="0" marB="0" anchor="ctr"/>
                </a:tc>
                <a:tc>
                  <a:txBody>
                    <a:bodyPr/>
                    <a:lstStyle/>
                    <a:p>
                      <a:pPr marL="0" marR="0" algn="ctr">
                        <a:lnSpc>
                          <a:spcPct val="107000"/>
                        </a:lnSpc>
                        <a:spcBef>
                          <a:spcPts val="0"/>
                        </a:spcBef>
                        <a:spcAft>
                          <a:spcPts val="0"/>
                        </a:spcAft>
                      </a:pPr>
                      <a:r>
                        <a:rPr lang="en-US" sz="1400">
                          <a:effectLst/>
                          <a:latin typeface="Calibri" panose="020F0502020204030204" pitchFamily="34" charset="0"/>
                        </a:rPr>
                        <a:t>30</a:t>
                      </a:r>
                      <a:endParaRPr lang="en-US" sz="1400">
                        <a:effectLst/>
                        <a:latin typeface="Calibri" panose="020F0502020204030204" pitchFamily="34" charset="0"/>
                        <a:ea typeface="Calibri" panose="020F0502020204030204" pitchFamily="34" charset="0"/>
                        <a:cs typeface="Calibri" panose="020F0502020204030204" pitchFamily="34" charset="0"/>
                      </a:endParaRPr>
                    </a:p>
                  </a:txBody>
                  <a:tcPr marL="28854" marR="28854" marT="0" marB="0" anchor="ctr"/>
                </a:tc>
                <a:extLst>
                  <a:ext uri="{0D108BD9-81ED-4DB2-BD59-A6C34878D82A}">
                    <a16:rowId xmlns:a16="http://schemas.microsoft.com/office/drawing/2014/main" val="10005"/>
                  </a:ext>
                </a:extLst>
              </a:tr>
              <a:tr h="218027">
                <a:tc>
                  <a:txBody>
                    <a:bodyPr/>
                    <a:lstStyle/>
                    <a:p>
                      <a:pPr marL="331470" marR="0">
                        <a:lnSpc>
                          <a:spcPct val="107000"/>
                        </a:lnSpc>
                        <a:spcBef>
                          <a:spcPts val="0"/>
                        </a:spcBef>
                        <a:spcAft>
                          <a:spcPts val="0"/>
                        </a:spcAft>
                      </a:pPr>
                      <a:r>
                        <a:rPr lang="en-US" sz="1400">
                          <a:effectLst/>
                          <a:latin typeface="Calibri" panose="020F0502020204030204" pitchFamily="34" charset="0"/>
                        </a:rPr>
                        <a:t>Progressive disease</a:t>
                      </a:r>
                      <a:endParaRPr lang="en-US" sz="1400">
                        <a:effectLst/>
                        <a:latin typeface="Calibri" panose="020F0502020204030204" pitchFamily="34" charset="0"/>
                        <a:ea typeface="Calibri" panose="020F0502020204030204" pitchFamily="34" charset="0"/>
                        <a:cs typeface="Calibri" panose="020F0502020204030204" pitchFamily="34" charset="0"/>
                      </a:endParaRPr>
                    </a:p>
                  </a:txBody>
                  <a:tcPr marL="28854" marR="28854" marT="0" marB="0" anchor="ctr"/>
                </a:tc>
                <a:tc>
                  <a:txBody>
                    <a:bodyPr/>
                    <a:lstStyle/>
                    <a:p>
                      <a:pPr marL="0" marR="0" algn="ctr">
                        <a:lnSpc>
                          <a:spcPct val="107000"/>
                        </a:lnSpc>
                        <a:spcBef>
                          <a:spcPts val="0"/>
                        </a:spcBef>
                        <a:spcAft>
                          <a:spcPts val="0"/>
                        </a:spcAft>
                      </a:pPr>
                      <a:r>
                        <a:rPr lang="en-US" sz="1400">
                          <a:effectLst/>
                          <a:latin typeface="Calibri" panose="020F0502020204030204" pitchFamily="34" charset="0"/>
                        </a:rPr>
                        <a:t>9</a:t>
                      </a:r>
                      <a:endParaRPr lang="en-US" sz="1400">
                        <a:effectLst/>
                        <a:latin typeface="Calibri" panose="020F0502020204030204" pitchFamily="34" charset="0"/>
                        <a:ea typeface="Calibri" panose="020F0502020204030204" pitchFamily="34" charset="0"/>
                        <a:cs typeface="Calibri" panose="020F0502020204030204" pitchFamily="34" charset="0"/>
                      </a:endParaRPr>
                    </a:p>
                  </a:txBody>
                  <a:tcPr marL="28854" marR="28854" marT="0" marB="0" anchor="ctr"/>
                </a:tc>
                <a:extLst>
                  <a:ext uri="{0D108BD9-81ED-4DB2-BD59-A6C34878D82A}">
                    <a16:rowId xmlns:a16="http://schemas.microsoft.com/office/drawing/2014/main" val="10006"/>
                  </a:ext>
                </a:extLst>
              </a:tr>
              <a:tr h="234868">
                <a:tc>
                  <a:txBody>
                    <a:bodyPr/>
                    <a:lstStyle/>
                    <a:p>
                      <a:pPr marL="331470" marR="0">
                        <a:lnSpc>
                          <a:spcPct val="107000"/>
                        </a:lnSpc>
                        <a:spcBef>
                          <a:spcPts val="0"/>
                        </a:spcBef>
                        <a:spcAft>
                          <a:spcPts val="0"/>
                        </a:spcAft>
                      </a:pPr>
                      <a:r>
                        <a:rPr lang="en-US" sz="1400">
                          <a:effectLst/>
                          <a:latin typeface="Calibri" panose="020F0502020204030204" pitchFamily="34" charset="0"/>
                        </a:rPr>
                        <a:t>Not evaluable</a:t>
                      </a:r>
                      <a:r>
                        <a:rPr lang="en-US" sz="1400" baseline="30000">
                          <a:effectLst/>
                          <a:latin typeface="Calibri" panose="020F0502020204030204" pitchFamily="34" charset="0"/>
                        </a:rPr>
                        <a:t>3</a:t>
                      </a:r>
                      <a:endParaRPr lang="en-US" sz="1400">
                        <a:effectLst/>
                        <a:latin typeface="Calibri" panose="020F0502020204030204" pitchFamily="34" charset="0"/>
                        <a:ea typeface="Calibri" panose="020F0502020204030204" pitchFamily="34" charset="0"/>
                        <a:cs typeface="Calibri" panose="020F0502020204030204" pitchFamily="34" charset="0"/>
                      </a:endParaRPr>
                    </a:p>
                  </a:txBody>
                  <a:tcPr marL="28854" marR="28854" marT="0" marB="0" anchor="ctr"/>
                </a:tc>
                <a:tc>
                  <a:txBody>
                    <a:bodyPr/>
                    <a:lstStyle/>
                    <a:p>
                      <a:pPr marL="0" marR="0" algn="ctr">
                        <a:lnSpc>
                          <a:spcPct val="107000"/>
                        </a:lnSpc>
                        <a:spcBef>
                          <a:spcPts val="0"/>
                        </a:spcBef>
                        <a:spcAft>
                          <a:spcPts val="0"/>
                        </a:spcAft>
                      </a:pPr>
                      <a:r>
                        <a:rPr lang="en-US" sz="1400" dirty="0">
                          <a:effectLst/>
                          <a:latin typeface="Calibri" panose="020F0502020204030204" pitchFamily="34" charset="0"/>
                        </a:rPr>
                        <a:t>9</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28854" marR="28854" marT="0" marB="0" anchor="ctr"/>
                </a:tc>
                <a:extLst>
                  <a:ext uri="{0D108BD9-81ED-4DB2-BD59-A6C34878D82A}">
                    <a16:rowId xmlns:a16="http://schemas.microsoft.com/office/drawing/2014/main" val="10007"/>
                  </a:ext>
                </a:extLst>
              </a:tr>
            </a:tbl>
          </a:graphicData>
        </a:graphic>
      </p:graphicFrame>
      <p:sp>
        <p:nvSpPr>
          <p:cNvPr id="9" name="TextBox 8">
            <a:extLst>
              <a:ext uri="{FF2B5EF4-FFF2-40B4-BE49-F238E27FC236}">
                <a16:creationId xmlns:a16="http://schemas.microsoft.com/office/drawing/2014/main" id="{9F7677BF-73AD-8D40-AF67-C362D767B14E}"/>
              </a:ext>
            </a:extLst>
          </p:cNvPr>
          <p:cNvSpPr txBox="1"/>
          <p:nvPr/>
        </p:nvSpPr>
        <p:spPr>
          <a:xfrm>
            <a:off x="2514600" y="4449763"/>
            <a:ext cx="8915400" cy="1200329"/>
          </a:xfrm>
          <a:prstGeom prst="rect">
            <a:avLst/>
          </a:prstGeom>
          <a:noFill/>
        </p:spPr>
        <p:txBody>
          <a:bodyPr wrap="square">
            <a:spAutoFit/>
          </a:bodyPr>
          <a:lstStyle>
            <a:lvl1pPr marL="41275" defTabSz="685800">
              <a:defRPr sz="2400">
                <a:solidFill>
                  <a:schemeClr val="tx1"/>
                </a:solidFill>
                <a:latin typeface="Arial" panose="020B0604020202020204" pitchFamily="34" charset="0"/>
                <a:ea typeface="ヒラギノ角ゴ Pro W3" charset="-128"/>
              </a:defRPr>
            </a:lvl1pPr>
            <a:lvl2pPr marL="742950" indent="-285750" defTabSz="685800">
              <a:defRPr sz="2400">
                <a:solidFill>
                  <a:schemeClr val="tx1"/>
                </a:solidFill>
                <a:latin typeface="Arial" panose="020B0604020202020204" pitchFamily="34" charset="0"/>
                <a:ea typeface="ヒラギノ角ゴ Pro W3" charset="-128"/>
              </a:defRPr>
            </a:lvl2pPr>
            <a:lvl3pPr marL="1143000" indent="-228600" defTabSz="685800">
              <a:defRPr sz="2400">
                <a:solidFill>
                  <a:schemeClr val="tx1"/>
                </a:solidFill>
                <a:latin typeface="Arial" panose="020B0604020202020204" pitchFamily="34" charset="0"/>
                <a:ea typeface="ヒラギノ角ゴ Pro W3" charset="-128"/>
              </a:defRPr>
            </a:lvl3pPr>
            <a:lvl4pPr marL="1600200" indent="-228600" defTabSz="685800">
              <a:defRPr sz="2400">
                <a:solidFill>
                  <a:schemeClr val="tx1"/>
                </a:solidFill>
                <a:latin typeface="Arial" panose="020B0604020202020204" pitchFamily="34" charset="0"/>
                <a:ea typeface="ヒラギノ角ゴ Pro W3" charset="-128"/>
              </a:defRPr>
            </a:lvl4pPr>
            <a:lvl5pPr marL="2057400" indent="-228600" defTabSz="685800">
              <a:defRPr sz="2400">
                <a:solidFill>
                  <a:schemeClr val="tx1"/>
                </a:solidFill>
                <a:latin typeface="Arial" panose="020B0604020202020204" pitchFamily="34" charset="0"/>
                <a:ea typeface="ヒラギノ角ゴ Pro W3" charset="-128"/>
              </a:defRPr>
            </a:lvl5pPr>
            <a:lvl6pPr marL="2514600" indent="-228600" defTabSz="6858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6858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6858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6858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marL="30956" marR="0" lvl="0" indent="0" algn="l" defTabSz="51435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ヒラギノ角ゴ Pro W3" charset="-128"/>
                <a:cs typeface="Calibri" panose="020F0502020204030204" pitchFamily="34" charset="0"/>
              </a:rPr>
              <a:t>ORR = Objective Response Rate; RECIST = Response Evaluation Criteria in Solid Tumors; BICR = Blinded Independent Central Review</a:t>
            </a:r>
          </a:p>
          <a:p>
            <a:pPr marL="30956" marR="0" lvl="0" indent="0" algn="l" defTabSz="51435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30000" noProof="0" dirty="0">
                <a:ln>
                  <a:noFill/>
                </a:ln>
                <a:solidFill>
                  <a:srgbClr val="000000"/>
                </a:solidFill>
                <a:effectLst/>
                <a:uLnTx/>
                <a:uFillTx/>
                <a:latin typeface="Calibri" panose="020F0502020204030204" pitchFamily="34" charset="0"/>
                <a:ea typeface="ヒラギノ角ゴ Pro W3" charset="-128"/>
                <a:cs typeface="Calibri" panose="020F0502020204030204" pitchFamily="34" charset="0"/>
              </a:rPr>
              <a:t>1</a:t>
            </a:r>
            <a:r>
              <a:rPr kumimoji="0"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ヒラギノ角ゴ Pro W3" charset="-128"/>
                <a:cs typeface="Calibri" panose="020F0502020204030204" pitchFamily="34" charset="0"/>
              </a:rPr>
              <a:t>CI = Confidence Interval, Computed using the Clopper-Pearson method</a:t>
            </a:r>
          </a:p>
          <a:p>
            <a:pPr marL="30956" marR="0" lvl="0" indent="0" algn="l" defTabSz="51435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30000" noProof="0" dirty="0">
                <a:ln>
                  <a:noFill/>
                </a:ln>
                <a:solidFill>
                  <a:srgbClr val="000000"/>
                </a:solidFill>
                <a:effectLst/>
                <a:uLnTx/>
                <a:uFillTx/>
                <a:latin typeface="Calibri" panose="020F0502020204030204" pitchFamily="34" charset="0"/>
                <a:ea typeface="ヒラギノ角ゴ Pro W3" charset="-128"/>
                <a:cs typeface="Calibri" panose="020F0502020204030204" pitchFamily="34" charset="0"/>
              </a:rPr>
              <a:t>  2</a:t>
            </a:r>
            <a:r>
              <a:rPr kumimoji="0"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ヒラギノ角ゴ Pro W3" charset="-128"/>
                <a:cs typeface="Calibri" panose="020F0502020204030204" pitchFamily="34" charset="0"/>
              </a:rPr>
              <a:t>Best overall response according to RECIST v1.1. Complete response and partial response were confirmed with repeat scans ≥28 days after initial response.</a:t>
            </a:r>
            <a:endParaRPr kumimoji="0" lang="en-US" altLang="en-US" sz="1200" b="0" i="0" u="none" strike="noStrike" kern="1200" cap="none" spc="0" normalizeH="0" baseline="30000" noProof="0" dirty="0">
              <a:ln>
                <a:noFill/>
              </a:ln>
              <a:solidFill>
                <a:srgbClr val="000000"/>
              </a:solidFill>
              <a:effectLst/>
              <a:uLnTx/>
              <a:uFillTx/>
              <a:latin typeface="Calibri" panose="020F0502020204030204" pitchFamily="34" charset="0"/>
              <a:ea typeface="ヒラギノ角ゴ Pro W3" charset="-128"/>
              <a:cs typeface="Calibri" panose="020F0502020204030204" pitchFamily="34" charset="0"/>
            </a:endParaRPr>
          </a:p>
          <a:p>
            <a:pPr marL="30956" marR="0" lvl="0" indent="0" algn="l" defTabSz="51435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30000" noProof="0" dirty="0">
                <a:ln>
                  <a:noFill/>
                </a:ln>
                <a:solidFill>
                  <a:srgbClr val="000000"/>
                </a:solidFill>
                <a:effectLst/>
                <a:uLnTx/>
                <a:uFillTx/>
                <a:latin typeface="Calibri" panose="020F0502020204030204" pitchFamily="34" charset="0"/>
                <a:ea typeface="ヒラギノ角ゴ Pro W3" charset="-128"/>
                <a:cs typeface="Calibri" panose="020F0502020204030204" pitchFamily="34" charset="0"/>
              </a:rPr>
              <a:t>  3</a:t>
            </a:r>
            <a:r>
              <a:rPr kumimoji="0"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ヒラギノ角ゴ Pro W3" charset="-128"/>
                <a:cs typeface="Calibri" panose="020F0502020204030204" pitchFamily="34" charset="0"/>
              </a:rPr>
              <a:t>Includes five subjects who did not have response assessment post-baseline, two subjects whose post-baseline assessment did not meet the minimum interval requirement for stable disease, and one subject whose response cannot be assessed due to incomplete anatomy. </a:t>
            </a:r>
          </a:p>
        </p:txBody>
      </p:sp>
      <p:sp>
        <p:nvSpPr>
          <p:cNvPr id="2" name="Rectangle 1">
            <a:extLst>
              <a:ext uri="{FF2B5EF4-FFF2-40B4-BE49-F238E27FC236}">
                <a16:creationId xmlns:a16="http://schemas.microsoft.com/office/drawing/2014/main" id="{A4F5A32C-1C15-7444-9E21-7C5F65AD734D}"/>
              </a:ext>
            </a:extLst>
          </p:cNvPr>
          <p:cNvSpPr/>
          <p:nvPr/>
        </p:nvSpPr>
        <p:spPr>
          <a:xfrm>
            <a:off x="3216276" y="2495550"/>
            <a:ext cx="5451475" cy="44608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E047FA39-78DD-764B-9892-A8CA554E198F}"/>
              </a:ext>
            </a:extLst>
          </p:cNvPr>
          <p:cNvSpPr/>
          <p:nvPr/>
        </p:nvSpPr>
        <p:spPr>
          <a:xfrm>
            <a:off x="3216276" y="3194050"/>
            <a:ext cx="5451475" cy="2349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86D69EA4-48B6-3747-A41E-6314BE91ADDB}"/>
              </a:ext>
            </a:extLst>
          </p:cNvPr>
          <p:cNvSpPr/>
          <p:nvPr/>
        </p:nvSpPr>
        <p:spPr>
          <a:xfrm>
            <a:off x="3216276" y="3889376"/>
            <a:ext cx="5451475" cy="24606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452EB4FD-E841-1241-8B91-8EF28645FEE0}"/>
              </a:ext>
            </a:extLst>
          </p:cNvPr>
          <p:cNvSpPr txBox="1"/>
          <p:nvPr/>
        </p:nvSpPr>
        <p:spPr>
          <a:xfrm>
            <a:off x="8448622" y="6496217"/>
            <a:ext cx="3727880"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ヒラギノ角ゴ Pro W3" panose="020B0300000000000000" pitchFamily="34" charset="-128"/>
                <a:cs typeface="+mn-cs"/>
              </a:rPr>
              <a:t>Balar</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panose="020B0300000000000000" pitchFamily="34" charset="-128"/>
                <a:cs typeface="+mn-cs"/>
              </a:rPr>
              <a:t> AV et al. ASCO GU 2021;Abstract 394.</a:t>
            </a:r>
          </a:p>
        </p:txBody>
      </p:sp>
    </p:spTree>
    <p:extLst>
      <p:ext uri="{BB962C8B-B14F-4D97-AF65-F5344CB8AC3E}">
        <p14:creationId xmlns:p14="http://schemas.microsoft.com/office/powerpoint/2010/main" val="19942064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0"/>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0" grpId="0" animBg="1"/>
      <p:bldP spid="10" grpId="1" animBg="1"/>
      <p:bldP spid="11" grpId="0" animBg="1"/>
      <p:bldP spid="11" grpId="1"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EA3AF-6E2E-4C46-BE9E-140AFA5DFD8E}"/>
              </a:ext>
            </a:extLst>
          </p:cNvPr>
          <p:cNvSpPr>
            <a:spLocks noGrp="1"/>
          </p:cNvSpPr>
          <p:nvPr>
            <p:ph type="title"/>
          </p:nvPr>
        </p:nvSpPr>
        <p:spPr>
          <a:xfrm>
            <a:off x="762000" y="537745"/>
            <a:ext cx="9363075" cy="369888"/>
          </a:xfrm>
        </p:spPr>
        <p:txBody>
          <a:bodyPr rtlCol="0">
            <a:noAutofit/>
          </a:bodyPr>
          <a:lstStyle/>
          <a:p>
            <a:pPr eaLnBrk="1" fontAlgn="auto" hangingPunct="1">
              <a:spcAft>
                <a:spcPts val="0"/>
              </a:spcAft>
              <a:defRPr/>
            </a:pPr>
            <a:r>
              <a:rPr lang="en-US" sz="2600" b="1" dirty="0">
                <a:solidFill>
                  <a:srgbClr val="002060"/>
                </a:solidFill>
                <a:latin typeface="Calibri" panose="020F0502020204030204" pitchFamily="34" charset="0"/>
                <a:cs typeface="Calibri" panose="020F0502020204030204" pitchFamily="34" charset="0"/>
              </a:rPr>
              <a:t>EV-201 Cohort 2: Change in Tumor Measurements per BICR</a:t>
            </a:r>
            <a:endParaRPr lang="en-US" sz="2600" dirty="0">
              <a:solidFill>
                <a:srgbClr val="002060"/>
              </a:solidFill>
            </a:endParaRPr>
          </a:p>
        </p:txBody>
      </p:sp>
      <p:sp>
        <p:nvSpPr>
          <p:cNvPr id="9" name="TextBox 8">
            <a:extLst>
              <a:ext uri="{FF2B5EF4-FFF2-40B4-BE49-F238E27FC236}">
                <a16:creationId xmlns:a16="http://schemas.microsoft.com/office/drawing/2014/main" id="{4AF6AA57-D3AE-6640-955A-BCE9398C0F74}"/>
              </a:ext>
            </a:extLst>
          </p:cNvPr>
          <p:cNvSpPr txBox="1"/>
          <p:nvPr/>
        </p:nvSpPr>
        <p:spPr>
          <a:xfrm>
            <a:off x="2836194" y="5581591"/>
            <a:ext cx="6519612" cy="738664"/>
          </a:xfrm>
          <a:prstGeom prst="rect">
            <a:avLst/>
          </a:prstGeom>
          <a:noFill/>
        </p:spPr>
        <p:txBody>
          <a:bodyPr wrap="square">
            <a:spAutoFit/>
          </a:bodyPr>
          <a:lstStyle/>
          <a:p>
            <a:pPr marL="0" marR="0" lvl="0" indent="0" algn="l" defTabSz="514350" rtl="0" eaLnBrk="1" fontAlgn="auto" latinLnBrk="0" hangingPunct="1">
              <a:lnSpc>
                <a:spcPct val="100000"/>
              </a:lnSpc>
              <a:spcBef>
                <a:spcPts val="28"/>
              </a:spcBef>
              <a:spcAft>
                <a:spcPts val="28"/>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Data are not available for 12 subjects due to no response assessment post-baseline (n=5), incomplete assessment of target lesions post-baseline (n=1), </a:t>
            </a:r>
          </a:p>
          <a:p>
            <a:pPr marL="0" marR="0" lvl="0" indent="0" algn="l" defTabSz="514350" rtl="0" eaLnBrk="1" fontAlgn="auto" latinLnBrk="0" hangingPunct="1">
              <a:lnSpc>
                <a:spcPct val="100000"/>
              </a:lnSpc>
              <a:spcBef>
                <a:spcPts val="28"/>
              </a:spcBef>
              <a:spcAft>
                <a:spcPts val="28"/>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or no measurable disease at baseline per BICR (n=6).</a:t>
            </a:r>
            <a:endParaRPr kumimoji="0" lang="en-US" sz="1400" b="0" i="0" u="none" strike="noStrike" kern="1200" cap="none" spc="0" normalizeH="0" baseline="0" noProof="0" dirty="0">
              <a:ln>
                <a:noFill/>
              </a:ln>
              <a:solidFill>
                <a:srgbClr val="00447C"/>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pic>
        <p:nvPicPr>
          <p:cNvPr id="261125" name="Picture 4" descr="Chart, histogram&#10;&#10;Description automatically generated">
            <a:extLst>
              <a:ext uri="{FF2B5EF4-FFF2-40B4-BE49-F238E27FC236}">
                <a16:creationId xmlns:a16="http://schemas.microsoft.com/office/drawing/2014/main" id="{22F9779E-2FBB-864B-89BD-A6019DD2D6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9759" y="1295400"/>
            <a:ext cx="6906047" cy="383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E4C01190-32CD-3642-98A2-A3227C1BB1D3}"/>
              </a:ext>
            </a:extLst>
          </p:cNvPr>
          <p:cNvSpPr txBox="1"/>
          <p:nvPr/>
        </p:nvSpPr>
        <p:spPr>
          <a:xfrm>
            <a:off x="8448622" y="6496217"/>
            <a:ext cx="3727880"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ヒラギノ角ゴ Pro W3" panose="020B0300000000000000" pitchFamily="34" charset="-128"/>
                <a:cs typeface="+mn-cs"/>
              </a:rPr>
              <a:t>Balar</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panose="020B0300000000000000" pitchFamily="34" charset="-128"/>
                <a:cs typeface="+mn-cs"/>
              </a:rPr>
              <a:t> AV et al. ASCO GU 2021;Abstract 394.</a:t>
            </a:r>
          </a:p>
        </p:txBody>
      </p:sp>
    </p:spTree>
    <p:extLst>
      <p:ext uri="{BB962C8B-B14F-4D97-AF65-F5344CB8AC3E}">
        <p14:creationId xmlns:p14="http://schemas.microsoft.com/office/powerpoint/2010/main" val="19695122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28931-FB24-B441-9AD5-592AF9E41542}"/>
              </a:ext>
            </a:extLst>
          </p:cNvPr>
          <p:cNvSpPr>
            <a:spLocks noGrp="1"/>
          </p:cNvSpPr>
          <p:nvPr>
            <p:ph type="title"/>
          </p:nvPr>
        </p:nvSpPr>
        <p:spPr>
          <a:xfrm>
            <a:off x="623636" y="578644"/>
            <a:ext cx="7986963" cy="369888"/>
          </a:xfrm>
        </p:spPr>
        <p:txBody>
          <a:bodyPr rtlCol="0">
            <a:noAutofit/>
          </a:bodyPr>
          <a:lstStyle/>
          <a:p>
            <a:pPr eaLnBrk="1" fontAlgn="auto" hangingPunct="1">
              <a:spcAft>
                <a:spcPts val="0"/>
              </a:spcAft>
              <a:defRPr/>
            </a:pPr>
            <a:r>
              <a:rPr lang="en-US" sz="2400" b="1" dirty="0">
                <a:solidFill>
                  <a:srgbClr val="002060"/>
                </a:solidFill>
                <a:latin typeface="Calibri" panose="020F0502020204030204" pitchFamily="34" charset="0"/>
                <a:cs typeface="Calibri" panose="020F0502020204030204" pitchFamily="34" charset="0"/>
              </a:rPr>
              <a:t>EV-201 Cohort 2: Responses by Subgroup per BICR</a:t>
            </a:r>
            <a:endParaRPr lang="en-US" sz="2400" dirty="0">
              <a:solidFill>
                <a:srgbClr val="002060"/>
              </a:solidFill>
            </a:endParaRPr>
          </a:p>
        </p:txBody>
      </p:sp>
      <p:sp>
        <p:nvSpPr>
          <p:cNvPr id="7" name="TextBox 6">
            <a:extLst>
              <a:ext uri="{FF2B5EF4-FFF2-40B4-BE49-F238E27FC236}">
                <a16:creationId xmlns:a16="http://schemas.microsoft.com/office/drawing/2014/main" id="{FFC75C10-787E-314E-BD6C-04BF933D0F55}"/>
              </a:ext>
            </a:extLst>
          </p:cNvPr>
          <p:cNvSpPr txBox="1"/>
          <p:nvPr/>
        </p:nvSpPr>
        <p:spPr>
          <a:xfrm>
            <a:off x="7312026" y="4475164"/>
            <a:ext cx="4575174" cy="1015663"/>
          </a:xfrm>
          <a:prstGeom prst="rect">
            <a:avLst/>
          </a:prstGeom>
          <a:noFill/>
        </p:spPr>
        <p:txBody>
          <a:bodyPr wrap="square">
            <a:spAutoFit/>
          </a:bodyPr>
          <a:lstStyle/>
          <a:p>
            <a:pPr marL="0" marR="0" lvl="0" indent="0" algn="l" defTabSz="514350" rtl="0" eaLnBrk="1" fontAlgn="auto" latinLnBrk="0" hangingPunct="1">
              <a:lnSpc>
                <a:spcPct val="100000"/>
              </a:lnSpc>
              <a:spcBef>
                <a:spcPts val="85"/>
              </a:spcBef>
              <a:spcAft>
                <a:spcPts val="85"/>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BICR = Blinded Independent Central Review; ORR = Objective Response Rate; ECOG PS= Eastern Cooperative Oncology Group Performance Score; CPI = Checkpoint Inhibitor; PD-1 = programmed cell death protein 1 inhibitor; PD-L1 = programmed death-ligand 1; CPS = combined positive score</a:t>
            </a:r>
            <a:endParaRPr kumimoji="0" lang="en-US" sz="1200" b="0" i="0" u="none" strike="noStrike" kern="1200" cap="none" spc="0" normalizeH="0" baseline="0" noProof="0" dirty="0">
              <a:ln>
                <a:noFill/>
              </a:ln>
              <a:solidFill>
                <a:srgbClr val="00447C"/>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3" name="TextBox 2">
            <a:extLst>
              <a:ext uri="{FF2B5EF4-FFF2-40B4-BE49-F238E27FC236}">
                <a16:creationId xmlns:a16="http://schemas.microsoft.com/office/drawing/2014/main" id="{72A88A93-938A-5A44-8B49-113D85E968DB}"/>
              </a:ext>
            </a:extLst>
          </p:cNvPr>
          <p:cNvSpPr txBox="1"/>
          <p:nvPr/>
        </p:nvSpPr>
        <p:spPr>
          <a:xfrm>
            <a:off x="7316037" y="2135856"/>
            <a:ext cx="3568700" cy="1708160"/>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447C"/>
                </a:solidFill>
                <a:effectLst/>
                <a:uLnTx/>
                <a:uFillTx/>
                <a:latin typeface="Calibri" panose="020F0502020204030204" pitchFamily="34" charset="0"/>
                <a:ea typeface="ヒラギノ角ゴ Pro W3" charset="-128"/>
                <a:cs typeface="Calibri" panose="020F0502020204030204" pitchFamily="34" charset="0"/>
              </a:rPr>
              <a:t>Responses were observed across all subgroups, including patients:</a:t>
            </a:r>
          </a:p>
          <a:p>
            <a:pPr marL="192881" marR="0" lvl="0" indent="-192881" algn="l" defTabSz="51435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447C"/>
                </a:solidFill>
                <a:effectLst/>
                <a:uLnTx/>
                <a:uFillTx/>
                <a:latin typeface="Calibri" panose="020F0502020204030204" pitchFamily="34" charset="0"/>
                <a:ea typeface="ヒラギノ角ゴ Pro W3" charset="-128"/>
                <a:cs typeface="Calibri" panose="020F0502020204030204" pitchFamily="34" charset="0"/>
              </a:rPr>
              <a:t>with primary tumor sites in the upper tract (ORR=61%)</a:t>
            </a:r>
          </a:p>
          <a:p>
            <a:pPr marL="192881" marR="0" lvl="0" indent="-192881" algn="l" defTabSz="51435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447C"/>
                </a:solidFill>
                <a:effectLst/>
                <a:uLnTx/>
                <a:uFillTx/>
                <a:latin typeface="Calibri" panose="020F0502020204030204" pitchFamily="34" charset="0"/>
                <a:ea typeface="ヒラギノ角ゴ Pro W3" charset="-128"/>
                <a:cs typeface="Calibri" panose="020F0502020204030204" pitchFamily="34" charset="0"/>
              </a:rPr>
              <a:t>with liver metastasis (ORR=48%)</a:t>
            </a:r>
          </a:p>
          <a:p>
            <a:pPr marL="192881" marR="0" lvl="0" indent="-192881" algn="l" defTabSz="51435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447C"/>
                </a:solidFill>
                <a:effectLst/>
                <a:uLnTx/>
                <a:uFillTx/>
                <a:latin typeface="Calibri" panose="020F0502020204030204" pitchFamily="34" charset="0"/>
                <a:ea typeface="ヒラギノ角ゴ Pro W3" charset="-128"/>
                <a:cs typeface="Calibri" panose="020F0502020204030204" pitchFamily="34" charset="0"/>
              </a:rPr>
              <a:t>who did not respond to prior PD-1/PD-L1 inhibitors (ORR=48%)</a:t>
            </a:r>
          </a:p>
        </p:txBody>
      </p:sp>
      <p:grpSp>
        <p:nvGrpSpPr>
          <p:cNvPr id="6" name="Group 5">
            <a:extLst>
              <a:ext uri="{FF2B5EF4-FFF2-40B4-BE49-F238E27FC236}">
                <a16:creationId xmlns:a16="http://schemas.microsoft.com/office/drawing/2014/main" id="{6635A41A-1BEC-E54E-9B65-0E8915788B3C}"/>
              </a:ext>
            </a:extLst>
          </p:cNvPr>
          <p:cNvGrpSpPr/>
          <p:nvPr/>
        </p:nvGrpSpPr>
        <p:grpSpPr>
          <a:xfrm>
            <a:off x="838200" y="1010188"/>
            <a:ext cx="6103939" cy="4788135"/>
            <a:chOff x="3046414" y="1965325"/>
            <a:chExt cx="3895725" cy="3055938"/>
          </a:xfrm>
        </p:grpSpPr>
        <p:pic>
          <p:nvPicPr>
            <p:cNvPr id="262150" name="Picture 7" descr="A picture containing chart&#10;&#10;Description automatically generated">
              <a:extLst>
                <a:ext uri="{FF2B5EF4-FFF2-40B4-BE49-F238E27FC236}">
                  <a16:creationId xmlns:a16="http://schemas.microsoft.com/office/drawing/2014/main" id="{DC8B4FA5-EF21-4540-B4F5-A8BF8B291B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6414" y="1965325"/>
              <a:ext cx="3895725" cy="305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7ACF64A1-8AB5-3046-B174-5004CAB86680}"/>
                </a:ext>
              </a:extLst>
            </p:cNvPr>
            <p:cNvSpPr/>
            <p:nvPr/>
          </p:nvSpPr>
          <p:spPr>
            <a:xfrm>
              <a:off x="3046414" y="3736976"/>
              <a:ext cx="3895725" cy="29686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3503D5E5-9D74-4745-B51D-B1123D74F8C7}"/>
                </a:ext>
              </a:extLst>
            </p:cNvPr>
            <p:cNvSpPr/>
            <p:nvPr/>
          </p:nvSpPr>
          <p:spPr>
            <a:xfrm>
              <a:off x="3046414" y="4033839"/>
              <a:ext cx="3895725" cy="2889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CB696CD-1088-F846-A287-D719FF638141}"/>
                </a:ext>
              </a:extLst>
            </p:cNvPr>
            <p:cNvSpPr/>
            <p:nvPr/>
          </p:nvSpPr>
          <p:spPr>
            <a:xfrm>
              <a:off x="3046414" y="4330701"/>
              <a:ext cx="3895725" cy="2889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11" name="TextBox 10">
            <a:extLst>
              <a:ext uri="{FF2B5EF4-FFF2-40B4-BE49-F238E27FC236}">
                <a16:creationId xmlns:a16="http://schemas.microsoft.com/office/drawing/2014/main" id="{0DF26233-AB4F-764B-BC88-932D790E09BF}"/>
              </a:ext>
            </a:extLst>
          </p:cNvPr>
          <p:cNvSpPr txBox="1"/>
          <p:nvPr/>
        </p:nvSpPr>
        <p:spPr>
          <a:xfrm>
            <a:off x="8448622" y="6496217"/>
            <a:ext cx="3727880"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ヒラギノ角ゴ Pro W3" panose="020B0300000000000000" pitchFamily="34" charset="-128"/>
                <a:cs typeface="+mn-cs"/>
              </a:rPr>
              <a:t>Balar</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panose="020B0300000000000000" pitchFamily="34" charset="-128"/>
                <a:cs typeface="+mn-cs"/>
              </a:rPr>
              <a:t> AV et al. ASCO GU 2021;Abstract 394.</a:t>
            </a:r>
          </a:p>
        </p:txBody>
      </p:sp>
    </p:spTree>
    <p:extLst>
      <p:ext uri="{BB962C8B-B14F-4D97-AF65-F5344CB8AC3E}">
        <p14:creationId xmlns:p14="http://schemas.microsoft.com/office/powerpoint/2010/main" val="25815965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65BAF-1020-F142-8FA2-32EA6181B397}"/>
              </a:ext>
            </a:extLst>
          </p:cNvPr>
          <p:cNvSpPr>
            <a:spLocks noGrp="1"/>
          </p:cNvSpPr>
          <p:nvPr>
            <p:ph type="title"/>
          </p:nvPr>
        </p:nvSpPr>
        <p:spPr>
          <a:xfrm>
            <a:off x="914400" y="671220"/>
            <a:ext cx="8437564" cy="369888"/>
          </a:xfrm>
        </p:spPr>
        <p:txBody>
          <a:bodyPr rtlCol="0">
            <a:noAutofit/>
          </a:bodyPr>
          <a:lstStyle/>
          <a:p>
            <a:pPr eaLnBrk="1" fontAlgn="auto" hangingPunct="1">
              <a:spcAft>
                <a:spcPts val="0"/>
              </a:spcAft>
              <a:defRPr/>
            </a:pPr>
            <a:r>
              <a:rPr lang="en-US" sz="2400" b="1" dirty="0">
                <a:solidFill>
                  <a:srgbClr val="002060"/>
                </a:solidFill>
                <a:latin typeface="Calibri" panose="020F0502020204030204" pitchFamily="34" charset="0"/>
                <a:cs typeface="Calibri" panose="020F0502020204030204" pitchFamily="34" charset="0"/>
              </a:rPr>
              <a:t>EV-201 Cohort 2: Progression-Free Survival and Overall Survival</a:t>
            </a:r>
            <a:endParaRPr lang="en-US" sz="2400" dirty="0">
              <a:solidFill>
                <a:srgbClr val="002060"/>
              </a:solidFill>
            </a:endParaRPr>
          </a:p>
        </p:txBody>
      </p:sp>
      <p:sp>
        <p:nvSpPr>
          <p:cNvPr id="3" name="TextBox 2">
            <a:extLst>
              <a:ext uri="{FF2B5EF4-FFF2-40B4-BE49-F238E27FC236}">
                <a16:creationId xmlns:a16="http://schemas.microsoft.com/office/drawing/2014/main" id="{03FA7951-7384-F94B-A161-235FD95F4322}"/>
              </a:ext>
            </a:extLst>
          </p:cNvPr>
          <p:cNvSpPr txBox="1"/>
          <p:nvPr/>
        </p:nvSpPr>
        <p:spPr>
          <a:xfrm>
            <a:off x="8005764" y="5428518"/>
            <a:ext cx="2692400" cy="323165"/>
          </a:xfrm>
          <a:prstGeom prst="rect">
            <a:avLst/>
          </a:prstGeom>
          <a:noFill/>
        </p:spPr>
        <p:txBody>
          <a:bodyPr>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447C"/>
                </a:solidFill>
                <a:effectLst/>
                <a:uLnTx/>
                <a:uFillTx/>
                <a:latin typeface="Calibri" panose="020F0502020204030204" pitchFamily="34" charset="0"/>
                <a:ea typeface="ヒラギノ角ゴ Pro W3" charset="-128"/>
                <a:cs typeface="Calibri" panose="020F0502020204030204" pitchFamily="34" charset="0"/>
              </a:rPr>
              <a:t>Median follow-up: 13.4 months</a:t>
            </a:r>
          </a:p>
        </p:txBody>
      </p:sp>
      <p:pic>
        <p:nvPicPr>
          <p:cNvPr id="263173" name="Picture 6" descr="A picture containing chart&#10;&#10;Description automatically generated">
            <a:extLst>
              <a:ext uri="{FF2B5EF4-FFF2-40B4-BE49-F238E27FC236}">
                <a16:creationId xmlns:a16="http://schemas.microsoft.com/office/drawing/2014/main" id="{FC23B121-291E-EC4F-8602-182BE4479D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614362"/>
            <a:ext cx="9218135" cy="362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B0C6B753-0DB1-7F4B-BAB8-11F62EDA3BDB}"/>
              </a:ext>
            </a:extLst>
          </p:cNvPr>
          <p:cNvSpPr txBox="1"/>
          <p:nvPr/>
        </p:nvSpPr>
        <p:spPr>
          <a:xfrm>
            <a:off x="8448622" y="6496217"/>
            <a:ext cx="3727880"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ヒラギノ角ゴ Pro W3" panose="020B0300000000000000" pitchFamily="34" charset="-128"/>
                <a:cs typeface="+mn-cs"/>
              </a:rPr>
              <a:t>Balar</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panose="020B0300000000000000" pitchFamily="34" charset="-128"/>
                <a:cs typeface="+mn-cs"/>
              </a:rPr>
              <a:t> AV et al. ASCO GU 2021;Abstract 394.</a:t>
            </a:r>
          </a:p>
        </p:txBody>
      </p:sp>
    </p:spTree>
    <p:extLst>
      <p:ext uri="{BB962C8B-B14F-4D97-AF65-F5344CB8AC3E}">
        <p14:creationId xmlns:p14="http://schemas.microsoft.com/office/powerpoint/2010/main" val="39109017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1362" name="Picture 6">
            <a:extLst>
              <a:ext uri="{FF2B5EF4-FFF2-40B4-BE49-F238E27FC236}">
                <a16:creationId xmlns:a16="http://schemas.microsoft.com/office/drawing/2014/main" id="{AEED0BA1-48EE-3B46-874A-C5B1C0E309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61913"/>
            <a:ext cx="9150725" cy="6739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34588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CBAAB0-6EC2-1F40-AC32-0717ED33770D}"/>
              </a:ext>
            </a:extLst>
          </p:cNvPr>
          <p:cNvSpPr>
            <a:spLocks noGrp="1"/>
          </p:cNvSpPr>
          <p:nvPr>
            <p:ph type="title"/>
          </p:nvPr>
        </p:nvSpPr>
        <p:spPr>
          <a:xfrm>
            <a:off x="0" y="2667000"/>
            <a:ext cx="12191999" cy="1143000"/>
          </a:xfrm>
        </p:spPr>
        <p:txBody>
          <a:bodyPr/>
          <a:lstStyle/>
          <a:p>
            <a:r>
              <a:rPr lang="en-US" dirty="0"/>
              <a:t>MODULE 1: Integrating Novel Agents into the Treatment Paradigm </a:t>
            </a:r>
            <a:br>
              <a:rPr lang="en-US" dirty="0"/>
            </a:br>
            <a:r>
              <a:rPr lang="en-US" dirty="0"/>
              <a:t>for Nonmetastatic Urothelial Bladder Cancer (UBC) — Dr Pal</a:t>
            </a:r>
          </a:p>
        </p:txBody>
      </p:sp>
    </p:spTree>
    <p:extLst>
      <p:ext uri="{BB962C8B-B14F-4D97-AF65-F5344CB8AC3E}">
        <p14:creationId xmlns:p14="http://schemas.microsoft.com/office/powerpoint/2010/main" val="18747814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2386" name="Title 1">
            <a:extLst>
              <a:ext uri="{FF2B5EF4-FFF2-40B4-BE49-F238E27FC236}">
                <a16:creationId xmlns:a16="http://schemas.microsoft.com/office/drawing/2014/main" id="{9A6E46BD-67A0-1E47-9ED7-5B2D87FC2A95}"/>
              </a:ext>
            </a:extLst>
          </p:cNvPr>
          <p:cNvSpPr>
            <a:spLocks noGrp="1" noChangeArrowheads="1"/>
          </p:cNvSpPr>
          <p:nvPr>
            <p:ph type="title"/>
          </p:nvPr>
        </p:nvSpPr>
        <p:spPr>
          <a:xfrm>
            <a:off x="457200" y="133125"/>
            <a:ext cx="10515600" cy="1325563"/>
          </a:xfrm>
        </p:spPr>
        <p:txBody>
          <a:bodyPr anchor="ctr"/>
          <a:lstStyle/>
          <a:p>
            <a:pPr eaLnBrk="1" hangingPunct="1"/>
            <a:r>
              <a:rPr lang="en-US" altLang="en-US" dirty="0"/>
              <a:t>Methods – EV-301 Phase 3 Trial Design</a:t>
            </a:r>
          </a:p>
        </p:txBody>
      </p:sp>
      <p:sp>
        <p:nvSpPr>
          <p:cNvPr id="53" name="TextBox 52">
            <a:extLst>
              <a:ext uri="{FF2B5EF4-FFF2-40B4-BE49-F238E27FC236}">
                <a16:creationId xmlns:a16="http://schemas.microsoft.com/office/drawing/2014/main" id="{E2C7B41D-286D-2F47-9003-4C48512CCA99}"/>
              </a:ext>
            </a:extLst>
          </p:cNvPr>
          <p:cNvSpPr txBox="1"/>
          <p:nvPr/>
        </p:nvSpPr>
        <p:spPr>
          <a:xfrm>
            <a:off x="823736" y="5709717"/>
            <a:ext cx="8680450" cy="854075"/>
          </a:xfrm>
          <a:prstGeom prst="rect">
            <a:avLst/>
          </a:prstGeom>
          <a:noFill/>
        </p:spPr>
        <p:txBody>
          <a:bodyP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30000" noProof="0" dirty="0">
                <a:ln>
                  <a:noFill/>
                </a:ln>
                <a:solidFill>
                  <a:srgbClr val="000000"/>
                </a:solidFill>
                <a:effectLst/>
                <a:uLnTx/>
                <a:uFillTx/>
                <a:latin typeface="Arial" panose="020B0604020202020204"/>
                <a:ea typeface="ヒラギノ角ゴ Pro W3" panose="020B0300000000000000" pitchFamily="34" charset="-128"/>
                <a:cs typeface="+mn-cs"/>
              </a:rPr>
              <a:t>a</a:t>
            </a:r>
            <a:r>
              <a:rPr kumimoji="0" lang="en-US" sz="825" b="0" i="0" u="none" strike="noStrike" kern="1200" cap="none" spc="0" normalizeH="0" baseline="0" noProof="0" dirty="0">
                <a:ln>
                  <a:noFill/>
                </a:ln>
                <a:solidFill>
                  <a:srgbClr val="000000"/>
                </a:solidFill>
                <a:effectLst/>
                <a:uLnTx/>
                <a:uFillTx/>
                <a:latin typeface="Arial" panose="020B0604020202020204"/>
                <a:ea typeface="ヒラギノ角ゴ Pro W3" panose="020B0300000000000000" pitchFamily="34" charset="-128"/>
                <a:cs typeface="+mn-cs"/>
              </a:rPr>
              <a:t>Screening at 185 study centers in North America, Europe, Asia Pacific, and Latin America.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30000" noProof="0" dirty="0">
                <a:ln>
                  <a:noFill/>
                </a:ln>
                <a:solidFill>
                  <a:srgbClr val="000000"/>
                </a:solidFill>
                <a:effectLst/>
                <a:uLnTx/>
                <a:uFillTx/>
                <a:latin typeface="Arial" panose="020B0604020202020204"/>
                <a:ea typeface="ヒラギノ角ゴ Pro W3" panose="020B0300000000000000" pitchFamily="34" charset="-128"/>
                <a:cs typeface="+mn-cs"/>
              </a:rPr>
              <a:t>b</a:t>
            </a:r>
            <a:r>
              <a:rPr kumimoji="0" lang="en-US" sz="825" b="0" i="0" u="none" strike="noStrike" kern="1200" cap="none" spc="0" normalizeH="0" baseline="0" noProof="0" dirty="0">
                <a:ln>
                  <a:noFill/>
                </a:ln>
                <a:solidFill>
                  <a:srgbClr val="000000"/>
                </a:solidFill>
                <a:effectLst/>
                <a:uLnTx/>
                <a:uFillTx/>
                <a:latin typeface="Arial" panose="020B0604020202020204"/>
                <a:ea typeface="ヒラギノ角ゴ Pro W3" panose="020B0300000000000000" pitchFamily="34" charset="-128"/>
                <a:cs typeface="+mn-cs"/>
              </a:rPr>
              <a:t>Stratification variables were ECOG performance status (0 or 1), regions of the world (US, western Europe, or rest of world), liver metastasis (yes or no).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30000" noProof="0" dirty="0" err="1">
                <a:ln>
                  <a:noFill/>
                </a:ln>
                <a:solidFill>
                  <a:srgbClr val="000000"/>
                </a:solidFill>
                <a:effectLst/>
                <a:uLnTx/>
                <a:uFillTx/>
                <a:latin typeface="Arial" panose="020B0604020202020204"/>
                <a:ea typeface="ヒラギノ角ゴ Pro W3" panose="020B0300000000000000" pitchFamily="34" charset="-128"/>
                <a:cs typeface="+mn-cs"/>
              </a:rPr>
              <a:t>c</a:t>
            </a:r>
            <a:r>
              <a:rPr kumimoji="0" lang="en-US" sz="825" b="0" i="0" u="none" strike="noStrike" kern="1200" cap="none" spc="0" normalizeH="0" baseline="0" noProof="0" dirty="0" err="1">
                <a:ln>
                  <a:noFill/>
                </a:ln>
                <a:solidFill>
                  <a:srgbClr val="000000"/>
                </a:solidFill>
                <a:effectLst/>
                <a:uLnTx/>
                <a:uFillTx/>
                <a:latin typeface="Arial" panose="020B0604020202020204"/>
                <a:ea typeface="ヒラギノ角ゴ Pro W3" panose="020B0300000000000000" pitchFamily="34" charset="-128"/>
                <a:cs typeface="+mn-cs"/>
              </a:rPr>
              <a:t>Investigator</a:t>
            </a:r>
            <a:r>
              <a:rPr kumimoji="0" lang="en-US" sz="825" b="0" i="0" u="none" strike="noStrike" kern="1200" cap="none" spc="0" normalizeH="0" baseline="0" noProof="0" dirty="0">
                <a:ln>
                  <a:noFill/>
                </a:ln>
                <a:solidFill>
                  <a:srgbClr val="000000"/>
                </a:solidFill>
                <a:effectLst/>
                <a:uLnTx/>
                <a:uFillTx/>
                <a:latin typeface="Arial" panose="020B0604020202020204"/>
                <a:ea typeface="ヒラギノ角ゴ Pro W3" panose="020B0300000000000000" pitchFamily="34" charset="-128"/>
                <a:cs typeface="+mn-cs"/>
              </a:rPr>
              <a:t> selected prior to randomization.</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30000" noProof="0" dirty="0">
                <a:ln>
                  <a:noFill/>
                </a:ln>
                <a:solidFill>
                  <a:srgbClr val="000000"/>
                </a:solidFill>
                <a:effectLst/>
                <a:uLnTx/>
                <a:uFillTx/>
                <a:latin typeface="Arial" panose="020B0604020202020204"/>
                <a:ea typeface="ヒラギノ角ゴ Pro W3" panose="020B0300000000000000" pitchFamily="34" charset="-128"/>
                <a:cs typeface="+mn-cs"/>
              </a:rPr>
              <a:t>d</a:t>
            </a:r>
            <a:r>
              <a:rPr kumimoji="0" lang="en-US" sz="825" b="0" i="0" u="none" strike="noStrike" kern="1200" cap="none" spc="0" normalizeH="0" baseline="0" noProof="0" dirty="0">
                <a:ln>
                  <a:noFill/>
                </a:ln>
                <a:solidFill>
                  <a:srgbClr val="000000"/>
                </a:solidFill>
                <a:effectLst/>
                <a:uLnTx/>
                <a:uFillTx/>
                <a:latin typeface="Arial" panose="020B0604020202020204"/>
                <a:ea typeface="ヒラギノ角ゴ Pro W3" panose="020B0300000000000000" pitchFamily="34" charset="-128"/>
                <a:cs typeface="+mn-cs"/>
              </a:rPr>
              <a:t>In countries where approved; overall proportion of patients receiving vinflunine will be capped at 35%.</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25" b="1" i="0" u="none" strike="noStrike" kern="1200" cap="none" spc="0" normalizeH="0" baseline="0" noProof="0" dirty="0">
                <a:ln>
                  <a:noFill/>
                </a:ln>
                <a:solidFill>
                  <a:srgbClr val="000000"/>
                </a:solidFill>
                <a:effectLst/>
                <a:uLnTx/>
                <a:uFillTx/>
                <a:latin typeface="Arial" panose="020B0604020202020204"/>
                <a:ea typeface="ヒラギノ角ゴ Pro W3" panose="020B0300000000000000" pitchFamily="34" charset="-128"/>
                <a:cs typeface="+mn-cs"/>
              </a:rPr>
              <a:t>Abbreviations</a:t>
            </a:r>
            <a:r>
              <a:rPr kumimoji="0" lang="en-US" sz="825" b="0" i="0" u="none" strike="noStrike" kern="1200" cap="none" spc="0" normalizeH="0" baseline="0" noProof="0" dirty="0">
                <a:ln>
                  <a:noFill/>
                </a:ln>
                <a:solidFill>
                  <a:srgbClr val="000000"/>
                </a:solidFill>
                <a:effectLst/>
                <a:uLnTx/>
                <a:uFillTx/>
                <a:latin typeface="Arial" panose="020B0604020202020204"/>
                <a:ea typeface="ヒラギノ角ゴ Pro W3" panose="020B0300000000000000" pitchFamily="34" charset="-128"/>
                <a:cs typeface="+mn-cs"/>
              </a:rPr>
              <a:t>: ECOG PS, Eastern Cooperative Oncology Group performance status; EV, enfortumab vedotin; la/m, locally advanced or metastatic; PD-1/L1, programmed cell death protein-1/programmed death-ligand 1; UC, urothelial carcinoma.</a:t>
            </a:r>
          </a:p>
        </p:txBody>
      </p:sp>
      <p:grpSp>
        <p:nvGrpSpPr>
          <p:cNvPr id="272389" name="Group 2">
            <a:extLst>
              <a:ext uri="{FF2B5EF4-FFF2-40B4-BE49-F238E27FC236}">
                <a16:creationId xmlns:a16="http://schemas.microsoft.com/office/drawing/2014/main" id="{E3198D81-A6A4-D34F-A3C4-D8F9400FBD18}"/>
              </a:ext>
            </a:extLst>
          </p:cNvPr>
          <p:cNvGrpSpPr>
            <a:grpSpLocks/>
          </p:cNvGrpSpPr>
          <p:nvPr/>
        </p:nvGrpSpPr>
        <p:grpSpPr bwMode="auto">
          <a:xfrm>
            <a:off x="304800" y="1543050"/>
            <a:ext cx="11337242" cy="3771899"/>
            <a:chOff x="413929" y="1199812"/>
            <a:chExt cx="12464698" cy="4147667"/>
          </a:xfrm>
        </p:grpSpPr>
        <p:sp>
          <p:nvSpPr>
            <p:cNvPr id="55" name="TextBox 54">
              <a:extLst>
                <a:ext uri="{FF2B5EF4-FFF2-40B4-BE49-F238E27FC236}">
                  <a16:creationId xmlns:a16="http://schemas.microsoft.com/office/drawing/2014/main" id="{99A100B8-154F-AB46-BB15-05E4E26199E3}"/>
                </a:ext>
              </a:extLst>
            </p:cNvPr>
            <p:cNvSpPr txBox="1"/>
            <p:nvPr/>
          </p:nvSpPr>
          <p:spPr>
            <a:xfrm>
              <a:off x="2711275" y="2495089"/>
              <a:ext cx="580526" cy="355360"/>
            </a:xfrm>
            <a:prstGeom prst="rect">
              <a:avLst/>
            </a:prstGeom>
            <a:noFill/>
            <a:ln>
              <a:solidFill>
                <a:schemeClr val="tx1"/>
              </a:solidFill>
            </a:ln>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srgbClr val="E7E6E6">
                      <a:lumMod val="10000"/>
                    </a:srgbClr>
                  </a:solidFill>
                  <a:effectLst/>
                  <a:uLnTx/>
                  <a:uFillTx/>
                  <a:latin typeface="Arial" panose="020B0604020202020204"/>
                  <a:ea typeface="ヒラギノ角ゴ Pro W3" panose="020B0300000000000000" pitchFamily="34" charset="-128"/>
                  <a:cs typeface="+mn-cs"/>
                </a:rPr>
                <a:t>Open-label</a:t>
              </a:r>
            </a:p>
          </p:txBody>
        </p:sp>
        <p:grpSp>
          <p:nvGrpSpPr>
            <p:cNvPr id="34" name="Group 33">
              <a:extLst>
                <a:ext uri="{FF2B5EF4-FFF2-40B4-BE49-F238E27FC236}">
                  <a16:creationId xmlns:a16="http://schemas.microsoft.com/office/drawing/2014/main" id="{1C35BED4-4E99-764A-B8F7-26499FC0A20E}"/>
                </a:ext>
              </a:extLst>
            </p:cNvPr>
            <p:cNvGrpSpPr/>
            <p:nvPr/>
          </p:nvGrpSpPr>
          <p:grpSpPr>
            <a:xfrm>
              <a:off x="413929" y="1199812"/>
              <a:ext cx="11382561" cy="4147667"/>
              <a:chOff x="358775" y="1199812"/>
              <a:chExt cx="11382561" cy="4147667"/>
            </a:xfrm>
            <a:effectLst>
              <a:outerShdw blurRad="50800" dist="38100" dir="2700000" algn="tl" rotWithShape="0">
                <a:prstClr val="black">
                  <a:alpha val="40000"/>
                </a:prstClr>
              </a:outerShdw>
            </a:effectLst>
          </p:grpSpPr>
          <p:grpSp>
            <p:nvGrpSpPr>
              <p:cNvPr id="54" name="Group 53">
                <a:extLst>
                  <a:ext uri="{FF2B5EF4-FFF2-40B4-BE49-F238E27FC236}">
                    <a16:creationId xmlns:a16="http://schemas.microsoft.com/office/drawing/2014/main" id="{F0AD517C-713B-3B4F-BE44-3B739D1F4034}"/>
                  </a:ext>
                </a:extLst>
              </p:cNvPr>
              <p:cNvGrpSpPr/>
              <p:nvPr/>
            </p:nvGrpSpPr>
            <p:grpSpPr>
              <a:xfrm>
                <a:off x="358775" y="1199812"/>
                <a:ext cx="9381757" cy="3685256"/>
                <a:chOff x="358775" y="1153840"/>
                <a:chExt cx="9381757" cy="3685256"/>
              </a:xfrm>
            </p:grpSpPr>
            <p:sp>
              <p:nvSpPr>
                <p:cNvPr id="7" name="Rectangle 6">
                  <a:extLst>
                    <a:ext uri="{FF2B5EF4-FFF2-40B4-BE49-F238E27FC236}">
                      <a16:creationId xmlns:a16="http://schemas.microsoft.com/office/drawing/2014/main" id="{87F50FEF-EF8B-3049-90B6-6182B20036DD}"/>
                    </a:ext>
                  </a:extLst>
                </p:cNvPr>
                <p:cNvSpPr/>
                <p:nvPr/>
              </p:nvSpPr>
              <p:spPr>
                <a:xfrm>
                  <a:off x="358775" y="1212916"/>
                  <a:ext cx="1576631" cy="830997"/>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lIns="68580" tIns="68580" rIns="68580" bIns="6858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Calibri" panose="020F0502020204030204"/>
                      <a:ea typeface="+mn-ea"/>
                      <a:cs typeface="+mn-cs"/>
                    </a:rPr>
                    <a:t>Subjects screened</a:t>
                  </a:r>
                  <a:r>
                    <a:rPr kumimoji="0" lang="en-US" sz="1050" b="1" i="0" u="none" strike="noStrike" kern="1200" cap="none" spc="0" normalizeH="0" baseline="30000" noProof="0" dirty="0">
                      <a:ln>
                        <a:noFill/>
                      </a:ln>
                      <a:solidFill>
                        <a:srgbClr val="FFFFFF"/>
                      </a:solidFill>
                      <a:effectLst/>
                      <a:uLnTx/>
                      <a:uFillTx/>
                      <a:latin typeface="Calibri" panose="020F0502020204030204"/>
                      <a:ea typeface="+mn-ea"/>
                      <a:cs typeface="+mn-cs"/>
                    </a:rPr>
                    <a:t>a</a:t>
                  </a:r>
                  <a:endParaRPr kumimoji="0" lang="en-US" sz="1050" b="1"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Calibri" panose="020F0502020204030204"/>
                      <a:ea typeface="+mn-ea"/>
                      <a:cs typeface="+mn-cs"/>
                    </a:rPr>
                    <a:t>(N=745)</a:t>
                  </a:r>
                </a:p>
              </p:txBody>
            </p:sp>
            <p:sp>
              <p:nvSpPr>
                <p:cNvPr id="8" name="Rectangle 7">
                  <a:extLst>
                    <a:ext uri="{FF2B5EF4-FFF2-40B4-BE49-F238E27FC236}">
                      <a16:creationId xmlns:a16="http://schemas.microsoft.com/office/drawing/2014/main" id="{B94F758E-9EC4-D843-B793-A261C1E8AC8F}"/>
                    </a:ext>
                  </a:extLst>
                </p:cNvPr>
                <p:cNvSpPr/>
                <p:nvPr/>
              </p:nvSpPr>
              <p:spPr>
                <a:xfrm>
                  <a:off x="358775" y="2511019"/>
                  <a:ext cx="2298184" cy="830997"/>
                </a:xfrm>
                <a:prstGeom prst="rect">
                  <a:avLst/>
                </a:prstGeom>
                <a:ln>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68580" tIns="68580" rIns="68580" bIns="6858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Calibri" panose="020F0502020204030204"/>
                      <a:ea typeface="+mn-ea"/>
                      <a:cs typeface="+mn-cs"/>
                    </a:rPr>
                    <a:t>1:1 randomization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Calibri" panose="020F0502020204030204"/>
                      <a:ea typeface="+mn-ea"/>
                      <a:cs typeface="+mn-cs"/>
                    </a:rPr>
                    <a:t>with stratification</a:t>
                  </a:r>
                  <a:r>
                    <a:rPr kumimoji="0" lang="en-US" sz="1050" b="1" i="0" u="none" strike="noStrike" kern="1200" cap="none" spc="0" normalizeH="0" baseline="30000" noProof="0" dirty="0">
                      <a:ln>
                        <a:noFill/>
                      </a:ln>
                      <a:solidFill>
                        <a:srgbClr val="FFFFFF"/>
                      </a:solidFill>
                      <a:effectLst/>
                      <a:uLnTx/>
                      <a:uFillTx/>
                      <a:latin typeface="Calibri" panose="020F0502020204030204"/>
                      <a:ea typeface="+mn-ea"/>
                      <a:cs typeface="+mn-cs"/>
                    </a:rPr>
                    <a:t>b</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Calibri" panose="020F0502020204030204"/>
                      <a:ea typeface="+mn-ea"/>
                      <a:cs typeface="+mn-cs"/>
                    </a:rPr>
                    <a:t>(N=608)</a:t>
                  </a:r>
                </a:p>
              </p:txBody>
            </p:sp>
            <p:sp>
              <p:nvSpPr>
                <p:cNvPr id="9" name="Rectangle 8">
                  <a:extLst>
                    <a:ext uri="{FF2B5EF4-FFF2-40B4-BE49-F238E27FC236}">
                      <a16:creationId xmlns:a16="http://schemas.microsoft.com/office/drawing/2014/main" id="{0F3A3D12-8FF4-CF48-9D28-4D962EE6E3F1}"/>
                    </a:ext>
                  </a:extLst>
                </p:cNvPr>
                <p:cNvSpPr/>
                <p:nvPr/>
              </p:nvSpPr>
              <p:spPr>
                <a:xfrm>
                  <a:off x="3855051" y="1153840"/>
                  <a:ext cx="2327652" cy="1737360"/>
                </a:xfrm>
                <a:prstGeom prst="rect">
                  <a:avLst/>
                </a:prstGeom>
                <a:solidFill>
                  <a:srgbClr val="178C88"/>
                </a:solidFill>
                <a:ln>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Calibri" panose="020F0502020204030204"/>
                      <a:ea typeface="+mn-ea"/>
                      <a:cs typeface="+mn-cs"/>
                    </a:rPr>
                    <a:t>Enfortumab vedotin</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Calibri" panose="020F0502020204030204"/>
                      <a:ea typeface="+mn-ea"/>
                      <a:cs typeface="+mn-cs"/>
                    </a:rPr>
                    <a:t>(N=301)</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1" i="1" u="none" strike="noStrike" kern="1200" cap="none" spc="0" normalizeH="0" baseline="0" noProof="0" dirty="0">
                      <a:ln>
                        <a:noFill/>
                      </a:ln>
                      <a:solidFill>
                        <a:srgbClr val="FFFFFF"/>
                      </a:solidFill>
                      <a:effectLst/>
                      <a:uLnTx/>
                      <a:uFillTx/>
                      <a:latin typeface="Calibri" panose="020F0502020204030204"/>
                      <a:ea typeface="+mn-ea"/>
                      <a:cs typeface="+mn-cs"/>
                    </a:rPr>
                    <a:t>EV 1.25 mg/kg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1" i="1" u="none" strike="noStrike" kern="1200" cap="none" spc="0" normalizeH="0" baseline="0" noProof="0" dirty="0">
                      <a:ln>
                        <a:noFill/>
                      </a:ln>
                      <a:solidFill>
                        <a:srgbClr val="FFFFFF"/>
                      </a:solidFill>
                      <a:effectLst/>
                      <a:uLnTx/>
                      <a:uFillTx/>
                      <a:latin typeface="Calibri" panose="020F0502020204030204"/>
                      <a:ea typeface="+mn-ea"/>
                      <a:cs typeface="+mn-cs"/>
                    </a:rPr>
                    <a:t>on Days 1, 8, and 15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1" i="1" u="none" strike="noStrike" kern="1200" cap="none" spc="0" normalizeH="0" baseline="0" noProof="0" dirty="0">
                      <a:ln>
                        <a:noFill/>
                      </a:ln>
                      <a:solidFill>
                        <a:srgbClr val="FFFFFF"/>
                      </a:solidFill>
                      <a:effectLst/>
                      <a:uLnTx/>
                      <a:uFillTx/>
                      <a:latin typeface="Calibri" panose="020F0502020204030204"/>
                      <a:ea typeface="+mn-ea"/>
                      <a:cs typeface="+mn-cs"/>
                    </a:rPr>
                    <a:t>of each 28-day cycle</a:t>
                  </a:r>
                </a:p>
              </p:txBody>
            </p:sp>
            <p:sp>
              <p:nvSpPr>
                <p:cNvPr id="10" name="Rectangle 9">
                  <a:extLst>
                    <a:ext uri="{FF2B5EF4-FFF2-40B4-BE49-F238E27FC236}">
                      <a16:creationId xmlns:a16="http://schemas.microsoft.com/office/drawing/2014/main" id="{73E288AB-F063-924D-A924-FBE8A1CC3489}"/>
                    </a:ext>
                  </a:extLst>
                </p:cNvPr>
                <p:cNvSpPr/>
                <p:nvPr/>
              </p:nvSpPr>
              <p:spPr>
                <a:xfrm>
                  <a:off x="3855050" y="3053992"/>
                  <a:ext cx="2327653" cy="1785104"/>
                </a:xfrm>
                <a:prstGeom prst="rect">
                  <a:avLst/>
                </a:prstGeom>
                <a:solidFill>
                  <a:srgbClr val="F28E22"/>
                </a:solidFill>
                <a:ln>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tIns="68580" bIns="6858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Calibri" panose="020F0502020204030204"/>
                      <a:ea typeface="+mn-ea"/>
                      <a:cs typeface="+mn-cs"/>
                    </a:rPr>
                    <a:t>Chemotherapy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Calibri" panose="020F0502020204030204"/>
                      <a:ea typeface="+mn-ea"/>
                      <a:cs typeface="+mn-cs"/>
                    </a:rPr>
                    <a:t>(N=307)</a:t>
                  </a:r>
                  <a:r>
                    <a:rPr kumimoji="0" lang="en-US" sz="1200" b="1" i="0" u="none" strike="noStrike" kern="1200" cap="none" spc="0" normalizeH="0" baseline="30000" noProof="0" dirty="0">
                      <a:ln>
                        <a:noFill/>
                      </a:ln>
                      <a:solidFill>
                        <a:srgbClr val="FFFFFF"/>
                      </a:solidFill>
                      <a:effectLst/>
                      <a:uLnTx/>
                      <a:uFillTx/>
                      <a:latin typeface="Calibri" panose="020F0502020204030204"/>
                      <a:ea typeface="+mn-ea"/>
                      <a:cs typeface="+mn-cs"/>
                    </a:rPr>
                    <a:t>c</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1" i="1" u="none" strike="noStrike" kern="1200" cap="none" spc="0" normalizeH="0" baseline="0" noProof="0" dirty="0">
                      <a:ln>
                        <a:noFill/>
                      </a:ln>
                      <a:solidFill>
                        <a:srgbClr val="FFFFFF"/>
                      </a:solidFill>
                      <a:effectLst/>
                      <a:uLnTx/>
                      <a:uFillTx/>
                      <a:latin typeface="Calibri" panose="020F0502020204030204"/>
                      <a:ea typeface="+mn-ea"/>
                      <a:cs typeface="+mn-cs"/>
                    </a:rPr>
                    <a:t>Docetaxel 75 mg/m</a:t>
                  </a:r>
                  <a:r>
                    <a:rPr kumimoji="0" lang="en-US" sz="900" b="1" i="1" u="none" strike="noStrike" kern="1200" cap="none" spc="0" normalizeH="0" baseline="30000" noProof="0" dirty="0">
                      <a:ln>
                        <a:noFill/>
                      </a:ln>
                      <a:solidFill>
                        <a:srgbClr val="FFFFFF"/>
                      </a:solidFill>
                      <a:effectLst/>
                      <a:uLnTx/>
                      <a:uFillTx/>
                      <a:latin typeface="Calibri" panose="020F0502020204030204"/>
                      <a:ea typeface="+mn-ea"/>
                      <a:cs typeface="+mn-cs"/>
                    </a:rPr>
                    <a:t>2 </a:t>
                  </a:r>
                  <a:r>
                    <a:rPr kumimoji="0" lang="en-US" sz="900" b="1" i="1" u="none" strike="noStrike" kern="1200" cap="none" spc="0" normalizeH="0" baseline="0" noProof="0" dirty="0">
                      <a:ln>
                        <a:noFill/>
                      </a:ln>
                      <a:solidFill>
                        <a:srgbClr val="FFFFFF"/>
                      </a:solidFill>
                      <a:effectLst/>
                      <a:uLnTx/>
                      <a:uFillTx/>
                      <a:latin typeface="Calibri" panose="020F0502020204030204"/>
                      <a:ea typeface="+mn-ea"/>
                      <a:cs typeface="+mn-cs"/>
                    </a:rPr>
                    <a:t>or</a:t>
                  </a:r>
                  <a:endParaRPr kumimoji="0" lang="en-US" sz="900" b="1" i="1" u="none" strike="noStrike" kern="1200" cap="none" spc="0" normalizeH="0" baseline="30000" noProof="0" dirty="0">
                    <a:ln>
                      <a:noFill/>
                    </a:ln>
                    <a:solidFill>
                      <a:srgbClr val="FFFFFF"/>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1" i="1" u="none" strike="noStrike" kern="1200" cap="none" spc="0" normalizeH="0" baseline="0" noProof="0" dirty="0" err="1">
                      <a:ln>
                        <a:noFill/>
                      </a:ln>
                      <a:solidFill>
                        <a:srgbClr val="FFFFFF"/>
                      </a:solidFill>
                      <a:effectLst/>
                      <a:uLnTx/>
                      <a:uFillTx/>
                      <a:latin typeface="Calibri" panose="020F0502020204030204"/>
                      <a:ea typeface="+mn-ea"/>
                      <a:cs typeface="+mn-cs"/>
                    </a:rPr>
                    <a:t>vinflunine</a:t>
                  </a:r>
                  <a:r>
                    <a:rPr kumimoji="0" lang="en-US" sz="900" b="1" i="1" u="none" strike="noStrike" kern="1200" cap="none" spc="0" normalizeH="0" baseline="30000" noProof="0" dirty="0" err="1">
                      <a:ln>
                        <a:noFill/>
                      </a:ln>
                      <a:solidFill>
                        <a:srgbClr val="FFFFFF"/>
                      </a:solidFill>
                      <a:effectLst/>
                      <a:uLnTx/>
                      <a:uFillTx/>
                      <a:latin typeface="Calibri" panose="020F0502020204030204"/>
                      <a:ea typeface="+mn-ea"/>
                      <a:cs typeface="+mn-cs"/>
                    </a:rPr>
                    <a:t>d</a:t>
                  </a:r>
                  <a:r>
                    <a:rPr kumimoji="0" lang="en-US" sz="900" b="1" i="1" u="none" strike="noStrike" kern="1200" cap="none" spc="0" normalizeH="0" baseline="0" noProof="0" dirty="0">
                      <a:ln>
                        <a:noFill/>
                      </a:ln>
                      <a:solidFill>
                        <a:srgbClr val="FFFFFF"/>
                      </a:solidFill>
                      <a:effectLst/>
                      <a:uLnTx/>
                      <a:uFillTx/>
                      <a:latin typeface="Calibri" panose="020F0502020204030204"/>
                      <a:ea typeface="+mn-ea"/>
                      <a:cs typeface="+mn-cs"/>
                    </a:rPr>
                    <a:t> 320 mg/m</a:t>
                  </a:r>
                  <a:r>
                    <a:rPr kumimoji="0" lang="en-US" sz="900" b="1" i="1" u="none" strike="noStrike" kern="1200" cap="none" spc="0" normalizeH="0" baseline="30000" noProof="0" dirty="0">
                      <a:ln>
                        <a:noFill/>
                      </a:ln>
                      <a:solidFill>
                        <a:srgbClr val="FFFFFF"/>
                      </a:solidFill>
                      <a:effectLst/>
                      <a:uLnTx/>
                      <a:uFillTx/>
                      <a:latin typeface="Calibri" panose="020F0502020204030204"/>
                      <a:ea typeface="+mn-ea"/>
                      <a:cs typeface="+mn-cs"/>
                    </a:rPr>
                    <a:t>2</a:t>
                  </a:r>
                  <a:r>
                    <a:rPr kumimoji="0" lang="en-US" sz="900" b="1" i="1" u="none" strike="noStrike" kern="1200" cap="none" spc="0" normalizeH="0" baseline="0" noProof="0" dirty="0">
                      <a:ln>
                        <a:noFill/>
                      </a:ln>
                      <a:solidFill>
                        <a:srgbClr val="FFFFFF"/>
                      </a:solidFill>
                      <a:effectLst/>
                      <a:uLnTx/>
                      <a:uFillTx/>
                      <a:latin typeface="Calibri" panose="020F0502020204030204"/>
                      <a:ea typeface="+mn-ea"/>
                      <a:cs typeface="+mn-cs"/>
                    </a:rPr>
                    <a:t> or</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1" i="1" u="none" strike="noStrike" kern="1200" cap="none" spc="0" normalizeH="0" baseline="0" noProof="0" dirty="0">
                      <a:ln>
                        <a:noFill/>
                      </a:ln>
                      <a:solidFill>
                        <a:srgbClr val="FFFFFF"/>
                      </a:solidFill>
                      <a:effectLst/>
                      <a:uLnTx/>
                      <a:uFillTx/>
                      <a:latin typeface="Calibri" panose="020F0502020204030204"/>
                      <a:ea typeface="+mn-ea"/>
                      <a:cs typeface="+mn-cs"/>
                    </a:rPr>
                    <a:t>paclitaxel 175 mg/m</a:t>
                  </a:r>
                  <a:r>
                    <a:rPr kumimoji="0" lang="en-US" sz="900" b="1" i="1" u="none" strike="noStrike" kern="1200" cap="none" spc="0" normalizeH="0" baseline="30000" noProof="0" dirty="0">
                      <a:ln>
                        <a:noFill/>
                      </a:ln>
                      <a:solidFill>
                        <a:srgbClr val="FFFFFF"/>
                      </a:solidFill>
                      <a:effectLst/>
                      <a:uLnTx/>
                      <a:uFillTx/>
                      <a:latin typeface="Calibri" panose="020F0502020204030204"/>
                      <a:ea typeface="+mn-ea"/>
                      <a:cs typeface="+mn-cs"/>
                    </a:rPr>
                    <a:t>2</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1" i="1" u="none" strike="noStrike" kern="1200" cap="none" spc="0" normalizeH="0" baseline="0" noProof="0" dirty="0">
                      <a:ln>
                        <a:noFill/>
                      </a:ln>
                      <a:solidFill>
                        <a:srgbClr val="FFFFFF"/>
                      </a:solidFill>
                      <a:effectLst/>
                      <a:uLnTx/>
                      <a:uFillTx/>
                      <a:latin typeface="Calibri" panose="020F0502020204030204"/>
                      <a:ea typeface="+mn-ea"/>
                      <a:cs typeface="+mn-cs"/>
                    </a:rPr>
                    <a:t>on Day 1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1" i="1" u="none" strike="noStrike" kern="1200" cap="none" spc="0" normalizeH="0" baseline="0" noProof="0" dirty="0">
                      <a:ln>
                        <a:noFill/>
                      </a:ln>
                      <a:solidFill>
                        <a:srgbClr val="FFFFFF"/>
                      </a:solidFill>
                      <a:effectLst/>
                      <a:uLnTx/>
                      <a:uFillTx/>
                      <a:latin typeface="Calibri" panose="020F0502020204030204"/>
                      <a:ea typeface="+mn-ea"/>
                      <a:cs typeface="+mn-cs"/>
                    </a:rPr>
                    <a:t>of each 21-day cycle</a:t>
                  </a:r>
                </a:p>
              </p:txBody>
            </p:sp>
            <p:sp>
              <p:nvSpPr>
                <p:cNvPr id="11" name="Rectangle 10">
                  <a:extLst>
                    <a:ext uri="{FF2B5EF4-FFF2-40B4-BE49-F238E27FC236}">
                      <a16:creationId xmlns:a16="http://schemas.microsoft.com/office/drawing/2014/main" id="{3137C6D5-7098-2946-8C6A-CCB932EEA3E3}"/>
                    </a:ext>
                  </a:extLst>
                </p:cNvPr>
                <p:cNvSpPr/>
                <p:nvPr/>
              </p:nvSpPr>
              <p:spPr>
                <a:xfrm>
                  <a:off x="6865830" y="3212522"/>
                  <a:ext cx="2874702" cy="101293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tIns="68580" bIns="68580" anchor="ctr"/>
                <a:lstStyle/>
                <a:p>
                  <a:pPr marL="214313" marR="0" lvl="0" indent="-1285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1" i="0" u="none" strike="noStrike" kern="1200" cap="none" spc="0" normalizeH="0" baseline="0" noProof="0" dirty="0">
                      <a:ln>
                        <a:noFill/>
                      </a:ln>
                      <a:solidFill>
                        <a:srgbClr val="000000"/>
                      </a:solidFill>
                      <a:effectLst/>
                      <a:uLnTx/>
                      <a:uFillTx/>
                      <a:latin typeface="Calibri" panose="020F0502020204030204"/>
                      <a:ea typeface="+mn-ea"/>
                      <a:cs typeface="+mn-cs"/>
                    </a:rPr>
                    <a:t>Radiologic progression</a:t>
                  </a:r>
                </a:p>
                <a:p>
                  <a:pPr marL="214313" marR="0" lvl="0" indent="-1285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1" i="0" u="none" strike="noStrike" kern="1200" cap="none" spc="0" normalizeH="0" baseline="0" noProof="0" dirty="0">
                      <a:ln>
                        <a:noFill/>
                      </a:ln>
                      <a:solidFill>
                        <a:srgbClr val="000000"/>
                      </a:solidFill>
                      <a:effectLst/>
                      <a:uLnTx/>
                      <a:uFillTx/>
                      <a:latin typeface="Calibri" panose="020F0502020204030204"/>
                      <a:ea typeface="+mn-ea"/>
                      <a:cs typeface="+mn-cs"/>
                    </a:rPr>
                    <a:t>Discontinuation criteria met</a:t>
                  </a:r>
                </a:p>
                <a:p>
                  <a:pPr marL="214313" marR="0" lvl="0" indent="-1285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1" i="0" u="none" strike="noStrike" kern="1200" cap="none" spc="0" normalizeH="0" baseline="0" noProof="0" dirty="0">
                      <a:ln>
                        <a:noFill/>
                      </a:ln>
                      <a:solidFill>
                        <a:srgbClr val="000000"/>
                      </a:solidFill>
                      <a:effectLst/>
                      <a:uLnTx/>
                      <a:uFillTx/>
                      <a:latin typeface="Calibri" panose="020F0502020204030204"/>
                      <a:ea typeface="+mn-ea"/>
                      <a:cs typeface="+mn-cs"/>
                    </a:rPr>
                    <a:t>Study completion</a:t>
                  </a:r>
                </a:p>
              </p:txBody>
            </p:sp>
            <p:cxnSp>
              <p:nvCxnSpPr>
                <p:cNvPr id="47" name="Connector: Elbow 46">
                  <a:extLst>
                    <a:ext uri="{FF2B5EF4-FFF2-40B4-BE49-F238E27FC236}">
                      <a16:creationId xmlns:a16="http://schemas.microsoft.com/office/drawing/2014/main" id="{E6EBFB11-F95A-F746-B5E0-ADEE76DC0159}"/>
                    </a:ext>
                  </a:extLst>
                </p:cNvPr>
                <p:cNvCxnSpPr>
                  <a:cxnSpLocks/>
                  <a:stCxn id="8" idx="3"/>
                  <a:endCxn id="9" idx="1"/>
                </p:cNvCxnSpPr>
                <p:nvPr/>
              </p:nvCxnSpPr>
              <p:spPr>
                <a:xfrm flipV="1">
                  <a:off x="2656959" y="2022520"/>
                  <a:ext cx="1198092" cy="903997"/>
                </a:xfrm>
                <a:prstGeom prst="bentConnector3">
                  <a:avLst>
                    <a:gd name="adj1" fmla="val 50000"/>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1861B67C-BC7E-FF4F-8058-E96ED82511CF}"/>
                    </a:ext>
                  </a:extLst>
                </p:cNvPr>
                <p:cNvCxnSpPr>
                  <a:stCxn id="7" idx="2"/>
                </p:cNvCxnSpPr>
                <p:nvPr/>
              </p:nvCxnSpPr>
              <p:spPr>
                <a:xfrm flipH="1">
                  <a:off x="1147090" y="2043913"/>
                  <a:ext cx="1" cy="46140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8" name="Rectangle 17">
                <a:extLst>
                  <a:ext uri="{FF2B5EF4-FFF2-40B4-BE49-F238E27FC236}">
                    <a16:creationId xmlns:a16="http://schemas.microsoft.com/office/drawing/2014/main" id="{C85B3EC8-1333-864F-AE52-FB13BE44966B}"/>
                  </a:ext>
                </a:extLst>
              </p:cNvPr>
              <p:cNvSpPr/>
              <p:nvPr/>
            </p:nvSpPr>
            <p:spPr>
              <a:xfrm>
                <a:off x="9570714" y="4545203"/>
                <a:ext cx="2170622" cy="802276"/>
              </a:xfrm>
              <a:prstGeom prst="rect">
                <a:avLst/>
              </a:prstGeom>
              <a:ln>
                <a:solidFill>
                  <a:schemeClr val="tx1"/>
                </a:solidFill>
              </a:ln>
              <a:effectLst>
                <a:outerShdw blurRad="50800" dist="38100" dir="2700000" algn="tl" rotWithShape="0">
                  <a:prstClr val="black">
                    <a:alpha val="40000"/>
                  </a:prstClr>
                </a:outerShdw>
              </a:effectLst>
            </p:spPr>
            <p:style>
              <a:lnRef idx="1">
                <a:schemeClr val="dk1"/>
              </a:lnRef>
              <a:fillRef idx="3">
                <a:schemeClr val="dk1"/>
              </a:fillRef>
              <a:effectRef idx="2">
                <a:schemeClr val="dk1"/>
              </a:effectRef>
              <a:fontRef idx="minor">
                <a:schemeClr val="lt1"/>
              </a:fontRef>
            </p:style>
            <p:txBody>
              <a:bodyPr tIns="68580" bIns="6858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Calibri" panose="020F0502020204030204"/>
                    <a:ea typeface="+mn-ea"/>
                    <a:cs typeface="+mn-cs"/>
                  </a:rPr>
                  <a:t>Prespecified interim analysis conducted at ≥285 events (deaths)</a:t>
                </a:r>
              </a:p>
            </p:txBody>
          </p:sp>
        </p:grpSp>
        <p:sp>
          <p:nvSpPr>
            <p:cNvPr id="29" name="Rectangle 28">
              <a:extLst>
                <a:ext uri="{FF2B5EF4-FFF2-40B4-BE49-F238E27FC236}">
                  <a16:creationId xmlns:a16="http://schemas.microsoft.com/office/drawing/2014/main" id="{4EF538F0-B2DE-C541-BFFD-D97E2A703006}"/>
                </a:ext>
              </a:extLst>
            </p:cNvPr>
            <p:cNvSpPr/>
            <p:nvPr/>
          </p:nvSpPr>
          <p:spPr>
            <a:xfrm>
              <a:off x="6817545" y="1267564"/>
              <a:ext cx="6061082" cy="1736134"/>
            </a:xfrm>
            <a:prstGeom prst="rect">
              <a:avLst/>
            </a:prstGeom>
            <a:solidFill>
              <a:schemeClr val="bg1"/>
            </a:solidFill>
            <a:ln w="57150">
              <a:solidFill>
                <a:schemeClr val="tx1"/>
              </a:solidFill>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Key eligibility criteria:</a:t>
              </a:r>
            </a:p>
            <a:p>
              <a:pPr marL="128588" marR="0" lvl="0" indent="-89297"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Aged ≥18 </a:t>
              </a:r>
              <a:r>
                <a:rPr kumimoji="0" lang="en-US" sz="1200" b="0"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years</a:t>
              </a:r>
            </a:p>
            <a:p>
              <a:pPr marL="128588" marR="0" lvl="0" indent="-89297"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Histologically/cytologically confirmed UC with radiologically documented la/m UC</a:t>
              </a:r>
            </a:p>
            <a:p>
              <a:pPr marL="128588" marR="0" lvl="0" indent="-89297"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Radiographic progression or relapse during or after a PD-1/L1 treatment for la/m UC</a:t>
              </a:r>
            </a:p>
            <a:p>
              <a:pPr marL="128588" marR="0" lvl="0" indent="-89297"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Use of platinum-containing regimen for la/m UC; progression within 12 months of completion if used in the adjuvant/neoadjuvant setting</a:t>
              </a:r>
            </a:p>
            <a:p>
              <a:pPr marL="128588" marR="0" lvl="0" indent="-89297"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ECOG PS 0 or 1</a:t>
              </a:r>
            </a:p>
            <a:p>
              <a:pPr marL="128588" marR="0" lvl="0" indent="-1285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cxnSp>
          <p:nvCxnSpPr>
            <p:cNvPr id="51" name="Connector: Elbow 50">
              <a:extLst>
                <a:ext uri="{FF2B5EF4-FFF2-40B4-BE49-F238E27FC236}">
                  <a16:creationId xmlns:a16="http://schemas.microsoft.com/office/drawing/2014/main" id="{F10D52AB-EFF2-FB48-B278-78162F717CDA}"/>
                </a:ext>
              </a:extLst>
            </p:cNvPr>
            <p:cNvCxnSpPr>
              <a:stCxn id="8" idx="3"/>
              <a:endCxn id="10" idx="1"/>
            </p:cNvCxnSpPr>
            <p:nvPr/>
          </p:nvCxnSpPr>
          <p:spPr>
            <a:xfrm>
              <a:off x="2712880" y="2971940"/>
              <a:ext cx="1198164" cy="1020508"/>
            </a:xfrm>
            <a:prstGeom prst="bentConnector3">
              <a:avLst>
                <a:gd name="adj1" fmla="val 50000"/>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5" name="Connector: Elbow 4">
              <a:extLst>
                <a:ext uri="{FF2B5EF4-FFF2-40B4-BE49-F238E27FC236}">
                  <a16:creationId xmlns:a16="http://schemas.microsoft.com/office/drawing/2014/main" id="{D1E52E3D-F479-0445-96A8-14A5D1BB2C09}"/>
                </a:ext>
              </a:extLst>
            </p:cNvPr>
            <p:cNvCxnSpPr>
              <a:cxnSpLocks/>
              <a:stCxn id="11" idx="3"/>
              <a:endCxn id="18" idx="0"/>
            </p:cNvCxnSpPr>
            <p:nvPr/>
          </p:nvCxnSpPr>
          <p:spPr>
            <a:xfrm>
              <a:off x="9796021" y="3765903"/>
              <a:ext cx="914500" cy="779143"/>
            </a:xfrm>
            <a:prstGeom prst="bentConnector2">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4" name="Connector: Elbow 13">
              <a:extLst>
                <a:ext uri="{FF2B5EF4-FFF2-40B4-BE49-F238E27FC236}">
                  <a16:creationId xmlns:a16="http://schemas.microsoft.com/office/drawing/2014/main" id="{878D7BC5-4E56-3745-8000-923DEEF2F5DB}"/>
                </a:ext>
              </a:extLst>
            </p:cNvPr>
            <p:cNvCxnSpPr>
              <a:stCxn id="9" idx="3"/>
              <a:endCxn id="11" idx="1"/>
            </p:cNvCxnSpPr>
            <p:nvPr/>
          </p:nvCxnSpPr>
          <p:spPr>
            <a:xfrm>
              <a:off x="6237516" y="2067879"/>
              <a:ext cx="683757" cy="1698024"/>
            </a:xfrm>
            <a:prstGeom prst="bentConnector3">
              <a:avLst>
                <a:gd name="adj1" fmla="val 50000"/>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6" name="Connector: Elbow 15">
              <a:extLst>
                <a:ext uri="{FF2B5EF4-FFF2-40B4-BE49-F238E27FC236}">
                  <a16:creationId xmlns:a16="http://schemas.microsoft.com/office/drawing/2014/main" id="{6BE89416-B6CD-2243-8C38-AB292E04971C}"/>
                </a:ext>
              </a:extLst>
            </p:cNvPr>
            <p:cNvCxnSpPr>
              <a:stCxn id="10" idx="3"/>
              <a:endCxn id="11" idx="1"/>
            </p:cNvCxnSpPr>
            <p:nvPr/>
          </p:nvCxnSpPr>
          <p:spPr>
            <a:xfrm flipV="1">
              <a:off x="6237516" y="3765903"/>
              <a:ext cx="683757" cy="226545"/>
            </a:xfrm>
            <a:prstGeom prst="bentConnector3">
              <a:avLst>
                <a:gd name="adj1" fmla="val 50000"/>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1" name="TextBox 20">
            <a:extLst>
              <a:ext uri="{FF2B5EF4-FFF2-40B4-BE49-F238E27FC236}">
                <a16:creationId xmlns:a16="http://schemas.microsoft.com/office/drawing/2014/main" id="{F2D1B5BB-754C-2649-9E43-D722505C876B}"/>
              </a:ext>
            </a:extLst>
          </p:cNvPr>
          <p:cNvSpPr txBox="1"/>
          <p:nvPr/>
        </p:nvSpPr>
        <p:spPr>
          <a:xfrm>
            <a:off x="9155470" y="6488310"/>
            <a:ext cx="3025059"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panose="020B0300000000000000" pitchFamily="34" charset="-128"/>
                <a:cs typeface="+mn-cs"/>
              </a:rPr>
              <a:t>Powles T et al. N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ヒラギノ角ゴ Pro W3" panose="020B0300000000000000" pitchFamily="34" charset="-128"/>
                <a:cs typeface="+mn-cs"/>
              </a:rPr>
              <a:t>Engl</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panose="020B0300000000000000" pitchFamily="34" charset="-128"/>
                <a:cs typeface="+mn-cs"/>
              </a:rPr>
              <a:t> J Med 2021 </a:t>
            </a:r>
          </a:p>
        </p:txBody>
      </p:sp>
    </p:spTree>
    <p:extLst>
      <p:ext uri="{BB962C8B-B14F-4D97-AF65-F5344CB8AC3E}">
        <p14:creationId xmlns:p14="http://schemas.microsoft.com/office/powerpoint/2010/main" val="10069455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7506" name="Title 1">
            <a:extLst>
              <a:ext uri="{FF2B5EF4-FFF2-40B4-BE49-F238E27FC236}">
                <a16:creationId xmlns:a16="http://schemas.microsoft.com/office/drawing/2014/main" id="{D2BF182F-C05F-F948-A092-972899D9454D}"/>
              </a:ext>
            </a:extLst>
          </p:cNvPr>
          <p:cNvSpPr>
            <a:spLocks noGrp="1" noChangeArrowheads="1"/>
          </p:cNvSpPr>
          <p:nvPr>
            <p:ph type="title"/>
          </p:nvPr>
        </p:nvSpPr>
        <p:spPr>
          <a:xfrm>
            <a:off x="647700" y="210449"/>
            <a:ext cx="10896600" cy="1325563"/>
          </a:xfrm>
        </p:spPr>
        <p:txBody>
          <a:bodyPr anchor="ctr"/>
          <a:lstStyle/>
          <a:p>
            <a:pPr eaLnBrk="1" hangingPunct="1"/>
            <a:r>
              <a:rPr lang="en-US" altLang="en-US" dirty="0"/>
              <a:t>Overall Survival (Intention-to-Treat Population)</a:t>
            </a:r>
          </a:p>
        </p:txBody>
      </p:sp>
      <p:grpSp>
        <p:nvGrpSpPr>
          <p:cNvPr id="277508" name="Group 11">
            <a:extLst>
              <a:ext uri="{FF2B5EF4-FFF2-40B4-BE49-F238E27FC236}">
                <a16:creationId xmlns:a16="http://schemas.microsoft.com/office/drawing/2014/main" id="{528EF51B-5FA6-4148-A8B3-4C8C2FC91138}"/>
              </a:ext>
            </a:extLst>
          </p:cNvPr>
          <p:cNvGrpSpPr>
            <a:grpSpLocks/>
          </p:cNvGrpSpPr>
          <p:nvPr/>
        </p:nvGrpSpPr>
        <p:grpSpPr bwMode="auto">
          <a:xfrm>
            <a:off x="1881189" y="1652589"/>
            <a:ext cx="6931025" cy="3830637"/>
            <a:chOff x="109887" y="1061354"/>
            <a:chExt cx="9241377" cy="5106676"/>
          </a:xfrm>
        </p:grpSpPr>
        <p:grpSp>
          <p:nvGrpSpPr>
            <p:cNvPr id="277528" name="Group 37">
              <a:extLst>
                <a:ext uri="{FF2B5EF4-FFF2-40B4-BE49-F238E27FC236}">
                  <a16:creationId xmlns:a16="http://schemas.microsoft.com/office/drawing/2014/main" id="{6876B6AA-C539-4C44-91B6-41074C6BF977}"/>
                </a:ext>
              </a:extLst>
            </p:cNvPr>
            <p:cNvGrpSpPr>
              <a:grpSpLocks/>
            </p:cNvGrpSpPr>
            <p:nvPr/>
          </p:nvGrpSpPr>
          <p:grpSpPr bwMode="auto">
            <a:xfrm>
              <a:off x="109887" y="1134506"/>
              <a:ext cx="9144000" cy="5033524"/>
              <a:chOff x="1524000" y="1060078"/>
              <a:chExt cx="9144000" cy="5033524"/>
            </a:xfrm>
          </p:grpSpPr>
          <p:pic>
            <p:nvPicPr>
              <p:cNvPr id="277530" name="Picture 6" descr="Chart, line chart&#10;&#10;Description automatically generated">
                <a:extLst>
                  <a:ext uri="{FF2B5EF4-FFF2-40B4-BE49-F238E27FC236}">
                    <a16:creationId xmlns:a16="http://schemas.microsoft.com/office/drawing/2014/main" id="{F5F81EB5-652F-7F46-802D-CE52645E41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060078"/>
                <a:ext cx="9144000" cy="5033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7531" name="Group 31">
                <a:extLst>
                  <a:ext uri="{FF2B5EF4-FFF2-40B4-BE49-F238E27FC236}">
                    <a16:creationId xmlns:a16="http://schemas.microsoft.com/office/drawing/2014/main" id="{01433861-2184-DC40-8C21-15BD652ABFD7}"/>
                  </a:ext>
                </a:extLst>
              </p:cNvPr>
              <p:cNvGrpSpPr>
                <a:grpSpLocks/>
              </p:cNvGrpSpPr>
              <p:nvPr/>
            </p:nvGrpSpPr>
            <p:grpSpPr bwMode="auto">
              <a:xfrm>
                <a:off x="2879678" y="3197346"/>
                <a:ext cx="4104596" cy="2033517"/>
                <a:chOff x="2879678" y="3197346"/>
                <a:chExt cx="4104596" cy="2033517"/>
              </a:xfrm>
            </p:grpSpPr>
            <p:cxnSp>
              <p:nvCxnSpPr>
                <p:cNvPr id="5" name="Connector: Elbow 4">
                  <a:extLst>
                    <a:ext uri="{FF2B5EF4-FFF2-40B4-BE49-F238E27FC236}">
                      <a16:creationId xmlns:a16="http://schemas.microsoft.com/office/drawing/2014/main" id="{E1B74787-9AD6-EF40-AEFB-BC1FFE5B9F89}"/>
                    </a:ext>
                  </a:extLst>
                </p:cNvPr>
                <p:cNvCxnSpPr>
                  <a:cxnSpLocks/>
                </p:cNvCxnSpPr>
                <p:nvPr/>
              </p:nvCxnSpPr>
              <p:spPr>
                <a:xfrm>
                  <a:off x="2878669" y="3211176"/>
                  <a:ext cx="4106339" cy="2018967"/>
                </a:xfrm>
                <a:prstGeom prst="bentConnector3">
                  <a:avLst>
                    <a:gd name="adj1" fmla="val 100708"/>
                  </a:avLst>
                </a:prstGeom>
                <a:ln w="19050">
                  <a:prstDash val="dash"/>
                </a:ln>
              </p:spPr>
              <p:style>
                <a:lnRef idx="1">
                  <a:schemeClr val="dk1"/>
                </a:lnRef>
                <a:fillRef idx="0">
                  <a:schemeClr val="dk1"/>
                </a:fillRef>
                <a:effectRef idx="0">
                  <a:schemeClr val="dk1"/>
                </a:effectRef>
                <a:fontRef idx="minor">
                  <a:schemeClr val="tx1"/>
                </a:fontRef>
              </p:style>
            </p:cxnSp>
            <p:cxnSp>
              <p:nvCxnSpPr>
                <p:cNvPr id="19" name="Connector: Elbow 18">
                  <a:extLst>
                    <a:ext uri="{FF2B5EF4-FFF2-40B4-BE49-F238E27FC236}">
                      <a16:creationId xmlns:a16="http://schemas.microsoft.com/office/drawing/2014/main" id="{09976BB2-1D09-484C-AFA5-C89D42EE91C6}"/>
                    </a:ext>
                  </a:extLst>
                </p:cNvPr>
                <p:cNvCxnSpPr>
                  <a:cxnSpLocks/>
                </p:cNvCxnSpPr>
                <p:nvPr/>
              </p:nvCxnSpPr>
              <p:spPr>
                <a:xfrm>
                  <a:off x="2878669" y="3211176"/>
                  <a:ext cx="2878670" cy="2018967"/>
                </a:xfrm>
                <a:prstGeom prst="bentConnector3">
                  <a:avLst>
                    <a:gd name="adj1" fmla="val 99648"/>
                  </a:avLst>
                </a:prstGeom>
                <a:ln w="19050">
                  <a:prstDash val="dash"/>
                </a:ln>
              </p:spPr>
              <p:style>
                <a:lnRef idx="1">
                  <a:schemeClr val="dk1"/>
                </a:lnRef>
                <a:fillRef idx="0">
                  <a:schemeClr val="dk1"/>
                </a:fillRef>
                <a:effectRef idx="0">
                  <a:schemeClr val="dk1"/>
                </a:effectRef>
                <a:fontRef idx="minor">
                  <a:schemeClr val="tx1"/>
                </a:fontRef>
              </p:style>
            </p:cxnSp>
          </p:grpSp>
          <p:sp>
            <p:nvSpPr>
              <p:cNvPr id="33" name="TextBox 32">
                <a:extLst>
                  <a:ext uri="{FF2B5EF4-FFF2-40B4-BE49-F238E27FC236}">
                    <a16:creationId xmlns:a16="http://schemas.microsoft.com/office/drawing/2014/main" id="{5FD753E8-0FA7-AE47-ABA5-06C33791F1B7}"/>
                  </a:ext>
                </a:extLst>
              </p:cNvPr>
              <p:cNvSpPr txBox="1"/>
              <p:nvPr/>
            </p:nvSpPr>
            <p:spPr>
              <a:xfrm>
                <a:off x="3018368" y="4015377"/>
                <a:ext cx="2563286" cy="799968"/>
              </a:xfrm>
              <a:prstGeom prst="rect">
                <a:avLst/>
              </a:prstGeom>
              <a:noFill/>
            </p:spPr>
            <p:txBody>
              <a:bodyPr wrap="non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a:ea typeface="ヒラギノ角ゴ Pro W3" panose="020B0300000000000000" pitchFamily="34" charset="-128"/>
                    <a:cs typeface="+mn-cs"/>
                  </a:rPr>
                  <a:t>Median OS (95% CI)</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178C88"/>
                    </a:solidFill>
                    <a:effectLst/>
                    <a:uLnTx/>
                    <a:uFillTx/>
                    <a:latin typeface="Arial" panose="020B0604020202020204"/>
                    <a:ea typeface="ヒラギノ角ゴ Pro W3" panose="020B0300000000000000" pitchFamily="34" charset="-128"/>
                    <a:cs typeface="+mn-cs"/>
                  </a:rPr>
                  <a:t>12.88 months (10.58, 15.21)</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28E22"/>
                    </a:solidFill>
                    <a:effectLst/>
                    <a:uLnTx/>
                    <a:uFillTx/>
                    <a:latin typeface="Arial" panose="020B0604020202020204"/>
                    <a:ea typeface="ヒラギノ角ゴ Pro W3" panose="020B0300000000000000" pitchFamily="34" charset="-128"/>
                    <a:cs typeface="+mn-cs"/>
                  </a:rPr>
                  <a:t>8.97 months (8.05, 10.74)</a:t>
                </a:r>
              </a:p>
            </p:txBody>
          </p:sp>
          <p:grpSp>
            <p:nvGrpSpPr>
              <p:cNvPr id="277533" name="Group 35">
                <a:extLst>
                  <a:ext uri="{FF2B5EF4-FFF2-40B4-BE49-F238E27FC236}">
                    <a16:creationId xmlns:a16="http://schemas.microsoft.com/office/drawing/2014/main" id="{49288820-CE36-3F41-9B8F-909F71DBA250}"/>
                  </a:ext>
                </a:extLst>
              </p:cNvPr>
              <p:cNvGrpSpPr>
                <a:grpSpLocks/>
              </p:cNvGrpSpPr>
              <p:nvPr/>
            </p:nvGrpSpPr>
            <p:grpSpPr bwMode="auto">
              <a:xfrm>
                <a:off x="5695406" y="1060078"/>
                <a:ext cx="4972594" cy="822960"/>
                <a:chOff x="5695406" y="1060078"/>
                <a:chExt cx="4972594" cy="822960"/>
              </a:xfrm>
            </p:grpSpPr>
            <p:sp>
              <p:nvSpPr>
                <p:cNvPr id="35" name="Rectangle 34">
                  <a:extLst>
                    <a:ext uri="{FF2B5EF4-FFF2-40B4-BE49-F238E27FC236}">
                      <a16:creationId xmlns:a16="http://schemas.microsoft.com/office/drawing/2014/main" id="{A1D2FA24-4130-1C41-A939-7A6D1CB3334D}"/>
                    </a:ext>
                  </a:extLst>
                </p:cNvPr>
                <p:cNvSpPr/>
                <p:nvPr/>
              </p:nvSpPr>
              <p:spPr>
                <a:xfrm>
                  <a:off x="5695954" y="1060997"/>
                  <a:ext cx="4972057" cy="8359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277535" name="Picture 33" descr="Chart, line chart&#10;&#10;Description automatically generated">
                  <a:extLst>
                    <a:ext uri="{FF2B5EF4-FFF2-40B4-BE49-F238E27FC236}">
                      <a16:creationId xmlns:a16="http://schemas.microsoft.com/office/drawing/2014/main" id="{D49F6308-779C-AB47-8C4E-88AA25816E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8334" r="23381" b="83717"/>
                <a:stretch>
                  <a:fillRect/>
                </a:stretch>
              </p:blipFill>
              <p:spPr bwMode="auto">
                <a:xfrm>
                  <a:off x="8081554" y="1060078"/>
                  <a:ext cx="2586446" cy="819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1" name="Rectangle 10">
              <a:extLst>
                <a:ext uri="{FF2B5EF4-FFF2-40B4-BE49-F238E27FC236}">
                  <a16:creationId xmlns:a16="http://schemas.microsoft.com/office/drawing/2014/main" id="{50F47036-8D06-474A-AF3C-C738F9A55B0D}"/>
                </a:ext>
              </a:extLst>
            </p:cNvPr>
            <p:cNvSpPr/>
            <p:nvPr/>
          </p:nvSpPr>
          <p:spPr>
            <a:xfrm>
              <a:off x="6377343" y="1061354"/>
              <a:ext cx="2973921" cy="21374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pic>
        <p:nvPicPr>
          <p:cNvPr id="277509" name="Picture 9" descr="Chart, line chart&#10;&#10;Description automatically generated">
            <a:extLst>
              <a:ext uri="{FF2B5EF4-FFF2-40B4-BE49-F238E27FC236}">
                <a16:creationId xmlns:a16="http://schemas.microsoft.com/office/drawing/2014/main" id="{7076004D-F929-1444-9B3B-FB8DE0C8BD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8542" b="67250"/>
          <a:stretch>
            <a:fillRect/>
          </a:stretch>
        </p:blipFill>
        <p:spPr bwMode="auto">
          <a:xfrm>
            <a:off x="8137526" y="2776538"/>
            <a:ext cx="2157413"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Table 5">
            <a:extLst>
              <a:ext uri="{FF2B5EF4-FFF2-40B4-BE49-F238E27FC236}">
                <a16:creationId xmlns:a16="http://schemas.microsoft.com/office/drawing/2014/main" id="{4169487C-1B69-8345-8A9F-4139B45971A1}"/>
              </a:ext>
            </a:extLst>
          </p:cNvPr>
          <p:cNvGraphicFramePr>
            <a:graphicFrameLocks noGrp="1"/>
          </p:cNvGraphicFramePr>
          <p:nvPr/>
        </p:nvGraphicFramePr>
        <p:xfrm>
          <a:off x="5153026" y="1849439"/>
          <a:ext cx="5141913" cy="814388"/>
        </p:xfrm>
        <a:graphic>
          <a:graphicData uri="http://schemas.openxmlformats.org/drawingml/2006/table">
            <a:tbl>
              <a:tblPr firstRow="1" bandRow="1">
                <a:tableStyleId>{0E3FDE45-AF77-4B5C-9715-49D594BDF05E}</a:tableStyleId>
              </a:tblPr>
              <a:tblGrid>
                <a:gridCol w="1625869">
                  <a:extLst>
                    <a:ext uri="{9D8B030D-6E8A-4147-A177-3AD203B41FA5}">
                      <a16:colId xmlns:a16="http://schemas.microsoft.com/office/drawing/2014/main" val="20000"/>
                    </a:ext>
                  </a:extLst>
                </a:gridCol>
                <a:gridCol w="1758022">
                  <a:extLst>
                    <a:ext uri="{9D8B030D-6E8A-4147-A177-3AD203B41FA5}">
                      <a16:colId xmlns:a16="http://schemas.microsoft.com/office/drawing/2014/main" val="20001"/>
                    </a:ext>
                  </a:extLst>
                </a:gridCol>
                <a:gridCol w="1758022">
                  <a:extLst>
                    <a:ext uri="{9D8B030D-6E8A-4147-A177-3AD203B41FA5}">
                      <a16:colId xmlns:a16="http://schemas.microsoft.com/office/drawing/2014/main" val="20002"/>
                    </a:ext>
                  </a:extLst>
                </a:gridCol>
              </a:tblGrid>
              <a:tr h="393468">
                <a:tc>
                  <a:txBody>
                    <a:bodyPr/>
                    <a:lstStyle/>
                    <a:p>
                      <a:pPr algn="l"/>
                      <a:r>
                        <a:rPr lang="en-US" sz="1200" b="1" dirty="0">
                          <a:solidFill>
                            <a:schemeClr val="bg1"/>
                          </a:solidFill>
                        </a:rPr>
                        <a:t>OS Rate, % (95% CI)</a:t>
                      </a:r>
                    </a:p>
                  </a:txBody>
                  <a:tcPr marL="68566" marR="68566" marT="13726" marB="13726"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200" dirty="0">
                          <a:solidFill>
                            <a:schemeClr val="bg1"/>
                          </a:solidFill>
                        </a:rPr>
                        <a:t>Enfortumab vedotin</a:t>
                      </a:r>
                    </a:p>
                    <a:p>
                      <a:pPr algn="ctr"/>
                      <a:r>
                        <a:rPr lang="en-US" sz="1200" dirty="0">
                          <a:solidFill>
                            <a:schemeClr val="bg1"/>
                          </a:solidFill>
                        </a:rPr>
                        <a:t>N=301</a:t>
                      </a:r>
                    </a:p>
                  </a:txBody>
                  <a:tcPr marL="68566" marR="68566" marT="13726" marB="1372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78C88"/>
                    </a:solidFill>
                  </a:tcPr>
                </a:tc>
                <a:tc>
                  <a:txBody>
                    <a:bodyPr/>
                    <a:lstStyle/>
                    <a:p>
                      <a:pPr algn="ctr"/>
                      <a:r>
                        <a:rPr lang="en-US" sz="1200" dirty="0">
                          <a:solidFill>
                            <a:schemeClr val="bg1"/>
                          </a:solidFill>
                        </a:rPr>
                        <a:t>Chemotherapy</a:t>
                      </a:r>
                    </a:p>
                    <a:p>
                      <a:pPr algn="ctr"/>
                      <a:r>
                        <a:rPr lang="en-US" sz="1200" dirty="0">
                          <a:solidFill>
                            <a:schemeClr val="bg1"/>
                          </a:solidFill>
                        </a:rPr>
                        <a:t>N=307</a:t>
                      </a:r>
                    </a:p>
                  </a:txBody>
                  <a:tcPr marL="68566" marR="68566" marT="13726" marB="13726"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8E22"/>
                    </a:solidFill>
                  </a:tcPr>
                </a:tc>
                <a:extLst>
                  <a:ext uri="{0D108BD9-81ED-4DB2-BD59-A6C34878D82A}">
                    <a16:rowId xmlns:a16="http://schemas.microsoft.com/office/drawing/2014/main" val="10000"/>
                  </a:ext>
                </a:extLst>
              </a:tr>
              <a:tr h="210460">
                <a:tc>
                  <a:txBody>
                    <a:bodyPr/>
                    <a:lstStyle/>
                    <a:p>
                      <a:r>
                        <a:rPr lang="en-US" sz="1200" b="1" dirty="0"/>
                        <a:t>6-month</a:t>
                      </a:r>
                    </a:p>
                  </a:txBody>
                  <a:tcPr marL="68566" marR="68566" marT="13726" marB="13726">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0" dirty="0">
                          <a:solidFill>
                            <a:schemeClr val="tx1"/>
                          </a:solidFill>
                        </a:rPr>
                        <a:t>77.9 (72.74, 82.25)</a:t>
                      </a:r>
                    </a:p>
                  </a:txBody>
                  <a:tcPr marL="68566" marR="68566" marT="13726" marB="13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0" dirty="0">
                          <a:solidFill>
                            <a:schemeClr val="tx1"/>
                          </a:solidFill>
                        </a:rPr>
                        <a:t>69.5 (63.85, 74.38)</a:t>
                      </a:r>
                    </a:p>
                  </a:txBody>
                  <a:tcPr marL="68566" marR="68566" marT="13726" marB="13726">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10460">
                <a:tc>
                  <a:txBody>
                    <a:bodyPr/>
                    <a:lstStyle/>
                    <a:p>
                      <a:r>
                        <a:rPr lang="en-US" sz="1200" b="1" dirty="0"/>
                        <a:t>12-month</a:t>
                      </a:r>
                    </a:p>
                  </a:txBody>
                  <a:tcPr marL="68566" marR="68566" marT="13726" marB="13726">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0" dirty="0">
                          <a:solidFill>
                            <a:schemeClr val="tx1"/>
                          </a:solidFill>
                        </a:rPr>
                        <a:t>51.5 (44.63, 58.03)</a:t>
                      </a:r>
                    </a:p>
                  </a:txBody>
                  <a:tcPr marL="68566" marR="68566" marT="13726" marB="13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0" dirty="0">
                          <a:solidFill>
                            <a:schemeClr val="tx1"/>
                          </a:solidFill>
                        </a:rPr>
                        <a:t>39.2 (32.60, 45.64)</a:t>
                      </a:r>
                    </a:p>
                  </a:txBody>
                  <a:tcPr marL="68566" marR="68566" marT="13726" marB="13726">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
        <p:nvSpPr>
          <p:cNvPr id="18" name="TextBox 17">
            <a:extLst>
              <a:ext uri="{FF2B5EF4-FFF2-40B4-BE49-F238E27FC236}">
                <a16:creationId xmlns:a16="http://schemas.microsoft.com/office/drawing/2014/main" id="{680624D5-ECCE-664A-9D6A-AB14947B2F3F}"/>
              </a:ext>
            </a:extLst>
          </p:cNvPr>
          <p:cNvSpPr txBox="1"/>
          <p:nvPr/>
        </p:nvSpPr>
        <p:spPr>
          <a:xfrm>
            <a:off x="2140840" y="5582517"/>
            <a:ext cx="5337519" cy="219291"/>
          </a:xfrm>
          <a:prstGeom prst="rect">
            <a:avLst/>
          </a:prstGeom>
          <a:noFill/>
        </p:spPr>
        <p:txBody>
          <a:bodyP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25" b="1" i="0" u="none" strike="noStrike" kern="1200" cap="none" spc="0" normalizeH="0" baseline="0" noProof="0" dirty="0">
                <a:ln>
                  <a:noFill/>
                </a:ln>
                <a:solidFill>
                  <a:srgbClr val="000000"/>
                </a:solidFill>
                <a:effectLst/>
                <a:uLnTx/>
                <a:uFillTx/>
                <a:latin typeface="Arial" panose="020B0604020202020204"/>
                <a:ea typeface="ヒラギノ角ゴ Pro W3" panose="020B0300000000000000" pitchFamily="34" charset="-128"/>
                <a:cs typeface="+mn-cs"/>
              </a:rPr>
              <a:t>Abbreviations</a:t>
            </a:r>
            <a:r>
              <a:rPr kumimoji="0" lang="en-US" sz="825" b="0" i="0" u="none" strike="noStrike" kern="1200" cap="none" spc="0" normalizeH="0" baseline="0" noProof="0" dirty="0">
                <a:ln>
                  <a:noFill/>
                </a:ln>
                <a:solidFill>
                  <a:srgbClr val="000000"/>
                </a:solidFill>
                <a:effectLst/>
                <a:uLnTx/>
                <a:uFillTx/>
                <a:latin typeface="Arial" panose="020B0604020202020204"/>
                <a:ea typeface="ヒラギノ角ゴ Pro W3" panose="020B0300000000000000" pitchFamily="34" charset="-128"/>
                <a:cs typeface="+mn-cs"/>
              </a:rPr>
              <a:t>: CI, confidence interval; HR, hazard ratio; OS, overall survival. </a:t>
            </a:r>
            <a:endParaRPr kumimoji="0" lang="en-US" sz="825" b="1" i="0" u="none" strike="sngStrike" kern="1200" cap="none" spc="0" normalizeH="0" baseline="0" noProof="0" dirty="0">
              <a:ln>
                <a:noFill/>
              </a:ln>
              <a:solidFill>
                <a:srgbClr val="000000"/>
              </a:solidFill>
              <a:effectLst/>
              <a:uLnTx/>
              <a:uFillTx/>
              <a:latin typeface="Arial" panose="020B0604020202020204"/>
              <a:ea typeface="ヒラギノ角ゴ Pro W3" panose="020B0300000000000000" pitchFamily="34" charset="-128"/>
              <a:cs typeface="+mn-cs"/>
            </a:endParaRPr>
          </a:p>
        </p:txBody>
      </p:sp>
      <p:sp>
        <p:nvSpPr>
          <p:cNvPr id="21" name="Footer Placeholder 1">
            <a:extLst>
              <a:ext uri="{FF2B5EF4-FFF2-40B4-BE49-F238E27FC236}">
                <a16:creationId xmlns:a16="http://schemas.microsoft.com/office/drawing/2014/main" id="{0F7F2B58-0185-F74D-80BE-E20FB8A7939E}"/>
              </a:ext>
            </a:extLst>
          </p:cNvPr>
          <p:cNvSpPr txBox="1">
            <a:spLocks/>
          </p:cNvSpPr>
          <p:nvPr/>
        </p:nvSpPr>
        <p:spPr>
          <a:xfrm>
            <a:off x="8896350" y="5683251"/>
            <a:ext cx="1771650" cy="231775"/>
          </a:xfrm>
          <a:prstGeom prst="rect">
            <a:avLst/>
          </a:prstGeom>
          <a:ln w="38100">
            <a:noFill/>
          </a:ln>
        </p:spPr>
        <p:txBody>
          <a:bodyPr lIns="34290" tIns="34290" rIns="34290" bIns="3429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en-US" sz="1050" b="1" i="0" u="none" strike="noStrike" kern="1200" cap="none" spc="0" normalizeH="0" baseline="0" noProof="0" dirty="0">
                <a:ln>
                  <a:noFill/>
                </a:ln>
                <a:solidFill>
                  <a:srgbClr val="000000"/>
                </a:solidFill>
                <a:effectLst/>
                <a:uLnTx/>
                <a:uFillTx/>
                <a:latin typeface="Calibri" panose="020F0502020204030204"/>
                <a:ea typeface="+mn-ea"/>
                <a:cs typeface="+mn-cs"/>
              </a:rPr>
              <a:t>Data cut-off: </a:t>
            </a:r>
            <a:r>
              <a:rPr kumimoji="0" lang="en-US" sz="1050" b="1" i="0" u="none" strike="noStrike" kern="1200" cap="none" spc="0" normalizeH="0" baseline="0" noProof="0" dirty="0">
                <a:ln>
                  <a:noFill/>
                </a:ln>
                <a:solidFill>
                  <a:srgbClr val="000000"/>
                </a:solidFill>
                <a:effectLst/>
                <a:uLnTx/>
                <a:uFillTx/>
                <a:latin typeface="Calibri" panose="020F0502020204030204"/>
                <a:ea typeface="+mn-ea"/>
                <a:cs typeface="+mn-cs"/>
              </a:rPr>
              <a:t>July 15, 2020 </a:t>
            </a:r>
            <a:endParaRPr kumimoji="0" lang="en-US" altLang="en-US" sz="105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3577F50D-0DD1-A841-9D6E-D1C01F0AFF77}"/>
              </a:ext>
            </a:extLst>
          </p:cNvPr>
          <p:cNvSpPr txBox="1"/>
          <p:nvPr/>
        </p:nvSpPr>
        <p:spPr>
          <a:xfrm>
            <a:off x="9155470" y="6488310"/>
            <a:ext cx="3025059"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panose="020B0300000000000000" pitchFamily="34" charset="-128"/>
                <a:cs typeface="+mn-cs"/>
              </a:rPr>
              <a:t>Powles T et al. N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ヒラギノ角ゴ Pro W3" panose="020B0300000000000000" pitchFamily="34" charset="-128"/>
                <a:cs typeface="+mn-cs"/>
              </a:rPr>
              <a:t>Engl</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panose="020B0300000000000000" pitchFamily="34" charset="-128"/>
                <a:cs typeface="+mn-cs"/>
              </a:rPr>
              <a:t> J Med 2021 </a:t>
            </a:r>
          </a:p>
        </p:txBody>
      </p:sp>
    </p:spTree>
    <p:extLst>
      <p:ext uri="{BB962C8B-B14F-4D97-AF65-F5344CB8AC3E}">
        <p14:creationId xmlns:p14="http://schemas.microsoft.com/office/powerpoint/2010/main" val="26293918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9554" name="Title 1">
            <a:extLst>
              <a:ext uri="{FF2B5EF4-FFF2-40B4-BE49-F238E27FC236}">
                <a16:creationId xmlns:a16="http://schemas.microsoft.com/office/drawing/2014/main" id="{1B163268-BB12-DD4D-BD03-88DEC523D3AF}"/>
              </a:ext>
            </a:extLst>
          </p:cNvPr>
          <p:cNvSpPr>
            <a:spLocks noGrp="1" noChangeArrowheads="1"/>
          </p:cNvSpPr>
          <p:nvPr>
            <p:ph type="title"/>
          </p:nvPr>
        </p:nvSpPr>
        <p:spPr/>
        <p:txBody>
          <a:bodyPr anchor="ctr"/>
          <a:lstStyle/>
          <a:p>
            <a:pPr eaLnBrk="1" hangingPunct="1"/>
            <a:r>
              <a:rPr lang="en-US" altLang="en-US" dirty="0"/>
              <a:t>Progression-Free Survival (Intention-to-Treat Population)</a:t>
            </a:r>
          </a:p>
        </p:txBody>
      </p:sp>
      <p:grpSp>
        <p:nvGrpSpPr>
          <p:cNvPr id="279556" name="Group 42">
            <a:extLst>
              <a:ext uri="{FF2B5EF4-FFF2-40B4-BE49-F238E27FC236}">
                <a16:creationId xmlns:a16="http://schemas.microsoft.com/office/drawing/2014/main" id="{684575C4-2CF2-BF47-B7D5-A1FC8D307C5A}"/>
              </a:ext>
            </a:extLst>
          </p:cNvPr>
          <p:cNvGrpSpPr>
            <a:grpSpLocks/>
          </p:cNvGrpSpPr>
          <p:nvPr/>
        </p:nvGrpSpPr>
        <p:grpSpPr bwMode="auto">
          <a:xfrm>
            <a:off x="2386013" y="1744663"/>
            <a:ext cx="6591300" cy="3770312"/>
            <a:chOff x="1569720" y="1007089"/>
            <a:chExt cx="9052560" cy="5227987"/>
          </a:xfrm>
        </p:grpSpPr>
        <p:grpSp>
          <p:nvGrpSpPr>
            <p:cNvPr id="279559" name="Group 40">
              <a:extLst>
                <a:ext uri="{FF2B5EF4-FFF2-40B4-BE49-F238E27FC236}">
                  <a16:creationId xmlns:a16="http://schemas.microsoft.com/office/drawing/2014/main" id="{BB27AB2E-63B0-4C4D-8077-5FE7CF7C43CB}"/>
                </a:ext>
              </a:extLst>
            </p:cNvPr>
            <p:cNvGrpSpPr>
              <a:grpSpLocks/>
            </p:cNvGrpSpPr>
            <p:nvPr/>
          </p:nvGrpSpPr>
          <p:grpSpPr bwMode="auto">
            <a:xfrm>
              <a:off x="1569720" y="1007089"/>
              <a:ext cx="9052560" cy="5227987"/>
              <a:chOff x="1569720" y="1007089"/>
              <a:chExt cx="9052560" cy="5227987"/>
            </a:xfrm>
          </p:grpSpPr>
          <p:pic>
            <p:nvPicPr>
              <p:cNvPr id="279564" name="Picture 13" descr="Chart, line chart&#10;&#10;Description automatically generated">
                <a:extLst>
                  <a:ext uri="{FF2B5EF4-FFF2-40B4-BE49-F238E27FC236}">
                    <a16:creationId xmlns:a16="http://schemas.microsoft.com/office/drawing/2014/main" id="{8C87827E-CAFC-D84E-8203-66C4D8AD57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9720" y="1007089"/>
                <a:ext cx="9052560" cy="522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Rectangle 36">
                <a:extLst>
                  <a:ext uri="{FF2B5EF4-FFF2-40B4-BE49-F238E27FC236}">
                    <a16:creationId xmlns:a16="http://schemas.microsoft.com/office/drawing/2014/main" id="{FEC7ABED-0AB8-754B-949F-5FE0051CB377}"/>
                  </a:ext>
                </a:extLst>
              </p:cNvPr>
              <p:cNvSpPr/>
              <p:nvPr/>
            </p:nvSpPr>
            <p:spPr>
              <a:xfrm>
                <a:off x="6096000" y="1007089"/>
                <a:ext cx="4526280" cy="823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279566" name="Picture 38" descr="Chart, line chart&#10;&#10;Description automatically generated">
                <a:extLst>
                  <a:ext uri="{FF2B5EF4-FFF2-40B4-BE49-F238E27FC236}">
                    <a16:creationId xmlns:a16="http://schemas.microsoft.com/office/drawing/2014/main" id="{D9B0F0AD-BA68-1A4C-AC53-89F569A84A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0275" r="21184" b="84325"/>
              <a:stretch>
                <a:fillRect/>
              </a:stretch>
            </p:blipFill>
            <p:spPr bwMode="auto">
              <a:xfrm>
                <a:off x="8038568" y="1007089"/>
                <a:ext cx="2583712" cy="819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79560" name="Group 41">
              <a:extLst>
                <a:ext uri="{FF2B5EF4-FFF2-40B4-BE49-F238E27FC236}">
                  <a16:creationId xmlns:a16="http://schemas.microsoft.com/office/drawing/2014/main" id="{502D791B-6EA9-B643-B698-A8D9520BF8B0}"/>
                </a:ext>
              </a:extLst>
            </p:cNvPr>
            <p:cNvGrpSpPr>
              <a:grpSpLocks/>
            </p:cNvGrpSpPr>
            <p:nvPr/>
          </p:nvGrpSpPr>
          <p:grpSpPr bwMode="auto">
            <a:xfrm>
              <a:off x="2907730" y="2550230"/>
              <a:ext cx="4562649" cy="2764725"/>
              <a:chOff x="2907730" y="2550230"/>
              <a:chExt cx="4562649" cy="2764725"/>
            </a:xfrm>
          </p:grpSpPr>
          <p:cxnSp>
            <p:nvCxnSpPr>
              <p:cNvPr id="16" name="Connector: Elbow 15">
                <a:extLst>
                  <a:ext uri="{FF2B5EF4-FFF2-40B4-BE49-F238E27FC236}">
                    <a16:creationId xmlns:a16="http://schemas.microsoft.com/office/drawing/2014/main" id="{A7C0F366-F3BA-3E49-9C90-3199A862FBF0}"/>
                  </a:ext>
                </a:extLst>
              </p:cNvPr>
              <p:cNvCxnSpPr>
                <a:cxnSpLocks/>
              </p:cNvCxnSpPr>
              <p:nvPr/>
            </p:nvCxnSpPr>
            <p:spPr>
              <a:xfrm rot="16200000" flipH="1">
                <a:off x="2875438" y="3230320"/>
                <a:ext cx="2117611" cy="2051651"/>
              </a:xfrm>
              <a:prstGeom prst="bentConnector3">
                <a:avLst>
                  <a:gd name="adj1" fmla="val 197"/>
                </a:avLst>
              </a:prstGeom>
              <a:ln w="19050">
                <a:prstDash val="dash"/>
              </a:ln>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B26BC099-7A0C-FB45-A320-CD704C871465}"/>
                  </a:ext>
                </a:extLst>
              </p:cNvPr>
              <p:cNvSpPr txBox="1"/>
              <p:nvPr/>
            </p:nvSpPr>
            <p:spPr>
              <a:xfrm>
                <a:off x="5125771" y="2550170"/>
                <a:ext cx="2343811" cy="832076"/>
              </a:xfrm>
              <a:prstGeom prst="rect">
                <a:avLst/>
              </a:prstGeom>
              <a:noFill/>
            </p:spPr>
            <p:txBody>
              <a:bodyPr wrap="non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a:ea typeface="ヒラギノ角ゴ Pro W3" panose="020B0300000000000000" pitchFamily="34" charset="-128"/>
                    <a:cs typeface="+mn-cs"/>
                  </a:rPr>
                  <a:t>Median PFS (95% CI)</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178C88"/>
                    </a:solidFill>
                    <a:effectLst/>
                    <a:uLnTx/>
                    <a:uFillTx/>
                    <a:latin typeface="Arial" panose="020B0604020202020204"/>
                    <a:ea typeface="ヒラギノ角ゴ Pro W3" panose="020B0300000000000000" pitchFamily="34" charset="-128"/>
                    <a:cs typeface="+mn-cs"/>
                  </a:rPr>
                  <a:t>5.55 months (5.32, 5.82)</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28E22"/>
                    </a:solidFill>
                    <a:effectLst/>
                    <a:uLnTx/>
                    <a:uFillTx/>
                    <a:latin typeface="Arial" panose="020B0604020202020204"/>
                    <a:ea typeface="ヒラギノ角ゴ Pro W3" panose="020B0300000000000000" pitchFamily="34" charset="-128"/>
                    <a:cs typeface="+mn-cs"/>
                  </a:rPr>
                  <a:t>3.71 months (3.52, 3.94)</a:t>
                </a:r>
              </a:p>
            </p:txBody>
          </p:sp>
          <p:cxnSp>
            <p:nvCxnSpPr>
              <p:cNvPr id="31" name="Connector: Elbow 30">
                <a:extLst>
                  <a:ext uri="{FF2B5EF4-FFF2-40B4-BE49-F238E27FC236}">
                    <a16:creationId xmlns:a16="http://schemas.microsoft.com/office/drawing/2014/main" id="{93BBD965-80CB-A540-AAF5-11CD4BD22C19}"/>
                  </a:ext>
                </a:extLst>
              </p:cNvPr>
              <p:cNvCxnSpPr>
                <a:cxnSpLocks/>
              </p:cNvCxnSpPr>
              <p:nvPr/>
            </p:nvCxnSpPr>
            <p:spPr>
              <a:xfrm rot="16200000" flipH="1">
                <a:off x="2534223" y="3571536"/>
                <a:ext cx="2117611" cy="1369221"/>
              </a:xfrm>
              <a:prstGeom prst="bentConnector3">
                <a:avLst>
                  <a:gd name="adj1" fmla="val 197"/>
                </a:avLst>
              </a:prstGeom>
              <a:ln w="19050">
                <a:prstDash val="dash"/>
              </a:ln>
            </p:spPr>
            <p:style>
              <a:lnRef idx="1">
                <a:schemeClr val="dk1"/>
              </a:lnRef>
              <a:fillRef idx="0">
                <a:schemeClr val="dk1"/>
              </a:fillRef>
              <a:effectRef idx="0">
                <a:schemeClr val="dk1"/>
              </a:effectRef>
              <a:fontRef idx="minor">
                <a:schemeClr val="tx1"/>
              </a:fontRef>
            </p:style>
          </p:cxnSp>
        </p:grpSp>
      </p:grpSp>
      <p:sp>
        <p:nvSpPr>
          <p:cNvPr id="19" name="TextBox 18">
            <a:extLst>
              <a:ext uri="{FF2B5EF4-FFF2-40B4-BE49-F238E27FC236}">
                <a16:creationId xmlns:a16="http://schemas.microsoft.com/office/drawing/2014/main" id="{E162F67F-CE48-FD4E-A481-1F2C5EC506C9}"/>
              </a:ext>
            </a:extLst>
          </p:cNvPr>
          <p:cNvSpPr txBox="1"/>
          <p:nvPr/>
        </p:nvSpPr>
        <p:spPr>
          <a:xfrm>
            <a:off x="2140840" y="5582517"/>
            <a:ext cx="5337519" cy="219291"/>
          </a:xfrm>
          <a:prstGeom prst="rect">
            <a:avLst/>
          </a:prstGeom>
          <a:noFill/>
        </p:spPr>
        <p:txBody>
          <a:bodyP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25" b="1" i="0" u="none" strike="noStrike" kern="1200" cap="none" spc="0" normalizeH="0" baseline="0" noProof="0" dirty="0">
                <a:ln>
                  <a:noFill/>
                </a:ln>
                <a:solidFill>
                  <a:srgbClr val="000000"/>
                </a:solidFill>
                <a:effectLst/>
                <a:uLnTx/>
                <a:uFillTx/>
                <a:latin typeface="Arial" panose="020B0604020202020204"/>
                <a:ea typeface="ヒラギノ角ゴ Pro W3" panose="020B0300000000000000" pitchFamily="34" charset="-128"/>
                <a:cs typeface="+mn-cs"/>
              </a:rPr>
              <a:t>Abbreviations</a:t>
            </a:r>
            <a:r>
              <a:rPr kumimoji="0" lang="en-US" sz="825" b="0" i="0" u="none" strike="noStrike" kern="1200" cap="none" spc="0" normalizeH="0" baseline="0" noProof="0" dirty="0">
                <a:ln>
                  <a:noFill/>
                </a:ln>
                <a:solidFill>
                  <a:srgbClr val="000000"/>
                </a:solidFill>
                <a:effectLst/>
                <a:uLnTx/>
                <a:uFillTx/>
                <a:latin typeface="Arial" panose="020B0604020202020204"/>
                <a:ea typeface="ヒラギノ角ゴ Pro W3" panose="020B0300000000000000" pitchFamily="34" charset="-128"/>
                <a:cs typeface="+mn-cs"/>
              </a:rPr>
              <a:t>: CI, confidence interval; HR, hazard ratio; PFS, progression-free survival. </a:t>
            </a:r>
            <a:endParaRPr kumimoji="0" lang="en-US" sz="825" b="1" i="0" u="none" strike="sngStrike" kern="1200" cap="none" spc="0" normalizeH="0" baseline="0" noProof="0" dirty="0">
              <a:ln>
                <a:noFill/>
              </a:ln>
              <a:solidFill>
                <a:srgbClr val="000000"/>
              </a:solidFill>
              <a:effectLst/>
              <a:uLnTx/>
              <a:uFillTx/>
              <a:latin typeface="Arial" panose="020B0604020202020204"/>
              <a:ea typeface="ヒラギノ角ゴ Pro W3" panose="020B0300000000000000" pitchFamily="34" charset="-128"/>
              <a:cs typeface="+mn-cs"/>
            </a:endParaRPr>
          </a:p>
        </p:txBody>
      </p:sp>
      <p:sp>
        <p:nvSpPr>
          <p:cNvPr id="21" name="Footer Placeholder 1">
            <a:extLst>
              <a:ext uri="{FF2B5EF4-FFF2-40B4-BE49-F238E27FC236}">
                <a16:creationId xmlns:a16="http://schemas.microsoft.com/office/drawing/2014/main" id="{9E24B4A9-F72A-EB41-9E38-D3B5943E1930}"/>
              </a:ext>
            </a:extLst>
          </p:cNvPr>
          <p:cNvSpPr txBox="1">
            <a:spLocks/>
          </p:cNvSpPr>
          <p:nvPr/>
        </p:nvSpPr>
        <p:spPr>
          <a:xfrm>
            <a:off x="8896350" y="5683251"/>
            <a:ext cx="1771650" cy="231775"/>
          </a:xfrm>
          <a:prstGeom prst="rect">
            <a:avLst/>
          </a:prstGeom>
          <a:ln w="38100">
            <a:noFill/>
          </a:ln>
        </p:spPr>
        <p:txBody>
          <a:bodyPr lIns="34290" tIns="34290" rIns="34290" bIns="3429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en-US" sz="1050" b="1" i="0" u="none" strike="noStrike" kern="1200" cap="none" spc="0" normalizeH="0" baseline="0" noProof="0" dirty="0">
                <a:ln>
                  <a:noFill/>
                </a:ln>
                <a:solidFill>
                  <a:srgbClr val="000000"/>
                </a:solidFill>
                <a:effectLst/>
                <a:uLnTx/>
                <a:uFillTx/>
                <a:latin typeface="Calibri" panose="020F0502020204030204"/>
                <a:ea typeface="+mn-ea"/>
                <a:cs typeface="+mn-cs"/>
              </a:rPr>
              <a:t>Data cut-off: </a:t>
            </a:r>
            <a:r>
              <a:rPr kumimoji="0" lang="en-US" sz="1050" b="1" i="0" u="none" strike="noStrike" kern="1200" cap="none" spc="0" normalizeH="0" baseline="0" noProof="0" dirty="0">
                <a:ln>
                  <a:noFill/>
                </a:ln>
                <a:solidFill>
                  <a:srgbClr val="000000"/>
                </a:solidFill>
                <a:effectLst/>
                <a:uLnTx/>
                <a:uFillTx/>
                <a:latin typeface="Calibri" panose="020F0502020204030204"/>
                <a:ea typeface="+mn-ea"/>
                <a:cs typeface="+mn-cs"/>
              </a:rPr>
              <a:t>July 15, 2020 </a:t>
            </a:r>
            <a:endParaRPr kumimoji="0" lang="en-US" altLang="en-US" sz="105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20B42F03-27A9-A845-AEFF-5CE8E3DAF8D2}"/>
              </a:ext>
            </a:extLst>
          </p:cNvPr>
          <p:cNvSpPr txBox="1"/>
          <p:nvPr/>
        </p:nvSpPr>
        <p:spPr>
          <a:xfrm>
            <a:off x="9155470" y="6488310"/>
            <a:ext cx="3025059"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panose="020B0300000000000000" pitchFamily="34" charset="-128"/>
                <a:cs typeface="+mn-cs"/>
              </a:rPr>
              <a:t>Powles T et al. N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ヒラギノ角ゴ Pro W3" panose="020B0300000000000000" pitchFamily="34" charset="-128"/>
                <a:cs typeface="+mn-cs"/>
              </a:rPr>
              <a:t>Engl</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panose="020B0300000000000000" pitchFamily="34" charset="-128"/>
                <a:cs typeface="+mn-cs"/>
              </a:rPr>
              <a:t> J Med 2021 </a:t>
            </a:r>
          </a:p>
        </p:txBody>
      </p:sp>
    </p:spTree>
    <p:extLst>
      <p:ext uri="{BB962C8B-B14F-4D97-AF65-F5344CB8AC3E}">
        <p14:creationId xmlns:p14="http://schemas.microsoft.com/office/powerpoint/2010/main" val="30543831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1602" name="Title 1">
            <a:extLst>
              <a:ext uri="{FF2B5EF4-FFF2-40B4-BE49-F238E27FC236}">
                <a16:creationId xmlns:a16="http://schemas.microsoft.com/office/drawing/2014/main" id="{92418F63-AA73-464C-8B46-FA60200CB3AE}"/>
              </a:ext>
            </a:extLst>
          </p:cNvPr>
          <p:cNvSpPr>
            <a:spLocks noGrp="1" noChangeArrowheads="1"/>
          </p:cNvSpPr>
          <p:nvPr>
            <p:ph type="title"/>
          </p:nvPr>
        </p:nvSpPr>
        <p:spPr/>
        <p:txBody>
          <a:bodyPr anchor="ctr"/>
          <a:lstStyle/>
          <a:p>
            <a:pPr eaLnBrk="1" hangingPunct="1"/>
            <a:r>
              <a:rPr lang="en-US" altLang="en-US"/>
              <a:t>Best Overall Response (Response-Evaluable Population)</a:t>
            </a:r>
          </a:p>
        </p:txBody>
      </p:sp>
      <p:graphicFrame>
        <p:nvGraphicFramePr>
          <p:cNvPr id="6" name="Table 14">
            <a:extLst>
              <a:ext uri="{FF2B5EF4-FFF2-40B4-BE49-F238E27FC236}">
                <a16:creationId xmlns:a16="http://schemas.microsoft.com/office/drawing/2014/main" id="{8831E926-EA85-7B4E-BD53-501AEB5573A4}"/>
              </a:ext>
            </a:extLst>
          </p:cNvPr>
          <p:cNvGraphicFramePr>
            <a:graphicFrameLocks noGrp="1"/>
          </p:cNvGraphicFramePr>
          <p:nvPr/>
        </p:nvGraphicFramePr>
        <p:xfrm>
          <a:off x="1887539" y="4924426"/>
          <a:ext cx="8416926" cy="277813"/>
        </p:xfrm>
        <a:graphic>
          <a:graphicData uri="http://schemas.openxmlformats.org/drawingml/2006/table">
            <a:tbl>
              <a:tblPr firstRow="1" bandRow="1">
                <a:tableStyleId>{3B4B98B0-60AC-42C2-AFA5-B58CD77FA1E5}</a:tableStyleId>
              </a:tblPr>
              <a:tblGrid>
                <a:gridCol w="2287852">
                  <a:extLst>
                    <a:ext uri="{9D8B030D-6E8A-4147-A177-3AD203B41FA5}">
                      <a16:colId xmlns:a16="http://schemas.microsoft.com/office/drawing/2014/main" val="20000"/>
                    </a:ext>
                  </a:extLst>
                </a:gridCol>
                <a:gridCol w="183660">
                  <a:extLst>
                    <a:ext uri="{9D8B030D-6E8A-4147-A177-3AD203B41FA5}">
                      <a16:colId xmlns:a16="http://schemas.microsoft.com/office/drawing/2014/main" val="20001"/>
                    </a:ext>
                  </a:extLst>
                </a:gridCol>
                <a:gridCol w="1547364">
                  <a:extLst>
                    <a:ext uri="{9D8B030D-6E8A-4147-A177-3AD203B41FA5}">
                      <a16:colId xmlns:a16="http://schemas.microsoft.com/office/drawing/2014/main" val="20002"/>
                    </a:ext>
                  </a:extLst>
                </a:gridCol>
                <a:gridCol w="1154250">
                  <a:extLst>
                    <a:ext uri="{9D8B030D-6E8A-4147-A177-3AD203B41FA5}">
                      <a16:colId xmlns:a16="http://schemas.microsoft.com/office/drawing/2014/main" val="20003"/>
                    </a:ext>
                  </a:extLst>
                </a:gridCol>
                <a:gridCol w="1513908">
                  <a:extLst>
                    <a:ext uri="{9D8B030D-6E8A-4147-A177-3AD203B41FA5}">
                      <a16:colId xmlns:a16="http://schemas.microsoft.com/office/drawing/2014/main" val="20004"/>
                    </a:ext>
                  </a:extLst>
                </a:gridCol>
                <a:gridCol w="568761">
                  <a:extLst>
                    <a:ext uri="{9D8B030D-6E8A-4147-A177-3AD203B41FA5}">
                      <a16:colId xmlns:a16="http://schemas.microsoft.com/office/drawing/2014/main" val="20005"/>
                    </a:ext>
                  </a:extLst>
                </a:gridCol>
                <a:gridCol w="1161131">
                  <a:extLst>
                    <a:ext uri="{9D8B030D-6E8A-4147-A177-3AD203B41FA5}">
                      <a16:colId xmlns:a16="http://schemas.microsoft.com/office/drawing/2014/main" val="20006"/>
                    </a:ext>
                  </a:extLst>
                </a:gridCol>
              </a:tblGrid>
              <a:tr h="277813">
                <a:tc>
                  <a:txBody>
                    <a:bodyPr/>
                    <a:lstStyle/>
                    <a:p>
                      <a:r>
                        <a:rPr lang="en-US" sz="1100" b="1" dirty="0"/>
                        <a:t>Disease control rate, % (95% CI)</a:t>
                      </a:r>
                    </a:p>
                  </a:txBody>
                  <a:tcPr marL="68586" marR="68586" marT="34251" marB="34251" anchor="ctr">
                    <a:noFill/>
                  </a:tcPr>
                </a:tc>
                <a:tc>
                  <a:txBody>
                    <a:bodyPr/>
                    <a:lstStyle/>
                    <a:p>
                      <a:pPr algn="ctr">
                        <a:tabLst/>
                      </a:pPr>
                      <a:endParaRPr lang="en-US" sz="1100" b="0" dirty="0"/>
                    </a:p>
                  </a:txBody>
                  <a:tcPr marL="68586" marR="68586" marT="34251" marB="34251"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tab pos="744538" algn="l"/>
                        </a:tabLst>
                        <a:defRPr/>
                      </a:pPr>
                      <a:r>
                        <a:rPr lang="en-US" sz="1100" b="1" dirty="0">
                          <a:solidFill>
                            <a:srgbClr val="178C88"/>
                          </a:solidFill>
                        </a:rPr>
                        <a:t>71.9 (66.30, 76.99)</a:t>
                      </a:r>
                    </a:p>
                  </a:txBody>
                  <a:tcPr marL="68586" marR="68586" marT="34251" marB="34251" anchor="ctr">
                    <a:noFill/>
                  </a:tcPr>
                </a:tc>
                <a:tc>
                  <a:txBody>
                    <a:bodyPr/>
                    <a:lstStyle/>
                    <a:p>
                      <a:pPr algn="ctr">
                        <a:tabLst/>
                      </a:pPr>
                      <a:endParaRPr lang="en-US" sz="1100" b="0" dirty="0"/>
                    </a:p>
                  </a:txBody>
                  <a:tcPr marL="68586" marR="68586" marT="34251" marB="34251"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tab pos="1084263" algn="l"/>
                        </a:tabLst>
                        <a:defRPr/>
                      </a:pPr>
                      <a:r>
                        <a:rPr lang="en-US" sz="1100" b="1" dirty="0">
                          <a:solidFill>
                            <a:srgbClr val="F28E22"/>
                          </a:solidFill>
                        </a:rPr>
                        <a:t>53.4 (47.52, 59.17)</a:t>
                      </a:r>
                    </a:p>
                  </a:txBody>
                  <a:tcPr marL="68586" marR="68586" marT="34251" marB="34251"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tab pos="1084263" algn="l"/>
                        </a:tabLst>
                        <a:defRPr/>
                      </a:pPr>
                      <a:endParaRPr lang="en-US" sz="1100" b="0" dirty="0"/>
                    </a:p>
                  </a:txBody>
                  <a:tcPr marL="68586" marR="68586" marT="34251" marB="34251"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tab pos="1084263" algn="l"/>
                        </a:tabLst>
                        <a:defRPr/>
                      </a:pPr>
                      <a:r>
                        <a:rPr lang="en-US" sz="1100" b="1" i="1" dirty="0"/>
                        <a:t>P</a:t>
                      </a:r>
                      <a:r>
                        <a:rPr lang="en-US" sz="1100" b="1" dirty="0"/>
                        <a:t>&lt;0.001</a:t>
                      </a:r>
                    </a:p>
                  </a:txBody>
                  <a:tcPr marL="68586" marR="68586" marT="34251" marB="34251" anchor="ctr">
                    <a:noFill/>
                  </a:tcPr>
                </a:tc>
                <a:extLst>
                  <a:ext uri="{0D108BD9-81ED-4DB2-BD59-A6C34878D82A}">
                    <a16:rowId xmlns:a16="http://schemas.microsoft.com/office/drawing/2014/main" val="10000"/>
                  </a:ext>
                </a:extLst>
              </a:tr>
            </a:tbl>
          </a:graphicData>
        </a:graphic>
      </p:graphicFrame>
      <p:grpSp>
        <p:nvGrpSpPr>
          <p:cNvPr id="281614" name="Group 18">
            <a:extLst>
              <a:ext uri="{FF2B5EF4-FFF2-40B4-BE49-F238E27FC236}">
                <a16:creationId xmlns:a16="http://schemas.microsoft.com/office/drawing/2014/main" id="{56A0E4D6-7806-2F4C-BEFC-F58F42E75F1E}"/>
              </a:ext>
            </a:extLst>
          </p:cNvPr>
          <p:cNvGrpSpPr>
            <a:grpSpLocks/>
          </p:cNvGrpSpPr>
          <p:nvPr/>
        </p:nvGrpSpPr>
        <p:grpSpPr bwMode="auto">
          <a:xfrm>
            <a:off x="3342487" y="1827213"/>
            <a:ext cx="5726112" cy="3097213"/>
            <a:chOff x="2706470" y="1292976"/>
            <a:chExt cx="8597243" cy="4130709"/>
          </a:xfrm>
        </p:grpSpPr>
        <p:graphicFrame>
          <p:nvGraphicFramePr>
            <p:cNvPr id="281619" name="Chart 12">
              <a:extLst>
                <a:ext uri="{FF2B5EF4-FFF2-40B4-BE49-F238E27FC236}">
                  <a16:creationId xmlns:a16="http://schemas.microsoft.com/office/drawing/2014/main" id="{1FF86B85-D3BD-4D47-A421-D16D017A766C}"/>
                </a:ext>
              </a:extLst>
            </p:cNvPr>
            <p:cNvGraphicFramePr>
              <a:graphicFrameLocks/>
            </p:cNvGraphicFramePr>
            <p:nvPr/>
          </p:nvGraphicFramePr>
          <p:xfrm>
            <a:off x="2706470" y="1608443"/>
            <a:ext cx="8597243" cy="3815242"/>
          </p:xfrm>
          <a:graphic>
            <a:graphicData uri="http://schemas.openxmlformats.org/presentationml/2006/ole">
              <mc:AlternateContent xmlns:mc="http://schemas.openxmlformats.org/markup-compatibility/2006">
                <mc:Choice xmlns:v="urn:schemas-microsoft-com:vml" Requires="v">
                  <p:oleObj spid="_x0000_s1072" name="Chart" r:id="rId4" imgW="5969000" imgH="2984500" progId="Excel.Chart.8">
                    <p:embed/>
                  </p:oleObj>
                </mc:Choice>
                <mc:Fallback>
                  <p:oleObj name="Chart" r:id="rId4" imgW="5969000" imgH="2984500" progId="Excel.Chart.8">
                    <p:embed/>
                    <p:pic>
                      <p:nvPicPr>
                        <p:cNvPr id="281619" name="Chart 12">
                          <a:extLst>
                            <a:ext uri="{FF2B5EF4-FFF2-40B4-BE49-F238E27FC236}">
                              <a16:creationId xmlns:a16="http://schemas.microsoft.com/office/drawing/2014/main" id="{1FF86B85-D3BD-4D47-A421-D16D017A766C}"/>
                            </a:ext>
                          </a:extLst>
                        </p:cNvPr>
                        <p:cNvPicPr>
                          <a:picLocks noChangeArrowheads="1"/>
                        </p:cNvPicPr>
                        <p:nvPr/>
                      </p:nvPicPr>
                      <p:blipFill>
                        <a:blip r:embed="rId5"/>
                        <a:srcRect/>
                        <a:stretch>
                          <a:fillRect/>
                        </a:stretch>
                      </p:blipFill>
                      <p:spPr bwMode="auto">
                        <a:xfrm>
                          <a:off x="2706470" y="1608443"/>
                          <a:ext cx="8597243" cy="3815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TextBox 3">
              <a:extLst>
                <a:ext uri="{FF2B5EF4-FFF2-40B4-BE49-F238E27FC236}">
                  <a16:creationId xmlns:a16="http://schemas.microsoft.com/office/drawing/2014/main" id="{2CB27B79-5745-CD41-9EB1-57F74A332383}"/>
                </a:ext>
              </a:extLst>
            </p:cNvPr>
            <p:cNvSpPr txBox="1"/>
            <p:nvPr/>
          </p:nvSpPr>
          <p:spPr>
            <a:xfrm>
              <a:off x="4102370" y="1292976"/>
              <a:ext cx="2573786" cy="615553"/>
            </a:xfrm>
            <a:prstGeom prst="rect">
              <a:avLst/>
            </a:prstGeom>
            <a:noFill/>
          </p:spPr>
          <p:txBody>
            <a:bodyP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a:ea typeface="ヒラギノ角ゴ Pro W3" panose="020B0300000000000000" pitchFamily="34" charset="-128"/>
                  <a:cs typeface="+mn-cs"/>
                </a:rPr>
                <a:t>ORR=40.6%</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a:ea typeface="ヒラギノ角ゴ Pro W3" panose="020B0300000000000000" pitchFamily="34" charset="-128"/>
                  <a:cs typeface="+mn-cs"/>
                </a:rPr>
                <a:t>95% CI: 34.90, 46.54</a:t>
              </a:r>
              <a:endParaRPr kumimoji="0" lang="en-US" sz="1200" b="1" i="0" u="none" strike="sngStrike" kern="1200" cap="none" spc="0" normalizeH="0" baseline="0" noProof="0" dirty="0">
                <a:ln>
                  <a:noFill/>
                </a:ln>
                <a:solidFill>
                  <a:srgbClr val="FF0000"/>
                </a:solidFill>
                <a:effectLst/>
                <a:highlight>
                  <a:srgbClr val="FFFF00"/>
                </a:highlight>
                <a:uLnTx/>
                <a:uFillTx/>
                <a:latin typeface="Arial" panose="020B0604020202020204"/>
                <a:ea typeface="ヒラギノ角ゴ Pro W3" panose="020B0300000000000000" pitchFamily="34" charset="-128"/>
                <a:cs typeface="+mn-cs"/>
              </a:endParaRPr>
            </a:p>
          </p:txBody>
        </p:sp>
        <p:sp>
          <p:nvSpPr>
            <p:cNvPr id="8" name="TextBox 7">
              <a:extLst>
                <a:ext uri="{FF2B5EF4-FFF2-40B4-BE49-F238E27FC236}">
                  <a16:creationId xmlns:a16="http://schemas.microsoft.com/office/drawing/2014/main" id="{90F49797-E1F6-EA4D-9C09-8922D39F5690}"/>
                </a:ext>
              </a:extLst>
            </p:cNvPr>
            <p:cNvSpPr txBox="1"/>
            <p:nvPr/>
          </p:nvSpPr>
          <p:spPr>
            <a:xfrm>
              <a:off x="8123689" y="2112376"/>
              <a:ext cx="2573786" cy="615553"/>
            </a:xfrm>
            <a:prstGeom prst="rect">
              <a:avLst/>
            </a:prstGeom>
            <a:noFill/>
          </p:spPr>
          <p:txBody>
            <a:bodyP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a:ea typeface="ヒラギノ角ゴ Pro W3" panose="020B0300000000000000" pitchFamily="34" charset="-128"/>
                  <a:cs typeface="+mn-cs"/>
                </a:rPr>
                <a:t>ORR=17.9%</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a:ea typeface="ヒラギノ角ゴ Pro W3" panose="020B0300000000000000" pitchFamily="34" charset="-128"/>
                  <a:cs typeface="+mn-cs"/>
                </a:rPr>
                <a:t>95% CI: 13.71, 22.76</a:t>
              </a:r>
              <a:endParaRPr kumimoji="0" lang="en-US" sz="1200" b="1" i="0" u="none" strike="sngStrike" kern="1200" cap="none" spc="0" normalizeH="0" baseline="0" noProof="0" dirty="0">
                <a:ln>
                  <a:noFill/>
                </a:ln>
                <a:solidFill>
                  <a:srgbClr val="FF0000"/>
                </a:solidFill>
                <a:effectLst/>
                <a:highlight>
                  <a:srgbClr val="FFFF00"/>
                </a:highlight>
                <a:uLnTx/>
                <a:uFillTx/>
                <a:latin typeface="Arial" panose="020B0604020202020204"/>
                <a:ea typeface="ヒラギノ角ゴ Pro W3" panose="020B0300000000000000" pitchFamily="34" charset="-128"/>
                <a:cs typeface="+mn-cs"/>
              </a:endParaRPr>
            </a:p>
          </p:txBody>
        </p:sp>
        <p:sp>
          <p:nvSpPr>
            <p:cNvPr id="9" name="TextBox 8">
              <a:extLst>
                <a:ext uri="{FF2B5EF4-FFF2-40B4-BE49-F238E27FC236}">
                  <a16:creationId xmlns:a16="http://schemas.microsoft.com/office/drawing/2014/main" id="{8EE5710E-4AAC-1341-BD88-D15B071FC797}"/>
                </a:ext>
              </a:extLst>
            </p:cNvPr>
            <p:cNvSpPr txBox="1"/>
            <p:nvPr/>
          </p:nvSpPr>
          <p:spPr>
            <a:xfrm>
              <a:off x="4833725" y="3911983"/>
              <a:ext cx="1110706" cy="309115"/>
            </a:xfrm>
            <a:prstGeom prst="rect">
              <a:avLst/>
            </a:prstGeom>
            <a:noFill/>
          </p:spPr>
          <p:txBody>
            <a:bodyPr wrap="non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anose="020B0604020202020204"/>
                  <a:ea typeface="ヒラギノ角ゴ Pro W3" panose="020B0300000000000000" pitchFamily="34" charset="-128"/>
                  <a:cs typeface="+mn-cs"/>
                </a:rPr>
                <a:t>PR=35.8%</a:t>
              </a:r>
            </a:p>
          </p:txBody>
        </p:sp>
        <p:sp>
          <p:nvSpPr>
            <p:cNvPr id="10" name="TextBox 9">
              <a:extLst>
                <a:ext uri="{FF2B5EF4-FFF2-40B4-BE49-F238E27FC236}">
                  <a16:creationId xmlns:a16="http://schemas.microsoft.com/office/drawing/2014/main" id="{8515D0F6-4C5A-B84C-B9B9-E4ACBB9B1606}"/>
                </a:ext>
              </a:extLst>
            </p:cNvPr>
            <p:cNvSpPr txBox="1"/>
            <p:nvPr/>
          </p:nvSpPr>
          <p:spPr>
            <a:xfrm>
              <a:off x="4869044" y="4781781"/>
              <a:ext cx="1024900" cy="309115"/>
            </a:xfrm>
            <a:prstGeom prst="rect">
              <a:avLst/>
            </a:prstGeom>
            <a:noFill/>
          </p:spPr>
          <p:txBody>
            <a:bodyPr wrap="non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anose="020B0604020202020204"/>
                  <a:ea typeface="ヒラギノ角ゴ Pro W3" panose="020B0300000000000000" pitchFamily="34" charset="-128"/>
                  <a:cs typeface="+mn-cs"/>
                </a:rPr>
                <a:t>CR=4.9%</a:t>
              </a:r>
            </a:p>
          </p:txBody>
        </p:sp>
        <p:sp>
          <p:nvSpPr>
            <p:cNvPr id="12" name="TextBox 11">
              <a:extLst>
                <a:ext uri="{FF2B5EF4-FFF2-40B4-BE49-F238E27FC236}">
                  <a16:creationId xmlns:a16="http://schemas.microsoft.com/office/drawing/2014/main" id="{CC9D7F72-ECEC-0D4B-83F6-78D5E046586C}"/>
                </a:ext>
              </a:extLst>
            </p:cNvPr>
            <p:cNvSpPr txBox="1"/>
            <p:nvPr/>
          </p:nvSpPr>
          <p:spPr>
            <a:xfrm>
              <a:off x="8700178" y="4481420"/>
              <a:ext cx="1110706" cy="309115"/>
            </a:xfrm>
            <a:prstGeom prst="rect">
              <a:avLst/>
            </a:prstGeom>
            <a:noFill/>
          </p:spPr>
          <p:txBody>
            <a:bodyPr wrap="non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anose="020B0604020202020204"/>
                  <a:ea typeface="ヒラギノ角ゴ Pro W3" panose="020B0300000000000000" pitchFamily="34" charset="-128"/>
                  <a:cs typeface="+mn-cs"/>
                </a:rPr>
                <a:t>PR=15.2%</a:t>
              </a:r>
            </a:p>
          </p:txBody>
        </p:sp>
        <p:sp>
          <p:nvSpPr>
            <p:cNvPr id="14" name="TextBox 13">
              <a:extLst>
                <a:ext uri="{FF2B5EF4-FFF2-40B4-BE49-F238E27FC236}">
                  <a16:creationId xmlns:a16="http://schemas.microsoft.com/office/drawing/2014/main" id="{D2EDC5A6-76C4-464A-AF6A-B07850FC2494}"/>
                </a:ext>
              </a:extLst>
            </p:cNvPr>
            <p:cNvSpPr txBox="1"/>
            <p:nvPr/>
          </p:nvSpPr>
          <p:spPr>
            <a:xfrm>
              <a:off x="8671142" y="4826719"/>
              <a:ext cx="1091638" cy="309115"/>
            </a:xfrm>
            <a:prstGeom prst="rect">
              <a:avLst/>
            </a:prstGeom>
            <a:noFill/>
          </p:spPr>
          <p:txBody>
            <a:bodyP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anose="020B0604020202020204"/>
                  <a:ea typeface="ヒラギノ角ゴ Pro W3" panose="020B0300000000000000" pitchFamily="34" charset="-128"/>
                  <a:cs typeface="+mn-cs"/>
                </a:rPr>
                <a:t>CR=2.7%</a:t>
              </a:r>
            </a:p>
          </p:txBody>
        </p:sp>
        <p:sp>
          <p:nvSpPr>
            <p:cNvPr id="16" name="TextBox 15">
              <a:extLst>
                <a:ext uri="{FF2B5EF4-FFF2-40B4-BE49-F238E27FC236}">
                  <a16:creationId xmlns:a16="http://schemas.microsoft.com/office/drawing/2014/main" id="{73ECD0B1-171B-4C42-B609-58DA81CE686D}"/>
                </a:ext>
              </a:extLst>
            </p:cNvPr>
            <p:cNvSpPr txBox="1"/>
            <p:nvPr/>
          </p:nvSpPr>
          <p:spPr>
            <a:xfrm>
              <a:off x="4833725" y="2489208"/>
              <a:ext cx="1110706" cy="306998"/>
            </a:xfrm>
            <a:prstGeom prst="rect">
              <a:avLst/>
            </a:prstGeom>
            <a:noFill/>
          </p:spPr>
          <p:txBody>
            <a:bodyPr wrap="non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anose="020B0604020202020204"/>
                  <a:ea typeface="ヒラギノ角ゴ Pro W3" panose="020B0300000000000000" pitchFamily="34" charset="-128"/>
                  <a:cs typeface="+mn-cs"/>
                </a:rPr>
                <a:t>SD=31.3%</a:t>
              </a:r>
            </a:p>
          </p:txBody>
        </p:sp>
        <p:sp>
          <p:nvSpPr>
            <p:cNvPr id="17" name="TextBox 16">
              <a:extLst>
                <a:ext uri="{FF2B5EF4-FFF2-40B4-BE49-F238E27FC236}">
                  <a16:creationId xmlns:a16="http://schemas.microsoft.com/office/drawing/2014/main" id="{ACF1521A-EA9D-C74A-B23A-07673A0D3FDF}"/>
                </a:ext>
              </a:extLst>
            </p:cNvPr>
            <p:cNvSpPr txBox="1"/>
            <p:nvPr/>
          </p:nvSpPr>
          <p:spPr>
            <a:xfrm>
              <a:off x="8671142" y="3326380"/>
              <a:ext cx="1110706" cy="306998"/>
            </a:xfrm>
            <a:prstGeom prst="rect">
              <a:avLst/>
            </a:prstGeom>
            <a:noFill/>
          </p:spPr>
          <p:txBody>
            <a:bodyPr wrap="non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anose="020B0604020202020204"/>
                  <a:ea typeface="ヒラギノ角ゴ Pro W3" panose="020B0300000000000000" pitchFamily="34" charset="-128"/>
                  <a:cs typeface="+mn-cs"/>
                </a:rPr>
                <a:t>SD=35.5%</a:t>
              </a:r>
            </a:p>
          </p:txBody>
        </p:sp>
      </p:grpSp>
      <p:sp>
        <p:nvSpPr>
          <p:cNvPr id="18" name="TextBox 17">
            <a:extLst>
              <a:ext uri="{FF2B5EF4-FFF2-40B4-BE49-F238E27FC236}">
                <a16:creationId xmlns:a16="http://schemas.microsoft.com/office/drawing/2014/main" id="{7A4DF242-35B0-7D42-A5F3-A7998EA5F171}"/>
              </a:ext>
            </a:extLst>
          </p:cNvPr>
          <p:cNvSpPr txBox="1"/>
          <p:nvPr/>
        </p:nvSpPr>
        <p:spPr>
          <a:xfrm>
            <a:off x="2005014" y="5303839"/>
            <a:ext cx="8181975" cy="346075"/>
          </a:xfrm>
          <a:prstGeom prst="rect">
            <a:avLst/>
          </a:prstGeom>
          <a:noFill/>
        </p:spPr>
        <p:txBody>
          <a:bodyP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dirty="0">
                <a:ln>
                  <a:noFill/>
                </a:ln>
                <a:solidFill>
                  <a:srgbClr val="000000"/>
                </a:solidFill>
                <a:effectLst/>
                <a:uLnTx/>
                <a:uFillTx/>
                <a:latin typeface="Arial" panose="020B0604020202020204"/>
                <a:ea typeface="ヒラギノ角ゴ Pro W3" panose="020B0300000000000000" pitchFamily="34" charset="-128"/>
                <a:cs typeface="+mn-cs"/>
              </a:rPr>
              <a:t>*</a:t>
            </a:r>
            <a:r>
              <a:rPr kumimoji="0" lang="en-GB" sz="825" b="0" i="0" u="none" strike="noStrike" kern="1200" cap="none" spc="0" normalizeH="0" baseline="0" noProof="0" dirty="0">
                <a:ln>
                  <a:noFill/>
                </a:ln>
                <a:solidFill>
                  <a:srgbClr val="000000"/>
                </a:solidFill>
                <a:effectLst/>
                <a:uLnTx/>
                <a:uFillTx/>
                <a:latin typeface="Arial" panose="020B0604020202020204"/>
                <a:ea typeface="ヒラギノ角ゴ Pro W3" panose="020B0300000000000000" pitchFamily="34" charset="-128"/>
                <a:cs typeface="+mn-cs"/>
              </a:rPr>
              <a:t>Disease control rate is defined as the proportion of patients who had a best overall response of confirmed CR, PR, or SD (at least 7 weeks).</a:t>
            </a:r>
            <a:endParaRPr kumimoji="0" lang="en-US" sz="825" b="1" i="0" u="none" strike="noStrike" kern="1200" cap="none" spc="0" normalizeH="0" baseline="0" noProof="0" dirty="0">
              <a:ln>
                <a:noFill/>
              </a:ln>
              <a:solidFill>
                <a:srgbClr val="000000"/>
              </a:solidFill>
              <a:effectLst/>
              <a:uLnTx/>
              <a:uFillTx/>
              <a:latin typeface="Arial" panose="020B0604020202020204"/>
              <a:ea typeface="ヒラギノ角ゴ Pro W3" panose="020B0300000000000000" pitchFamily="34"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25" b="1" i="0" u="none" strike="noStrike" kern="1200" cap="none" spc="0" normalizeH="0" baseline="0" noProof="0" dirty="0">
                <a:ln>
                  <a:noFill/>
                </a:ln>
                <a:solidFill>
                  <a:srgbClr val="000000"/>
                </a:solidFill>
                <a:effectLst/>
                <a:uLnTx/>
                <a:uFillTx/>
                <a:latin typeface="Arial" panose="020B0604020202020204"/>
                <a:ea typeface="ヒラギノ角ゴ Pro W3" panose="020B0300000000000000" pitchFamily="34" charset="-128"/>
                <a:cs typeface="+mn-cs"/>
              </a:rPr>
              <a:t>Abbreviations</a:t>
            </a:r>
            <a:r>
              <a:rPr kumimoji="0" lang="en-US" sz="825" b="0" i="0" u="none" strike="noStrike" kern="1200" cap="none" spc="0" normalizeH="0" baseline="0" noProof="0" dirty="0">
                <a:ln>
                  <a:noFill/>
                </a:ln>
                <a:solidFill>
                  <a:srgbClr val="000000"/>
                </a:solidFill>
                <a:effectLst/>
                <a:uLnTx/>
                <a:uFillTx/>
                <a:latin typeface="Arial" panose="020B0604020202020204"/>
                <a:ea typeface="ヒラギノ角ゴ Pro W3" panose="020B0300000000000000" pitchFamily="34" charset="-128"/>
                <a:cs typeface="+mn-cs"/>
              </a:rPr>
              <a:t>: CR, complete response; ORR, objective response rate; PR, partial response; SD, stable disease.</a:t>
            </a:r>
          </a:p>
        </p:txBody>
      </p:sp>
      <p:cxnSp>
        <p:nvCxnSpPr>
          <p:cNvPr id="7" name="Connector: Elbow 6">
            <a:extLst>
              <a:ext uri="{FF2B5EF4-FFF2-40B4-BE49-F238E27FC236}">
                <a16:creationId xmlns:a16="http://schemas.microsoft.com/office/drawing/2014/main" id="{CC37BCE9-82DA-BD40-BF0C-14C3E8041218}"/>
              </a:ext>
            </a:extLst>
          </p:cNvPr>
          <p:cNvCxnSpPr>
            <a:cxnSpLocks/>
          </p:cNvCxnSpPr>
          <p:nvPr/>
        </p:nvCxnSpPr>
        <p:spPr>
          <a:xfrm>
            <a:off x="5986463" y="2046288"/>
            <a:ext cx="963612" cy="614362"/>
          </a:xfrm>
          <a:prstGeom prst="bentConnector3">
            <a:avLst/>
          </a:prstGeom>
          <a:ln w="9525"/>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D564BB6-8C1C-4144-8C43-4068CAA81B13}"/>
              </a:ext>
            </a:extLst>
          </p:cNvPr>
          <p:cNvSpPr txBox="1"/>
          <p:nvPr/>
        </p:nvSpPr>
        <p:spPr>
          <a:xfrm>
            <a:off x="6140451" y="2266950"/>
            <a:ext cx="588963" cy="198438"/>
          </a:xfrm>
          <a:prstGeom prst="rect">
            <a:avLst/>
          </a:prstGeom>
          <a:solidFill>
            <a:schemeClr val="bg1"/>
          </a:solidFill>
        </p:spPr>
        <p:txBody>
          <a:bodyPr wrap="none" lIns="6858" tIns="6858" rIns="6858" bIns="6858">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Arial" panose="020B0604020202020204"/>
                <a:ea typeface="ヒラギノ角ゴ Pro W3" panose="020B0300000000000000" pitchFamily="34" charset="-128"/>
                <a:cs typeface="+mn-cs"/>
              </a:rPr>
              <a:t>P</a:t>
            </a:r>
            <a:r>
              <a:rPr kumimoji="0" lang="en-US" sz="1200" b="1" i="0" u="none" strike="noStrike" kern="1200" cap="none" spc="0" normalizeH="0" baseline="0" noProof="0" dirty="0">
                <a:ln>
                  <a:noFill/>
                </a:ln>
                <a:solidFill>
                  <a:srgbClr val="000000"/>
                </a:solidFill>
                <a:effectLst/>
                <a:uLnTx/>
                <a:uFillTx/>
                <a:latin typeface="Arial" panose="020B0604020202020204"/>
                <a:ea typeface="ヒラギノ角ゴ Pro W3" panose="020B0300000000000000" pitchFamily="34" charset="-128"/>
                <a:cs typeface="+mn-cs"/>
              </a:rPr>
              <a:t>&lt;0.001</a:t>
            </a:r>
          </a:p>
        </p:txBody>
      </p:sp>
      <p:sp>
        <p:nvSpPr>
          <p:cNvPr id="22" name="Footer Placeholder 1">
            <a:extLst>
              <a:ext uri="{FF2B5EF4-FFF2-40B4-BE49-F238E27FC236}">
                <a16:creationId xmlns:a16="http://schemas.microsoft.com/office/drawing/2014/main" id="{578110E4-5A69-4F4B-9A59-4047C5FDD359}"/>
              </a:ext>
            </a:extLst>
          </p:cNvPr>
          <p:cNvSpPr txBox="1">
            <a:spLocks/>
          </p:cNvSpPr>
          <p:nvPr/>
        </p:nvSpPr>
        <p:spPr>
          <a:xfrm>
            <a:off x="8896350" y="5683251"/>
            <a:ext cx="1771650" cy="231775"/>
          </a:xfrm>
          <a:prstGeom prst="rect">
            <a:avLst/>
          </a:prstGeom>
          <a:ln w="38100">
            <a:noFill/>
          </a:ln>
        </p:spPr>
        <p:txBody>
          <a:bodyPr lIns="34290" tIns="34290" rIns="34290" bIns="3429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en-US" sz="1050" b="1" i="0" u="none" strike="noStrike" kern="1200" cap="none" spc="0" normalizeH="0" baseline="0" noProof="0" dirty="0">
                <a:ln>
                  <a:noFill/>
                </a:ln>
                <a:solidFill>
                  <a:srgbClr val="000000"/>
                </a:solidFill>
                <a:effectLst/>
                <a:uLnTx/>
                <a:uFillTx/>
                <a:latin typeface="Calibri" panose="020F0502020204030204"/>
                <a:ea typeface="+mn-ea"/>
                <a:cs typeface="+mn-cs"/>
              </a:rPr>
              <a:t>Data cut-off: </a:t>
            </a:r>
            <a:r>
              <a:rPr kumimoji="0" lang="en-US" sz="1050" b="1" i="0" u="none" strike="noStrike" kern="1200" cap="none" spc="0" normalizeH="0" baseline="0" noProof="0" dirty="0">
                <a:ln>
                  <a:noFill/>
                </a:ln>
                <a:solidFill>
                  <a:srgbClr val="000000"/>
                </a:solidFill>
                <a:effectLst/>
                <a:uLnTx/>
                <a:uFillTx/>
                <a:latin typeface="Calibri" panose="020F0502020204030204"/>
                <a:ea typeface="+mn-ea"/>
                <a:cs typeface="+mn-cs"/>
              </a:rPr>
              <a:t>July 15, 2020 </a:t>
            </a:r>
            <a:endParaRPr kumimoji="0" lang="en-US" altLang="en-US" sz="105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55B61576-395D-F74F-A91A-4A3383C8B508}"/>
              </a:ext>
            </a:extLst>
          </p:cNvPr>
          <p:cNvSpPr txBox="1"/>
          <p:nvPr/>
        </p:nvSpPr>
        <p:spPr>
          <a:xfrm>
            <a:off x="9155470" y="6488310"/>
            <a:ext cx="3025059"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panose="020B0300000000000000" pitchFamily="34" charset="-128"/>
                <a:cs typeface="+mn-cs"/>
              </a:rPr>
              <a:t>Powles T et al. N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ヒラギノ角ゴ Pro W3" panose="020B0300000000000000" pitchFamily="34" charset="-128"/>
                <a:cs typeface="+mn-cs"/>
              </a:rPr>
              <a:t>Engl</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panose="020B0300000000000000" pitchFamily="34" charset="-128"/>
                <a:cs typeface="+mn-cs"/>
              </a:rPr>
              <a:t> J Med 2021 </a:t>
            </a:r>
          </a:p>
        </p:txBody>
      </p:sp>
    </p:spTree>
    <p:extLst>
      <p:ext uri="{BB962C8B-B14F-4D97-AF65-F5344CB8AC3E}">
        <p14:creationId xmlns:p14="http://schemas.microsoft.com/office/powerpoint/2010/main" val="8183019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3650" name="Title 1">
            <a:extLst>
              <a:ext uri="{FF2B5EF4-FFF2-40B4-BE49-F238E27FC236}">
                <a16:creationId xmlns:a16="http://schemas.microsoft.com/office/drawing/2014/main" id="{C464B32C-3A6B-6E40-AA67-8C32DBFCED3D}"/>
              </a:ext>
            </a:extLst>
          </p:cNvPr>
          <p:cNvSpPr>
            <a:spLocks noGrp="1" noChangeArrowheads="1"/>
          </p:cNvSpPr>
          <p:nvPr>
            <p:ph type="title"/>
          </p:nvPr>
        </p:nvSpPr>
        <p:spPr>
          <a:xfrm>
            <a:off x="0" y="0"/>
            <a:ext cx="12192000" cy="1012825"/>
          </a:xfrm>
        </p:spPr>
        <p:txBody>
          <a:bodyPr/>
          <a:lstStyle/>
          <a:p>
            <a:pPr eaLnBrk="1" hangingPunct="1"/>
            <a:r>
              <a:rPr lang="en-US" altLang="en-US" sz="2800" b="1" dirty="0"/>
              <a:t>Phase II BLC2001 Study of Erdafitinib: Design</a:t>
            </a:r>
          </a:p>
        </p:txBody>
      </p:sp>
      <p:sp>
        <p:nvSpPr>
          <p:cNvPr id="5" name="Text Box 15">
            <a:extLst>
              <a:ext uri="{FF2B5EF4-FFF2-40B4-BE49-F238E27FC236}">
                <a16:creationId xmlns:a16="http://schemas.microsoft.com/office/drawing/2014/main" id="{E1645161-F7E1-324F-9EF5-58557CE62D94}"/>
              </a:ext>
            </a:extLst>
          </p:cNvPr>
          <p:cNvSpPr txBox="1">
            <a:spLocks noChangeArrowheads="1"/>
          </p:cNvSpPr>
          <p:nvPr/>
        </p:nvSpPr>
        <p:spPr bwMode="auto">
          <a:xfrm>
            <a:off x="1981200" y="6248400"/>
            <a:ext cx="7048500" cy="461665"/>
          </a:xfrm>
          <a:prstGeom prst="rect">
            <a:avLst/>
          </a:prstGeom>
          <a:noFill/>
          <a:ln>
            <a:noFill/>
          </a:ln>
        </p:spPr>
        <p:txBody>
          <a:bodyPr wrap="square"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l" defTabSz="514337"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6" normalizeH="0" baseline="0" noProof="0" dirty="0">
                <a:ln>
                  <a:noFill/>
                </a:ln>
                <a:solidFill>
                  <a:srgbClr val="000000"/>
                </a:solidFill>
                <a:effectLst/>
                <a:uLnTx/>
                <a:uFillTx/>
                <a:latin typeface="Arial"/>
                <a:ea typeface="ＭＳ Ｐゴシック"/>
                <a:cs typeface="Arial" panose="020B0604020202020204" pitchFamily="34" charset="0"/>
              </a:rPr>
              <a:t>Siefker-Radtke AO, et al. ASCO 2018. Abstract 4503. Siefker-Radtke AO, et al. ASCO 2016. Abstract TPS4575. ClinicalTrials.gov. NCT02365597.</a:t>
            </a:r>
            <a:endParaRPr kumimoji="0" lang="en-US" altLang="en-US" sz="1200" b="0" i="0" u="none" strike="noStrike" kern="1200" cap="none" spc="0" normalizeH="0" baseline="0" noProof="0" dirty="0">
              <a:ln>
                <a:noFill/>
              </a:ln>
              <a:solidFill>
                <a:srgbClr val="000000"/>
              </a:solidFill>
              <a:effectLst/>
              <a:uLnTx/>
              <a:uFillTx/>
              <a:latin typeface="Arial"/>
              <a:ea typeface="ＭＳ Ｐゴシック"/>
              <a:cs typeface="Arial" panose="020B0604020202020204" pitchFamily="34" charset="0"/>
            </a:endParaRPr>
          </a:p>
        </p:txBody>
      </p:sp>
      <p:grpSp>
        <p:nvGrpSpPr>
          <p:cNvPr id="283653" name="Group 7">
            <a:extLst>
              <a:ext uri="{FF2B5EF4-FFF2-40B4-BE49-F238E27FC236}">
                <a16:creationId xmlns:a16="http://schemas.microsoft.com/office/drawing/2014/main" id="{D35E0E42-DA7A-C741-A768-7B8ED94DE11C}"/>
              </a:ext>
            </a:extLst>
          </p:cNvPr>
          <p:cNvGrpSpPr>
            <a:grpSpLocks/>
          </p:cNvGrpSpPr>
          <p:nvPr/>
        </p:nvGrpSpPr>
        <p:grpSpPr bwMode="auto">
          <a:xfrm>
            <a:off x="1066800" y="1371600"/>
            <a:ext cx="10535070" cy="4114800"/>
            <a:chOff x="396696" y="837316"/>
            <a:chExt cx="8351768" cy="3174594"/>
          </a:xfrm>
        </p:grpSpPr>
        <p:pic>
          <p:nvPicPr>
            <p:cNvPr id="283654" name="Picture 2">
              <a:extLst>
                <a:ext uri="{FF2B5EF4-FFF2-40B4-BE49-F238E27FC236}">
                  <a16:creationId xmlns:a16="http://schemas.microsoft.com/office/drawing/2014/main" id="{808B7807-8E12-0941-9BD3-08D24AFF8F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7368" b="15057"/>
            <a:stretch>
              <a:fillRect/>
            </a:stretch>
          </p:blipFill>
          <p:spPr bwMode="auto">
            <a:xfrm>
              <a:off x="396696" y="837316"/>
              <a:ext cx="8351768" cy="3174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3655" name="Rectangle: Rounded Corners 6">
              <a:extLst>
                <a:ext uri="{FF2B5EF4-FFF2-40B4-BE49-F238E27FC236}">
                  <a16:creationId xmlns:a16="http://schemas.microsoft.com/office/drawing/2014/main" id="{73A63C87-880D-4D4A-8AA2-4358D7C3FD53}"/>
                </a:ext>
              </a:extLst>
            </p:cNvPr>
            <p:cNvSpPr>
              <a:spLocks noChangeArrowheads="1"/>
            </p:cNvSpPr>
            <p:nvPr/>
          </p:nvSpPr>
          <p:spPr bwMode="auto">
            <a:xfrm>
              <a:off x="1467841" y="1242646"/>
              <a:ext cx="792882" cy="809030"/>
            </a:xfrm>
            <a:prstGeom prst="roundRect">
              <a:avLst>
                <a:gd name="adj" fmla="val 16667"/>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defTabSz="912813">
                <a:defRPr sz="2400">
                  <a:solidFill>
                    <a:schemeClr val="tx1"/>
                  </a:solidFill>
                  <a:latin typeface="Arial" panose="020B0604020202020204" pitchFamily="34" charset="0"/>
                  <a:ea typeface="ヒラギノ角ゴ Pro W3" panose="020B0300000000000000" pitchFamily="34" charset="-128"/>
                </a:defRPr>
              </a:lvl1pPr>
              <a:lvl2pPr marL="742950" indent="-285750" defTabSz="912813">
                <a:defRPr sz="2400">
                  <a:solidFill>
                    <a:schemeClr val="tx1"/>
                  </a:solidFill>
                  <a:latin typeface="Arial" panose="020B0604020202020204" pitchFamily="34" charset="0"/>
                  <a:ea typeface="ヒラギノ角ゴ Pro W3" panose="020B0300000000000000" pitchFamily="34" charset="-128"/>
                </a:defRPr>
              </a:lvl2pPr>
              <a:lvl3pPr marL="1143000" indent="-228600" defTabSz="912813">
                <a:defRPr sz="2400">
                  <a:solidFill>
                    <a:schemeClr val="tx1"/>
                  </a:solidFill>
                  <a:latin typeface="Arial" panose="020B0604020202020204" pitchFamily="34" charset="0"/>
                  <a:ea typeface="ヒラギノ角ゴ Pro W3" panose="020B0300000000000000" pitchFamily="34" charset="-128"/>
                </a:defRPr>
              </a:lvl3pPr>
              <a:lvl4pPr marL="1600200" indent="-228600" defTabSz="912813">
                <a:defRPr sz="2400">
                  <a:solidFill>
                    <a:schemeClr val="tx1"/>
                  </a:solidFill>
                  <a:latin typeface="Arial" panose="020B0604020202020204" pitchFamily="34" charset="0"/>
                  <a:ea typeface="ヒラギノ角ゴ Pro W3" panose="020B0300000000000000" pitchFamily="34" charset="-128"/>
                </a:defRPr>
              </a:lvl4pPr>
              <a:lvl5pPr marL="2057400" indent="-228600" defTabSz="912813">
                <a:defRPr sz="2400">
                  <a:solidFill>
                    <a:schemeClr val="tx1"/>
                  </a:solidFill>
                  <a:latin typeface="Arial" panose="020B0604020202020204" pitchFamily="34" charset="0"/>
                  <a:ea typeface="ヒラギノ角ゴ Pro W3" panose="020B0300000000000000" pitchFamily="34" charset="-128"/>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marL="0" marR="0" lvl="0" indent="0" algn="l" defTabSz="912813"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endParaRPr>
            </a:p>
          </p:txBody>
        </p:sp>
      </p:grpSp>
    </p:spTree>
    <p:extLst>
      <p:ext uri="{BB962C8B-B14F-4D97-AF65-F5344CB8AC3E}">
        <p14:creationId xmlns:p14="http://schemas.microsoft.com/office/powerpoint/2010/main" val="22718053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22" name="Title 1">
            <a:extLst>
              <a:ext uri="{FF2B5EF4-FFF2-40B4-BE49-F238E27FC236}">
                <a16:creationId xmlns:a16="http://schemas.microsoft.com/office/drawing/2014/main" id="{5129294C-5433-6C49-96B5-B16DB4532D85}"/>
              </a:ext>
            </a:extLst>
          </p:cNvPr>
          <p:cNvSpPr>
            <a:spLocks noGrp="1" noChangeArrowheads="1"/>
          </p:cNvSpPr>
          <p:nvPr>
            <p:ph type="title"/>
          </p:nvPr>
        </p:nvSpPr>
        <p:spPr>
          <a:xfrm>
            <a:off x="1524000" y="857250"/>
            <a:ext cx="9144000" cy="660400"/>
          </a:xfrm>
        </p:spPr>
        <p:txBody>
          <a:bodyPr/>
          <a:lstStyle/>
          <a:p>
            <a:pPr eaLnBrk="1" hangingPunct="1"/>
            <a:r>
              <a:rPr lang="en-US" altLang="en-US" sz="2700"/>
              <a:t>Phase II BLC2001 Study of Erdafitinib: Antitumor Activity</a:t>
            </a:r>
          </a:p>
        </p:txBody>
      </p:sp>
      <p:sp>
        <p:nvSpPr>
          <p:cNvPr id="4" name="Text Box 15">
            <a:extLst>
              <a:ext uri="{FF2B5EF4-FFF2-40B4-BE49-F238E27FC236}">
                <a16:creationId xmlns:a16="http://schemas.microsoft.com/office/drawing/2014/main" id="{511C7DAD-85AA-B241-8106-CC80385525FE}"/>
              </a:ext>
            </a:extLst>
          </p:cNvPr>
          <p:cNvSpPr txBox="1">
            <a:spLocks noChangeArrowheads="1"/>
          </p:cNvSpPr>
          <p:nvPr/>
        </p:nvSpPr>
        <p:spPr bwMode="auto">
          <a:xfrm>
            <a:off x="4044950" y="5316538"/>
            <a:ext cx="4859338" cy="277812"/>
          </a:xfrm>
          <a:prstGeom prst="rect">
            <a:avLst/>
          </a:prstGeom>
          <a:noFill/>
          <a:ln>
            <a:noFill/>
          </a:ln>
        </p:spPr>
        <p:txBody>
          <a:bodyPr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l" defTabSz="514337"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6" normalizeH="0" baseline="0" noProof="0" dirty="0">
                <a:ln>
                  <a:noFill/>
                </a:ln>
                <a:solidFill>
                  <a:srgbClr val="000000"/>
                </a:solidFill>
                <a:effectLst/>
                <a:uLnTx/>
                <a:uFillTx/>
                <a:latin typeface="Arial"/>
                <a:ea typeface="ＭＳ Ｐゴシック"/>
                <a:cs typeface="Arial" panose="020B0604020202020204" pitchFamily="34" charset="0"/>
              </a:rPr>
              <a:t>Siefker-Radtke AO, et al. ASCO 2018. Abstract 4503.</a:t>
            </a:r>
            <a:endParaRPr kumimoji="0" lang="en-US" altLang="en-US" sz="1200" b="0" i="0" u="none" strike="noStrike" kern="1200" cap="none" spc="0" normalizeH="0" baseline="0" noProof="0" dirty="0">
              <a:ln>
                <a:noFill/>
              </a:ln>
              <a:solidFill>
                <a:srgbClr val="000000"/>
              </a:solidFill>
              <a:effectLst/>
              <a:uLnTx/>
              <a:uFillTx/>
              <a:latin typeface="Arial"/>
              <a:ea typeface="ＭＳ Ｐゴシック"/>
              <a:cs typeface="Arial" panose="020B0604020202020204" pitchFamily="34" charset="0"/>
            </a:endParaRPr>
          </a:p>
        </p:txBody>
      </p:sp>
      <p:pic>
        <p:nvPicPr>
          <p:cNvPr id="286724" name="Picture 2">
            <a:extLst>
              <a:ext uri="{FF2B5EF4-FFF2-40B4-BE49-F238E27FC236}">
                <a16:creationId xmlns:a16="http://schemas.microsoft.com/office/drawing/2014/main" id="{D9D1DB10-0E50-1A4E-8E2D-0CF062164F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201" t="15955" r="12201" b="16135"/>
          <a:stretch>
            <a:fillRect/>
          </a:stretch>
        </p:blipFill>
        <p:spPr bwMode="auto">
          <a:xfrm>
            <a:off x="1895476" y="1698625"/>
            <a:ext cx="6670675" cy="337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6725" name="TextBox 1">
            <a:extLst>
              <a:ext uri="{FF2B5EF4-FFF2-40B4-BE49-F238E27FC236}">
                <a16:creationId xmlns:a16="http://schemas.microsoft.com/office/drawing/2014/main" id="{ABD43B98-8935-434E-9D45-125CD48BE4D0}"/>
              </a:ext>
            </a:extLst>
          </p:cNvPr>
          <p:cNvSpPr txBox="1">
            <a:spLocks noChangeArrowheads="1"/>
          </p:cNvSpPr>
          <p:nvPr/>
        </p:nvSpPr>
        <p:spPr bwMode="auto">
          <a:xfrm>
            <a:off x="8623301" y="4613276"/>
            <a:ext cx="23145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defRPr sz="2400">
                <a:solidFill>
                  <a:schemeClr val="tx1"/>
                </a:solidFill>
                <a:latin typeface="Arial" panose="020B0604020202020204" pitchFamily="34" charset="0"/>
                <a:ea typeface="ヒラギノ角ゴ Pro W3" panose="020B0300000000000000" pitchFamily="34" charset="-128"/>
              </a:defRPr>
            </a:lvl1pPr>
            <a:lvl2pPr marL="742950" indent="-285750" defTabSz="912813">
              <a:defRPr sz="2400">
                <a:solidFill>
                  <a:schemeClr val="tx1"/>
                </a:solidFill>
                <a:latin typeface="Arial" panose="020B0604020202020204" pitchFamily="34" charset="0"/>
                <a:ea typeface="ヒラギノ角ゴ Pro W3" panose="020B0300000000000000" pitchFamily="34" charset="-128"/>
              </a:defRPr>
            </a:lvl2pPr>
            <a:lvl3pPr marL="1143000" indent="-228600" defTabSz="912813">
              <a:defRPr sz="2400">
                <a:solidFill>
                  <a:schemeClr val="tx1"/>
                </a:solidFill>
                <a:latin typeface="Arial" panose="020B0604020202020204" pitchFamily="34" charset="0"/>
                <a:ea typeface="ヒラギノ角ゴ Pro W3" panose="020B0300000000000000" pitchFamily="34" charset="-128"/>
              </a:defRPr>
            </a:lvl3pPr>
            <a:lvl4pPr marL="1600200" indent="-228600" defTabSz="912813">
              <a:defRPr sz="2400">
                <a:solidFill>
                  <a:schemeClr val="tx1"/>
                </a:solidFill>
                <a:latin typeface="Arial" panose="020B0604020202020204" pitchFamily="34" charset="0"/>
                <a:ea typeface="ヒラギノ角ゴ Pro W3" panose="020B0300000000000000" pitchFamily="34" charset="-128"/>
              </a:defRPr>
            </a:lvl4pPr>
            <a:lvl5pPr marL="2057400" indent="-228600" defTabSz="912813">
              <a:defRPr sz="2400">
                <a:solidFill>
                  <a:schemeClr val="tx1"/>
                </a:solidFill>
                <a:latin typeface="Arial" panose="020B0604020202020204" pitchFamily="34" charset="0"/>
                <a:ea typeface="ヒラギノ角ゴ Pro W3" panose="020B0300000000000000" pitchFamily="34" charset="-128"/>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marL="0" marR="0" lvl="0" indent="0" algn="l" defTabSz="912813"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rPr>
              <a:t>ORR to Prior IO, 5%</a:t>
            </a:r>
          </a:p>
        </p:txBody>
      </p:sp>
      <p:sp>
        <p:nvSpPr>
          <p:cNvPr id="286726" name="Rectangle 2">
            <a:extLst>
              <a:ext uri="{FF2B5EF4-FFF2-40B4-BE49-F238E27FC236}">
                <a16:creationId xmlns:a16="http://schemas.microsoft.com/office/drawing/2014/main" id="{FA6037F4-9545-F14C-BBB1-DF7C2209B063}"/>
              </a:ext>
            </a:extLst>
          </p:cNvPr>
          <p:cNvSpPr>
            <a:spLocks noChangeArrowheads="1"/>
          </p:cNvSpPr>
          <p:nvPr/>
        </p:nvSpPr>
        <p:spPr bwMode="auto">
          <a:xfrm>
            <a:off x="8623301" y="4289426"/>
            <a:ext cx="17510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a:defRPr sz="2400">
                <a:solidFill>
                  <a:schemeClr val="tx1"/>
                </a:solidFill>
                <a:latin typeface="Arial" panose="020B0604020202020204" pitchFamily="34" charset="0"/>
                <a:ea typeface="ヒラギノ角ゴ Pro W3" panose="020B0300000000000000" pitchFamily="34" charset="-128"/>
              </a:defRPr>
            </a:lvl1pPr>
            <a:lvl2pPr marL="742950" indent="-285750" defTabSz="912813">
              <a:defRPr sz="2400">
                <a:solidFill>
                  <a:schemeClr val="tx1"/>
                </a:solidFill>
                <a:latin typeface="Arial" panose="020B0604020202020204" pitchFamily="34" charset="0"/>
                <a:ea typeface="ヒラギノ角ゴ Pro W3" panose="020B0300000000000000" pitchFamily="34" charset="-128"/>
              </a:defRPr>
            </a:lvl2pPr>
            <a:lvl3pPr marL="1143000" indent="-228600" defTabSz="912813">
              <a:defRPr sz="2400">
                <a:solidFill>
                  <a:schemeClr val="tx1"/>
                </a:solidFill>
                <a:latin typeface="Arial" panose="020B0604020202020204" pitchFamily="34" charset="0"/>
                <a:ea typeface="ヒラギノ角ゴ Pro W3" panose="020B0300000000000000" pitchFamily="34" charset="-128"/>
              </a:defRPr>
            </a:lvl3pPr>
            <a:lvl4pPr marL="1600200" indent="-228600" defTabSz="912813">
              <a:defRPr sz="2400">
                <a:solidFill>
                  <a:schemeClr val="tx1"/>
                </a:solidFill>
                <a:latin typeface="Arial" panose="020B0604020202020204" pitchFamily="34" charset="0"/>
                <a:ea typeface="ヒラギノ角ゴ Pro W3" panose="020B0300000000000000" pitchFamily="34" charset="-128"/>
              </a:defRPr>
            </a:lvl4pPr>
            <a:lvl5pPr marL="2057400" indent="-228600" defTabSz="912813">
              <a:defRPr sz="2400">
                <a:solidFill>
                  <a:schemeClr val="tx1"/>
                </a:solidFill>
                <a:latin typeface="Arial" panose="020B0604020202020204" pitchFamily="34" charset="0"/>
                <a:ea typeface="ヒラギノ角ゴ Pro W3" panose="020B0300000000000000" pitchFamily="34" charset="-128"/>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marL="0" marR="0" lvl="0" indent="0" algn="l" defTabSz="912813"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rPr>
              <a:t>Prior IO ORR, 59%</a:t>
            </a:r>
          </a:p>
        </p:txBody>
      </p:sp>
    </p:spTree>
    <p:extLst>
      <p:ext uri="{BB962C8B-B14F-4D97-AF65-F5344CB8AC3E}">
        <p14:creationId xmlns:p14="http://schemas.microsoft.com/office/powerpoint/2010/main" val="27536601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8770" name="Title 1">
            <a:extLst>
              <a:ext uri="{FF2B5EF4-FFF2-40B4-BE49-F238E27FC236}">
                <a16:creationId xmlns:a16="http://schemas.microsoft.com/office/drawing/2014/main" id="{4BE52FD8-CDD9-FA48-BD6A-A91F056022E8}"/>
              </a:ext>
            </a:extLst>
          </p:cNvPr>
          <p:cNvSpPr>
            <a:spLocks noGrp="1" noChangeArrowheads="1"/>
          </p:cNvSpPr>
          <p:nvPr>
            <p:ph type="title"/>
          </p:nvPr>
        </p:nvSpPr>
        <p:spPr/>
        <p:txBody>
          <a:bodyPr/>
          <a:lstStyle/>
          <a:p>
            <a:pPr eaLnBrk="1" hangingPunct="1"/>
            <a:r>
              <a:rPr lang="en-US" altLang="en-US"/>
              <a:t>Phase II BLC2001 Study of Erdafitinib: Survival</a:t>
            </a:r>
          </a:p>
        </p:txBody>
      </p:sp>
      <p:sp>
        <p:nvSpPr>
          <p:cNvPr id="288771" name="Content Placeholder 2">
            <a:extLst>
              <a:ext uri="{FF2B5EF4-FFF2-40B4-BE49-F238E27FC236}">
                <a16:creationId xmlns:a16="http://schemas.microsoft.com/office/drawing/2014/main" id="{CA6D827B-0A78-2B4F-B59C-B8C8AC449C70}"/>
              </a:ext>
            </a:extLst>
          </p:cNvPr>
          <p:cNvSpPr>
            <a:spLocks noGrp="1" noChangeArrowheads="1"/>
          </p:cNvSpPr>
          <p:nvPr>
            <p:ph idx="1"/>
          </p:nvPr>
        </p:nvSpPr>
        <p:spPr>
          <a:xfrm>
            <a:off x="381000" y="1828800"/>
            <a:ext cx="2890838" cy="865187"/>
          </a:xfrm>
        </p:spPr>
        <p:txBody>
          <a:bodyPr/>
          <a:lstStyle/>
          <a:p>
            <a:pPr eaLnBrk="1" hangingPunct="1"/>
            <a:r>
              <a:rPr lang="en-US" altLang="en-US" sz="1800" dirty="0"/>
              <a:t>At follow-up of 11 </a:t>
            </a:r>
            <a:r>
              <a:rPr lang="en-US" altLang="en-US" sz="1800" dirty="0" err="1"/>
              <a:t>mos</a:t>
            </a:r>
            <a:r>
              <a:rPr lang="en-US" altLang="en-US" sz="1800" dirty="0"/>
              <a:t>, 21.2% of patients remained on erdafitinib</a:t>
            </a:r>
          </a:p>
        </p:txBody>
      </p:sp>
      <p:sp>
        <p:nvSpPr>
          <p:cNvPr id="4" name="Text Box 15">
            <a:extLst>
              <a:ext uri="{FF2B5EF4-FFF2-40B4-BE49-F238E27FC236}">
                <a16:creationId xmlns:a16="http://schemas.microsoft.com/office/drawing/2014/main" id="{5DEBDEA2-E7D7-1A43-8106-A11474BCEB9F}"/>
              </a:ext>
            </a:extLst>
          </p:cNvPr>
          <p:cNvSpPr txBox="1">
            <a:spLocks noChangeArrowheads="1"/>
          </p:cNvSpPr>
          <p:nvPr/>
        </p:nvSpPr>
        <p:spPr bwMode="auto">
          <a:xfrm>
            <a:off x="3420394" y="6497637"/>
            <a:ext cx="4164013" cy="277813"/>
          </a:xfrm>
          <a:prstGeom prst="rect">
            <a:avLst/>
          </a:prstGeom>
          <a:noFill/>
          <a:ln>
            <a:noFill/>
          </a:ln>
        </p:spPr>
        <p:txBody>
          <a:bodyPr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l" defTabSz="514337"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6" normalizeH="0" baseline="0" noProof="0" dirty="0">
                <a:ln>
                  <a:noFill/>
                </a:ln>
                <a:solidFill>
                  <a:srgbClr val="000000"/>
                </a:solidFill>
                <a:effectLst/>
                <a:uLnTx/>
                <a:uFillTx/>
                <a:latin typeface="Arial"/>
                <a:ea typeface="ＭＳ Ｐゴシック"/>
                <a:cs typeface="Arial" panose="020B0604020202020204" pitchFamily="34" charset="0"/>
              </a:rPr>
              <a:t>Siefker-Radtke AO, et al. ASCO 2018. Abstract 4503.</a:t>
            </a:r>
            <a:endParaRPr kumimoji="0" lang="en-US" altLang="en-US" sz="1200" b="0" i="0" u="none" strike="noStrike" kern="1200" cap="none" spc="0" normalizeH="0" baseline="0" noProof="0" dirty="0">
              <a:ln>
                <a:noFill/>
              </a:ln>
              <a:solidFill>
                <a:srgbClr val="000000"/>
              </a:solidFill>
              <a:effectLst/>
              <a:uLnTx/>
              <a:uFillTx/>
              <a:latin typeface="Arial"/>
              <a:ea typeface="ＭＳ Ｐゴシック"/>
              <a:cs typeface="Arial" panose="020B0604020202020204" pitchFamily="34" charset="0"/>
            </a:endParaRPr>
          </a:p>
        </p:txBody>
      </p:sp>
      <p:grpSp>
        <p:nvGrpSpPr>
          <p:cNvPr id="2" name="Group 1">
            <a:extLst>
              <a:ext uri="{FF2B5EF4-FFF2-40B4-BE49-F238E27FC236}">
                <a16:creationId xmlns:a16="http://schemas.microsoft.com/office/drawing/2014/main" id="{885E821F-E2E5-254B-9EC6-A8DB815E47F4}"/>
              </a:ext>
            </a:extLst>
          </p:cNvPr>
          <p:cNvGrpSpPr/>
          <p:nvPr/>
        </p:nvGrpSpPr>
        <p:grpSpPr>
          <a:xfrm>
            <a:off x="3546640" y="1524000"/>
            <a:ext cx="8075534" cy="4043362"/>
            <a:chOff x="3648076" y="1671638"/>
            <a:chExt cx="6873875" cy="3441700"/>
          </a:xfrm>
        </p:grpSpPr>
        <p:pic>
          <p:nvPicPr>
            <p:cNvPr id="288773" name="Picture 1">
              <a:extLst>
                <a:ext uri="{FF2B5EF4-FFF2-40B4-BE49-F238E27FC236}">
                  <a16:creationId xmlns:a16="http://schemas.microsoft.com/office/drawing/2014/main" id="{90B02464-1DE1-AC45-9F19-35A7CA262D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30" b="10800"/>
            <a:stretch>
              <a:fillRect/>
            </a:stretch>
          </p:blipFill>
          <p:spPr bwMode="auto">
            <a:xfrm>
              <a:off x="3648076" y="1671638"/>
              <a:ext cx="6873875" cy="344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8774" name="TextBox 4">
              <a:extLst>
                <a:ext uri="{FF2B5EF4-FFF2-40B4-BE49-F238E27FC236}">
                  <a16:creationId xmlns:a16="http://schemas.microsoft.com/office/drawing/2014/main" id="{B1AFF2AD-77E3-9D40-A651-4902ADB7C800}"/>
                </a:ext>
              </a:extLst>
            </p:cNvPr>
            <p:cNvSpPr txBox="1">
              <a:spLocks noChangeArrowheads="1"/>
            </p:cNvSpPr>
            <p:nvPr/>
          </p:nvSpPr>
          <p:spPr bwMode="auto">
            <a:xfrm>
              <a:off x="5381626" y="3333750"/>
              <a:ext cx="1698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a:defRPr sz="2400">
                  <a:solidFill>
                    <a:schemeClr val="tx1"/>
                  </a:solidFill>
                  <a:latin typeface="Arial" panose="020B0604020202020204" pitchFamily="34" charset="0"/>
                  <a:ea typeface="ヒラギノ角ゴ Pro W3" panose="020B0300000000000000" pitchFamily="34" charset="-128"/>
                </a:defRPr>
              </a:lvl1pPr>
              <a:lvl2pPr marL="742950" indent="-285750" defTabSz="912813">
                <a:defRPr sz="2400">
                  <a:solidFill>
                    <a:schemeClr val="tx1"/>
                  </a:solidFill>
                  <a:latin typeface="Arial" panose="020B0604020202020204" pitchFamily="34" charset="0"/>
                  <a:ea typeface="ヒラギノ角ゴ Pro W3" panose="020B0300000000000000" pitchFamily="34" charset="-128"/>
                </a:defRPr>
              </a:lvl2pPr>
              <a:lvl3pPr marL="1143000" indent="-228600" defTabSz="912813">
                <a:defRPr sz="2400">
                  <a:solidFill>
                    <a:schemeClr val="tx1"/>
                  </a:solidFill>
                  <a:latin typeface="Arial" panose="020B0604020202020204" pitchFamily="34" charset="0"/>
                  <a:ea typeface="ヒラギノ角ゴ Pro W3" panose="020B0300000000000000" pitchFamily="34" charset="-128"/>
                </a:defRPr>
              </a:lvl3pPr>
              <a:lvl4pPr marL="1600200" indent="-228600" defTabSz="912813">
                <a:defRPr sz="2400">
                  <a:solidFill>
                    <a:schemeClr val="tx1"/>
                  </a:solidFill>
                  <a:latin typeface="Arial" panose="020B0604020202020204" pitchFamily="34" charset="0"/>
                  <a:ea typeface="ヒラギノ角ゴ Pro W3" panose="020B0300000000000000" pitchFamily="34" charset="-128"/>
                </a:defRPr>
              </a:lvl4pPr>
              <a:lvl5pPr marL="2057400" indent="-228600" defTabSz="912813">
                <a:defRPr sz="2400">
                  <a:solidFill>
                    <a:schemeClr val="tx1"/>
                  </a:solidFill>
                  <a:latin typeface="Arial" panose="020B0604020202020204" pitchFamily="34" charset="0"/>
                  <a:ea typeface="ヒラギノ角ゴ Pro W3" panose="020B0300000000000000" pitchFamily="34" charset="-128"/>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marL="0" marR="0" lvl="0" indent="0" algn="l" defTabSz="912813"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err="1">
                  <a:ln>
                    <a:noFill/>
                  </a:ln>
                  <a:solidFill>
                    <a:srgbClr val="FFFFFF"/>
                  </a:solidFill>
                  <a:effectLst/>
                  <a:uLnTx/>
                  <a:uFillTx/>
                  <a:latin typeface="Arial" panose="020B0604020202020204" pitchFamily="34" charset="0"/>
                  <a:ea typeface="MS PGothic" panose="020B0600070205080204" pitchFamily="34" charset="-128"/>
                </a:rPr>
                <a:t>mPFS</a:t>
              </a:r>
              <a:r>
                <a:rPr kumimoji="0" lang="en-US" altLang="en-US" sz="18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rPr>
                <a:t>, 5.5 </a:t>
              </a:r>
              <a:r>
                <a:rPr kumimoji="0" lang="en-US" altLang="en-US" sz="1800" b="1" i="0" u="none" strike="noStrike" kern="1200" cap="none" spc="0" normalizeH="0" baseline="0" noProof="0" dirty="0" err="1">
                  <a:ln>
                    <a:noFill/>
                  </a:ln>
                  <a:solidFill>
                    <a:srgbClr val="FFFFFF"/>
                  </a:solidFill>
                  <a:effectLst/>
                  <a:uLnTx/>
                  <a:uFillTx/>
                  <a:latin typeface="Arial" panose="020B0604020202020204" pitchFamily="34" charset="0"/>
                  <a:ea typeface="MS PGothic" panose="020B0600070205080204" pitchFamily="34" charset="-128"/>
                </a:rPr>
                <a:t>mo</a:t>
              </a:r>
              <a:endParaRPr kumimoji="0" lang="en-US" altLang="en-US" sz="18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endParaRPr>
            </a:p>
          </p:txBody>
        </p:sp>
        <p:sp>
          <p:nvSpPr>
            <p:cNvPr id="288775" name="TextBox 6">
              <a:extLst>
                <a:ext uri="{FF2B5EF4-FFF2-40B4-BE49-F238E27FC236}">
                  <a16:creationId xmlns:a16="http://schemas.microsoft.com/office/drawing/2014/main" id="{2A795078-54C3-954A-BE81-3D4AFDF4D15A}"/>
                </a:ext>
              </a:extLst>
            </p:cNvPr>
            <p:cNvSpPr txBox="1">
              <a:spLocks noChangeArrowheads="1"/>
            </p:cNvSpPr>
            <p:nvPr/>
          </p:nvSpPr>
          <p:spPr bwMode="auto">
            <a:xfrm>
              <a:off x="7677581" y="3706382"/>
              <a:ext cx="17097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a:defRPr sz="2400">
                  <a:solidFill>
                    <a:schemeClr val="tx1"/>
                  </a:solidFill>
                  <a:latin typeface="Arial" panose="020B0604020202020204" pitchFamily="34" charset="0"/>
                  <a:ea typeface="ヒラギノ角ゴ Pro W3" panose="020B0300000000000000" pitchFamily="34" charset="-128"/>
                </a:defRPr>
              </a:lvl1pPr>
              <a:lvl2pPr marL="742950" indent="-285750" defTabSz="912813">
                <a:defRPr sz="2400">
                  <a:solidFill>
                    <a:schemeClr val="tx1"/>
                  </a:solidFill>
                  <a:latin typeface="Arial" panose="020B0604020202020204" pitchFamily="34" charset="0"/>
                  <a:ea typeface="ヒラギノ角ゴ Pro W3" panose="020B0300000000000000" pitchFamily="34" charset="-128"/>
                </a:defRPr>
              </a:lvl2pPr>
              <a:lvl3pPr marL="1143000" indent="-228600" defTabSz="912813">
                <a:defRPr sz="2400">
                  <a:solidFill>
                    <a:schemeClr val="tx1"/>
                  </a:solidFill>
                  <a:latin typeface="Arial" panose="020B0604020202020204" pitchFamily="34" charset="0"/>
                  <a:ea typeface="ヒラギノ角ゴ Pro W3" panose="020B0300000000000000" pitchFamily="34" charset="-128"/>
                </a:defRPr>
              </a:lvl3pPr>
              <a:lvl4pPr marL="1600200" indent="-228600" defTabSz="912813">
                <a:defRPr sz="2400">
                  <a:solidFill>
                    <a:schemeClr val="tx1"/>
                  </a:solidFill>
                  <a:latin typeface="Arial" panose="020B0604020202020204" pitchFamily="34" charset="0"/>
                  <a:ea typeface="ヒラギノ角ゴ Pro W3" panose="020B0300000000000000" pitchFamily="34" charset="-128"/>
                </a:defRPr>
              </a:lvl4pPr>
              <a:lvl5pPr marL="2057400" indent="-228600" defTabSz="912813">
                <a:defRPr sz="2400">
                  <a:solidFill>
                    <a:schemeClr val="tx1"/>
                  </a:solidFill>
                  <a:latin typeface="Arial" panose="020B0604020202020204" pitchFamily="34" charset="0"/>
                  <a:ea typeface="ヒラギノ角ゴ Pro W3" panose="020B0300000000000000" pitchFamily="34" charset="-128"/>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marL="0" marR="0" lvl="0" indent="0" algn="l" defTabSz="912813"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err="1">
                  <a:ln>
                    <a:noFill/>
                  </a:ln>
                  <a:solidFill>
                    <a:srgbClr val="FFFFFF"/>
                  </a:solidFill>
                  <a:effectLst/>
                  <a:uLnTx/>
                  <a:uFillTx/>
                  <a:latin typeface="Arial" panose="020B0604020202020204" pitchFamily="34" charset="0"/>
                  <a:ea typeface="MS PGothic" panose="020B0600070205080204" pitchFamily="34" charset="-128"/>
                </a:rPr>
                <a:t>mOS</a:t>
              </a:r>
              <a:r>
                <a:rPr kumimoji="0" lang="en-US" altLang="en-US" sz="18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rPr>
                <a:t>, 13.8 </a:t>
              </a:r>
              <a:r>
                <a:rPr kumimoji="0" lang="en-US" altLang="en-US" sz="1800" b="1" i="0" u="none" strike="noStrike" kern="1200" cap="none" spc="0" normalizeH="0" baseline="0" noProof="0" dirty="0" err="1">
                  <a:ln>
                    <a:noFill/>
                  </a:ln>
                  <a:solidFill>
                    <a:srgbClr val="FFFFFF"/>
                  </a:solidFill>
                  <a:effectLst/>
                  <a:uLnTx/>
                  <a:uFillTx/>
                  <a:latin typeface="Arial" panose="020B0604020202020204" pitchFamily="34" charset="0"/>
                  <a:ea typeface="MS PGothic" panose="020B0600070205080204" pitchFamily="34" charset="-128"/>
                </a:rPr>
                <a:t>mo</a:t>
              </a:r>
              <a:endParaRPr kumimoji="0" lang="en-US" altLang="en-US" sz="18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endParaRPr>
            </a:p>
          </p:txBody>
        </p:sp>
      </p:grpSp>
    </p:spTree>
    <p:extLst>
      <p:ext uri="{BB962C8B-B14F-4D97-AF65-F5344CB8AC3E}">
        <p14:creationId xmlns:p14="http://schemas.microsoft.com/office/powerpoint/2010/main" val="29895560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0818" name="Titolo 3">
            <a:extLst>
              <a:ext uri="{FF2B5EF4-FFF2-40B4-BE49-F238E27FC236}">
                <a16:creationId xmlns:a16="http://schemas.microsoft.com/office/drawing/2014/main" id="{0EFD0EC7-C901-7941-888F-4BA5C478728C}"/>
              </a:ext>
            </a:extLst>
          </p:cNvPr>
          <p:cNvSpPr>
            <a:spLocks noGrp="1" noChangeArrowheads="1"/>
          </p:cNvSpPr>
          <p:nvPr>
            <p:ph type="title"/>
          </p:nvPr>
        </p:nvSpPr>
        <p:spPr bwMode="auto">
          <a:xfrm>
            <a:off x="1612900" y="228231"/>
            <a:ext cx="8959850" cy="1381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r>
              <a:rPr lang="it-IT" altLang="en-US" dirty="0" err="1">
                <a:solidFill>
                  <a:schemeClr val="tx1"/>
                </a:solidFill>
                <a:latin typeface="Arial" panose="020B0604020202020204" pitchFamily="34" charset="0"/>
                <a:cs typeface="Arial" panose="020B0604020202020204" pitchFamily="34" charset="0"/>
              </a:rPr>
              <a:t>Response</a:t>
            </a:r>
            <a:r>
              <a:rPr lang="it-IT" altLang="en-US" dirty="0">
                <a:solidFill>
                  <a:schemeClr val="tx1"/>
                </a:solidFill>
                <a:latin typeface="Arial" panose="020B0604020202020204" pitchFamily="34" charset="0"/>
                <a:cs typeface="Arial" panose="020B0604020202020204" pitchFamily="34" charset="0"/>
              </a:rPr>
              <a:t> </a:t>
            </a:r>
            <a:r>
              <a:rPr lang="it-IT" altLang="en-US" dirty="0" err="1">
                <a:solidFill>
                  <a:schemeClr val="tx1"/>
                </a:solidFill>
                <a:latin typeface="Arial" panose="020B0604020202020204" pitchFamily="34" charset="0"/>
                <a:cs typeface="Arial" panose="020B0604020202020204" pitchFamily="34" charset="0"/>
              </a:rPr>
              <a:t>Rates</a:t>
            </a:r>
            <a:r>
              <a:rPr lang="it-IT" altLang="en-US" dirty="0">
                <a:solidFill>
                  <a:schemeClr val="tx1"/>
                </a:solidFill>
                <a:latin typeface="Arial" panose="020B0604020202020204" pitchFamily="34" charset="0"/>
                <a:cs typeface="Arial" panose="020B0604020202020204" pitchFamily="34" charset="0"/>
              </a:rPr>
              <a:t> with FGFR </a:t>
            </a:r>
            <a:r>
              <a:rPr lang="it-IT" altLang="en-US" dirty="0" err="1">
                <a:solidFill>
                  <a:schemeClr val="tx1"/>
                </a:solidFill>
                <a:latin typeface="Arial" panose="020B0604020202020204" pitchFamily="34" charset="0"/>
                <a:cs typeface="Arial" panose="020B0604020202020204" pitchFamily="34" charset="0"/>
              </a:rPr>
              <a:t>Inhibitors</a:t>
            </a:r>
            <a:r>
              <a:rPr lang="it-IT" altLang="en-US" dirty="0">
                <a:solidFill>
                  <a:schemeClr val="tx1"/>
                </a:solidFill>
                <a:latin typeface="Arial" panose="020B0604020202020204" pitchFamily="34" charset="0"/>
                <a:cs typeface="Arial" panose="020B0604020202020204" pitchFamily="34" charset="0"/>
              </a:rPr>
              <a:t> in </a:t>
            </a:r>
            <a:r>
              <a:rPr lang="it-IT" altLang="en-US" b="1" dirty="0" err="1">
                <a:solidFill>
                  <a:schemeClr val="tx1"/>
                </a:solidFill>
                <a:latin typeface="Arial" panose="020B0604020202020204" pitchFamily="34" charset="0"/>
                <a:cs typeface="Arial" panose="020B0604020202020204" pitchFamily="34" charset="0"/>
              </a:rPr>
              <a:t>Urothelial</a:t>
            </a:r>
            <a:r>
              <a:rPr lang="it-IT" altLang="en-US" b="1" dirty="0">
                <a:solidFill>
                  <a:schemeClr val="tx1"/>
                </a:solidFill>
                <a:latin typeface="Arial" panose="020B0604020202020204" pitchFamily="34" charset="0"/>
                <a:cs typeface="Arial" panose="020B0604020202020204" pitchFamily="34" charset="0"/>
              </a:rPr>
              <a:t> </a:t>
            </a:r>
            <a:r>
              <a:rPr lang="it-IT" altLang="en-US" b="1" dirty="0" err="1">
                <a:solidFill>
                  <a:schemeClr val="tx1"/>
                </a:solidFill>
                <a:latin typeface="Arial" panose="020B0604020202020204" pitchFamily="34" charset="0"/>
                <a:cs typeface="Arial" panose="020B0604020202020204" pitchFamily="34" charset="0"/>
              </a:rPr>
              <a:t>Cancer</a:t>
            </a:r>
            <a:endParaRPr lang="it-IT" altLang="en-US" b="1" dirty="0">
              <a:solidFill>
                <a:schemeClr val="tx1"/>
              </a:solidFill>
              <a:latin typeface="Arial" panose="020B0604020202020204" pitchFamily="34" charset="0"/>
              <a:cs typeface="Arial" panose="020B0604020202020204" pitchFamily="34" charset="0"/>
            </a:endParaRPr>
          </a:p>
        </p:txBody>
      </p:sp>
      <p:sp>
        <p:nvSpPr>
          <p:cNvPr id="16" name="Footer Placeholder 15">
            <a:extLst>
              <a:ext uri="{FF2B5EF4-FFF2-40B4-BE49-F238E27FC236}">
                <a16:creationId xmlns:a16="http://schemas.microsoft.com/office/drawing/2014/main" id="{7F5CB39D-D84E-C54E-BB67-DF5C965B769D}"/>
              </a:ext>
            </a:extLst>
          </p:cNvPr>
          <p:cNvSpPr>
            <a:spLocks noGrp="1"/>
          </p:cNvSpPr>
          <p:nvPr>
            <p:ph type="ftr" sz="quarter" idx="10"/>
          </p:nvPr>
        </p:nvSpPr>
        <p:spPr>
          <a:xfrm>
            <a:off x="1616075" y="6019800"/>
            <a:ext cx="8956675" cy="273050"/>
          </a:xfrm>
        </p:spPr>
        <p: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it-IT" sz="900" b="0" i="0" u="none" strike="noStrike" kern="1200" cap="none" spc="0" normalizeH="0" baseline="0" noProof="0" dirty="0">
                <a:ln>
                  <a:noFill/>
                </a:ln>
                <a:solidFill>
                  <a:srgbClr val="47484F"/>
                </a:solidFill>
                <a:effectLst/>
                <a:uLnTx/>
                <a:uFillTx/>
                <a:latin typeface="Arial" panose="020B0604020202020204" pitchFamily="34" charset="0"/>
                <a:ea typeface="ヒラギノ角ゴ Pro W3" charset="-128"/>
                <a:cs typeface="Arial" panose="020B0604020202020204" pitchFamily="34" charset="0"/>
              </a:rPr>
              <a:t>1. Necchi A et al. </a:t>
            </a:r>
            <a:r>
              <a:rPr kumimoji="0" lang="it-IT" sz="900" b="0" i="1" u="none" strike="noStrike" kern="1200" cap="none" spc="0" normalizeH="0" baseline="0" noProof="0" dirty="0" err="1">
                <a:ln>
                  <a:noFill/>
                </a:ln>
                <a:solidFill>
                  <a:srgbClr val="47484F"/>
                </a:solidFill>
                <a:effectLst/>
                <a:uLnTx/>
                <a:uFillTx/>
                <a:latin typeface="Arial" panose="020B0604020202020204" pitchFamily="34" charset="0"/>
                <a:ea typeface="ヒラギノ角ゴ Pro W3" charset="-128"/>
                <a:cs typeface="Arial" panose="020B0604020202020204" pitchFamily="34" charset="0"/>
              </a:rPr>
              <a:t>J</a:t>
            </a:r>
            <a:r>
              <a:rPr kumimoji="0" lang="it-IT" sz="900" b="0" i="1" u="none" strike="noStrike" kern="1200" cap="none" spc="0" normalizeH="0" baseline="0" noProof="0" dirty="0">
                <a:ln>
                  <a:noFill/>
                </a:ln>
                <a:solidFill>
                  <a:srgbClr val="47484F"/>
                </a:solidFill>
                <a:effectLst/>
                <a:uLnTx/>
                <a:uFillTx/>
                <a:latin typeface="Arial" panose="020B0604020202020204" pitchFamily="34" charset="0"/>
                <a:ea typeface="ヒラギノ角ゴ Pro W3" charset="-128"/>
                <a:cs typeface="Arial" panose="020B0604020202020204" pitchFamily="34" charset="0"/>
              </a:rPr>
              <a:t> </a:t>
            </a:r>
            <a:r>
              <a:rPr kumimoji="0" lang="it-IT" sz="900" b="0" i="1" u="none" strike="noStrike" kern="1200" cap="none" spc="0" normalizeH="0" baseline="0" noProof="0" dirty="0" err="1">
                <a:ln>
                  <a:noFill/>
                </a:ln>
                <a:solidFill>
                  <a:srgbClr val="47484F"/>
                </a:solidFill>
                <a:effectLst/>
                <a:uLnTx/>
                <a:uFillTx/>
                <a:latin typeface="Arial" panose="020B0604020202020204" pitchFamily="34" charset="0"/>
                <a:ea typeface="ヒラギノ角ゴ Pro W3" charset="-128"/>
                <a:cs typeface="Arial" panose="020B0604020202020204" pitchFamily="34" charset="0"/>
              </a:rPr>
              <a:t>Clin</a:t>
            </a:r>
            <a:r>
              <a:rPr kumimoji="0" lang="it-IT" sz="900" b="0" i="1" u="none" strike="noStrike" kern="1200" cap="none" spc="0" normalizeH="0" baseline="0" noProof="0" dirty="0">
                <a:ln>
                  <a:noFill/>
                </a:ln>
                <a:solidFill>
                  <a:srgbClr val="47484F"/>
                </a:solidFill>
                <a:effectLst/>
                <a:uLnTx/>
                <a:uFillTx/>
                <a:latin typeface="Arial" panose="020B0604020202020204" pitchFamily="34" charset="0"/>
                <a:ea typeface="ヒラギノ角ゴ Pro W3" charset="-128"/>
                <a:cs typeface="Arial" panose="020B0604020202020204" pitchFamily="34" charset="0"/>
              </a:rPr>
              <a:t> </a:t>
            </a:r>
            <a:r>
              <a:rPr kumimoji="0" lang="it-IT" sz="900" b="0" i="1" u="none" strike="noStrike" kern="1200" cap="none" spc="0" normalizeH="0" baseline="0" noProof="0" dirty="0" err="1">
                <a:ln>
                  <a:noFill/>
                </a:ln>
                <a:solidFill>
                  <a:srgbClr val="47484F"/>
                </a:solidFill>
                <a:effectLst/>
                <a:uLnTx/>
                <a:uFillTx/>
                <a:latin typeface="Arial" panose="020B0604020202020204" pitchFamily="34" charset="0"/>
                <a:ea typeface="ヒラギノ角ゴ Pro W3" charset="-128"/>
                <a:cs typeface="Arial" panose="020B0604020202020204" pitchFamily="34" charset="0"/>
              </a:rPr>
              <a:t>Oncol</a:t>
            </a:r>
            <a:r>
              <a:rPr kumimoji="0" lang="it-IT" sz="900" b="0" i="0" u="none" strike="noStrike" kern="1200" cap="none" spc="0" normalizeH="0" baseline="0" noProof="0" dirty="0">
                <a:ln>
                  <a:noFill/>
                </a:ln>
                <a:solidFill>
                  <a:srgbClr val="47484F"/>
                </a:solidFill>
                <a:effectLst/>
                <a:uLnTx/>
                <a:uFillTx/>
                <a:latin typeface="Arial" panose="020B0604020202020204" pitchFamily="34" charset="0"/>
                <a:ea typeface="ヒラギノ角ゴ Pro W3" charset="-128"/>
                <a:cs typeface="Arial" panose="020B0604020202020204" pitchFamily="34" charset="0"/>
              </a:rPr>
              <a:t>. 2019;37(7 </a:t>
            </a:r>
            <a:r>
              <a:rPr kumimoji="0" lang="it-IT" sz="900" b="0" i="0" u="none" strike="noStrike" kern="1200" cap="none" spc="0" normalizeH="0" baseline="0" noProof="0" dirty="0" err="1">
                <a:ln>
                  <a:noFill/>
                </a:ln>
                <a:solidFill>
                  <a:srgbClr val="47484F"/>
                </a:solidFill>
                <a:effectLst/>
                <a:uLnTx/>
                <a:uFillTx/>
                <a:latin typeface="Arial" panose="020B0604020202020204" pitchFamily="34" charset="0"/>
                <a:ea typeface="ヒラギノ角ゴ Pro W3" charset="-128"/>
                <a:cs typeface="Arial" panose="020B0604020202020204" pitchFamily="34" charset="0"/>
              </a:rPr>
              <a:t>suppl</a:t>
            </a:r>
            <a:r>
              <a:rPr kumimoji="0" lang="it-IT" sz="900" b="0" i="0" u="none" strike="noStrike" kern="1200" cap="none" spc="0" normalizeH="0" baseline="0" noProof="0" dirty="0">
                <a:ln>
                  <a:noFill/>
                </a:ln>
                <a:solidFill>
                  <a:srgbClr val="47484F"/>
                </a:solidFill>
                <a:effectLst/>
                <a:uLnTx/>
                <a:uFillTx/>
                <a:latin typeface="Arial" panose="020B0604020202020204" pitchFamily="34" charset="0"/>
                <a:ea typeface="ヒラギノ角ゴ Pro W3" charset="-128"/>
                <a:cs typeface="Arial" panose="020B0604020202020204" pitchFamily="34" charset="0"/>
              </a:rPr>
              <a:t>)409-409. 2. Quinn DI et al. </a:t>
            </a:r>
            <a:r>
              <a:rPr kumimoji="0" lang="it-IT" sz="900" b="0" i="1" u="none" strike="noStrike" kern="1200" cap="none" spc="0" normalizeH="0" baseline="0" noProof="0" dirty="0" err="1">
                <a:ln>
                  <a:noFill/>
                </a:ln>
                <a:solidFill>
                  <a:srgbClr val="47484F"/>
                </a:solidFill>
                <a:effectLst/>
                <a:uLnTx/>
                <a:uFillTx/>
                <a:latin typeface="Arial" panose="020B0604020202020204" pitchFamily="34" charset="0"/>
                <a:ea typeface="ヒラギノ角ゴ Pro W3" charset="-128"/>
                <a:cs typeface="Arial" panose="020B0604020202020204" pitchFamily="34" charset="0"/>
              </a:rPr>
              <a:t>J</a:t>
            </a:r>
            <a:r>
              <a:rPr kumimoji="0" lang="it-IT" sz="900" b="0" i="1" u="none" strike="noStrike" kern="1200" cap="none" spc="0" normalizeH="0" baseline="0" noProof="0" dirty="0">
                <a:ln>
                  <a:noFill/>
                </a:ln>
                <a:solidFill>
                  <a:srgbClr val="47484F"/>
                </a:solidFill>
                <a:effectLst/>
                <a:uLnTx/>
                <a:uFillTx/>
                <a:latin typeface="Arial" panose="020B0604020202020204" pitchFamily="34" charset="0"/>
                <a:ea typeface="ヒラギノ角ゴ Pro W3" charset="-128"/>
                <a:cs typeface="Arial" panose="020B0604020202020204" pitchFamily="34" charset="0"/>
              </a:rPr>
              <a:t> </a:t>
            </a:r>
            <a:r>
              <a:rPr kumimoji="0" lang="it-IT" sz="900" b="0" i="1" u="none" strike="noStrike" kern="1200" cap="none" spc="0" normalizeH="0" baseline="0" noProof="0" dirty="0" err="1">
                <a:ln>
                  <a:noFill/>
                </a:ln>
                <a:solidFill>
                  <a:srgbClr val="47484F"/>
                </a:solidFill>
                <a:effectLst/>
                <a:uLnTx/>
                <a:uFillTx/>
                <a:latin typeface="Arial" panose="020B0604020202020204" pitchFamily="34" charset="0"/>
                <a:ea typeface="ヒラギノ角ゴ Pro W3" charset="-128"/>
                <a:cs typeface="Arial" panose="020B0604020202020204" pitchFamily="34" charset="0"/>
              </a:rPr>
              <a:t>Clin</a:t>
            </a:r>
            <a:r>
              <a:rPr kumimoji="0" lang="it-IT" sz="900" b="0" i="1" u="none" strike="noStrike" kern="1200" cap="none" spc="0" normalizeH="0" baseline="0" noProof="0" dirty="0">
                <a:ln>
                  <a:noFill/>
                </a:ln>
                <a:solidFill>
                  <a:srgbClr val="47484F"/>
                </a:solidFill>
                <a:effectLst/>
                <a:uLnTx/>
                <a:uFillTx/>
                <a:latin typeface="Arial" panose="020B0604020202020204" pitchFamily="34" charset="0"/>
                <a:ea typeface="ヒラギノ角ゴ Pro W3" charset="-128"/>
                <a:cs typeface="Arial" panose="020B0604020202020204" pitchFamily="34" charset="0"/>
              </a:rPr>
              <a:t> </a:t>
            </a:r>
            <a:r>
              <a:rPr kumimoji="0" lang="it-IT" sz="900" b="0" i="1" u="none" strike="noStrike" kern="1200" cap="none" spc="0" normalizeH="0" baseline="0" noProof="0" dirty="0" err="1">
                <a:ln>
                  <a:noFill/>
                </a:ln>
                <a:solidFill>
                  <a:srgbClr val="47484F"/>
                </a:solidFill>
                <a:effectLst/>
                <a:uLnTx/>
                <a:uFillTx/>
                <a:latin typeface="Arial" panose="020B0604020202020204" pitchFamily="34" charset="0"/>
                <a:ea typeface="ヒラギノ角ゴ Pro W3" charset="-128"/>
                <a:cs typeface="Arial" panose="020B0604020202020204" pitchFamily="34" charset="0"/>
              </a:rPr>
              <a:t>Oncol</a:t>
            </a:r>
            <a:r>
              <a:rPr kumimoji="0" lang="it-IT" sz="900" b="0" i="1" u="none" strike="noStrike" kern="1200" cap="none" spc="0" normalizeH="0" baseline="0" noProof="0" dirty="0">
                <a:ln>
                  <a:noFill/>
                </a:ln>
                <a:solidFill>
                  <a:srgbClr val="47484F"/>
                </a:solidFill>
                <a:effectLst/>
                <a:uLnTx/>
                <a:uFillTx/>
                <a:latin typeface="Arial" panose="020B0604020202020204" pitchFamily="34" charset="0"/>
                <a:ea typeface="ヒラギノ角ゴ Pro W3" charset="-128"/>
                <a:cs typeface="Arial" panose="020B0604020202020204" pitchFamily="34" charset="0"/>
              </a:rPr>
              <a:t>.</a:t>
            </a:r>
            <a:r>
              <a:rPr kumimoji="0" lang="it-IT" sz="900" b="0" i="0" u="none" strike="noStrike" kern="1200" cap="none" spc="0" normalizeH="0" baseline="0" noProof="0" dirty="0">
                <a:ln>
                  <a:noFill/>
                </a:ln>
                <a:solidFill>
                  <a:srgbClr val="47484F"/>
                </a:solidFill>
                <a:effectLst/>
                <a:uLnTx/>
                <a:uFillTx/>
                <a:latin typeface="Arial" panose="020B0604020202020204" pitchFamily="34" charset="0"/>
                <a:ea typeface="ヒラギノ角ゴ Pro W3" charset="-128"/>
                <a:cs typeface="Arial" panose="020B0604020202020204" pitchFamily="34" charset="0"/>
              </a:rPr>
              <a:t> 2020;38(6 </a:t>
            </a:r>
            <a:r>
              <a:rPr kumimoji="0" lang="it-IT" sz="900" b="0" i="0" u="none" strike="noStrike" kern="1200" cap="none" spc="0" normalizeH="0" baseline="0" noProof="0" dirty="0" err="1">
                <a:ln>
                  <a:noFill/>
                </a:ln>
                <a:solidFill>
                  <a:srgbClr val="47484F"/>
                </a:solidFill>
                <a:effectLst/>
                <a:uLnTx/>
                <a:uFillTx/>
                <a:latin typeface="Arial" panose="020B0604020202020204" pitchFamily="34" charset="0"/>
                <a:ea typeface="ヒラギノ角ゴ Pro W3" charset="-128"/>
                <a:cs typeface="Arial" panose="020B0604020202020204" pitchFamily="34" charset="0"/>
              </a:rPr>
              <a:t>suppl</a:t>
            </a:r>
            <a:r>
              <a:rPr kumimoji="0" lang="it-IT" sz="900" b="0" i="0" u="none" strike="noStrike" kern="1200" cap="none" spc="0" normalizeH="0" baseline="0" noProof="0" dirty="0">
                <a:ln>
                  <a:noFill/>
                </a:ln>
                <a:solidFill>
                  <a:srgbClr val="47484F"/>
                </a:solidFill>
                <a:effectLst/>
                <a:uLnTx/>
                <a:uFillTx/>
                <a:latin typeface="Arial" panose="020B0604020202020204" pitchFamily="34" charset="0"/>
                <a:ea typeface="ヒラギノ角ゴ Pro W3" charset="-128"/>
                <a:cs typeface="Arial" panose="020B0604020202020204" pitchFamily="34" charset="0"/>
              </a:rPr>
              <a:t>):489. 3. </a:t>
            </a:r>
            <a:r>
              <a:rPr kumimoji="0" lang="it-IT" sz="900" b="0" i="0" u="none" strike="noStrike" kern="1200" cap="none" spc="0" normalizeH="0" baseline="0" noProof="0" dirty="0" err="1">
                <a:ln>
                  <a:noFill/>
                </a:ln>
                <a:solidFill>
                  <a:srgbClr val="47484F"/>
                </a:solidFill>
                <a:effectLst/>
                <a:uLnTx/>
                <a:uFillTx/>
                <a:latin typeface="Arial" panose="020B0604020202020204" pitchFamily="34" charset="0"/>
                <a:ea typeface="ヒラギノ角ゴ Pro W3" charset="-128"/>
                <a:cs typeface="Arial" panose="020B0604020202020204" pitchFamily="34" charset="0"/>
              </a:rPr>
              <a:t>Kempf</a:t>
            </a:r>
            <a:r>
              <a:rPr kumimoji="0" lang="it-IT" sz="900" b="0" i="0" u="none" strike="noStrike" kern="1200" cap="none" spc="0" normalizeH="0" baseline="0" noProof="0" dirty="0">
                <a:ln>
                  <a:noFill/>
                </a:ln>
                <a:solidFill>
                  <a:srgbClr val="47484F"/>
                </a:solidFill>
                <a:effectLst/>
                <a:uLnTx/>
                <a:uFillTx/>
                <a:latin typeface="Arial" panose="020B0604020202020204" pitchFamily="34" charset="0"/>
                <a:ea typeface="ヒラギノ角ゴ Pro W3" charset="-128"/>
                <a:cs typeface="Arial" panose="020B0604020202020204" pitchFamily="34" charset="0"/>
              </a:rPr>
              <a:t> E et al. </a:t>
            </a:r>
            <a:r>
              <a:rPr kumimoji="0" lang="it-IT" sz="900" b="0" i="1" u="none" strike="noStrike" kern="1200" cap="none" spc="0" normalizeH="0" baseline="0" noProof="0" dirty="0" err="1">
                <a:ln>
                  <a:noFill/>
                </a:ln>
                <a:solidFill>
                  <a:srgbClr val="47484F"/>
                </a:solidFill>
                <a:effectLst/>
                <a:uLnTx/>
                <a:uFillTx/>
                <a:latin typeface="Arial" panose="020B0604020202020204" pitchFamily="34" charset="0"/>
                <a:ea typeface="ヒラギノ角ゴ Pro W3" charset="-128"/>
                <a:cs typeface="Arial" panose="020B0604020202020204" pitchFamily="34" charset="0"/>
              </a:rPr>
              <a:t>J</a:t>
            </a:r>
            <a:r>
              <a:rPr kumimoji="0" lang="it-IT" sz="900" b="0" i="1" u="none" strike="noStrike" kern="1200" cap="none" spc="0" normalizeH="0" baseline="0" noProof="0" dirty="0">
                <a:ln>
                  <a:noFill/>
                </a:ln>
                <a:solidFill>
                  <a:srgbClr val="47484F"/>
                </a:solidFill>
                <a:effectLst/>
                <a:uLnTx/>
                <a:uFillTx/>
                <a:latin typeface="Arial" panose="020B0604020202020204" pitchFamily="34" charset="0"/>
                <a:ea typeface="ヒラギノ角ゴ Pro W3" charset="-128"/>
                <a:cs typeface="Arial" panose="020B0604020202020204" pitchFamily="34" charset="0"/>
              </a:rPr>
              <a:t> </a:t>
            </a:r>
            <a:r>
              <a:rPr kumimoji="0" lang="it-IT" sz="900" b="0" i="1" u="none" strike="noStrike" kern="1200" cap="none" spc="0" normalizeH="0" baseline="0" noProof="0" dirty="0" err="1">
                <a:ln>
                  <a:noFill/>
                </a:ln>
                <a:solidFill>
                  <a:srgbClr val="47484F"/>
                </a:solidFill>
                <a:effectLst/>
                <a:uLnTx/>
                <a:uFillTx/>
                <a:latin typeface="Arial" panose="020B0604020202020204" pitchFamily="34" charset="0"/>
                <a:ea typeface="ヒラギノ角ゴ Pro W3" charset="-128"/>
                <a:cs typeface="Arial" panose="020B0604020202020204" pitchFamily="34" charset="0"/>
              </a:rPr>
              <a:t>Clin</a:t>
            </a:r>
            <a:r>
              <a:rPr kumimoji="0" lang="it-IT" sz="900" b="0" i="1" u="none" strike="noStrike" kern="1200" cap="none" spc="0" normalizeH="0" baseline="0" noProof="0" dirty="0">
                <a:ln>
                  <a:noFill/>
                </a:ln>
                <a:solidFill>
                  <a:srgbClr val="47484F"/>
                </a:solidFill>
                <a:effectLst/>
                <a:uLnTx/>
                <a:uFillTx/>
                <a:latin typeface="Arial" panose="020B0604020202020204" pitchFamily="34" charset="0"/>
                <a:ea typeface="ヒラギノ角ゴ Pro W3" charset="-128"/>
                <a:cs typeface="Arial" panose="020B0604020202020204" pitchFamily="34" charset="0"/>
              </a:rPr>
              <a:t> </a:t>
            </a:r>
            <a:r>
              <a:rPr kumimoji="0" lang="it-IT" sz="900" b="0" i="1" u="none" strike="noStrike" kern="1200" cap="none" spc="0" normalizeH="0" baseline="0" noProof="0" dirty="0" err="1">
                <a:ln>
                  <a:noFill/>
                </a:ln>
                <a:solidFill>
                  <a:srgbClr val="47484F"/>
                </a:solidFill>
                <a:effectLst/>
                <a:uLnTx/>
                <a:uFillTx/>
                <a:latin typeface="Arial" panose="020B0604020202020204" pitchFamily="34" charset="0"/>
                <a:ea typeface="ヒラギノ角ゴ Pro W3" charset="-128"/>
                <a:cs typeface="Arial" panose="020B0604020202020204" pitchFamily="34" charset="0"/>
              </a:rPr>
              <a:t>Oncol</a:t>
            </a:r>
            <a:r>
              <a:rPr kumimoji="0" lang="it-IT" sz="900" b="0" i="1" u="none" strike="noStrike" kern="1200" cap="none" spc="0" normalizeH="0" baseline="0" noProof="0" dirty="0">
                <a:ln>
                  <a:noFill/>
                </a:ln>
                <a:solidFill>
                  <a:srgbClr val="47484F"/>
                </a:solidFill>
                <a:effectLst/>
                <a:uLnTx/>
                <a:uFillTx/>
                <a:latin typeface="Arial" panose="020B0604020202020204" pitchFamily="34" charset="0"/>
                <a:ea typeface="ヒラギノ角ゴ Pro W3" charset="-128"/>
                <a:cs typeface="Arial" panose="020B0604020202020204" pitchFamily="34" charset="0"/>
              </a:rPr>
              <a:t>.</a:t>
            </a:r>
            <a:r>
              <a:rPr kumimoji="0" lang="it-IT" sz="900" b="0" i="0" u="none" strike="noStrike" kern="1200" cap="none" spc="0" normalizeH="0" baseline="0" noProof="0" dirty="0">
                <a:ln>
                  <a:noFill/>
                </a:ln>
                <a:solidFill>
                  <a:srgbClr val="47484F"/>
                </a:solidFill>
                <a:effectLst/>
                <a:uLnTx/>
                <a:uFillTx/>
                <a:latin typeface="Arial" panose="020B0604020202020204" pitchFamily="34" charset="0"/>
                <a:ea typeface="ヒラギノ角ゴ Pro W3" charset="-128"/>
                <a:cs typeface="Arial" panose="020B0604020202020204" pitchFamily="34" charset="0"/>
              </a:rPr>
              <a:t> 2020;38(6 </a:t>
            </a:r>
            <a:r>
              <a:rPr kumimoji="0" lang="it-IT" sz="900" b="0" i="0" u="none" strike="noStrike" kern="1200" cap="none" spc="0" normalizeH="0" baseline="0" noProof="0" dirty="0" err="1">
                <a:ln>
                  <a:noFill/>
                </a:ln>
                <a:solidFill>
                  <a:srgbClr val="47484F"/>
                </a:solidFill>
                <a:effectLst/>
                <a:uLnTx/>
                <a:uFillTx/>
                <a:latin typeface="Arial" panose="020B0604020202020204" pitchFamily="34" charset="0"/>
                <a:ea typeface="ヒラギノ角ゴ Pro W3" charset="-128"/>
                <a:cs typeface="Arial" panose="020B0604020202020204" pitchFamily="34" charset="0"/>
              </a:rPr>
              <a:t>suppl</a:t>
            </a:r>
            <a:r>
              <a:rPr kumimoji="0" lang="it-IT" sz="900" b="0" i="0" u="none" strike="noStrike" kern="1200" cap="none" spc="0" normalizeH="0" baseline="0" noProof="0" dirty="0">
                <a:ln>
                  <a:noFill/>
                </a:ln>
                <a:solidFill>
                  <a:srgbClr val="47484F"/>
                </a:solidFill>
                <a:effectLst/>
                <a:uLnTx/>
                <a:uFillTx/>
                <a:latin typeface="Arial" panose="020B0604020202020204" pitchFamily="34" charset="0"/>
                <a:ea typeface="ヒラギノ角ゴ Pro W3" charset="-128"/>
                <a:cs typeface="Arial" panose="020B0604020202020204" pitchFamily="34" charset="0"/>
              </a:rPr>
              <a:t>):527. </a:t>
            </a:r>
            <a:br>
              <a:rPr kumimoji="0" lang="it-IT" sz="900" b="0" i="0" u="none" strike="noStrike" kern="1200" cap="none" spc="0" normalizeH="0" baseline="0" noProof="0" dirty="0">
                <a:ln>
                  <a:noFill/>
                </a:ln>
                <a:solidFill>
                  <a:srgbClr val="47484F"/>
                </a:solidFill>
                <a:effectLst/>
                <a:uLnTx/>
                <a:uFillTx/>
                <a:latin typeface="Arial" panose="020B0604020202020204" pitchFamily="34" charset="0"/>
                <a:ea typeface="ヒラギノ角ゴ Pro W3" charset="-128"/>
                <a:cs typeface="Arial" panose="020B0604020202020204" pitchFamily="34" charset="0"/>
              </a:rPr>
            </a:br>
            <a:r>
              <a:rPr kumimoji="0" lang="it-IT" sz="900" b="0" i="0" u="none" strike="noStrike" kern="1200" cap="none" spc="0" normalizeH="0" baseline="0" noProof="0" dirty="0">
                <a:ln>
                  <a:noFill/>
                </a:ln>
                <a:solidFill>
                  <a:srgbClr val="47484F"/>
                </a:solidFill>
                <a:effectLst/>
                <a:uLnTx/>
                <a:uFillTx/>
                <a:latin typeface="Arial" panose="020B0604020202020204" pitchFamily="34" charset="0"/>
                <a:ea typeface="ヒラギノ角ゴ Pro W3" charset="-128"/>
                <a:cs typeface="Arial" panose="020B0604020202020204" pitchFamily="34" charset="0"/>
              </a:rPr>
              <a:t>4. Necchi A et al</a:t>
            </a:r>
            <a:r>
              <a:rPr kumimoji="0" lang="it-IT" sz="900" b="0" i="1" u="none" strike="noStrike" kern="1200" cap="none" spc="0" normalizeH="0" baseline="0" noProof="0" dirty="0">
                <a:ln>
                  <a:noFill/>
                </a:ln>
                <a:solidFill>
                  <a:srgbClr val="47484F"/>
                </a:solidFill>
                <a:effectLst/>
                <a:uLnTx/>
                <a:uFillTx/>
                <a:latin typeface="Arial" panose="020B0604020202020204" pitchFamily="34" charset="0"/>
                <a:ea typeface="ヒラギノ角ゴ Pro W3" charset="-128"/>
                <a:cs typeface="Arial" panose="020B0604020202020204" pitchFamily="34" charset="0"/>
              </a:rPr>
              <a:t>. </a:t>
            </a:r>
            <a:r>
              <a:rPr kumimoji="0" lang="it-IT" sz="900" b="0" i="1" u="none" strike="noStrike" kern="1200" cap="none" spc="0" normalizeH="0" baseline="0" noProof="0" dirty="0" err="1">
                <a:ln>
                  <a:noFill/>
                </a:ln>
                <a:solidFill>
                  <a:srgbClr val="47484F"/>
                </a:solidFill>
                <a:effectLst/>
                <a:uLnTx/>
                <a:uFillTx/>
                <a:latin typeface="Arial" panose="020B0604020202020204" pitchFamily="34" charset="0"/>
                <a:ea typeface="ヒラギノ角ゴ Pro W3" charset="-128"/>
                <a:cs typeface="Arial" panose="020B0604020202020204" pitchFamily="34" charset="0"/>
              </a:rPr>
              <a:t>Ann</a:t>
            </a:r>
            <a:r>
              <a:rPr kumimoji="0" lang="it-IT" sz="900" b="0" i="1" u="none" strike="noStrike" kern="1200" cap="none" spc="0" normalizeH="0" baseline="0" noProof="0" dirty="0">
                <a:ln>
                  <a:noFill/>
                </a:ln>
                <a:solidFill>
                  <a:srgbClr val="47484F"/>
                </a:solidFill>
                <a:effectLst/>
                <a:uLnTx/>
                <a:uFillTx/>
                <a:latin typeface="Arial" panose="020B0604020202020204" pitchFamily="34" charset="0"/>
                <a:ea typeface="ヒラギノ角ゴ Pro W3" charset="-128"/>
                <a:cs typeface="Arial" panose="020B0604020202020204" pitchFamily="34" charset="0"/>
              </a:rPr>
              <a:t> </a:t>
            </a:r>
            <a:r>
              <a:rPr kumimoji="0" lang="it-IT" sz="900" b="0" i="1" u="none" strike="noStrike" kern="1200" cap="none" spc="0" normalizeH="0" baseline="0" noProof="0" dirty="0" err="1">
                <a:ln>
                  <a:noFill/>
                </a:ln>
                <a:solidFill>
                  <a:srgbClr val="47484F"/>
                </a:solidFill>
                <a:effectLst/>
                <a:uLnTx/>
                <a:uFillTx/>
                <a:latin typeface="Arial" panose="020B0604020202020204" pitchFamily="34" charset="0"/>
                <a:ea typeface="ヒラギノ角ゴ Pro W3" charset="-128"/>
                <a:cs typeface="Arial" panose="020B0604020202020204" pitchFamily="34" charset="0"/>
              </a:rPr>
              <a:t>Oncol</a:t>
            </a:r>
            <a:r>
              <a:rPr kumimoji="0" lang="it-IT" sz="900" b="0" i="1" u="none" strike="noStrike" kern="1200" cap="none" spc="0" normalizeH="0" baseline="0" noProof="0" dirty="0">
                <a:ln>
                  <a:noFill/>
                </a:ln>
                <a:solidFill>
                  <a:srgbClr val="47484F"/>
                </a:solidFill>
                <a:effectLst/>
                <a:uLnTx/>
                <a:uFillTx/>
                <a:latin typeface="Arial" panose="020B0604020202020204" pitchFamily="34" charset="0"/>
                <a:ea typeface="ヒラギノ角ゴ Pro W3" charset="-128"/>
                <a:cs typeface="Arial" panose="020B0604020202020204" pitchFamily="34" charset="0"/>
              </a:rPr>
              <a:t>. </a:t>
            </a:r>
            <a:r>
              <a:rPr kumimoji="0" lang="it-IT" sz="900" b="0" i="0" u="none" strike="noStrike" kern="1200" cap="none" spc="0" normalizeH="0" baseline="0" noProof="0" dirty="0">
                <a:ln>
                  <a:noFill/>
                </a:ln>
                <a:solidFill>
                  <a:srgbClr val="47484F"/>
                </a:solidFill>
                <a:effectLst/>
                <a:uLnTx/>
                <a:uFillTx/>
                <a:latin typeface="Arial" panose="020B0604020202020204" pitchFamily="34" charset="0"/>
                <a:ea typeface="ヒラギノ角ゴ Pro W3" charset="-128"/>
                <a:cs typeface="Arial" panose="020B0604020202020204" pitchFamily="34" charset="0"/>
              </a:rPr>
              <a:t>2018;29(</a:t>
            </a:r>
            <a:r>
              <a:rPr kumimoji="0" lang="it-IT" sz="900" b="0" i="0" u="none" strike="noStrike" kern="1200" cap="none" spc="0" normalizeH="0" baseline="0" noProof="0" dirty="0" err="1">
                <a:ln>
                  <a:noFill/>
                </a:ln>
                <a:solidFill>
                  <a:srgbClr val="47484F"/>
                </a:solidFill>
                <a:effectLst/>
                <a:uLnTx/>
                <a:uFillTx/>
                <a:latin typeface="Arial" panose="020B0604020202020204" pitchFamily="34" charset="0"/>
                <a:ea typeface="ヒラギノ角ゴ Pro W3" charset="-128"/>
                <a:cs typeface="Arial" panose="020B0604020202020204" pitchFamily="34" charset="0"/>
              </a:rPr>
              <a:t>suppl</a:t>
            </a:r>
            <a:r>
              <a:rPr kumimoji="0" lang="it-IT" sz="900" b="0" i="0" u="none" strike="noStrike" kern="1200" cap="none" spc="0" normalizeH="0" baseline="0" noProof="0" dirty="0">
                <a:ln>
                  <a:noFill/>
                </a:ln>
                <a:solidFill>
                  <a:srgbClr val="47484F"/>
                </a:solidFill>
                <a:effectLst/>
                <a:uLnTx/>
                <a:uFillTx/>
                <a:latin typeface="Arial" panose="020B0604020202020204" pitchFamily="34" charset="0"/>
                <a:ea typeface="ヒラギノ角ゴ Pro W3" charset="-128"/>
                <a:cs typeface="Arial" panose="020B0604020202020204" pitchFamily="34" charset="0"/>
              </a:rPr>
              <a:t> 8):900P. 5. </a:t>
            </a:r>
            <a:r>
              <a:rPr kumimoji="0" lang="it-IT" sz="900" b="0" i="0" u="none" strike="noStrike" kern="1200" cap="none" spc="0" normalizeH="0" baseline="0" noProof="0" dirty="0" err="1">
                <a:ln>
                  <a:noFill/>
                </a:ln>
                <a:solidFill>
                  <a:srgbClr val="47484F"/>
                </a:solidFill>
                <a:effectLst/>
                <a:uLnTx/>
                <a:uFillTx/>
                <a:latin typeface="Arial" panose="020B0604020202020204" pitchFamily="34" charset="0"/>
                <a:ea typeface="ヒラギノ角ゴ Pro W3" charset="-128"/>
                <a:cs typeface="Arial" panose="020B0604020202020204" pitchFamily="34" charset="0"/>
              </a:rPr>
              <a:t>Pal</a:t>
            </a:r>
            <a:r>
              <a:rPr kumimoji="0" lang="it-IT" sz="900" b="0" i="0" u="none" strike="noStrike" kern="1200" cap="none" spc="0" normalizeH="0" baseline="0" noProof="0" dirty="0">
                <a:ln>
                  <a:noFill/>
                </a:ln>
                <a:solidFill>
                  <a:srgbClr val="47484F"/>
                </a:solidFill>
                <a:effectLst/>
                <a:uLnTx/>
                <a:uFillTx/>
                <a:latin typeface="Arial" panose="020B0604020202020204" pitchFamily="34" charset="0"/>
                <a:ea typeface="ヒラギノ角ゴ Pro W3" charset="-128"/>
                <a:cs typeface="Arial" panose="020B0604020202020204" pitchFamily="34" charset="0"/>
              </a:rPr>
              <a:t> SK et al. </a:t>
            </a:r>
            <a:r>
              <a:rPr kumimoji="0" lang="it-IT" sz="900" b="0" i="1" u="none" strike="noStrike" kern="1200" cap="none" spc="0" normalizeH="0" baseline="0" noProof="0" dirty="0" err="1">
                <a:ln>
                  <a:noFill/>
                </a:ln>
                <a:solidFill>
                  <a:srgbClr val="47484F"/>
                </a:solidFill>
                <a:effectLst/>
                <a:uLnTx/>
                <a:uFillTx/>
                <a:latin typeface="Arial" panose="020B0604020202020204" pitchFamily="34" charset="0"/>
                <a:ea typeface="ヒラギノ角ゴ Pro W3" charset="-128"/>
                <a:cs typeface="Arial" panose="020B0604020202020204" pitchFamily="34" charset="0"/>
              </a:rPr>
              <a:t>Cancer</a:t>
            </a:r>
            <a:r>
              <a:rPr kumimoji="0" lang="it-IT" sz="900" b="0" i="1" u="none" strike="noStrike" kern="1200" cap="none" spc="0" normalizeH="0" baseline="0" noProof="0" dirty="0">
                <a:ln>
                  <a:noFill/>
                </a:ln>
                <a:solidFill>
                  <a:srgbClr val="47484F"/>
                </a:solidFill>
                <a:effectLst/>
                <a:uLnTx/>
                <a:uFillTx/>
                <a:latin typeface="Arial" panose="020B0604020202020204" pitchFamily="34" charset="0"/>
                <a:ea typeface="ヒラギノ角ゴ Pro W3" charset="-128"/>
                <a:cs typeface="Arial" panose="020B0604020202020204" pitchFamily="34" charset="0"/>
              </a:rPr>
              <a:t> </a:t>
            </a:r>
            <a:r>
              <a:rPr kumimoji="0" lang="it-IT" sz="900" b="0" i="1" u="none" strike="noStrike" kern="1200" cap="none" spc="0" normalizeH="0" baseline="0" noProof="0" dirty="0" err="1">
                <a:ln>
                  <a:noFill/>
                </a:ln>
                <a:solidFill>
                  <a:srgbClr val="47484F"/>
                </a:solidFill>
                <a:effectLst/>
                <a:uLnTx/>
                <a:uFillTx/>
                <a:latin typeface="Arial" panose="020B0604020202020204" pitchFamily="34" charset="0"/>
                <a:ea typeface="ヒラギノ角ゴ Pro W3" charset="-128"/>
                <a:cs typeface="Arial" panose="020B0604020202020204" pitchFamily="34" charset="0"/>
              </a:rPr>
              <a:t>Discov</a:t>
            </a:r>
            <a:r>
              <a:rPr kumimoji="0" lang="it-IT" sz="900" b="0" i="1" u="none" strike="noStrike" kern="1200" cap="none" spc="0" normalizeH="0" baseline="0" noProof="0" dirty="0">
                <a:ln>
                  <a:noFill/>
                </a:ln>
                <a:solidFill>
                  <a:srgbClr val="47484F"/>
                </a:solidFill>
                <a:effectLst/>
                <a:uLnTx/>
                <a:uFillTx/>
                <a:latin typeface="Arial" panose="020B0604020202020204" pitchFamily="34" charset="0"/>
                <a:ea typeface="ヒラギノ角ゴ Pro W3" charset="-128"/>
                <a:cs typeface="Arial" panose="020B0604020202020204" pitchFamily="34" charset="0"/>
              </a:rPr>
              <a:t>. </a:t>
            </a:r>
            <a:r>
              <a:rPr kumimoji="0" lang="it-IT" sz="900" b="0" i="0" u="none" strike="noStrike" kern="1200" cap="none" spc="0" normalizeH="0" baseline="0" noProof="0" dirty="0">
                <a:ln>
                  <a:noFill/>
                </a:ln>
                <a:solidFill>
                  <a:srgbClr val="47484F"/>
                </a:solidFill>
                <a:effectLst/>
                <a:uLnTx/>
                <a:uFillTx/>
                <a:latin typeface="Arial" panose="020B0604020202020204" pitchFamily="34" charset="0"/>
                <a:ea typeface="ヒラギノ角ゴ Pro W3" charset="-128"/>
                <a:cs typeface="Arial" panose="020B0604020202020204" pitchFamily="34" charset="0"/>
              </a:rPr>
              <a:t>2018;8:812-821. 6. </a:t>
            </a:r>
            <a:r>
              <a:rPr kumimoji="0" lang="it-IT" sz="900" b="0" i="0" u="none" strike="noStrike" kern="1200" cap="none" spc="0" normalizeH="0" baseline="0" noProof="0" dirty="0" err="1">
                <a:ln>
                  <a:noFill/>
                </a:ln>
                <a:solidFill>
                  <a:srgbClr val="47484F"/>
                </a:solidFill>
                <a:effectLst/>
                <a:uLnTx/>
                <a:uFillTx/>
                <a:latin typeface="Arial" panose="020B0604020202020204" pitchFamily="34" charset="0"/>
                <a:ea typeface="ヒラギノ角ゴ Pro W3" charset="-128"/>
                <a:cs typeface="Arial" panose="020B0604020202020204" pitchFamily="34" charset="0"/>
              </a:rPr>
              <a:t>Loriot</a:t>
            </a:r>
            <a:r>
              <a:rPr kumimoji="0" lang="it-IT" sz="900" b="0" i="0" u="none" strike="noStrike" kern="1200" cap="none" spc="0" normalizeH="0" baseline="0" noProof="0" dirty="0">
                <a:ln>
                  <a:noFill/>
                </a:ln>
                <a:solidFill>
                  <a:srgbClr val="47484F"/>
                </a:solidFill>
                <a:effectLst/>
                <a:uLnTx/>
                <a:uFillTx/>
                <a:latin typeface="Arial" panose="020B0604020202020204" pitchFamily="34" charset="0"/>
                <a:ea typeface="ヒラギノ角ゴ Pro W3" charset="-128"/>
                <a:cs typeface="Arial" panose="020B0604020202020204" pitchFamily="34" charset="0"/>
              </a:rPr>
              <a:t> Y et al. </a:t>
            </a:r>
            <a:r>
              <a:rPr kumimoji="0" lang="it-IT" sz="900" b="0" i="1" u="none" strike="noStrike" kern="1200" cap="none" spc="0" normalizeH="0" baseline="0" noProof="0" dirty="0" err="1">
                <a:ln>
                  <a:noFill/>
                </a:ln>
                <a:solidFill>
                  <a:srgbClr val="47484F"/>
                </a:solidFill>
                <a:effectLst/>
                <a:uLnTx/>
                <a:uFillTx/>
                <a:latin typeface="Arial" panose="020B0604020202020204" pitchFamily="34" charset="0"/>
                <a:ea typeface="ヒラギノ角ゴ Pro W3" charset="-128"/>
                <a:cs typeface="Arial" panose="020B0604020202020204" pitchFamily="34" charset="0"/>
              </a:rPr>
              <a:t>N</a:t>
            </a:r>
            <a:r>
              <a:rPr kumimoji="0" lang="it-IT" sz="900" b="0" i="1" u="none" strike="noStrike" kern="1200" cap="none" spc="0" normalizeH="0" baseline="0" noProof="0" dirty="0">
                <a:ln>
                  <a:noFill/>
                </a:ln>
                <a:solidFill>
                  <a:srgbClr val="47484F"/>
                </a:solidFill>
                <a:effectLst/>
                <a:uLnTx/>
                <a:uFillTx/>
                <a:latin typeface="Arial" panose="020B0604020202020204" pitchFamily="34" charset="0"/>
                <a:ea typeface="ヒラギノ角ゴ Pro W3" charset="-128"/>
                <a:cs typeface="Arial" panose="020B0604020202020204" pitchFamily="34" charset="0"/>
              </a:rPr>
              <a:t> </a:t>
            </a:r>
            <a:r>
              <a:rPr kumimoji="0" lang="it-IT" sz="900" b="0" i="1" u="none" strike="noStrike" kern="1200" cap="none" spc="0" normalizeH="0" baseline="0" noProof="0" dirty="0" err="1">
                <a:ln>
                  <a:noFill/>
                </a:ln>
                <a:solidFill>
                  <a:srgbClr val="47484F"/>
                </a:solidFill>
                <a:effectLst/>
                <a:uLnTx/>
                <a:uFillTx/>
                <a:latin typeface="Arial" panose="020B0604020202020204" pitchFamily="34" charset="0"/>
                <a:ea typeface="ヒラギノ角ゴ Pro W3" charset="-128"/>
                <a:cs typeface="Arial" panose="020B0604020202020204" pitchFamily="34" charset="0"/>
              </a:rPr>
              <a:t>Engl</a:t>
            </a:r>
            <a:r>
              <a:rPr kumimoji="0" lang="it-IT" sz="900" b="0" i="1" u="none" strike="noStrike" kern="1200" cap="none" spc="0" normalizeH="0" baseline="0" noProof="0" dirty="0">
                <a:ln>
                  <a:noFill/>
                </a:ln>
                <a:solidFill>
                  <a:srgbClr val="47484F"/>
                </a:solidFill>
                <a:effectLst/>
                <a:uLnTx/>
                <a:uFillTx/>
                <a:latin typeface="Arial" panose="020B0604020202020204" pitchFamily="34" charset="0"/>
                <a:ea typeface="ヒラギノ角ゴ Pro W3" charset="-128"/>
                <a:cs typeface="Arial" panose="020B0604020202020204" pitchFamily="34" charset="0"/>
              </a:rPr>
              <a:t> </a:t>
            </a:r>
            <a:r>
              <a:rPr kumimoji="0" lang="it-IT" sz="900" b="0" i="1" u="none" strike="noStrike" kern="1200" cap="none" spc="0" normalizeH="0" baseline="0" noProof="0" dirty="0" err="1">
                <a:ln>
                  <a:noFill/>
                </a:ln>
                <a:solidFill>
                  <a:srgbClr val="47484F"/>
                </a:solidFill>
                <a:effectLst/>
                <a:uLnTx/>
                <a:uFillTx/>
                <a:latin typeface="Arial" panose="020B0604020202020204" pitchFamily="34" charset="0"/>
                <a:ea typeface="ヒラギノ角ゴ Pro W3" charset="-128"/>
                <a:cs typeface="Arial" panose="020B0604020202020204" pitchFamily="34" charset="0"/>
              </a:rPr>
              <a:t>J</a:t>
            </a:r>
            <a:r>
              <a:rPr kumimoji="0" lang="it-IT" sz="900" b="0" i="1" u="none" strike="noStrike" kern="1200" cap="none" spc="0" normalizeH="0" baseline="0" noProof="0" dirty="0">
                <a:ln>
                  <a:noFill/>
                </a:ln>
                <a:solidFill>
                  <a:srgbClr val="47484F"/>
                </a:solidFill>
                <a:effectLst/>
                <a:uLnTx/>
                <a:uFillTx/>
                <a:latin typeface="Arial" panose="020B0604020202020204" pitchFamily="34" charset="0"/>
                <a:ea typeface="ヒラギノ角ゴ Pro W3" charset="-128"/>
                <a:cs typeface="Arial" panose="020B0604020202020204" pitchFamily="34" charset="0"/>
              </a:rPr>
              <a:t> </a:t>
            </a:r>
            <a:r>
              <a:rPr kumimoji="0" lang="it-IT" sz="900" b="0" i="1" u="none" strike="noStrike" kern="1200" cap="none" spc="0" normalizeH="0" baseline="0" noProof="0" dirty="0" err="1">
                <a:ln>
                  <a:noFill/>
                </a:ln>
                <a:solidFill>
                  <a:srgbClr val="47484F"/>
                </a:solidFill>
                <a:effectLst/>
                <a:uLnTx/>
                <a:uFillTx/>
                <a:latin typeface="Arial" panose="020B0604020202020204" pitchFamily="34" charset="0"/>
                <a:ea typeface="ヒラギノ角ゴ Pro W3" charset="-128"/>
                <a:cs typeface="Arial" panose="020B0604020202020204" pitchFamily="34" charset="0"/>
              </a:rPr>
              <a:t>Med</a:t>
            </a:r>
            <a:r>
              <a:rPr kumimoji="0" lang="it-IT" sz="900" b="0" i="1" u="none" strike="noStrike" kern="1200" cap="none" spc="0" normalizeH="0" baseline="0" noProof="0" dirty="0">
                <a:ln>
                  <a:noFill/>
                </a:ln>
                <a:solidFill>
                  <a:srgbClr val="47484F"/>
                </a:solidFill>
                <a:effectLst/>
                <a:uLnTx/>
                <a:uFillTx/>
                <a:latin typeface="Arial" panose="020B0604020202020204" pitchFamily="34" charset="0"/>
                <a:ea typeface="ヒラギノ角ゴ Pro W3" charset="-128"/>
                <a:cs typeface="Arial" panose="020B0604020202020204" pitchFamily="34" charset="0"/>
              </a:rPr>
              <a:t>. </a:t>
            </a:r>
            <a:r>
              <a:rPr kumimoji="0" lang="it-IT" sz="900" b="0" i="0" u="none" strike="noStrike" kern="1200" cap="none" spc="0" normalizeH="0" baseline="0" noProof="0" dirty="0">
                <a:ln>
                  <a:noFill/>
                </a:ln>
                <a:solidFill>
                  <a:srgbClr val="47484F"/>
                </a:solidFill>
                <a:effectLst/>
                <a:uLnTx/>
                <a:uFillTx/>
                <a:latin typeface="Arial" panose="020B0604020202020204" pitchFamily="34" charset="0"/>
                <a:ea typeface="ヒラギノ角ゴ Pro W3" charset="-128"/>
                <a:cs typeface="Arial" panose="020B0604020202020204" pitchFamily="34" charset="0"/>
              </a:rPr>
              <a:t>2019;381:338-348.</a:t>
            </a:r>
          </a:p>
        </p:txBody>
      </p:sp>
      <p:graphicFrame>
        <p:nvGraphicFramePr>
          <p:cNvPr id="5" name="Grafico 4">
            <a:extLst>
              <a:ext uri="{FF2B5EF4-FFF2-40B4-BE49-F238E27FC236}">
                <a16:creationId xmlns:a16="http://schemas.microsoft.com/office/drawing/2014/main" id="{0870661F-D348-F548-9C6D-68E11D15A0CF}"/>
              </a:ext>
            </a:extLst>
          </p:cNvPr>
          <p:cNvGraphicFramePr>
            <a:graphicFrameLocks/>
          </p:cNvGraphicFramePr>
          <p:nvPr/>
        </p:nvGraphicFramePr>
        <p:xfrm>
          <a:off x="2372001" y="1938913"/>
          <a:ext cx="7086300" cy="3309731"/>
        </p:xfrm>
        <a:graphic>
          <a:graphicData uri="http://schemas.openxmlformats.org/drawingml/2006/chart">
            <c:chart xmlns:c="http://schemas.openxmlformats.org/drawingml/2006/chart" xmlns:r="http://schemas.openxmlformats.org/officeDocument/2006/relationships" r:id="rId3"/>
          </a:graphicData>
        </a:graphic>
      </p:graphicFrame>
      <p:sp>
        <p:nvSpPr>
          <p:cNvPr id="6" name="CasellaDiTesto 5">
            <a:extLst>
              <a:ext uri="{FF2B5EF4-FFF2-40B4-BE49-F238E27FC236}">
                <a16:creationId xmlns:a16="http://schemas.microsoft.com/office/drawing/2014/main" id="{03C65877-A2F5-244C-A9C9-4C06C9F0FD09}"/>
              </a:ext>
            </a:extLst>
          </p:cNvPr>
          <p:cNvSpPr txBox="1"/>
          <p:nvPr/>
        </p:nvSpPr>
        <p:spPr>
          <a:xfrm>
            <a:off x="5915026" y="5222875"/>
            <a:ext cx="1116011" cy="369332"/>
          </a:xfrm>
          <a:prstGeom prst="rect">
            <a:avLst/>
          </a:prstGeom>
          <a:noFill/>
        </p:spPr>
        <p:txBody>
          <a:bodyPr wrap="none">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47484F"/>
                </a:solidFill>
                <a:effectLst/>
                <a:uLnTx/>
                <a:uFillTx/>
                <a:latin typeface="Proxima Nova Rg"/>
                <a:ea typeface="ヒラギノ角ゴ Pro W3" panose="020B0300000000000000" pitchFamily="34" charset="-128"/>
                <a:cs typeface="+mn-cs"/>
              </a:rPr>
              <a:t>ORR, %</a:t>
            </a:r>
          </a:p>
        </p:txBody>
      </p:sp>
    </p:spTree>
    <p:extLst>
      <p:ext uri="{BB962C8B-B14F-4D97-AF65-F5344CB8AC3E}">
        <p14:creationId xmlns:p14="http://schemas.microsoft.com/office/powerpoint/2010/main" val="31577059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2866" name="Title 1">
            <a:extLst>
              <a:ext uri="{FF2B5EF4-FFF2-40B4-BE49-F238E27FC236}">
                <a16:creationId xmlns:a16="http://schemas.microsoft.com/office/drawing/2014/main" id="{9CC75154-CCB4-B04D-A671-D7021BD19756}"/>
              </a:ext>
            </a:extLst>
          </p:cNvPr>
          <p:cNvSpPr>
            <a:spLocks noGrp="1"/>
          </p:cNvSpPr>
          <p:nvPr>
            <p:ph type="title"/>
          </p:nvPr>
        </p:nvSpPr>
        <p:spPr>
          <a:xfrm>
            <a:off x="304800" y="274638"/>
            <a:ext cx="10972800" cy="1096962"/>
          </a:xfrm>
        </p:spPr>
        <p:txBody>
          <a:bodyPr/>
          <a:lstStyle/>
          <a:p>
            <a:r>
              <a:rPr lang="en-US" altLang="en-US" dirty="0">
                <a:latin typeface="Helvetica" pitchFamily="2" charset="0"/>
                <a:cs typeface="Helvetica" pitchFamily="2" charset="0"/>
              </a:rPr>
              <a:t>TROPHY-U-01 (IMMU-132-06) Study</a:t>
            </a:r>
            <a:br>
              <a:rPr lang="en-US" altLang="en-US" dirty="0">
                <a:latin typeface="Helvetica" pitchFamily="2" charset="0"/>
                <a:cs typeface="Helvetica" pitchFamily="2" charset="0"/>
              </a:rPr>
            </a:br>
            <a:r>
              <a:rPr lang="en-US" altLang="en-US" sz="1500" dirty="0">
                <a:latin typeface="Helvetica" pitchFamily="2" charset="0"/>
                <a:cs typeface="Helvetica" pitchFamily="2" charset="0"/>
              </a:rPr>
              <a:t>A Phase II Open Label Study of IMMU-132 in Metastatic Urothelial Cancer After Failure of Platinum-based Regimen or Anti-PD-1/ PD-L1 Based Immunotherapy</a:t>
            </a:r>
          </a:p>
        </p:txBody>
      </p:sp>
      <p:sp>
        <p:nvSpPr>
          <p:cNvPr id="292867" name="Content Placeholder 2">
            <a:extLst>
              <a:ext uri="{FF2B5EF4-FFF2-40B4-BE49-F238E27FC236}">
                <a16:creationId xmlns:a16="http://schemas.microsoft.com/office/drawing/2014/main" id="{686F714C-0EFF-1B4E-9B76-F81346A71BCB}"/>
              </a:ext>
            </a:extLst>
          </p:cNvPr>
          <p:cNvSpPr>
            <a:spLocks noGrp="1"/>
          </p:cNvSpPr>
          <p:nvPr>
            <p:ph idx="1"/>
          </p:nvPr>
        </p:nvSpPr>
        <p:spPr>
          <a:xfrm>
            <a:off x="1752600" y="2052638"/>
            <a:ext cx="8686800" cy="976312"/>
          </a:xfrm>
        </p:spPr>
        <p:txBody>
          <a:bodyPr/>
          <a:lstStyle/>
          <a:p>
            <a:pPr marL="204788" indent="-204788"/>
            <a:r>
              <a:rPr lang="en-US" altLang="en-US" sz="1500">
                <a:solidFill>
                  <a:schemeClr val="bg1"/>
                </a:solidFill>
                <a:latin typeface="Helvetica" pitchFamily="2" charset="0"/>
                <a:cs typeface="Helvetica" pitchFamily="2" charset="0"/>
              </a:rPr>
              <a:t>Results from the Study-01 basket trial warranted further investigation in a dedicated phase 2 trial.</a:t>
            </a:r>
          </a:p>
          <a:p>
            <a:pPr marL="204788" indent="-204788"/>
            <a:endParaRPr lang="en-US" altLang="en-US" sz="600">
              <a:solidFill>
                <a:schemeClr val="bg1"/>
              </a:solidFill>
              <a:latin typeface="Helvetica" pitchFamily="2" charset="0"/>
              <a:cs typeface="Helvetica" pitchFamily="2" charset="0"/>
            </a:endParaRPr>
          </a:p>
          <a:p>
            <a:pPr marL="204788" indent="-204788"/>
            <a:r>
              <a:rPr lang="en-US" altLang="en-US" sz="1500">
                <a:solidFill>
                  <a:schemeClr val="bg1"/>
                </a:solidFill>
                <a:latin typeface="Helvetica" pitchFamily="2" charset="0"/>
                <a:cs typeface="Helvetica" pitchFamily="2" charset="0"/>
              </a:rPr>
              <a:t>TROPHY-U-01 (NCT03547973) is an international, single-arm, open-label, phase 2 trial evaluating the antitumor activity and safety of sacituzumab govitecan in 140 pts with advanced UC.  </a:t>
            </a:r>
          </a:p>
          <a:p>
            <a:pPr marL="204788" indent="-204788"/>
            <a:endParaRPr lang="en-US" altLang="en-US" sz="1500">
              <a:latin typeface="Helvetica" pitchFamily="2" charset="0"/>
              <a:cs typeface="Helvetica" pitchFamily="2" charset="0"/>
            </a:endParaRPr>
          </a:p>
        </p:txBody>
      </p:sp>
      <p:sp>
        <p:nvSpPr>
          <p:cNvPr id="6" name="Footer Placeholder 3">
            <a:extLst>
              <a:ext uri="{FF2B5EF4-FFF2-40B4-BE49-F238E27FC236}">
                <a16:creationId xmlns:a16="http://schemas.microsoft.com/office/drawing/2014/main" id="{C34A1007-2A5D-3045-9A15-EB9DC91A4A0F}"/>
              </a:ext>
            </a:extLst>
          </p:cNvPr>
          <p:cNvSpPr>
            <a:spLocks noGrp="1"/>
          </p:cNvSpPr>
          <p:nvPr>
            <p:ph type="ftr" sz="quarter" idx="11"/>
          </p:nvPr>
        </p:nvSpPr>
        <p:spPr>
          <a:xfrm>
            <a:off x="1752601" y="5658184"/>
            <a:ext cx="6829425" cy="273050"/>
          </a:xfr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88" b="0" i="0" u="none" strike="noStrike" kern="1200" cap="none" spc="0" normalizeH="0" baseline="0" noProof="0">
                <a:ln>
                  <a:noFill/>
                </a:ln>
                <a:solidFill>
                  <a:srgbClr val="000000"/>
                </a:solidFill>
                <a:effectLst/>
                <a:uLnTx/>
                <a:uFillTx/>
                <a:latin typeface="Helvetica" charset="0"/>
              </a:rPr>
              <a:t>NCT Trial Number: </a:t>
            </a:r>
            <a:r>
              <a:rPr kumimoji="0" lang="en-US" sz="788" b="0" i="0" u="none" strike="noStrike" kern="1200" cap="none" spc="0" normalizeH="0" baseline="0" noProof="0">
                <a:ln>
                  <a:noFill/>
                </a:ln>
                <a:solidFill>
                  <a:srgbClr val="000000"/>
                </a:solidFill>
                <a:effectLst/>
                <a:uLnTx/>
                <a:uFillTx/>
                <a:latin typeface="Helvetica" charset="0"/>
                <a:cs typeface="Times New Roman" panose="02020603050405020304" pitchFamily="18" charset="0"/>
              </a:rPr>
              <a:t>03547973</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88" b="0" i="0" u="none" strike="noStrike" kern="1200" cap="none" spc="0" normalizeH="0" baseline="0" noProof="0">
                <a:ln>
                  <a:noFill/>
                </a:ln>
                <a:solidFill>
                  <a:srgbClr val="000000"/>
                </a:solidFill>
                <a:effectLst/>
                <a:uLnTx/>
                <a:uFillTx/>
                <a:latin typeface="Helvetica" charset="0"/>
                <a:cs typeface="Times New Roman" panose="02020603050405020304" pitchFamily="18" charset="0"/>
              </a:rPr>
              <a:t>PD-1, programmed cell death-1; PD-L1, programmed death ligand-1.</a:t>
            </a:r>
            <a:endParaRPr kumimoji="0" lang="en-US" sz="788" b="0" i="0" u="none" strike="noStrike" kern="1200" cap="none" spc="0" normalizeH="0" baseline="0" noProof="0">
              <a:ln>
                <a:noFill/>
              </a:ln>
              <a:solidFill>
                <a:srgbClr val="000000"/>
              </a:solidFill>
              <a:effectLst/>
              <a:uLnTx/>
              <a:uFillTx/>
              <a:latin typeface="Helvetica" charset="0"/>
            </a:endParaRPr>
          </a:p>
        </p:txBody>
      </p:sp>
      <p:sp>
        <p:nvSpPr>
          <p:cNvPr id="7" name="Rectangle 6">
            <a:extLst>
              <a:ext uri="{FF2B5EF4-FFF2-40B4-BE49-F238E27FC236}">
                <a16:creationId xmlns:a16="http://schemas.microsoft.com/office/drawing/2014/main" id="{78DB5F8D-50EB-2F4D-8535-58BF5751C3AE}"/>
              </a:ext>
            </a:extLst>
          </p:cNvPr>
          <p:cNvSpPr/>
          <p:nvPr/>
        </p:nvSpPr>
        <p:spPr>
          <a:xfrm>
            <a:off x="7099301" y="4216735"/>
            <a:ext cx="1247775" cy="1014413"/>
          </a:xfrm>
          <a:prstGeom prst="rect">
            <a:avLst/>
          </a:prstGeom>
          <a:solidFill>
            <a:schemeClr val="bg1">
              <a:lumMod val="75000"/>
            </a:schemeClr>
          </a:solidFill>
          <a:ln w="9525">
            <a:noFill/>
          </a:ln>
        </p:spPr>
        <p:txBody>
          <a:bodyPr>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193209"/>
                </a:solidFill>
                <a:effectLst/>
                <a:uLnTx/>
                <a:uFillTx/>
                <a:latin typeface="Arial" charset="0"/>
                <a:ea typeface="ＭＳ Ｐゴシック" charset="0"/>
                <a:cs typeface="Times New Roman" panose="02020603050405020304" pitchFamily="18" charset="0"/>
              </a:rPr>
              <a:t>Continue treatment in the absence of unacceptable toxicity or PD</a:t>
            </a:r>
          </a:p>
        </p:txBody>
      </p:sp>
      <p:cxnSp>
        <p:nvCxnSpPr>
          <p:cNvPr id="8" name="Straight Connector 7">
            <a:extLst>
              <a:ext uri="{FF2B5EF4-FFF2-40B4-BE49-F238E27FC236}">
                <a16:creationId xmlns:a16="http://schemas.microsoft.com/office/drawing/2014/main" id="{BF8786E9-4087-4748-8123-E1BD305D7922}"/>
              </a:ext>
            </a:extLst>
          </p:cNvPr>
          <p:cNvCxnSpPr>
            <a:cxnSpLocks/>
            <a:stCxn id="292877" idx="3"/>
          </p:cNvCxnSpPr>
          <p:nvPr/>
        </p:nvCxnSpPr>
        <p:spPr>
          <a:xfrm>
            <a:off x="4567239" y="4277059"/>
            <a:ext cx="365125" cy="45243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A331AAA-9AC3-BB4C-B69C-F098FC6CF6A4}"/>
              </a:ext>
            </a:extLst>
          </p:cNvPr>
          <p:cNvCxnSpPr>
            <a:cxnSpLocks/>
            <a:stCxn id="292878" idx="3"/>
          </p:cNvCxnSpPr>
          <p:nvPr/>
        </p:nvCxnSpPr>
        <p:spPr>
          <a:xfrm flipV="1">
            <a:off x="4567239" y="4729498"/>
            <a:ext cx="365125" cy="3714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F504983-EEB6-4F4F-83CF-D1AC536F8F11}"/>
              </a:ext>
            </a:extLst>
          </p:cNvPr>
          <p:cNvCxnSpPr>
            <a:cxnSpLocks/>
          </p:cNvCxnSpPr>
          <p:nvPr/>
        </p:nvCxnSpPr>
        <p:spPr>
          <a:xfrm flipV="1">
            <a:off x="4922838" y="4721560"/>
            <a:ext cx="2152650" cy="11113"/>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2875" name="Rectangle 10">
            <a:extLst>
              <a:ext uri="{FF2B5EF4-FFF2-40B4-BE49-F238E27FC236}">
                <a16:creationId xmlns:a16="http://schemas.microsoft.com/office/drawing/2014/main" id="{91F2D83A-5043-F44F-8998-082BA59CAFCB}"/>
              </a:ext>
            </a:extLst>
          </p:cNvPr>
          <p:cNvSpPr>
            <a:spLocks noChangeArrowheads="1"/>
          </p:cNvSpPr>
          <p:nvPr/>
        </p:nvSpPr>
        <p:spPr bwMode="auto">
          <a:xfrm>
            <a:off x="4914901" y="4343734"/>
            <a:ext cx="20177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685800">
              <a:defRPr sz="2400">
                <a:solidFill>
                  <a:schemeClr val="tx1"/>
                </a:solidFill>
                <a:latin typeface="Arial" panose="020B0604020202020204" pitchFamily="34" charset="0"/>
                <a:ea typeface="ヒラギノ角ゴ Pro W3" panose="020B0300000000000000" pitchFamily="34" charset="-128"/>
              </a:defRPr>
            </a:lvl1pPr>
            <a:lvl2pPr marL="742950" indent="-285750" defTabSz="685800">
              <a:defRPr sz="2400">
                <a:solidFill>
                  <a:schemeClr val="tx1"/>
                </a:solidFill>
                <a:latin typeface="Arial" panose="020B0604020202020204" pitchFamily="34" charset="0"/>
                <a:ea typeface="ヒラギノ角ゴ Pro W3" panose="020B0300000000000000" pitchFamily="34" charset="-128"/>
              </a:defRPr>
            </a:lvl2pPr>
            <a:lvl3pPr marL="1143000" indent="-228600" defTabSz="685800">
              <a:defRPr sz="2400">
                <a:solidFill>
                  <a:schemeClr val="tx1"/>
                </a:solidFill>
                <a:latin typeface="Arial" panose="020B0604020202020204" pitchFamily="34" charset="0"/>
                <a:ea typeface="ヒラギノ角ゴ Pro W3" panose="020B0300000000000000" pitchFamily="34" charset="-128"/>
              </a:defRPr>
            </a:lvl3pPr>
            <a:lvl4pPr marL="1600200" indent="-228600" defTabSz="685800">
              <a:defRPr sz="2400">
                <a:solidFill>
                  <a:schemeClr val="tx1"/>
                </a:solidFill>
                <a:latin typeface="Arial" panose="020B0604020202020204" pitchFamily="34" charset="0"/>
                <a:ea typeface="ヒラギノ角ゴ Pro W3" panose="020B0300000000000000" pitchFamily="34" charset="-128"/>
              </a:defRPr>
            </a:lvl4pPr>
            <a:lvl5pPr marL="2057400" indent="-228600" defTabSz="685800">
              <a:defRPr sz="2400">
                <a:solidFill>
                  <a:schemeClr val="tx1"/>
                </a:solidFill>
                <a:latin typeface="Arial" panose="020B0604020202020204" pitchFamily="34" charset="0"/>
                <a:ea typeface="ヒラギノ角ゴ Pro W3" panose="020B0300000000000000" pitchFamily="34" charset="-128"/>
              </a:defRPr>
            </a:lvl5pPr>
            <a:lvl6pPr marL="2514600" indent="-228600" defTabSz="6858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defTabSz="6858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defTabSz="6858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defTabSz="6858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altLang="en-US" sz="9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Sacituzumab Govitecan 10 mg/kg</a:t>
            </a:r>
          </a:p>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altLang="en-US" sz="9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Days 1 and 8, every 21 days</a:t>
            </a:r>
          </a:p>
        </p:txBody>
      </p:sp>
      <p:sp>
        <p:nvSpPr>
          <p:cNvPr id="12" name="Rectangle 11">
            <a:extLst>
              <a:ext uri="{FF2B5EF4-FFF2-40B4-BE49-F238E27FC236}">
                <a16:creationId xmlns:a16="http://schemas.microsoft.com/office/drawing/2014/main" id="{BB67C49E-ACDD-6D4A-99E6-B41235AC905E}"/>
              </a:ext>
            </a:extLst>
          </p:cNvPr>
          <p:cNvSpPr/>
          <p:nvPr/>
        </p:nvSpPr>
        <p:spPr>
          <a:xfrm>
            <a:off x="8351838" y="3918285"/>
            <a:ext cx="1860550" cy="1649413"/>
          </a:xfrm>
          <a:prstGeom prst="rect">
            <a:avLst/>
          </a:prstGeom>
        </p:spPr>
        <p:txBody>
          <a:bodyPr>
            <a:spAutoFit/>
          </a:bodyPr>
          <a:lstStyle/>
          <a:p>
            <a:pPr marL="0" marR="0" lvl="0" indent="0" algn="l" defTabSz="685800" rtl="0" eaLnBrk="1" fontAlgn="auto" latinLnBrk="0" hangingPunct="1">
              <a:lnSpc>
                <a:spcPct val="100000"/>
              </a:lnSpc>
              <a:spcBef>
                <a:spcPts val="0"/>
              </a:spcBef>
              <a:spcAft>
                <a:spcPts val="225"/>
              </a:spcAft>
              <a:buClr>
                <a:srgbClr val="4CACA8"/>
              </a:buClr>
              <a:buSzTx/>
              <a:buFontTx/>
              <a:buNone/>
              <a:tabLst/>
              <a:defRPr/>
            </a:pPr>
            <a:r>
              <a:rPr kumimoji="0" lang="en-US" sz="1050" b="1" i="0" u="none" strike="noStrike" kern="1200" cap="none" spc="0" normalizeH="0" baseline="0" noProof="0" dirty="0">
                <a:ln>
                  <a:noFill/>
                </a:ln>
                <a:solidFill>
                  <a:srgbClr val="000000"/>
                </a:solidFill>
                <a:effectLst/>
                <a:uLnTx/>
                <a:uFillTx/>
                <a:latin typeface="Arial" panose="020B0604020202020204"/>
                <a:ea typeface="ＭＳ Ｐゴシック" charset="0"/>
                <a:cs typeface="+mn-cs"/>
              </a:rPr>
              <a:t>Objectives:</a:t>
            </a:r>
          </a:p>
          <a:p>
            <a:pPr marL="92869" marR="0" lvl="0" indent="-92869" algn="l" defTabSz="685800" rtl="0" eaLnBrk="1" fontAlgn="auto" latinLnBrk="0" hangingPunct="1">
              <a:lnSpc>
                <a:spcPct val="100000"/>
              </a:lnSpc>
              <a:spcBef>
                <a:spcPts val="0"/>
              </a:spcBef>
              <a:spcAft>
                <a:spcPts val="225"/>
              </a:spcAft>
              <a:buClr>
                <a:srgbClr val="000000"/>
              </a:buClr>
              <a:buSzTx/>
              <a:buFont typeface="Arial" panose="020B0604020202020204" pitchFamily="34" charset="0"/>
              <a:buChar char="•"/>
              <a:tabLst/>
              <a:defRPr/>
            </a:pPr>
            <a:r>
              <a:rPr kumimoji="0" lang="en-US" sz="1050" b="0" i="0" u="none" strike="noStrike" kern="1200" cap="none" spc="0" normalizeH="0" baseline="0" noProof="0" dirty="0">
                <a:ln>
                  <a:noFill/>
                </a:ln>
                <a:solidFill>
                  <a:srgbClr val="000000"/>
                </a:solidFill>
                <a:effectLst/>
                <a:uLnTx/>
                <a:uFillTx/>
                <a:latin typeface="Arial" panose="020B0604020202020204"/>
                <a:ea typeface="ＭＳ Ｐゴシック" charset="0"/>
                <a:cs typeface="+mn-cs"/>
              </a:rPr>
              <a:t>Overall response rate (ORR) will be centrally reviewed</a:t>
            </a:r>
          </a:p>
          <a:p>
            <a:pPr marL="92869" marR="0" lvl="0" indent="-92869" algn="l" defTabSz="685800" rtl="0" eaLnBrk="1" fontAlgn="auto" latinLnBrk="0" hangingPunct="1">
              <a:lnSpc>
                <a:spcPct val="100000"/>
              </a:lnSpc>
              <a:spcBef>
                <a:spcPts val="0"/>
              </a:spcBef>
              <a:spcAft>
                <a:spcPts val="225"/>
              </a:spcAft>
              <a:buClr>
                <a:srgbClr val="000000"/>
              </a:buClr>
              <a:buSzTx/>
              <a:buFont typeface="Arial" panose="020B0604020202020204" pitchFamily="34" charset="0"/>
              <a:buChar char="•"/>
              <a:tabLst/>
              <a:defRPr/>
            </a:pPr>
            <a:r>
              <a:rPr kumimoji="0" lang="en-US" sz="1050" b="0" i="0" u="none" strike="noStrike" kern="1200" cap="none" spc="0" normalizeH="0" baseline="0" noProof="0" dirty="0">
                <a:ln>
                  <a:noFill/>
                </a:ln>
                <a:solidFill>
                  <a:srgbClr val="000000"/>
                </a:solidFill>
                <a:effectLst/>
                <a:uLnTx/>
                <a:uFillTx/>
                <a:latin typeface="Arial" panose="020B0604020202020204"/>
                <a:ea typeface="ＭＳ Ｐゴシック" charset="0"/>
                <a:cs typeface="+mn-cs"/>
              </a:rPr>
              <a:t>Duration of response (DOR)</a:t>
            </a:r>
          </a:p>
          <a:p>
            <a:pPr marL="92869" marR="0" lvl="0" indent="-92869" algn="l" defTabSz="685800" rtl="0" eaLnBrk="1" fontAlgn="auto" latinLnBrk="0" hangingPunct="1">
              <a:lnSpc>
                <a:spcPct val="100000"/>
              </a:lnSpc>
              <a:spcBef>
                <a:spcPts val="0"/>
              </a:spcBef>
              <a:spcAft>
                <a:spcPts val="225"/>
              </a:spcAft>
              <a:buClr>
                <a:srgbClr val="000000"/>
              </a:buClr>
              <a:buSzTx/>
              <a:buFont typeface="Arial" panose="020B0604020202020204" pitchFamily="34" charset="0"/>
              <a:buChar char="•"/>
              <a:tabLst/>
              <a:defRPr/>
            </a:pPr>
            <a:r>
              <a:rPr kumimoji="0" lang="en-US" sz="1050" b="0" i="0" u="none" strike="noStrike" kern="1200" cap="none" spc="0" normalizeH="0" baseline="0" noProof="0" dirty="0">
                <a:ln>
                  <a:noFill/>
                </a:ln>
                <a:solidFill>
                  <a:srgbClr val="000000"/>
                </a:solidFill>
                <a:effectLst/>
                <a:uLnTx/>
                <a:uFillTx/>
                <a:latin typeface="Arial" panose="020B0604020202020204"/>
                <a:ea typeface="ＭＳ Ｐゴシック" charset="0"/>
                <a:cs typeface="+mn-cs"/>
              </a:rPr>
              <a:t>Progression-free survival (PFS)</a:t>
            </a:r>
          </a:p>
          <a:p>
            <a:pPr marL="92869" marR="0" lvl="0" indent="-92869" algn="l" defTabSz="685800" rtl="0" eaLnBrk="1" fontAlgn="auto" latinLnBrk="0" hangingPunct="1">
              <a:lnSpc>
                <a:spcPct val="100000"/>
              </a:lnSpc>
              <a:spcBef>
                <a:spcPts val="0"/>
              </a:spcBef>
              <a:spcAft>
                <a:spcPts val="225"/>
              </a:spcAft>
              <a:buClr>
                <a:srgbClr val="000000"/>
              </a:buClr>
              <a:buSzTx/>
              <a:buFont typeface="Arial" panose="020B0604020202020204" pitchFamily="34" charset="0"/>
              <a:buChar char="•"/>
              <a:tabLst/>
              <a:defRPr/>
            </a:pPr>
            <a:r>
              <a:rPr kumimoji="0" lang="en-US" sz="1050" b="0" i="0" u="none" strike="noStrike" kern="1200" cap="none" spc="0" normalizeH="0" baseline="0" noProof="0" dirty="0">
                <a:ln>
                  <a:noFill/>
                </a:ln>
                <a:solidFill>
                  <a:srgbClr val="000000"/>
                </a:solidFill>
                <a:effectLst/>
                <a:uLnTx/>
                <a:uFillTx/>
                <a:latin typeface="Arial" panose="020B0604020202020204"/>
                <a:ea typeface="ＭＳ Ｐゴシック" charset="0"/>
                <a:cs typeface="+mn-cs"/>
              </a:rPr>
              <a:t>Overall survival (OS)</a:t>
            </a:r>
          </a:p>
        </p:txBody>
      </p:sp>
      <p:sp>
        <p:nvSpPr>
          <p:cNvPr id="292877" name="Rectangle 12">
            <a:extLst>
              <a:ext uri="{FF2B5EF4-FFF2-40B4-BE49-F238E27FC236}">
                <a16:creationId xmlns:a16="http://schemas.microsoft.com/office/drawing/2014/main" id="{1720D1C1-45E6-D64F-BCA3-774C3B624CFF}"/>
              </a:ext>
            </a:extLst>
          </p:cNvPr>
          <p:cNvSpPr>
            <a:spLocks noChangeArrowheads="1"/>
          </p:cNvSpPr>
          <p:nvPr/>
        </p:nvSpPr>
        <p:spPr bwMode="auto">
          <a:xfrm>
            <a:off x="1935164" y="3861135"/>
            <a:ext cx="2632075" cy="830263"/>
          </a:xfrm>
          <a:prstGeom prst="rect">
            <a:avLst/>
          </a:prstGeom>
          <a:solidFill>
            <a:srgbClr val="E7F2FC"/>
          </a:solidFill>
          <a:ln w="19050">
            <a:solidFill>
              <a:schemeClr val="tx1"/>
            </a:solidFill>
            <a:miter lim="800000"/>
            <a:headEnd/>
            <a:tailEnd/>
          </a:ln>
        </p:spPr>
        <p:txBody>
          <a:bodyPr>
            <a:spAutoFit/>
          </a:bodyPr>
          <a:lstStyle>
            <a:lvl1pPr defTabSz="685800">
              <a:defRPr sz="2400">
                <a:solidFill>
                  <a:schemeClr val="tx1"/>
                </a:solidFill>
                <a:latin typeface="Arial" panose="020B0604020202020204" pitchFamily="34" charset="0"/>
                <a:ea typeface="ヒラギノ角ゴ Pro W3" panose="020B0300000000000000" pitchFamily="34" charset="-128"/>
              </a:defRPr>
            </a:lvl1pPr>
            <a:lvl2pPr marL="742950" indent="-285750" defTabSz="685800">
              <a:defRPr sz="2400">
                <a:solidFill>
                  <a:schemeClr val="tx1"/>
                </a:solidFill>
                <a:latin typeface="Arial" panose="020B0604020202020204" pitchFamily="34" charset="0"/>
                <a:ea typeface="ヒラギノ角ゴ Pro W3" panose="020B0300000000000000" pitchFamily="34" charset="-128"/>
              </a:defRPr>
            </a:lvl2pPr>
            <a:lvl3pPr marL="1143000" indent="-228600" defTabSz="685800">
              <a:defRPr sz="2400">
                <a:solidFill>
                  <a:schemeClr val="tx1"/>
                </a:solidFill>
                <a:latin typeface="Arial" panose="020B0604020202020204" pitchFamily="34" charset="0"/>
                <a:ea typeface="ヒラギノ角ゴ Pro W3" panose="020B0300000000000000" pitchFamily="34" charset="-128"/>
              </a:defRPr>
            </a:lvl3pPr>
            <a:lvl4pPr marL="1600200" indent="-228600" defTabSz="685800">
              <a:defRPr sz="2400">
                <a:solidFill>
                  <a:schemeClr val="tx1"/>
                </a:solidFill>
                <a:latin typeface="Arial" panose="020B0604020202020204" pitchFamily="34" charset="0"/>
                <a:ea typeface="ヒラギノ角ゴ Pro W3" panose="020B0300000000000000" pitchFamily="34" charset="-128"/>
              </a:defRPr>
            </a:lvl4pPr>
            <a:lvl5pPr marL="2057400" indent="-228600" defTabSz="685800">
              <a:defRPr sz="2400">
                <a:solidFill>
                  <a:schemeClr val="tx1"/>
                </a:solidFill>
                <a:latin typeface="Arial" panose="020B0604020202020204" pitchFamily="34" charset="0"/>
                <a:ea typeface="ヒラギノ角ゴ Pro W3" panose="020B0300000000000000" pitchFamily="34" charset="-128"/>
              </a:defRPr>
            </a:lvl5pPr>
            <a:lvl6pPr marL="2514600" indent="-228600" defTabSz="6858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defTabSz="6858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defTabSz="6858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defTabSz="6858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altLang="en-US" sz="1200" b="0" i="0" u="sng" strike="noStrike" kern="1200" cap="none" spc="0" normalizeH="0" baseline="0" noProof="0">
                <a:ln>
                  <a:noFill/>
                </a:ln>
                <a:solidFill>
                  <a:srgbClr val="193209"/>
                </a:solidFill>
                <a:effectLst/>
                <a:uLnTx/>
                <a:uFillTx/>
                <a:latin typeface="Arial" panose="020B0604020202020204" pitchFamily="34" charset="0"/>
                <a:ea typeface="MS PGothic" panose="020B0600070205080204" pitchFamily="34" charset="-128"/>
                <a:cs typeface="Times New Roman" panose="02020603050405020304" pitchFamily="18" charset="0"/>
              </a:rPr>
              <a:t>Cohort 1 </a:t>
            </a:r>
            <a:r>
              <a:rPr kumimoji="0" lang="en-US" altLang="en-US" sz="1200" b="0" i="0" u="none" strike="noStrike" kern="1200" cap="none" spc="0" normalizeH="0" baseline="0" noProof="0">
                <a:ln>
                  <a:noFill/>
                </a:ln>
                <a:solidFill>
                  <a:srgbClr val="193209"/>
                </a:solidFill>
                <a:effectLst/>
                <a:uLnTx/>
                <a:uFillTx/>
                <a:latin typeface="Arial" panose="020B0604020202020204" pitchFamily="34" charset="0"/>
                <a:ea typeface="MS PGothic" panose="020B0600070205080204" pitchFamily="34" charset="-128"/>
                <a:cs typeface="Times New Roman" panose="02020603050405020304" pitchFamily="18" charset="0"/>
              </a:rPr>
              <a:t>(100 patients): pts who progressed after prior platinum-based and anti PD-1/anti PD-L1 based therapies. </a:t>
            </a:r>
          </a:p>
        </p:txBody>
      </p:sp>
      <p:sp>
        <p:nvSpPr>
          <p:cNvPr id="292878" name="Rectangle 13">
            <a:extLst>
              <a:ext uri="{FF2B5EF4-FFF2-40B4-BE49-F238E27FC236}">
                <a16:creationId xmlns:a16="http://schemas.microsoft.com/office/drawing/2014/main" id="{8A4A0B3D-4680-0144-975A-7DC0D0C6AA35}"/>
              </a:ext>
            </a:extLst>
          </p:cNvPr>
          <p:cNvSpPr>
            <a:spLocks noChangeArrowheads="1"/>
          </p:cNvSpPr>
          <p:nvPr/>
        </p:nvSpPr>
        <p:spPr bwMode="auto">
          <a:xfrm>
            <a:off x="1935164" y="4685047"/>
            <a:ext cx="2632075" cy="830262"/>
          </a:xfrm>
          <a:prstGeom prst="rect">
            <a:avLst/>
          </a:prstGeom>
          <a:solidFill>
            <a:srgbClr val="1EB1ED">
              <a:alpha val="50195"/>
            </a:srgbClr>
          </a:solidFill>
          <a:ln w="19050">
            <a:solidFill>
              <a:schemeClr val="tx1"/>
            </a:solidFill>
            <a:miter lim="800000"/>
            <a:headEnd/>
            <a:tailEnd/>
          </a:ln>
        </p:spPr>
        <p:txBody>
          <a:bodyPr>
            <a:spAutoFit/>
          </a:bodyPr>
          <a:lstStyle>
            <a:lvl1pPr defTabSz="685800">
              <a:defRPr sz="2400">
                <a:solidFill>
                  <a:schemeClr val="tx1"/>
                </a:solidFill>
                <a:latin typeface="Arial" panose="020B0604020202020204" pitchFamily="34" charset="0"/>
                <a:ea typeface="ヒラギノ角ゴ Pro W3" panose="020B0300000000000000" pitchFamily="34" charset="-128"/>
              </a:defRPr>
            </a:lvl1pPr>
            <a:lvl2pPr marL="742950" indent="-285750" defTabSz="685800">
              <a:defRPr sz="2400">
                <a:solidFill>
                  <a:schemeClr val="tx1"/>
                </a:solidFill>
                <a:latin typeface="Arial" panose="020B0604020202020204" pitchFamily="34" charset="0"/>
                <a:ea typeface="ヒラギノ角ゴ Pro W3" panose="020B0300000000000000" pitchFamily="34" charset="-128"/>
              </a:defRPr>
            </a:lvl2pPr>
            <a:lvl3pPr marL="1143000" indent="-228600" defTabSz="685800">
              <a:defRPr sz="2400">
                <a:solidFill>
                  <a:schemeClr val="tx1"/>
                </a:solidFill>
                <a:latin typeface="Arial" panose="020B0604020202020204" pitchFamily="34" charset="0"/>
                <a:ea typeface="ヒラギノ角ゴ Pro W3" panose="020B0300000000000000" pitchFamily="34" charset="-128"/>
              </a:defRPr>
            </a:lvl3pPr>
            <a:lvl4pPr marL="1600200" indent="-228600" defTabSz="685800">
              <a:defRPr sz="2400">
                <a:solidFill>
                  <a:schemeClr val="tx1"/>
                </a:solidFill>
                <a:latin typeface="Arial" panose="020B0604020202020204" pitchFamily="34" charset="0"/>
                <a:ea typeface="ヒラギノ角ゴ Pro W3" panose="020B0300000000000000" pitchFamily="34" charset="-128"/>
              </a:defRPr>
            </a:lvl4pPr>
            <a:lvl5pPr marL="2057400" indent="-228600" defTabSz="685800">
              <a:defRPr sz="2400">
                <a:solidFill>
                  <a:schemeClr val="tx1"/>
                </a:solidFill>
                <a:latin typeface="Arial" panose="020B0604020202020204" pitchFamily="34" charset="0"/>
                <a:ea typeface="ヒラギノ角ゴ Pro W3" panose="020B0300000000000000" pitchFamily="34" charset="-128"/>
              </a:defRPr>
            </a:lvl5pPr>
            <a:lvl6pPr marL="2514600" indent="-228600" defTabSz="6858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defTabSz="6858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defTabSz="6858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defTabSz="6858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altLang="en-US" sz="1200" b="0" i="0" u="sng" strike="noStrike" kern="1200" cap="none" spc="0" normalizeH="0" baseline="0" noProof="0">
                <a:ln>
                  <a:noFill/>
                </a:ln>
                <a:solidFill>
                  <a:srgbClr val="193209"/>
                </a:solidFill>
                <a:effectLst/>
                <a:uLnTx/>
                <a:uFillTx/>
                <a:latin typeface="Arial" panose="020B0604020202020204" pitchFamily="34" charset="0"/>
                <a:ea typeface="MS PGothic" panose="020B0600070205080204" pitchFamily="34" charset="-128"/>
                <a:cs typeface="Times New Roman" panose="02020603050405020304" pitchFamily="18" charset="0"/>
              </a:rPr>
              <a:t>Cohort 2</a:t>
            </a:r>
            <a:r>
              <a:rPr kumimoji="0" lang="en-US" altLang="en-US" sz="1200" b="0" i="0" u="none" strike="noStrike" kern="1200" cap="none" spc="0" normalizeH="0" baseline="0" noProof="0">
                <a:ln>
                  <a:noFill/>
                </a:ln>
                <a:solidFill>
                  <a:srgbClr val="193209"/>
                </a:solidFill>
                <a:effectLst/>
                <a:uLnTx/>
                <a:uFillTx/>
                <a:latin typeface="Arial" panose="020B0604020202020204" pitchFamily="34" charset="0"/>
                <a:ea typeface="MS PGothic" panose="020B0600070205080204" pitchFamily="34" charset="-128"/>
                <a:cs typeface="Times New Roman" panose="02020603050405020304" pitchFamily="18" charset="0"/>
              </a:rPr>
              <a:t> (40 patients): pts ineligible for platinum-based therapy and who progressed after prior anti PD-1/anti PD-L1 based therapies. </a:t>
            </a:r>
          </a:p>
        </p:txBody>
      </p:sp>
    </p:spTree>
    <p:extLst>
      <p:ext uri="{BB962C8B-B14F-4D97-AF65-F5344CB8AC3E}">
        <p14:creationId xmlns:p14="http://schemas.microsoft.com/office/powerpoint/2010/main" val="33165664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4914" name="Title 1">
            <a:extLst>
              <a:ext uri="{FF2B5EF4-FFF2-40B4-BE49-F238E27FC236}">
                <a16:creationId xmlns:a16="http://schemas.microsoft.com/office/drawing/2014/main" id="{566A89DD-121C-1944-A8D2-5D7F59EF7476}"/>
              </a:ext>
            </a:extLst>
          </p:cNvPr>
          <p:cNvSpPr>
            <a:spLocks noGrp="1" noChangeArrowheads="1"/>
          </p:cNvSpPr>
          <p:nvPr>
            <p:ph type="title"/>
          </p:nvPr>
        </p:nvSpPr>
        <p:spPr>
          <a:xfrm>
            <a:off x="454026" y="458788"/>
            <a:ext cx="9971087" cy="609600"/>
          </a:xfrm>
        </p:spPr>
        <p:txBody>
          <a:bodyPr>
            <a:normAutofit fontScale="90000"/>
          </a:bodyPr>
          <a:lstStyle/>
          <a:p>
            <a:r>
              <a:rPr lang="en-US" altLang="en-US" dirty="0"/>
              <a:t>TROPHY-U-01 Cohort 1: Response </a:t>
            </a:r>
            <a:r>
              <a:rPr lang="en-US" altLang="en-US" dirty="0" err="1"/>
              <a:t>Assessments</a:t>
            </a:r>
            <a:r>
              <a:rPr lang="en-US" altLang="en-US" baseline="30000" dirty="0" err="1"/>
              <a:t>a</a:t>
            </a:r>
            <a:endParaRPr lang="en-US" altLang="en-US" baseline="30000" dirty="0"/>
          </a:p>
        </p:txBody>
      </p:sp>
      <p:sp>
        <p:nvSpPr>
          <p:cNvPr id="3" name="Content Placeholder 2">
            <a:extLst>
              <a:ext uri="{FF2B5EF4-FFF2-40B4-BE49-F238E27FC236}">
                <a16:creationId xmlns:a16="http://schemas.microsoft.com/office/drawing/2014/main" id="{2FB2E3C2-D367-5345-99A1-24ED436B80FF}"/>
              </a:ext>
            </a:extLst>
          </p:cNvPr>
          <p:cNvSpPr>
            <a:spLocks noGrp="1"/>
          </p:cNvSpPr>
          <p:nvPr>
            <p:ph idx="1"/>
          </p:nvPr>
        </p:nvSpPr>
        <p:spPr>
          <a:xfrm>
            <a:off x="879475" y="1319212"/>
            <a:ext cx="10563223" cy="738188"/>
          </a:xfrm>
        </p:spPr>
        <p:txBody>
          <a:bodyPr/>
          <a:lstStyle/>
          <a:p>
            <a:pPr marL="285750" indent="-285750" fontAlgn="auto">
              <a:spcBef>
                <a:spcPts val="0"/>
              </a:spcBef>
              <a:buFont typeface="Arial" panose="020B0604020202020204" pitchFamily="34" charset="0"/>
              <a:buChar char="•"/>
              <a:defRPr/>
            </a:pPr>
            <a:r>
              <a:rPr lang="en-US" dirty="0"/>
              <a:t>ORR and mDOR values were consistent with investigator assessments</a:t>
            </a:r>
            <a:endParaRPr lang="en-US" baseline="30000" dirty="0"/>
          </a:p>
        </p:txBody>
      </p:sp>
      <p:sp>
        <p:nvSpPr>
          <p:cNvPr id="5" name="TextBox 4">
            <a:extLst>
              <a:ext uri="{FF2B5EF4-FFF2-40B4-BE49-F238E27FC236}">
                <a16:creationId xmlns:a16="http://schemas.microsoft.com/office/drawing/2014/main" id="{B3000DCC-A2EB-6D4D-84A4-5F94F01EA4FB}"/>
              </a:ext>
            </a:extLst>
          </p:cNvPr>
          <p:cNvSpPr txBox="1"/>
          <p:nvPr/>
        </p:nvSpPr>
        <p:spPr>
          <a:xfrm>
            <a:off x="749301" y="6067842"/>
            <a:ext cx="8686800" cy="585788"/>
          </a:xfrm>
          <a:prstGeom prst="rect">
            <a:avLst/>
          </a:prstGeom>
          <a:noFill/>
        </p:spPr>
        <p:txBody>
          <a:bodyPr anchor="b">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30000" noProof="0" dirty="0">
                <a:ln>
                  <a:noFill/>
                </a:ln>
                <a:solidFill>
                  <a:srgbClr val="54565B"/>
                </a:solidFill>
                <a:effectLst/>
                <a:uLnTx/>
                <a:uFillTx/>
                <a:latin typeface="Trebuchet MS" panose="020B0703020202090204" pitchFamily="34" charset="0"/>
                <a:ea typeface="ヒラギノ角ゴ Pro W3" panose="020B0300000000000000" pitchFamily="34" charset="-128"/>
                <a:cs typeface="Arial"/>
                <a:sym typeface="Arial"/>
              </a:rPr>
              <a:t>a </a:t>
            </a:r>
            <a:r>
              <a:rPr kumimoji="0" lang="en-US" sz="800" b="0" i="0" u="none" strike="noStrike" kern="1200" cap="none" spc="0" normalizeH="0" baseline="0" noProof="0" dirty="0">
                <a:ln>
                  <a:noFill/>
                </a:ln>
                <a:solidFill>
                  <a:srgbClr val="54565B"/>
                </a:solidFill>
                <a:effectLst/>
                <a:uLnTx/>
                <a:uFillTx/>
                <a:latin typeface="Trebuchet MS" panose="020B0703020202090204" pitchFamily="34" charset="0"/>
                <a:ea typeface="ヒラギノ角ゴ Pro W3" panose="020B0300000000000000" pitchFamily="34" charset="-128"/>
                <a:cs typeface="Arial"/>
                <a:sym typeface="Arial"/>
              </a:rPr>
              <a:t>Assessments were per blinded independent review assessment, RECIST v1.1.</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54565B"/>
                </a:solidFill>
                <a:effectLst/>
                <a:uLnTx/>
                <a:uFillTx/>
                <a:latin typeface="Trebuchet MS" panose="020B0703020202090204" pitchFamily="34" charset="0"/>
                <a:ea typeface="ヒラギノ角ゴ Pro W3" charset="-128"/>
                <a:cs typeface="Arial"/>
                <a:sym typeface="Arial"/>
              </a:rPr>
              <a:t>CR, complete response; mDOR, median duration of response; ORR, objective response rate; PR, partial response; RECIST v1.1, Response Evaluation Criteria in Solid Tumors version 1.1.</a:t>
            </a:r>
            <a:endParaRPr kumimoji="0" lang="en-US" sz="800" b="0" i="0" u="none" strike="noStrike" kern="1200" cap="none" spc="0" normalizeH="0" baseline="0" noProof="0" dirty="0">
              <a:ln>
                <a:noFill/>
              </a:ln>
              <a:solidFill>
                <a:srgbClr val="54565B"/>
              </a:solidFill>
              <a:effectLst/>
              <a:uLnTx/>
              <a:uFillTx/>
              <a:latin typeface="Trebuchet MS" panose="020B0703020202090204" pitchFamily="34" charset="0"/>
              <a:ea typeface="ヒラギノ角ゴ Pro W3" panose="020B0300000000000000" pitchFamily="34" charset="-128"/>
              <a:cs typeface="Arial"/>
              <a:sym typeface="Arial"/>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54565B"/>
                </a:solidFill>
                <a:effectLst/>
                <a:uLnTx/>
                <a:uFillTx/>
                <a:latin typeface="Trebuchet MS" panose="020B0703020202090204" pitchFamily="34" charset="0"/>
                <a:ea typeface="ヒラギノ角ゴ Pro W3" charset="-128"/>
                <a:cs typeface="Arial"/>
                <a:sym typeface="Arial"/>
              </a:rPr>
              <a:t>Tagawa ST, et al. TROPHY-U-01: A Phase 2 Open-label Study of Sacituzumab Govitecan in Patients With Metastatic Urothelial Carcinoma Progressing After Platinum-based Chemotherapy and Checkpoint Inhibitors. </a:t>
            </a:r>
            <a:r>
              <a:rPr kumimoji="0" lang="en-US" sz="800" b="0" i="1" u="none" strike="noStrike" kern="1200" cap="none" spc="0" normalizeH="0" baseline="0" noProof="0" dirty="0">
                <a:ln>
                  <a:noFill/>
                </a:ln>
                <a:solidFill>
                  <a:srgbClr val="54565B"/>
                </a:solidFill>
                <a:effectLst/>
                <a:uLnTx/>
                <a:uFillTx/>
                <a:latin typeface="Trebuchet MS" panose="020B0703020202090204" pitchFamily="34" charset="0"/>
                <a:ea typeface="ヒラギノ角ゴ Pro W3" charset="-128"/>
                <a:cs typeface="Arial"/>
                <a:sym typeface="Arial"/>
              </a:rPr>
              <a:t>J Clin Oncol</a:t>
            </a:r>
            <a:r>
              <a:rPr kumimoji="0" lang="en-US" sz="800" b="0" i="0" u="none" strike="noStrike" kern="1200" cap="none" spc="0" normalizeH="0" baseline="0" noProof="0" dirty="0">
                <a:ln>
                  <a:noFill/>
                </a:ln>
                <a:solidFill>
                  <a:srgbClr val="54565B"/>
                </a:solidFill>
                <a:effectLst/>
                <a:uLnTx/>
                <a:uFillTx/>
                <a:latin typeface="Trebuchet MS" panose="020B0703020202090204" pitchFamily="34" charset="0"/>
                <a:ea typeface="ヒラギノ角ゴ Pro W3" charset="-128"/>
                <a:cs typeface="Arial"/>
                <a:sym typeface="Arial"/>
              </a:rPr>
              <a:t>. 2021. In press.</a:t>
            </a:r>
          </a:p>
        </p:txBody>
      </p:sp>
      <p:graphicFrame>
        <p:nvGraphicFramePr>
          <p:cNvPr id="22" name="Table 4">
            <a:extLst>
              <a:ext uri="{FF2B5EF4-FFF2-40B4-BE49-F238E27FC236}">
                <a16:creationId xmlns:a16="http://schemas.microsoft.com/office/drawing/2014/main" id="{D5748553-2C1E-164C-AAEE-36D0CAD54F04}"/>
              </a:ext>
            </a:extLst>
          </p:cNvPr>
          <p:cNvGraphicFramePr>
            <a:graphicFrameLocks noGrp="1"/>
          </p:cNvGraphicFramePr>
          <p:nvPr/>
        </p:nvGraphicFramePr>
        <p:xfrm>
          <a:off x="1600200" y="2514600"/>
          <a:ext cx="5938839" cy="2697420"/>
        </p:xfrm>
        <a:graphic>
          <a:graphicData uri="http://schemas.openxmlformats.org/drawingml/2006/table">
            <a:tbl>
              <a:tblPr firstRow="1" bandRow="1">
                <a:tableStyleId>{073A0DAA-6AF3-43AB-8588-CEC1D06C72B9}</a:tableStyleId>
              </a:tblPr>
              <a:tblGrid>
                <a:gridCol w="3103822">
                  <a:extLst>
                    <a:ext uri="{9D8B030D-6E8A-4147-A177-3AD203B41FA5}">
                      <a16:colId xmlns:a16="http://schemas.microsoft.com/office/drawing/2014/main" val="20000"/>
                    </a:ext>
                  </a:extLst>
                </a:gridCol>
                <a:gridCol w="2835017">
                  <a:extLst>
                    <a:ext uri="{9D8B030D-6E8A-4147-A177-3AD203B41FA5}">
                      <a16:colId xmlns:a16="http://schemas.microsoft.com/office/drawing/2014/main" val="20001"/>
                    </a:ext>
                  </a:extLst>
                </a:gridCol>
              </a:tblGrid>
              <a:tr h="434278">
                <a:tc>
                  <a:txBody>
                    <a:bodyPr/>
                    <a:lstStyle/>
                    <a:p>
                      <a:pPr algn="l"/>
                      <a:endParaRPr lang="en-US" sz="1500" b="0" dirty="0">
                        <a:solidFill>
                          <a:schemeClr val="bg1"/>
                        </a:solidFill>
                      </a:endParaRPr>
                    </a:p>
                  </a:txBody>
                  <a:tcPr marL="68576" marR="68576" marT="34285" marB="34285">
                    <a:lnT w="12700" cap="flat" cmpd="sng" algn="ctr">
                      <a:noFill/>
                      <a:prstDash val="solid"/>
                      <a:round/>
                      <a:headEnd type="none" w="med" len="med"/>
                      <a:tailEnd type="none" w="med" len="med"/>
                    </a:lnT>
                    <a:solidFill>
                      <a:schemeClr val="accent1"/>
                    </a:solidFill>
                  </a:tcPr>
                </a:tc>
                <a:tc>
                  <a:txBody>
                    <a:bodyPr/>
                    <a:lstStyle/>
                    <a:p>
                      <a:pPr algn="ctr"/>
                      <a:r>
                        <a:rPr lang="en-US" sz="1500" b="0" dirty="0">
                          <a:solidFill>
                            <a:schemeClr val="bg1"/>
                          </a:solidFill>
                        </a:rPr>
                        <a:t>Sacituzumab </a:t>
                      </a:r>
                      <a:r>
                        <a:rPr lang="en-US" sz="1500" b="0" dirty="0" err="1">
                          <a:solidFill>
                            <a:schemeClr val="bg1"/>
                          </a:solidFill>
                        </a:rPr>
                        <a:t>Govitecan</a:t>
                      </a:r>
                      <a:endParaRPr lang="en-US" sz="1500" b="0" dirty="0">
                        <a:solidFill>
                          <a:schemeClr val="bg1"/>
                        </a:solidFill>
                      </a:endParaRPr>
                    </a:p>
                    <a:p>
                      <a:pPr algn="ctr"/>
                      <a:r>
                        <a:rPr lang="en-US" sz="1500" b="0" dirty="0">
                          <a:solidFill>
                            <a:schemeClr val="bg1"/>
                          </a:solidFill>
                        </a:rPr>
                        <a:t>(n=113)</a:t>
                      </a:r>
                    </a:p>
                  </a:txBody>
                  <a:tcPr marL="68576" marR="68576" marT="34285" marB="34285">
                    <a:lnT w="12700" cap="flat" cmpd="sng" algn="ctr">
                      <a:solidFill>
                        <a:schemeClr val="bg1"/>
                      </a:solidFill>
                      <a:prstDash val="solid"/>
                      <a:round/>
                      <a:headEnd type="none" w="med" len="med"/>
                      <a:tailEnd type="none" w="med" len="med"/>
                    </a:lnT>
                    <a:solidFill>
                      <a:schemeClr val="accent1"/>
                    </a:solidFill>
                  </a:tcPr>
                </a:tc>
                <a:extLst>
                  <a:ext uri="{0D108BD9-81ED-4DB2-BD59-A6C34878D82A}">
                    <a16:rowId xmlns:a16="http://schemas.microsoft.com/office/drawing/2014/main" val="10000"/>
                  </a:ext>
                </a:extLst>
              </a:tr>
              <a:tr h="251424">
                <a:tc>
                  <a:txBody>
                    <a:bodyPr/>
                    <a:lstStyle/>
                    <a:p>
                      <a:pPr algn="l"/>
                      <a:r>
                        <a:rPr lang="en-US" sz="1500" b="1" kern="1200" dirty="0">
                          <a:solidFill>
                            <a:srgbClr val="54565B"/>
                          </a:solidFill>
                          <a:latin typeface="+mn-lt"/>
                          <a:ea typeface="+mn-ea"/>
                          <a:cs typeface="+mn-cs"/>
                        </a:rPr>
                        <a:t>Overall Response Rate</a:t>
                      </a:r>
                    </a:p>
                  </a:txBody>
                  <a:tcPr marL="68576" marR="68576" marT="34285" marB="34285"/>
                </a:tc>
                <a:tc>
                  <a:txBody>
                    <a:bodyPr/>
                    <a:lstStyle/>
                    <a:p>
                      <a:pPr algn="ctr"/>
                      <a:endParaRPr lang="en-US" sz="1500" kern="1200" dirty="0">
                        <a:solidFill>
                          <a:srgbClr val="54565B"/>
                        </a:solidFill>
                        <a:latin typeface="+mn-lt"/>
                        <a:ea typeface="+mn-ea"/>
                        <a:cs typeface="+mn-cs"/>
                      </a:endParaRPr>
                    </a:p>
                  </a:txBody>
                  <a:tcPr marL="68576" marR="68576" marT="34285" marB="34285"/>
                </a:tc>
                <a:extLst>
                  <a:ext uri="{0D108BD9-81ED-4DB2-BD59-A6C34878D82A}">
                    <a16:rowId xmlns:a16="http://schemas.microsoft.com/office/drawing/2014/main" val="10001"/>
                  </a:ext>
                </a:extLst>
              </a:tr>
              <a:tr h="251424">
                <a:tc>
                  <a:txBody>
                    <a:bodyPr/>
                    <a:lstStyle/>
                    <a:p>
                      <a:pPr algn="l"/>
                      <a:r>
                        <a:rPr lang="en-US" sz="1500" dirty="0">
                          <a:solidFill>
                            <a:srgbClr val="54565B"/>
                          </a:solidFill>
                        </a:rPr>
                        <a:t>ORR, n </a:t>
                      </a:r>
                      <a:r>
                        <a:rPr lang="en-US" sz="1500" kern="1200" dirty="0">
                          <a:solidFill>
                            <a:srgbClr val="54565B"/>
                          </a:solidFill>
                          <a:latin typeface="+mn-lt"/>
                          <a:ea typeface="+mn-ea"/>
                          <a:cs typeface="+mn-cs"/>
                        </a:rPr>
                        <a:t>(%) [95% CI]</a:t>
                      </a:r>
                    </a:p>
                  </a:txBody>
                  <a:tcPr marL="68576" marR="68576" marT="34285" marB="34285"/>
                </a:tc>
                <a:tc>
                  <a:txBody>
                    <a:bodyPr/>
                    <a:lstStyle/>
                    <a:p>
                      <a:pPr algn="ctr"/>
                      <a:r>
                        <a:rPr lang="en-US" sz="1500" dirty="0">
                          <a:solidFill>
                            <a:srgbClr val="54565B"/>
                          </a:solidFill>
                        </a:rPr>
                        <a:t>31 (27.4</a:t>
                      </a:r>
                      <a:r>
                        <a:rPr lang="en-US" sz="1500" kern="1200" dirty="0">
                          <a:solidFill>
                            <a:srgbClr val="54565B"/>
                          </a:solidFill>
                          <a:latin typeface="+mn-lt"/>
                          <a:ea typeface="+mn-ea"/>
                          <a:cs typeface="+mn-cs"/>
                        </a:rPr>
                        <a:t>) [19.5, 36.6]</a:t>
                      </a:r>
                    </a:p>
                  </a:txBody>
                  <a:tcPr marL="68576" marR="68576" marT="34285" marB="34285"/>
                </a:tc>
                <a:extLst>
                  <a:ext uri="{0D108BD9-81ED-4DB2-BD59-A6C34878D82A}">
                    <a16:rowId xmlns:a16="http://schemas.microsoft.com/office/drawing/2014/main" val="10002"/>
                  </a:ext>
                </a:extLst>
              </a:tr>
              <a:tr h="434278">
                <a:tc>
                  <a:txBody>
                    <a:bodyPr/>
                    <a:lstStyle/>
                    <a:p>
                      <a:pPr marL="174625" indent="0" algn="l"/>
                      <a:r>
                        <a:rPr lang="en-US" sz="1500" dirty="0">
                          <a:solidFill>
                            <a:srgbClr val="54565B"/>
                          </a:solidFill>
                        </a:rPr>
                        <a:t>CR, n (%)</a:t>
                      </a:r>
                    </a:p>
                    <a:p>
                      <a:pPr marL="174625" indent="0" algn="l"/>
                      <a:r>
                        <a:rPr lang="en-US" sz="1500" dirty="0">
                          <a:solidFill>
                            <a:srgbClr val="54565B"/>
                          </a:solidFill>
                        </a:rPr>
                        <a:t>PR, n (%)</a:t>
                      </a:r>
                    </a:p>
                  </a:txBody>
                  <a:tcPr marL="68576" marR="68576" marT="34285" marB="34285"/>
                </a:tc>
                <a:tc>
                  <a:txBody>
                    <a:bodyPr/>
                    <a:lstStyle/>
                    <a:p>
                      <a:pPr algn="ctr"/>
                      <a:r>
                        <a:rPr lang="en-US" sz="1500" dirty="0">
                          <a:solidFill>
                            <a:srgbClr val="54565B"/>
                          </a:solidFill>
                        </a:rPr>
                        <a:t>6 (5.3)</a:t>
                      </a:r>
                    </a:p>
                    <a:p>
                      <a:pPr algn="ctr"/>
                      <a:r>
                        <a:rPr lang="en-US" sz="1500" dirty="0">
                          <a:solidFill>
                            <a:srgbClr val="54565B"/>
                          </a:solidFill>
                        </a:rPr>
                        <a:t>25 (22.1)</a:t>
                      </a:r>
                    </a:p>
                  </a:txBody>
                  <a:tcPr marL="68576" marR="68576" marT="34285" marB="34285"/>
                </a:tc>
                <a:extLst>
                  <a:ext uri="{0D108BD9-81ED-4DB2-BD59-A6C34878D82A}">
                    <a16:rowId xmlns:a16="http://schemas.microsoft.com/office/drawing/2014/main" val="10003"/>
                  </a:ext>
                </a:extLst>
              </a:tr>
              <a:tr h="251424">
                <a:tc>
                  <a:txBody>
                    <a:bodyPr/>
                    <a:lstStyle/>
                    <a:p>
                      <a:pPr algn="l"/>
                      <a:r>
                        <a:rPr lang="en-US" sz="1500" b="1" dirty="0">
                          <a:solidFill>
                            <a:srgbClr val="54565B"/>
                          </a:solidFill>
                        </a:rPr>
                        <a:t>Response duration</a:t>
                      </a:r>
                    </a:p>
                  </a:txBody>
                  <a:tcPr marL="68576" marR="68576" marT="34285" marB="34285"/>
                </a:tc>
                <a:tc>
                  <a:txBody>
                    <a:bodyPr/>
                    <a:lstStyle/>
                    <a:p>
                      <a:pPr algn="ctr"/>
                      <a:endParaRPr lang="en-US" sz="1500" dirty="0">
                        <a:solidFill>
                          <a:srgbClr val="54565B"/>
                        </a:solidFill>
                      </a:endParaRPr>
                    </a:p>
                  </a:txBody>
                  <a:tcPr marL="68576" marR="68576" marT="34285" marB="34285"/>
                </a:tc>
                <a:extLst>
                  <a:ext uri="{0D108BD9-81ED-4DB2-BD59-A6C34878D82A}">
                    <a16:rowId xmlns:a16="http://schemas.microsoft.com/office/drawing/2014/main" val="10004"/>
                  </a:ext>
                </a:extLst>
              </a:tr>
              <a:tr h="617132">
                <a:tc>
                  <a:txBody>
                    <a:bodyPr/>
                    <a:lstStyle/>
                    <a:p>
                      <a:pPr algn="l"/>
                      <a:r>
                        <a:rPr lang="en-US" sz="1500" dirty="0">
                          <a:solidFill>
                            <a:srgbClr val="54565B"/>
                          </a:solidFill>
                        </a:rPr>
                        <a:t>mDOR, months</a:t>
                      </a:r>
                    </a:p>
                    <a:p>
                      <a:pPr marL="176213" indent="0" algn="l">
                        <a:tabLst/>
                      </a:pPr>
                      <a:r>
                        <a:rPr lang="en-US" sz="1500" dirty="0">
                          <a:solidFill>
                            <a:srgbClr val="54565B"/>
                          </a:solidFill>
                        </a:rPr>
                        <a:t>95% CI</a:t>
                      </a:r>
                    </a:p>
                    <a:p>
                      <a:pPr marL="176213" indent="0" algn="l">
                        <a:tabLst/>
                      </a:pPr>
                      <a:r>
                        <a:rPr lang="en-US" sz="1500" dirty="0">
                          <a:solidFill>
                            <a:srgbClr val="54565B"/>
                          </a:solidFill>
                        </a:rPr>
                        <a:t>Range</a:t>
                      </a:r>
                    </a:p>
                  </a:txBody>
                  <a:tcPr marL="68576" marR="68576" marT="34285" marB="34285"/>
                </a:tc>
                <a:tc>
                  <a:txBody>
                    <a:bodyPr/>
                    <a:lstStyle/>
                    <a:p>
                      <a:pPr algn="ctr"/>
                      <a:r>
                        <a:rPr lang="en-US" sz="1500" dirty="0">
                          <a:solidFill>
                            <a:srgbClr val="54565B"/>
                          </a:solidFill>
                        </a:rPr>
                        <a:t>7.2</a:t>
                      </a:r>
                    </a:p>
                    <a:p>
                      <a:pPr algn="ctr"/>
                      <a:r>
                        <a:rPr lang="en-US" sz="1500" dirty="0">
                          <a:solidFill>
                            <a:srgbClr val="54565B"/>
                          </a:solidFill>
                        </a:rPr>
                        <a:t>4.7-8.6</a:t>
                      </a:r>
                    </a:p>
                    <a:p>
                      <a:pPr algn="ctr"/>
                      <a:r>
                        <a:rPr lang="en-US" sz="1500" dirty="0">
                          <a:solidFill>
                            <a:srgbClr val="54565B"/>
                          </a:solidFill>
                        </a:rPr>
                        <a:t>1.4-13.7</a:t>
                      </a:r>
                    </a:p>
                  </a:txBody>
                  <a:tcPr marL="68576" marR="68576" marT="34285" marB="34285"/>
                </a:tc>
                <a:extLst>
                  <a:ext uri="{0D108BD9-81ED-4DB2-BD59-A6C34878D82A}">
                    <a16:rowId xmlns:a16="http://schemas.microsoft.com/office/drawing/2014/main" val="10005"/>
                  </a:ext>
                </a:extLst>
              </a:tr>
            </a:tbl>
          </a:graphicData>
        </a:graphic>
      </p:graphicFrame>
      <p:sp>
        <p:nvSpPr>
          <p:cNvPr id="6" name="TextBox 5">
            <a:extLst>
              <a:ext uri="{FF2B5EF4-FFF2-40B4-BE49-F238E27FC236}">
                <a16:creationId xmlns:a16="http://schemas.microsoft.com/office/drawing/2014/main" id="{A60FB7EB-AB34-A24E-B1E4-00C7F3626538}"/>
              </a:ext>
            </a:extLst>
          </p:cNvPr>
          <p:cNvSpPr txBox="1"/>
          <p:nvPr/>
        </p:nvSpPr>
        <p:spPr>
          <a:xfrm>
            <a:off x="7872414" y="3486150"/>
            <a:ext cx="2339975" cy="1384300"/>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dirty="0">
                <a:ln>
                  <a:noFill/>
                </a:ln>
                <a:solidFill>
                  <a:srgbClr val="54565B"/>
                </a:solidFill>
                <a:effectLst/>
                <a:uLnTx/>
                <a:uFillTx/>
                <a:latin typeface="Arial"/>
                <a:ea typeface="ヒラギノ角ゴ Pro W3" charset="-128"/>
                <a:cs typeface="Arial"/>
                <a:sym typeface="Arial"/>
              </a:rPr>
              <a:t>Subjects with visceral metastasis involving the liver had an ORR of 31.6%</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dirty="0">
                <a:ln>
                  <a:noFill/>
                </a:ln>
                <a:solidFill>
                  <a:srgbClr val="54565B"/>
                </a:solidFill>
                <a:effectLst/>
                <a:uLnTx/>
                <a:uFillTx/>
                <a:latin typeface="Arial"/>
                <a:ea typeface="ヒラギノ角ゴ Pro W3" charset="-128"/>
                <a:cs typeface="Arial"/>
                <a:sym typeface="Arial"/>
              </a:rPr>
              <a:t>compared with 25.3% in those without liver involvement</a:t>
            </a:r>
            <a:endParaRPr kumimoji="0" lang="en-US" sz="1400" b="0" i="0" u="none" strike="noStrike" kern="0" cap="none" spc="0" normalizeH="0" baseline="30000" noProof="0" dirty="0">
              <a:ln>
                <a:noFill/>
              </a:ln>
              <a:solidFill>
                <a:srgbClr val="54565B"/>
              </a:solidFill>
              <a:effectLst/>
              <a:uLnTx/>
              <a:uFillTx/>
              <a:latin typeface="Arial"/>
              <a:ea typeface="ヒラギノ角ゴ Pro W3" charset="-128"/>
              <a:cs typeface="Arial"/>
              <a:sym typeface="Arial"/>
            </a:endParaRPr>
          </a:p>
        </p:txBody>
      </p:sp>
    </p:spTree>
    <p:extLst>
      <p:ext uri="{BB962C8B-B14F-4D97-AF65-F5344CB8AC3E}">
        <p14:creationId xmlns:p14="http://schemas.microsoft.com/office/powerpoint/2010/main" val="12545274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3F0C40C-CF4E-FF46-9D95-1C85AAE45345}"/>
              </a:ext>
            </a:extLst>
          </p:cNvPr>
          <p:cNvSpPr>
            <a:spLocks noGrp="1"/>
          </p:cNvSpPr>
          <p:nvPr>
            <p:ph type="ctrTitle"/>
          </p:nvPr>
        </p:nvSpPr>
        <p:spPr>
          <a:xfrm>
            <a:off x="1524000" y="2058194"/>
            <a:ext cx="9144000" cy="2387600"/>
          </a:xfrm>
        </p:spPr>
        <p:txBody>
          <a:bodyPr>
            <a:normAutofit fontScale="90000"/>
          </a:bodyPr>
          <a:lstStyle/>
          <a:p>
            <a:r>
              <a:rPr lang="en-US" b="1" dirty="0"/>
              <a:t>Integrating Novel Agents into the Treatment Paradigm for Nonmetastatic Urothelial Bladder Cancer (UBC)</a:t>
            </a:r>
            <a:r>
              <a:rPr lang="en-US" dirty="0"/>
              <a:t> </a:t>
            </a:r>
            <a:endParaRPr lang="en-US" b="1" dirty="0"/>
          </a:p>
        </p:txBody>
      </p:sp>
      <p:sp>
        <p:nvSpPr>
          <p:cNvPr id="5" name="Subtitle 4">
            <a:extLst>
              <a:ext uri="{FF2B5EF4-FFF2-40B4-BE49-F238E27FC236}">
                <a16:creationId xmlns:a16="http://schemas.microsoft.com/office/drawing/2014/main" id="{DB199AA0-8C14-A143-A583-071F16E96874}"/>
              </a:ext>
            </a:extLst>
          </p:cNvPr>
          <p:cNvSpPr>
            <a:spLocks noGrp="1"/>
          </p:cNvSpPr>
          <p:nvPr>
            <p:ph type="subTitle" idx="1"/>
          </p:nvPr>
        </p:nvSpPr>
        <p:spPr>
          <a:xfrm>
            <a:off x="1524000" y="4770914"/>
            <a:ext cx="9144000" cy="1655762"/>
          </a:xfrm>
        </p:spPr>
        <p:txBody>
          <a:bodyPr/>
          <a:lstStyle/>
          <a:p>
            <a:r>
              <a:rPr lang="en-US" dirty="0" err="1"/>
              <a:t>Sumanta</a:t>
            </a:r>
            <a:r>
              <a:rPr lang="en-US" dirty="0"/>
              <a:t> Kumar Pal, MD</a:t>
            </a:r>
          </a:p>
        </p:txBody>
      </p:sp>
    </p:spTree>
    <p:extLst>
      <p:ext uri="{BB962C8B-B14F-4D97-AF65-F5344CB8AC3E}">
        <p14:creationId xmlns:p14="http://schemas.microsoft.com/office/powerpoint/2010/main" val="12517056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9010" name="Title 1">
            <a:extLst>
              <a:ext uri="{FF2B5EF4-FFF2-40B4-BE49-F238E27FC236}">
                <a16:creationId xmlns:a16="http://schemas.microsoft.com/office/drawing/2014/main" id="{F298B293-790E-2E4B-B8AF-C82B356AFC8B}"/>
              </a:ext>
            </a:extLst>
          </p:cNvPr>
          <p:cNvSpPr>
            <a:spLocks noGrp="1" noChangeArrowheads="1"/>
          </p:cNvSpPr>
          <p:nvPr>
            <p:ph type="title"/>
          </p:nvPr>
        </p:nvSpPr>
        <p:spPr>
          <a:xfrm>
            <a:off x="814388" y="609600"/>
            <a:ext cx="9742487" cy="609600"/>
          </a:xfrm>
        </p:spPr>
        <p:txBody>
          <a:bodyPr>
            <a:normAutofit fontScale="90000"/>
          </a:bodyPr>
          <a:lstStyle/>
          <a:p>
            <a:r>
              <a:rPr lang="en-US" altLang="en-US" dirty="0"/>
              <a:t>TROPHY-U-01 Cohort 1: Survival </a:t>
            </a:r>
            <a:r>
              <a:rPr lang="en-US" altLang="en-US" dirty="0" err="1"/>
              <a:t>Outcomes</a:t>
            </a:r>
            <a:r>
              <a:rPr lang="en-US" altLang="en-US" baseline="30000" dirty="0" err="1"/>
              <a:t>a</a:t>
            </a:r>
            <a:endParaRPr lang="en-US" altLang="en-US" baseline="30000" dirty="0"/>
          </a:p>
        </p:txBody>
      </p:sp>
      <p:sp>
        <p:nvSpPr>
          <p:cNvPr id="6" name="TextBox 5">
            <a:extLst>
              <a:ext uri="{FF2B5EF4-FFF2-40B4-BE49-F238E27FC236}">
                <a16:creationId xmlns:a16="http://schemas.microsoft.com/office/drawing/2014/main" id="{2D68B19F-511B-F24C-B12D-D1E42BA7F775}"/>
              </a:ext>
            </a:extLst>
          </p:cNvPr>
          <p:cNvSpPr txBox="1"/>
          <p:nvPr/>
        </p:nvSpPr>
        <p:spPr>
          <a:xfrm>
            <a:off x="806367" y="5894387"/>
            <a:ext cx="8686800" cy="708025"/>
          </a:xfrm>
          <a:prstGeom prst="rect">
            <a:avLst/>
          </a:prstGeom>
          <a:noFill/>
        </p:spPr>
        <p:txBody>
          <a:bodyPr anchor="b">
            <a:spAutoFit/>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r>
              <a:rPr kumimoji="0" lang="en-US" altLang="en-US" sz="800" b="0" i="0" u="none" strike="noStrike" kern="1200" cap="none" spc="0" normalizeH="0" baseline="0" noProof="0" dirty="0">
                <a:ln>
                  <a:noFill/>
                </a:ln>
                <a:solidFill>
                  <a:srgbClr val="54565B"/>
                </a:solidFill>
                <a:effectLst/>
                <a:uLnTx/>
                <a:uFillTx/>
                <a:latin typeface="Trebuchet MS" panose="020B0703020202090204" pitchFamily="34" charset="0"/>
                <a:ea typeface="ヒラギノ角ゴ Pro W3" panose="020B0300000000000000" pitchFamily="34" charset="-128"/>
                <a:cs typeface="Arial" panose="020B0604020202020204" pitchFamily="34" charset="0"/>
                <a:sym typeface="Arial" panose="020B0604020202020204" pitchFamily="34" charset="0"/>
              </a:rPr>
              <a:t>OS, overall survival; PFS, progression-free survival.</a:t>
            </a:r>
          </a:p>
          <a:p>
            <a:pPr marL="0" marR="0" lvl="0" indent="0" algn="l" defTabSz="914400" rtl="0" eaLnBrk="1" fontAlgn="base" latinLnBrk="0" hangingPunct="1">
              <a:lnSpc>
                <a:spcPct val="100000"/>
              </a:lnSpc>
              <a:spcBef>
                <a:spcPct val="0"/>
              </a:spcBef>
              <a:spcAft>
                <a:spcPct val="0"/>
              </a:spcAft>
              <a:buClr>
                <a:srgbClr val="000000"/>
              </a:buClr>
              <a:buSzTx/>
              <a:buFontTx/>
              <a:buNone/>
              <a:tabLst/>
              <a:defRPr/>
            </a:pPr>
            <a:r>
              <a:rPr kumimoji="0" lang="en-US" altLang="en-US" sz="800" b="0" i="0" u="none" strike="noStrike" kern="1200" cap="none" spc="0" normalizeH="0" baseline="30000" noProof="0" dirty="0">
                <a:ln>
                  <a:noFill/>
                </a:ln>
                <a:solidFill>
                  <a:srgbClr val="54565B"/>
                </a:solidFill>
                <a:effectLst/>
                <a:uLnTx/>
                <a:uFillTx/>
                <a:latin typeface="Trebuchet MS" panose="020B0703020202090204" pitchFamily="34" charset="0"/>
                <a:ea typeface="ヒラギノ角ゴ Pro W3" panose="020B0300000000000000" pitchFamily="34" charset="-128"/>
                <a:cs typeface="Arial" panose="020B0604020202020204" pitchFamily="34" charset="0"/>
                <a:sym typeface="Arial" panose="020B0604020202020204" pitchFamily="34" charset="0"/>
              </a:rPr>
              <a:t>a</a:t>
            </a:r>
            <a:r>
              <a:rPr kumimoji="0" lang="en-US" altLang="en-US" sz="800" b="0" i="0" u="none" strike="noStrike" kern="1200" cap="none" spc="0" normalizeH="0" baseline="0" noProof="0" dirty="0">
                <a:ln>
                  <a:noFill/>
                </a:ln>
                <a:solidFill>
                  <a:srgbClr val="54565B"/>
                </a:solidFill>
                <a:effectLst/>
                <a:uLnTx/>
                <a:uFillTx/>
                <a:latin typeface="Trebuchet MS" panose="020B0703020202090204" pitchFamily="34" charset="0"/>
                <a:ea typeface="ヒラギノ角ゴ Pro W3" panose="020B0300000000000000" pitchFamily="34" charset="-128"/>
                <a:cs typeface="Arial" panose="020B0604020202020204" pitchFamily="34" charset="0"/>
                <a:sym typeface="Arial" panose="020B0604020202020204" pitchFamily="34" charset="0"/>
              </a:rPr>
              <a:t> Median follow-up time was 6.3 months, defined as time from informed consent date to death date, end of study date or data cutoff date, whichever occurs first.</a:t>
            </a:r>
          </a:p>
          <a:p>
            <a:pPr marL="0" marR="0" lvl="0" indent="0" algn="l" defTabSz="914400" rtl="0" eaLnBrk="1" fontAlgn="base" latinLnBrk="0" hangingPunct="1">
              <a:lnSpc>
                <a:spcPct val="100000"/>
              </a:lnSpc>
              <a:spcBef>
                <a:spcPct val="0"/>
              </a:spcBef>
              <a:spcAft>
                <a:spcPct val="0"/>
              </a:spcAft>
              <a:buClr>
                <a:srgbClr val="000000"/>
              </a:buClr>
              <a:buSzTx/>
              <a:buFontTx/>
              <a:buNone/>
              <a:tabLst/>
              <a:defRPr/>
            </a:pPr>
            <a:r>
              <a:rPr kumimoji="0" lang="en-US" altLang="en-US" sz="800" b="0" i="0" u="none" strike="noStrike" kern="1200" cap="none" spc="0" normalizeH="0" baseline="0" noProof="0" dirty="0">
                <a:ln>
                  <a:noFill/>
                </a:ln>
                <a:solidFill>
                  <a:srgbClr val="54565B"/>
                </a:solidFill>
                <a:effectLst/>
                <a:uLnTx/>
                <a:uFillTx/>
                <a:latin typeface="Trebuchet MS" panose="020B0703020202090204" pitchFamily="34" charset="0"/>
                <a:ea typeface="ヒラギノ角ゴ Pro W3" panose="020B0300000000000000" pitchFamily="34" charset="-128"/>
                <a:cs typeface="Arial" panose="020B0604020202020204" pitchFamily="34" charset="0"/>
                <a:sym typeface="Arial" panose="020B0604020202020204" pitchFamily="34" charset="0"/>
              </a:rPr>
              <a:t>Orange hash marks indicate data censoring.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54565B"/>
                </a:solidFill>
                <a:effectLst/>
                <a:uLnTx/>
                <a:uFillTx/>
                <a:latin typeface="Trebuchet MS" panose="020B0703020202090204" pitchFamily="34" charset="0"/>
                <a:ea typeface="ヒラギノ角ゴ Pro W3" panose="020B0300000000000000" pitchFamily="34" charset="-128"/>
                <a:cs typeface="Arial" panose="020B0604020202020204" pitchFamily="34" charset="0"/>
                <a:sym typeface="Arial" panose="020B0604020202020204" pitchFamily="34" charset="0"/>
              </a:rPr>
              <a:t>Tagawa ST, et al. TROPHY-U-01: A Phase 2 Open-label Study of Sacituzumab </a:t>
            </a:r>
            <a:r>
              <a:rPr kumimoji="0" lang="en-US" altLang="en-US" sz="800" b="0" i="0" u="none" strike="noStrike" kern="1200" cap="none" spc="0" normalizeH="0" baseline="0" noProof="0" dirty="0" err="1">
                <a:ln>
                  <a:noFill/>
                </a:ln>
                <a:solidFill>
                  <a:srgbClr val="54565B"/>
                </a:solidFill>
                <a:effectLst/>
                <a:uLnTx/>
                <a:uFillTx/>
                <a:latin typeface="Trebuchet MS" panose="020B0703020202090204" pitchFamily="34" charset="0"/>
                <a:ea typeface="ヒラギノ角ゴ Pro W3" panose="020B0300000000000000" pitchFamily="34" charset="-128"/>
                <a:cs typeface="Arial" panose="020B0604020202020204" pitchFamily="34" charset="0"/>
                <a:sym typeface="Arial" panose="020B0604020202020204" pitchFamily="34" charset="0"/>
              </a:rPr>
              <a:t>Govitecan</a:t>
            </a:r>
            <a:r>
              <a:rPr kumimoji="0" lang="en-US" altLang="en-US" sz="800" b="0" i="0" u="none" strike="noStrike" kern="1200" cap="none" spc="0" normalizeH="0" baseline="0" noProof="0" dirty="0">
                <a:ln>
                  <a:noFill/>
                </a:ln>
                <a:solidFill>
                  <a:srgbClr val="54565B"/>
                </a:solidFill>
                <a:effectLst/>
                <a:uLnTx/>
                <a:uFillTx/>
                <a:latin typeface="Trebuchet MS" panose="020B0703020202090204" pitchFamily="34" charset="0"/>
                <a:ea typeface="ヒラギノ角ゴ Pro W3" panose="020B0300000000000000" pitchFamily="34" charset="-128"/>
                <a:cs typeface="Arial" panose="020B0604020202020204" pitchFamily="34" charset="0"/>
                <a:sym typeface="Arial" panose="020B0604020202020204" pitchFamily="34" charset="0"/>
              </a:rPr>
              <a:t> in Patients With Metastatic Urothelial Carcinoma Progressing After Platinum-based Chemotherapy and Checkpoint Inhibitors. </a:t>
            </a:r>
            <a:r>
              <a:rPr kumimoji="0" lang="en-US" altLang="en-US" sz="800" b="0" i="1" u="none" strike="noStrike" kern="1200" cap="none" spc="0" normalizeH="0" baseline="0" noProof="0" dirty="0">
                <a:ln>
                  <a:noFill/>
                </a:ln>
                <a:solidFill>
                  <a:srgbClr val="54565B"/>
                </a:solidFill>
                <a:effectLst/>
                <a:uLnTx/>
                <a:uFillTx/>
                <a:latin typeface="Trebuchet MS" panose="020B0703020202090204" pitchFamily="34" charset="0"/>
                <a:ea typeface="ヒラギノ角ゴ Pro W3" panose="020B0300000000000000" pitchFamily="34" charset="-128"/>
                <a:cs typeface="Arial" panose="020B0604020202020204" pitchFamily="34" charset="0"/>
                <a:sym typeface="Arial" panose="020B0604020202020204" pitchFamily="34" charset="0"/>
              </a:rPr>
              <a:t>J Clin Oncol</a:t>
            </a:r>
            <a:r>
              <a:rPr kumimoji="0" lang="en-US" altLang="en-US" sz="800" b="0" i="0" u="none" strike="noStrike" kern="1200" cap="none" spc="0" normalizeH="0" baseline="0" noProof="0" dirty="0">
                <a:ln>
                  <a:noFill/>
                </a:ln>
                <a:solidFill>
                  <a:srgbClr val="54565B"/>
                </a:solidFill>
                <a:effectLst/>
                <a:uLnTx/>
                <a:uFillTx/>
                <a:latin typeface="Trebuchet MS" panose="020B0703020202090204" pitchFamily="34" charset="0"/>
                <a:ea typeface="ヒラギノ角ゴ Pro W3" panose="020B0300000000000000" pitchFamily="34" charset="-128"/>
                <a:cs typeface="Arial" panose="020B0604020202020204" pitchFamily="34" charset="0"/>
                <a:sym typeface="Arial" panose="020B0604020202020204" pitchFamily="34" charset="0"/>
              </a:rPr>
              <a:t>. 2021. In press.</a:t>
            </a:r>
          </a:p>
        </p:txBody>
      </p:sp>
      <p:pic>
        <p:nvPicPr>
          <p:cNvPr id="299012" name="Picture 4">
            <a:extLst>
              <a:ext uri="{FF2B5EF4-FFF2-40B4-BE49-F238E27FC236}">
                <a16:creationId xmlns:a16="http://schemas.microsoft.com/office/drawing/2014/main" id="{05606E2B-CC9F-594C-A779-B3A979EA81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703"/>
          <a:stretch>
            <a:fillRect/>
          </a:stretch>
        </p:blipFill>
        <p:spPr bwMode="auto">
          <a:xfrm>
            <a:off x="795166" y="2095500"/>
            <a:ext cx="4882444"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9013" name="Picture 6">
            <a:extLst>
              <a:ext uri="{FF2B5EF4-FFF2-40B4-BE49-F238E27FC236}">
                <a16:creationId xmlns:a16="http://schemas.microsoft.com/office/drawing/2014/main" id="{9228D67B-20EB-374E-8332-E841332A35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1562" y="2095500"/>
            <a:ext cx="4894791"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Content Placeholder 5">
            <a:extLst>
              <a:ext uri="{FF2B5EF4-FFF2-40B4-BE49-F238E27FC236}">
                <a16:creationId xmlns:a16="http://schemas.microsoft.com/office/drawing/2014/main" id="{74021619-515C-DE48-94E2-894C4AC8CEC6}"/>
              </a:ext>
            </a:extLst>
          </p:cNvPr>
          <p:cNvSpPr txBox="1">
            <a:spLocks/>
          </p:cNvSpPr>
          <p:nvPr/>
        </p:nvSpPr>
        <p:spPr>
          <a:xfrm>
            <a:off x="2971275" y="1925639"/>
            <a:ext cx="530225" cy="339725"/>
          </a:xfrm>
          <a:prstGeom prst="rect">
            <a:avLst/>
          </a:prstGeom>
        </p:spPr>
        <p:txBody>
          <a:bodyPr>
            <a:normAutofit/>
          </a:bodyPr>
          <a:lstStyle>
            <a:lvl1pPr marL="0" indent="0" algn="l" defTabSz="685800" rtl="0" eaLnBrk="1" latinLnBrk="0" hangingPunct="1">
              <a:lnSpc>
                <a:spcPct val="114000"/>
              </a:lnSpc>
              <a:spcBef>
                <a:spcPts val="0"/>
              </a:spcBef>
              <a:spcAft>
                <a:spcPts val="450"/>
              </a:spcAft>
              <a:buFont typeface="Arial" panose="020B0604020202020204" pitchFamily="34" charset="0"/>
              <a:buNone/>
              <a:defRPr sz="1500" b="0" i="0" kern="1600" spc="-38" baseline="0">
                <a:solidFill>
                  <a:schemeClr val="tx1"/>
                </a:solidFill>
                <a:latin typeface="Trebuchet MS" panose="020B0703020202090204" pitchFamily="34" charset="0"/>
                <a:ea typeface="+mn-ea"/>
                <a:cs typeface="+mn-cs"/>
              </a:defRPr>
            </a:lvl1pPr>
            <a:lvl2pPr marL="217885" indent="-130969" algn="l" defTabSz="685800" rtl="0" eaLnBrk="1" latinLnBrk="0" hangingPunct="1">
              <a:lnSpc>
                <a:spcPct val="114000"/>
              </a:lnSpc>
              <a:spcBef>
                <a:spcPts val="0"/>
              </a:spcBef>
              <a:spcAft>
                <a:spcPts val="450"/>
              </a:spcAft>
              <a:buFont typeface="Apple Symbols" panose="02000000000000000000" pitchFamily="2" charset="-79"/>
              <a:buChar char="⎼"/>
              <a:tabLst/>
              <a:defRPr lang="en-US" sz="1350" b="0" i="1" kern="1600" spc="-38" baseline="0" dirty="0">
                <a:solidFill>
                  <a:schemeClr val="tx1"/>
                </a:solidFill>
                <a:latin typeface="Georgia" panose="02040502050405020303" pitchFamily="18" charset="0"/>
                <a:ea typeface="+mn-ea"/>
                <a:cs typeface="+mn-cs"/>
              </a:defRPr>
            </a:lvl2pPr>
            <a:lvl3pPr marL="302419" indent="-214313" algn="l" defTabSz="685800" rtl="0" eaLnBrk="1" latinLnBrk="0" hangingPunct="1">
              <a:lnSpc>
                <a:spcPct val="114000"/>
              </a:lnSpc>
              <a:spcBef>
                <a:spcPts val="0"/>
              </a:spcBef>
              <a:spcAft>
                <a:spcPts val="450"/>
              </a:spcAft>
              <a:buFont typeface="Apple Symbols" panose="02000000000000000000" pitchFamily="2" charset="-79"/>
              <a:buChar char="⎼"/>
              <a:tabLst/>
              <a:defRPr lang="en-US" sz="1200" b="0" i="0" kern="1600" spc="-38" baseline="0" dirty="0">
                <a:solidFill>
                  <a:schemeClr val="tx1"/>
                </a:solidFill>
                <a:latin typeface="Trebuchet MS" panose="020B0703020202090204" pitchFamily="34" charset="0"/>
                <a:ea typeface="+mn-ea"/>
                <a:cs typeface="+mn-cs"/>
              </a:defRPr>
            </a:lvl3pPr>
            <a:lvl4pPr marL="607219" indent="-214313" algn="l" defTabSz="685800" rtl="0" eaLnBrk="1" latinLnBrk="0" hangingPunct="1">
              <a:lnSpc>
                <a:spcPct val="114000"/>
              </a:lnSpc>
              <a:spcBef>
                <a:spcPts val="0"/>
              </a:spcBef>
              <a:spcAft>
                <a:spcPts val="450"/>
              </a:spcAft>
              <a:buFont typeface="Apple Symbols" panose="02000000000000000000" pitchFamily="2" charset="-79"/>
              <a:buChar char="⎼"/>
              <a:tabLst/>
              <a:defRPr lang="en-US" sz="1050" b="0" i="0" kern="1600" spc="-38" baseline="0" dirty="0">
                <a:solidFill>
                  <a:schemeClr val="tx1"/>
                </a:solidFill>
                <a:latin typeface="Trebuchet MS" panose="020B0703020202090204" pitchFamily="34" charset="0"/>
                <a:ea typeface="+mn-ea"/>
                <a:cs typeface="+mn-cs"/>
              </a:defRPr>
            </a:lvl4pPr>
            <a:lvl5pPr marL="1032272" indent="-130969" algn="l" defTabSz="685800" rtl="0" eaLnBrk="1" latinLnBrk="0" hangingPunct="1">
              <a:lnSpc>
                <a:spcPct val="114000"/>
              </a:lnSpc>
              <a:spcBef>
                <a:spcPts val="0"/>
              </a:spcBef>
              <a:spcAft>
                <a:spcPts val="450"/>
              </a:spcAft>
              <a:buFont typeface="Apple Symbols" panose="02000000000000000000" pitchFamily="2" charset="-79"/>
              <a:buChar char="⎼"/>
              <a:tabLst/>
              <a:defRPr sz="900" b="0" i="0" kern="1600" spc="-38" baseline="0">
                <a:solidFill>
                  <a:schemeClr val="tx1"/>
                </a:solidFill>
                <a:latin typeface="Trebuchet MS" panose="020B070302020209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14000"/>
              </a:lnSpc>
              <a:spcBef>
                <a:spcPts val="0"/>
              </a:spcBef>
              <a:spcAft>
                <a:spcPts val="450"/>
              </a:spcAft>
              <a:buClrTx/>
              <a:buSzTx/>
              <a:buFont typeface="Arial" panose="020B0604020202020204" pitchFamily="34" charset="0"/>
              <a:buNone/>
              <a:tabLst/>
              <a:defRPr/>
            </a:pPr>
            <a:r>
              <a:rPr kumimoji="0" lang="en-US" sz="1200" b="1" i="0" u="none" strike="noStrike" kern="1600" cap="none" spc="-38" normalizeH="0" baseline="0" noProof="0" dirty="0">
                <a:ln>
                  <a:noFill/>
                </a:ln>
                <a:solidFill>
                  <a:srgbClr val="54565B"/>
                </a:solidFill>
                <a:effectLst/>
                <a:uLnTx/>
                <a:uFillTx/>
                <a:latin typeface="Trebuchet MS" panose="020B0703020202090204" pitchFamily="34" charset="0"/>
                <a:ea typeface="+mn-ea"/>
                <a:cs typeface="+mn-cs"/>
                <a:sym typeface="Arial"/>
              </a:rPr>
              <a:t>PFS</a:t>
            </a:r>
          </a:p>
        </p:txBody>
      </p:sp>
      <p:sp>
        <p:nvSpPr>
          <p:cNvPr id="20" name="Content Placeholder 5">
            <a:extLst>
              <a:ext uri="{FF2B5EF4-FFF2-40B4-BE49-F238E27FC236}">
                <a16:creationId xmlns:a16="http://schemas.microsoft.com/office/drawing/2014/main" id="{669D8D95-5D4F-F141-BFAE-E916574C7363}"/>
              </a:ext>
            </a:extLst>
          </p:cNvPr>
          <p:cNvSpPr txBox="1">
            <a:spLocks/>
          </p:cNvSpPr>
          <p:nvPr/>
        </p:nvSpPr>
        <p:spPr>
          <a:xfrm>
            <a:off x="8578904" y="1927226"/>
            <a:ext cx="530225" cy="339725"/>
          </a:xfrm>
          <a:prstGeom prst="rect">
            <a:avLst/>
          </a:prstGeom>
        </p:spPr>
        <p:txBody>
          <a:bodyPr>
            <a:normAutofit/>
          </a:bodyPr>
          <a:lstStyle>
            <a:lvl1pPr marL="0" indent="0" algn="l" defTabSz="685800" rtl="0" eaLnBrk="1" latinLnBrk="0" hangingPunct="1">
              <a:lnSpc>
                <a:spcPct val="114000"/>
              </a:lnSpc>
              <a:spcBef>
                <a:spcPts val="0"/>
              </a:spcBef>
              <a:spcAft>
                <a:spcPts val="450"/>
              </a:spcAft>
              <a:buFont typeface="Arial" panose="020B0604020202020204" pitchFamily="34" charset="0"/>
              <a:buNone/>
              <a:defRPr sz="1500" b="0" i="0" kern="1600" spc="-38" baseline="0">
                <a:solidFill>
                  <a:schemeClr val="tx1"/>
                </a:solidFill>
                <a:latin typeface="Trebuchet MS" panose="020B0703020202090204" pitchFamily="34" charset="0"/>
                <a:ea typeface="+mn-ea"/>
                <a:cs typeface="+mn-cs"/>
              </a:defRPr>
            </a:lvl1pPr>
            <a:lvl2pPr marL="217885" indent="-130969" algn="l" defTabSz="685800" rtl="0" eaLnBrk="1" latinLnBrk="0" hangingPunct="1">
              <a:lnSpc>
                <a:spcPct val="114000"/>
              </a:lnSpc>
              <a:spcBef>
                <a:spcPts val="0"/>
              </a:spcBef>
              <a:spcAft>
                <a:spcPts val="450"/>
              </a:spcAft>
              <a:buFont typeface="Apple Symbols" panose="02000000000000000000" pitchFamily="2" charset="-79"/>
              <a:buChar char="⎼"/>
              <a:tabLst/>
              <a:defRPr lang="en-US" sz="1350" b="0" i="1" kern="1600" spc="-38" baseline="0" dirty="0">
                <a:solidFill>
                  <a:schemeClr val="tx1"/>
                </a:solidFill>
                <a:latin typeface="Georgia" panose="02040502050405020303" pitchFamily="18" charset="0"/>
                <a:ea typeface="+mn-ea"/>
                <a:cs typeface="+mn-cs"/>
              </a:defRPr>
            </a:lvl2pPr>
            <a:lvl3pPr marL="302419" indent="-214313" algn="l" defTabSz="685800" rtl="0" eaLnBrk="1" latinLnBrk="0" hangingPunct="1">
              <a:lnSpc>
                <a:spcPct val="114000"/>
              </a:lnSpc>
              <a:spcBef>
                <a:spcPts val="0"/>
              </a:spcBef>
              <a:spcAft>
                <a:spcPts val="450"/>
              </a:spcAft>
              <a:buFont typeface="Apple Symbols" panose="02000000000000000000" pitchFamily="2" charset="-79"/>
              <a:buChar char="⎼"/>
              <a:tabLst/>
              <a:defRPr lang="en-US" sz="1200" b="0" i="0" kern="1600" spc="-38" baseline="0" dirty="0">
                <a:solidFill>
                  <a:schemeClr val="tx1"/>
                </a:solidFill>
                <a:latin typeface="Trebuchet MS" panose="020B0703020202090204" pitchFamily="34" charset="0"/>
                <a:ea typeface="+mn-ea"/>
                <a:cs typeface="+mn-cs"/>
              </a:defRPr>
            </a:lvl3pPr>
            <a:lvl4pPr marL="607219" indent="-214313" algn="l" defTabSz="685800" rtl="0" eaLnBrk="1" latinLnBrk="0" hangingPunct="1">
              <a:lnSpc>
                <a:spcPct val="114000"/>
              </a:lnSpc>
              <a:spcBef>
                <a:spcPts val="0"/>
              </a:spcBef>
              <a:spcAft>
                <a:spcPts val="450"/>
              </a:spcAft>
              <a:buFont typeface="Apple Symbols" panose="02000000000000000000" pitchFamily="2" charset="-79"/>
              <a:buChar char="⎼"/>
              <a:tabLst/>
              <a:defRPr lang="en-US" sz="1050" b="0" i="0" kern="1600" spc="-38" baseline="0" dirty="0">
                <a:solidFill>
                  <a:schemeClr val="tx1"/>
                </a:solidFill>
                <a:latin typeface="Trebuchet MS" panose="020B0703020202090204" pitchFamily="34" charset="0"/>
                <a:ea typeface="+mn-ea"/>
                <a:cs typeface="+mn-cs"/>
              </a:defRPr>
            </a:lvl4pPr>
            <a:lvl5pPr marL="1032272" indent="-130969" algn="l" defTabSz="685800" rtl="0" eaLnBrk="1" latinLnBrk="0" hangingPunct="1">
              <a:lnSpc>
                <a:spcPct val="114000"/>
              </a:lnSpc>
              <a:spcBef>
                <a:spcPts val="0"/>
              </a:spcBef>
              <a:spcAft>
                <a:spcPts val="450"/>
              </a:spcAft>
              <a:buFont typeface="Apple Symbols" panose="02000000000000000000" pitchFamily="2" charset="-79"/>
              <a:buChar char="⎼"/>
              <a:tabLst/>
              <a:defRPr sz="900" b="0" i="0" kern="1600" spc="-38" baseline="0">
                <a:solidFill>
                  <a:schemeClr val="tx1"/>
                </a:solidFill>
                <a:latin typeface="Trebuchet MS" panose="020B070302020209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14000"/>
              </a:lnSpc>
              <a:spcBef>
                <a:spcPts val="0"/>
              </a:spcBef>
              <a:spcAft>
                <a:spcPts val="450"/>
              </a:spcAft>
              <a:buClrTx/>
              <a:buSzTx/>
              <a:buFont typeface="Arial" panose="020B0604020202020204" pitchFamily="34" charset="0"/>
              <a:buNone/>
              <a:tabLst/>
              <a:defRPr/>
            </a:pPr>
            <a:r>
              <a:rPr kumimoji="0" lang="en-US" sz="1200" b="1" i="0" u="none" strike="noStrike" kern="1600" cap="none" spc="-38" normalizeH="0" baseline="0" noProof="0" dirty="0">
                <a:ln>
                  <a:noFill/>
                </a:ln>
                <a:solidFill>
                  <a:srgbClr val="54565B"/>
                </a:solidFill>
                <a:effectLst/>
                <a:uLnTx/>
                <a:uFillTx/>
                <a:latin typeface="Trebuchet MS" panose="020B0703020202090204" pitchFamily="34" charset="0"/>
                <a:ea typeface="+mn-ea"/>
                <a:cs typeface="+mn-cs"/>
                <a:sym typeface="Arial"/>
              </a:rPr>
              <a:t>OS</a:t>
            </a:r>
          </a:p>
        </p:txBody>
      </p:sp>
    </p:spTree>
    <p:extLst>
      <p:ext uri="{BB962C8B-B14F-4D97-AF65-F5344CB8AC3E}">
        <p14:creationId xmlns:p14="http://schemas.microsoft.com/office/powerpoint/2010/main" val="1227492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220C8-4CB9-4849-8541-9085C9F169CB}"/>
              </a:ext>
            </a:extLst>
          </p:cNvPr>
          <p:cNvSpPr>
            <a:spLocks noGrp="1"/>
          </p:cNvSpPr>
          <p:nvPr>
            <p:ph type="title"/>
          </p:nvPr>
        </p:nvSpPr>
        <p:spPr>
          <a:xfrm>
            <a:off x="1660525" y="404814"/>
            <a:ext cx="8802688" cy="822325"/>
          </a:xfrm>
        </p:spPr>
        <p:txBody>
          <a:bodyPr/>
          <a:lstStyle/>
          <a:p>
            <a:pPr>
              <a:defRPr/>
            </a:pPr>
            <a:r>
              <a:rPr lang="en-US" dirty="0">
                <a:solidFill>
                  <a:schemeClr val="tx1"/>
                </a:solidFill>
                <a:ea typeface="ＭＳ Ｐゴシック" charset="0"/>
              </a:rPr>
              <a:t>Case: Retroperitoneal Lymph Node Metastasis</a:t>
            </a:r>
          </a:p>
        </p:txBody>
      </p:sp>
      <p:sp>
        <p:nvSpPr>
          <p:cNvPr id="6" name="TextBox 5">
            <a:extLst>
              <a:ext uri="{FF2B5EF4-FFF2-40B4-BE49-F238E27FC236}">
                <a16:creationId xmlns:a16="http://schemas.microsoft.com/office/drawing/2014/main" id="{62F47CCF-D977-BB4D-BD36-D266FC651016}"/>
              </a:ext>
            </a:extLst>
          </p:cNvPr>
          <p:cNvSpPr txBox="1"/>
          <p:nvPr/>
        </p:nvSpPr>
        <p:spPr>
          <a:xfrm>
            <a:off x="5915026" y="4732339"/>
            <a:ext cx="1171575" cy="300037"/>
          </a:xfrm>
          <a:prstGeom prst="rect">
            <a:avLst/>
          </a:prstGeom>
          <a:noFill/>
        </p:spPr>
        <p:txBody>
          <a:bodyPr wrap="none">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Arial" charset="0"/>
                <a:ea typeface="ＭＳ Ｐゴシック" charset="0"/>
                <a:cs typeface="+mn-cs"/>
              </a:rPr>
              <a:t>Baseline CT </a:t>
            </a:r>
            <a:endParaRPr kumimoji="0" lang="en-US" sz="1350" b="0" i="0" u="none" strike="noStrike" kern="1200" cap="none" spc="0" normalizeH="0" baseline="30000" noProof="0" dirty="0">
              <a:ln>
                <a:noFill/>
              </a:ln>
              <a:solidFill>
                <a:srgbClr val="000000"/>
              </a:solidFill>
              <a:effectLst/>
              <a:uLnTx/>
              <a:uFillTx/>
              <a:latin typeface="Arial" charset="0"/>
              <a:ea typeface="ＭＳ Ｐゴシック" charset="0"/>
              <a:cs typeface="+mn-cs"/>
            </a:endParaRPr>
          </a:p>
        </p:txBody>
      </p:sp>
      <p:sp>
        <p:nvSpPr>
          <p:cNvPr id="10" name="TextBox 9">
            <a:extLst>
              <a:ext uri="{FF2B5EF4-FFF2-40B4-BE49-F238E27FC236}">
                <a16:creationId xmlns:a16="http://schemas.microsoft.com/office/drawing/2014/main" id="{867087BA-6FC4-D94F-BBEF-FEA460DBA54C}"/>
              </a:ext>
            </a:extLst>
          </p:cNvPr>
          <p:cNvSpPr txBox="1"/>
          <p:nvPr/>
        </p:nvSpPr>
        <p:spPr>
          <a:xfrm>
            <a:off x="7988300" y="4721225"/>
            <a:ext cx="2230438" cy="508000"/>
          </a:xfrm>
          <a:prstGeom prst="rect">
            <a:avLst/>
          </a:prstGeom>
          <a:noFill/>
        </p:spPr>
        <p:txBody>
          <a:bodyPr>
            <a:spAutoFit/>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Arial" charset="0"/>
                <a:ea typeface="ＭＳ Ｐゴシック" charset="0"/>
                <a:cs typeface="+mn-cs"/>
              </a:rPr>
              <a:t>Follow-up CT </a:t>
            </a:r>
          </a:p>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Arial" charset="0"/>
                <a:ea typeface="ＭＳ Ｐゴシック" charset="0"/>
                <a:cs typeface="+mn-cs"/>
              </a:rPr>
              <a:t>(after 10 cycles of SG) </a:t>
            </a:r>
            <a:endParaRPr kumimoji="0" lang="en-US" sz="1350" b="0" i="0" u="none" strike="noStrike" kern="1200" cap="none" spc="0" normalizeH="0" baseline="30000" noProof="0" dirty="0">
              <a:ln>
                <a:noFill/>
              </a:ln>
              <a:solidFill>
                <a:srgbClr val="000000"/>
              </a:solidFill>
              <a:effectLst/>
              <a:uLnTx/>
              <a:uFillTx/>
              <a:latin typeface="Arial" charset="0"/>
              <a:ea typeface="ＭＳ Ｐゴシック" charset="0"/>
              <a:cs typeface="+mn-cs"/>
            </a:endParaRPr>
          </a:p>
        </p:txBody>
      </p:sp>
      <p:sp>
        <p:nvSpPr>
          <p:cNvPr id="9" name="TextBox 8">
            <a:extLst>
              <a:ext uri="{FF2B5EF4-FFF2-40B4-BE49-F238E27FC236}">
                <a16:creationId xmlns:a16="http://schemas.microsoft.com/office/drawing/2014/main" id="{C58413ED-965F-C043-AE60-579AB0ECE722}"/>
              </a:ext>
            </a:extLst>
          </p:cNvPr>
          <p:cNvSpPr txBox="1"/>
          <p:nvPr/>
        </p:nvSpPr>
        <p:spPr>
          <a:xfrm>
            <a:off x="7107239" y="5667376"/>
            <a:ext cx="2363787" cy="219075"/>
          </a:xfrm>
          <a:prstGeom prst="rect">
            <a:avLst/>
          </a:prstGeom>
          <a:noFill/>
        </p:spPr>
        <p:txBody>
          <a:bodyPr>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sz="825" b="0" i="0" u="none" strike="noStrike" kern="1200" cap="none" spc="0" normalizeH="0" baseline="0" noProof="0" dirty="0">
                <a:ln>
                  <a:noFill/>
                </a:ln>
                <a:solidFill>
                  <a:prstClr val="white"/>
                </a:solidFill>
                <a:effectLst/>
                <a:uLnTx/>
                <a:uFillTx/>
                <a:latin typeface="Arial" charset="0"/>
                <a:ea typeface="ＭＳ Ｐゴシック" charset="0"/>
                <a:cs typeface="+mn-cs"/>
              </a:rPr>
              <a:t>Presented by:  Scott T. Tagawa</a:t>
            </a:r>
          </a:p>
        </p:txBody>
      </p:sp>
      <p:sp>
        <p:nvSpPr>
          <p:cNvPr id="12" name="Rectangle 11">
            <a:extLst>
              <a:ext uri="{FF2B5EF4-FFF2-40B4-BE49-F238E27FC236}">
                <a16:creationId xmlns:a16="http://schemas.microsoft.com/office/drawing/2014/main" id="{0742A155-A514-DD45-9E5A-720EB2089831}"/>
              </a:ext>
            </a:extLst>
          </p:cNvPr>
          <p:cNvSpPr/>
          <p:nvPr/>
        </p:nvSpPr>
        <p:spPr>
          <a:xfrm>
            <a:off x="789776" y="1991261"/>
            <a:ext cx="3538838" cy="3785652"/>
          </a:xfrm>
          <a:prstGeom prst="rect">
            <a:avLst/>
          </a:prstGeom>
        </p:spPr>
        <p:txBody>
          <a:bodyPr>
            <a:spAutoFit/>
          </a:bodyPr>
          <a:lstStyle/>
          <a:p>
            <a:pPr marL="214313" marR="0" lvl="0" indent="-214313" algn="l" defTabSz="6858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a:ea typeface="Calibri" panose="020F0502020204030204" pitchFamily="34" charset="0"/>
                <a:cs typeface="Helvetica" panose="020B0604020202020204" pitchFamily="34" charset="0"/>
              </a:rPr>
              <a:t>61 year-old male with past medical history of G1 neuropathy and RLE edema, with target lesions consisting of </a:t>
            </a:r>
            <a:r>
              <a:rPr kumimoji="0" lang="en-US" sz="1200" b="0" i="0" u="none" strike="noStrike" kern="1200" cap="none" spc="0" normalizeH="0" baseline="0" noProof="0" dirty="0" err="1">
                <a:ln>
                  <a:noFill/>
                </a:ln>
                <a:solidFill>
                  <a:srgbClr val="000000"/>
                </a:solidFill>
                <a:effectLst/>
                <a:uLnTx/>
                <a:uFillTx/>
                <a:latin typeface="Arial"/>
                <a:ea typeface="Calibri" panose="020F0502020204030204" pitchFamily="34" charset="0"/>
                <a:cs typeface="Helvetica" panose="020B0604020202020204" pitchFamily="34" charset="0"/>
              </a:rPr>
              <a:t>periportal</a:t>
            </a:r>
            <a:r>
              <a:rPr kumimoji="0" lang="en-US" sz="1200" b="0" i="0" u="none" strike="noStrike" kern="1200" cap="none" spc="0" normalizeH="0" baseline="0" noProof="0" dirty="0">
                <a:ln>
                  <a:noFill/>
                </a:ln>
                <a:solidFill>
                  <a:srgbClr val="000000"/>
                </a:solidFill>
                <a:effectLst/>
                <a:uLnTx/>
                <a:uFillTx/>
                <a:latin typeface="Arial"/>
                <a:ea typeface="Calibri" panose="020F0502020204030204" pitchFamily="34" charset="0"/>
                <a:cs typeface="Helvetica" panose="020B0604020202020204" pitchFamily="34" charset="0"/>
              </a:rPr>
              <a:t>, retroperitoneal, and mesenteric adenopathy</a:t>
            </a:r>
          </a:p>
          <a:p>
            <a:pPr marL="214313" marR="0" lvl="0" indent="-214313" algn="l" defTabSz="6858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600" b="0" i="0" u="none" strike="noStrike" kern="1200" cap="none" spc="0" normalizeH="0" baseline="0" noProof="0" dirty="0">
              <a:ln>
                <a:noFill/>
              </a:ln>
              <a:solidFill>
                <a:srgbClr val="000000"/>
              </a:solidFill>
              <a:effectLst/>
              <a:uLnTx/>
              <a:uFillTx/>
              <a:latin typeface="Arial"/>
              <a:ea typeface="Calibri" panose="020F0502020204030204" pitchFamily="34" charset="0"/>
              <a:cs typeface="Helvetica" panose="020B0604020202020204" pitchFamily="34" charset="0"/>
            </a:endParaRPr>
          </a:p>
          <a:p>
            <a:pPr marL="214313" marR="0" lvl="0" indent="-214313" algn="l" defTabSz="6858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a:ea typeface="Calibri" panose="020F0502020204030204" pitchFamily="34" charset="0"/>
                <a:cs typeface="Helvetica" panose="020B0604020202020204" pitchFamily="34" charset="0"/>
              </a:rPr>
              <a:t>Refractory to adjuvant </a:t>
            </a:r>
            <a:r>
              <a:rPr kumimoji="0" lang="en-US" sz="1200" b="0" i="0" u="none" strike="noStrike" kern="1200" cap="none" spc="0" normalizeH="0" baseline="0" noProof="0" dirty="0" err="1">
                <a:ln>
                  <a:noFill/>
                </a:ln>
                <a:solidFill>
                  <a:srgbClr val="000000"/>
                </a:solidFill>
                <a:effectLst/>
                <a:uLnTx/>
                <a:uFillTx/>
                <a:latin typeface="Arial"/>
                <a:ea typeface="Calibri" panose="020F0502020204030204" pitchFamily="34" charset="0"/>
                <a:cs typeface="Helvetica" panose="020B0604020202020204" pitchFamily="34" charset="0"/>
              </a:rPr>
              <a:t>tx</a:t>
            </a:r>
            <a:r>
              <a:rPr kumimoji="0" lang="en-US" sz="1200" b="0" i="0" u="none" strike="noStrike" kern="1200" cap="none" spc="0" normalizeH="0" baseline="0" noProof="0" dirty="0">
                <a:ln>
                  <a:noFill/>
                </a:ln>
                <a:solidFill>
                  <a:srgbClr val="000000"/>
                </a:solidFill>
                <a:effectLst/>
                <a:uLnTx/>
                <a:uFillTx/>
                <a:latin typeface="Arial"/>
                <a:ea typeface="Calibri" panose="020F0502020204030204" pitchFamily="34" charset="0"/>
                <a:cs typeface="Helvetica" panose="020B0604020202020204" pitchFamily="34" charset="0"/>
              </a:rPr>
              <a:t>: Cisplatin/gemcitabine </a:t>
            </a:r>
          </a:p>
          <a:p>
            <a:pPr marL="214313" marR="0" lvl="0" indent="-214313" algn="l" defTabSz="6858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a:ea typeface="Calibri" panose="020F0502020204030204" pitchFamily="34" charset="0"/>
                <a:cs typeface="Helvetica" panose="020B0604020202020204" pitchFamily="34" charset="0"/>
              </a:rPr>
              <a:t>Prior metastatic regimens:</a:t>
            </a:r>
          </a:p>
          <a:p>
            <a:pPr marL="671501" marR="0" lvl="1" indent="-214313" algn="l" defTabSz="6858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a:ea typeface="Calibri" panose="020F0502020204030204" pitchFamily="34" charset="0"/>
                <a:cs typeface="Helvetica" panose="020B0604020202020204" pitchFamily="34" charset="0"/>
              </a:rPr>
              <a:t>Atezolizumab (24 mon)</a:t>
            </a:r>
          </a:p>
          <a:p>
            <a:pPr marL="671501" marR="0" lvl="1" indent="-214313" algn="l" defTabSz="6858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a:ea typeface="Calibri" panose="020F0502020204030204" pitchFamily="34" charset="0"/>
                <a:cs typeface="Helvetica" panose="020B0604020202020204" pitchFamily="34" charset="0"/>
              </a:rPr>
              <a:t>Enfortumab </a:t>
            </a:r>
            <a:r>
              <a:rPr kumimoji="0" lang="en-US" sz="1200" b="0" i="0" u="none" strike="noStrike" kern="1200" cap="none" spc="0" normalizeH="0" baseline="0" noProof="0" dirty="0" err="1">
                <a:ln>
                  <a:noFill/>
                </a:ln>
                <a:solidFill>
                  <a:srgbClr val="000000"/>
                </a:solidFill>
                <a:effectLst/>
                <a:uLnTx/>
                <a:uFillTx/>
                <a:latin typeface="Arial"/>
                <a:ea typeface="Calibri" panose="020F0502020204030204" pitchFamily="34" charset="0"/>
                <a:cs typeface="Helvetica" panose="020B0604020202020204" pitchFamily="34" charset="0"/>
              </a:rPr>
              <a:t>vedotin</a:t>
            </a:r>
            <a:r>
              <a:rPr kumimoji="0" lang="en-US" sz="1200" b="0" i="0" u="none" strike="noStrike" kern="1200" cap="none" spc="0" normalizeH="0" baseline="0" noProof="0" dirty="0">
                <a:ln>
                  <a:noFill/>
                </a:ln>
                <a:solidFill>
                  <a:srgbClr val="000000"/>
                </a:solidFill>
                <a:effectLst/>
                <a:uLnTx/>
                <a:uFillTx/>
                <a:latin typeface="Arial"/>
                <a:ea typeface="Calibri" panose="020F0502020204030204" pitchFamily="34" charset="0"/>
                <a:cs typeface="Helvetica" panose="020B0604020202020204" pitchFamily="34" charset="0"/>
              </a:rPr>
              <a:t> (8 mon)</a:t>
            </a:r>
          </a:p>
          <a:p>
            <a:pPr marL="671501" marR="0" lvl="1" indent="-214313" algn="l" defTabSz="6858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a:ea typeface="Calibri" panose="020F0502020204030204" pitchFamily="34" charset="0"/>
                <a:cs typeface="Helvetica" panose="020B0604020202020204" pitchFamily="34" charset="0"/>
              </a:rPr>
              <a:t>Pemetrexed (3 mon)</a:t>
            </a:r>
          </a:p>
          <a:p>
            <a:pPr marL="214313" marR="0" lvl="0" indent="-214313" algn="l" defTabSz="6858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600" b="0" i="0" u="none" strike="noStrike" kern="1200" cap="none" spc="0" normalizeH="0" baseline="0" noProof="0" dirty="0">
              <a:ln>
                <a:noFill/>
              </a:ln>
              <a:solidFill>
                <a:srgbClr val="000000"/>
              </a:solidFill>
              <a:effectLst/>
              <a:uLnTx/>
              <a:uFillTx/>
              <a:latin typeface="Arial"/>
              <a:ea typeface="Calibri" panose="020F0502020204030204" pitchFamily="34" charset="0"/>
              <a:cs typeface="Helvetica" panose="020B0604020202020204" pitchFamily="34" charset="0"/>
            </a:endParaRPr>
          </a:p>
          <a:p>
            <a:pPr marL="214313" marR="0" lvl="0" indent="-214313" algn="l" defTabSz="6858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000000"/>
                </a:solidFill>
                <a:effectLst/>
                <a:uLnTx/>
                <a:uFillTx/>
                <a:latin typeface="Arial"/>
                <a:ea typeface="Calibri" panose="020F0502020204030204" pitchFamily="34" charset="0"/>
                <a:cs typeface="Helvetica" panose="020B0604020202020204" pitchFamily="34" charset="0"/>
              </a:rPr>
              <a:t>Confirmation of PR after cycle 4 with SG </a:t>
            </a:r>
            <a:r>
              <a:rPr kumimoji="0" lang="en-US" sz="1200" b="1" i="0" u="none" strike="noStrike" kern="1200" cap="none" spc="0" normalizeH="0" baseline="0" noProof="0" dirty="0" err="1">
                <a:ln>
                  <a:noFill/>
                </a:ln>
                <a:solidFill>
                  <a:srgbClr val="000000"/>
                </a:solidFill>
                <a:effectLst/>
                <a:uLnTx/>
                <a:uFillTx/>
                <a:latin typeface="Arial"/>
                <a:ea typeface="Calibri" panose="020F0502020204030204" pitchFamily="34" charset="0"/>
                <a:cs typeface="Helvetica" panose="020B0604020202020204" pitchFamily="34" charset="0"/>
              </a:rPr>
              <a:t>treatment</a:t>
            </a:r>
            <a:r>
              <a:rPr kumimoji="0" lang="en-US" sz="1200" b="1" i="0" u="none" strike="noStrike" kern="1200" cap="none" spc="0" normalizeH="0" baseline="30000" noProof="0" dirty="0" err="1">
                <a:ln>
                  <a:noFill/>
                </a:ln>
                <a:solidFill>
                  <a:srgbClr val="000000"/>
                </a:solidFill>
                <a:effectLst/>
                <a:uLnTx/>
                <a:uFillTx/>
                <a:latin typeface="Arial"/>
                <a:ea typeface="Calibri" panose="020F0502020204030204" pitchFamily="34" charset="0"/>
                <a:cs typeface="Helvetica" panose="020B0604020202020204" pitchFamily="34" charset="0"/>
              </a:rPr>
              <a:t>a</a:t>
            </a:r>
            <a:r>
              <a:rPr kumimoji="0" lang="en-US" sz="1200" b="1" i="0" u="none" strike="noStrike" kern="1200" cap="none" spc="0" normalizeH="0" baseline="0" noProof="0" dirty="0">
                <a:ln>
                  <a:noFill/>
                </a:ln>
                <a:solidFill>
                  <a:srgbClr val="000000"/>
                </a:solidFill>
                <a:effectLst/>
                <a:uLnTx/>
                <a:uFillTx/>
                <a:latin typeface="Arial"/>
                <a:ea typeface="Calibri" panose="020F0502020204030204" pitchFamily="34" charset="0"/>
                <a:cs typeface="Helvetica" panose="020B0604020202020204" pitchFamily="34" charset="0"/>
              </a:rPr>
              <a:t> </a:t>
            </a:r>
          </a:p>
          <a:p>
            <a:pPr marL="671501" marR="0" lvl="1" indent="-214313" algn="l" defTabSz="6858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000000"/>
                </a:solidFill>
                <a:effectLst/>
                <a:uLnTx/>
                <a:uFillTx/>
                <a:latin typeface="Arial"/>
                <a:ea typeface="Calibri" panose="020F0502020204030204" pitchFamily="34" charset="0"/>
                <a:cs typeface="Helvetica" panose="020B0604020202020204" pitchFamily="34" charset="0"/>
              </a:rPr>
              <a:t>No worsening of neuropathy reported </a:t>
            </a:r>
          </a:p>
          <a:p>
            <a:pPr marL="671501" marR="0" lvl="1" indent="-214313" algn="l" defTabSz="6858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000000"/>
                </a:solidFill>
                <a:effectLst/>
                <a:uLnTx/>
                <a:uFillTx/>
                <a:latin typeface="Arial"/>
                <a:ea typeface="Calibri" panose="020F0502020204030204" pitchFamily="34" charset="0"/>
                <a:cs typeface="Helvetica" panose="020B0604020202020204" pitchFamily="34" charset="0"/>
              </a:rPr>
              <a:t>Significant reduction in lower extremity edema</a:t>
            </a:r>
          </a:p>
          <a:p>
            <a:pPr marL="671501" marR="0" lvl="1" indent="-214313" algn="l" defTabSz="6858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000000"/>
                </a:solidFill>
                <a:effectLst/>
                <a:uLnTx/>
                <a:uFillTx/>
                <a:latin typeface="Arial"/>
                <a:ea typeface="Calibri" panose="020F0502020204030204" pitchFamily="34" charset="0"/>
                <a:cs typeface="Helvetica" panose="020B0604020202020204" pitchFamily="34" charset="0"/>
              </a:rPr>
              <a:t>On treatment for 7 mon and ongoing at time of data cut-off</a:t>
            </a:r>
          </a:p>
          <a:p>
            <a:pPr marL="457189" marR="0" lvl="1" indent="0" algn="l" defTabSz="6858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highlight>
                <a:srgbClr val="FFFF00"/>
              </a:highlight>
              <a:uLnTx/>
              <a:uFillTx/>
              <a:latin typeface="Arial"/>
              <a:ea typeface="Calibri" panose="020F0502020204030204" pitchFamily="34" charset="0"/>
              <a:cs typeface="Helvetica" panose="020B0604020202020204" pitchFamily="34" charset="0"/>
            </a:endParaRPr>
          </a:p>
        </p:txBody>
      </p:sp>
      <p:sp>
        <p:nvSpPr>
          <p:cNvPr id="13" name="Rectangle 12">
            <a:extLst>
              <a:ext uri="{FF2B5EF4-FFF2-40B4-BE49-F238E27FC236}">
                <a16:creationId xmlns:a16="http://schemas.microsoft.com/office/drawing/2014/main" id="{B0B9441E-FE17-A146-99E2-A391810D6A15}"/>
              </a:ext>
            </a:extLst>
          </p:cNvPr>
          <p:cNvSpPr/>
          <p:nvPr/>
        </p:nvSpPr>
        <p:spPr>
          <a:xfrm>
            <a:off x="237332" y="6321960"/>
            <a:ext cx="9981406" cy="323165"/>
          </a:xfrm>
          <a:prstGeom prst="rect">
            <a:avLst/>
          </a:prstGeom>
        </p:spPr>
        <p:txBody>
          <a:bodyPr wrap="square">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sz="750" b="0" i="0" u="none" strike="noStrike" kern="1200" cap="none" spc="0" normalizeH="0" baseline="30000" noProof="0" dirty="0" err="1">
                <a:ln>
                  <a:noFill/>
                </a:ln>
                <a:solidFill>
                  <a:srgbClr val="000000"/>
                </a:solidFill>
                <a:effectLst/>
                <a:uLnTx/>
                <a:uFillTx/>
                <a:latin typeface="Arial" charset="0"/>
                <a:ea typeface="ＭＳ Ｐゴシック" charset="0"/>
                <a:cs typeface="+mn-cs"/>
              </a:rPr>
              <a:t>a</a:t>
            </a:r>
            <a:r>
              <a:rPr kumimoji="0" lang="en-US" sz="750" b="0" i="0" u="none" strike="noStrike" kern="1200" cap="none" spc="0" normalizeH="0" baseline="0" noProof="0" dirty="0" err="1">
                <a:ln>
                  <a:noFill/>
                </a:ln>
                <a:solidFill>
                  <a:srgbClr val="000000"/>
                </a:solidFill>
                <a:effectLst/>
                <a:uLnTx/>
                <a:uFillTx/>
                <a:latin typeface="Arial" charset="0"/>
                <a:ea typeface="ＭＳ Ｐゴシック" charset="0"/>
                <a:cs typeface="+mn-cs"/>
              </a:rPr>
              <a:t>Assessed</a:t>
            </a:r>
            <a:r>
              <a:rPr kumimoji="0" lang="en-US" sz="750" b="0" i="0" u="none" strike="noStrike" kern="1200" cap="none" spc="0" normalizeH="0" baseline="0" noProof="0" dirty="0">
                <a:ln>
                  <a:noFill/>
                </a:ln>
                <a:solidFill>
                  <a:srgbClr val="000000"/>
                </a:solidFill>
                <a:effectLst/>
                <a:uLnTx/>
                <a:uFillTx/>
                <a:latin typeface="Arial" charset="0"/>
                <a:ea typeface="ＭＳ Ｐゴシック" charset="0"/>
                <a:cs typeface="+mn-cs"/>
              </a:rPr>
              <a:t> by investigator using RECISTv1.1.</a:t>
            </a:r>
          </a:p>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sz="750" b="0" i="0" u="none" strike="noStrike" kern="1200" cap="none" spc="0" normalizeH="0" baseline="0" noProof="0" dirty="0">
                <a:ln>
                  <a:noFill/>
                </a:ln>
                <a:solidFill>
                  <a:srgbClr val="000000"/>
                </a:solidFill>
                <a:effectLst/>
                <a:uLnTx/>
                <a:uFillTx/>
                <a:latin typeface="Arial" charset="0"/>
                <a:ea typeface="ＭＳ Ｐゴシック" charset="0"/>
                <a:cs typeface="+mn-cs"/>
              </a:rPr>
              <a:t>CT, computed tomography; G1, grade 1; PR, partial response; RECIST, Response Evaluation Criteria In Solid Tumors; RLE, right leg extremity;</a:t>
            </a:r>
            <a:r>
              <a:rPr kumimoji="0" lang="en-US" sz="750" b="0" i="0" u="none" strike="noStrike" kern="1200" cap="none" spc="0" normalizeH="0" baseline="0" noProof="0" dirty="0">
                <a:ln>
                  <a:noFill/>
                </a:ln>
                <a:solidFill>
                  <a:srgbClr val="FF0000"/>
                </a:solidFill>
                <a:effectLst/>
                <a:uLnTx/>
                <a:uFillTx/>
                <a:latin typeface="Arial" charset="0"/>
                <a:ea typeface="ＭＳ Ｐゴシック" charset="0"/>
                <a:cs typeface="+mn-cs"/>
              </a:rPr>
              <a:t> </a:t>
            </a:r>
            <a:r>
              <a:rPr kumimoji="0" lang="en-US" sz="750" b="0" i="0" u="none" strike="noStrike" kern="1200" cap="none" spc="0" normalizeH="0" baseline="0" noProof="0" dirty="0">
                <a:ln>
                  <a:noFill/>
                </a:ln>
                <a:solidFill>
                  <a:srgbClr val="000000"/>
                </a:solidFill>
                <a:effectLst/>
                <a:uLnTx/>
                <a:uFillTx/>
                <a:latin typeface="Arial" charset="0"/>
                <a:ea typeface="ＭＳ Ｐゴシック" charset="0"/>
                <a:cs typeface="+mn-cs"/>
              </a:rPr>
              <a:t>SG, sacituzumab govitecan. </a:t>
            </a:r>
          </a:p>
        </p:txBody>
      </p:sp>
      <p:sp>
        <p:nvSpPr>
          <p:cNvPr id="5" name="TextBox 4">
            <a:extLst>
              <a:ext uri="{FF2B5EF4-FFF2-40B4-BE49-F238E27FC236}">
                <a16:creationId xmlns:a16="http://schemas.microsoft.com/office/drawing/2014/main" id="{21D16D9D-CB15-9045-BF1C-445AB7E5E221}"/>
              </a:ext>
            </a:extLst>
          </p:cNvPr>
          <p:cNvSpPr txBox="1"/>
          <p:nvPr/>
        </p:nvSpPr>
        <p:spPr>
          <a:xfrm>
            <a:off x="5811839" y="2417763"/>
            <a:ext cx="4841875" cy="214312"/>
          </a:xfrm>
          <a:prstGeom prst="rect">
            <a:avLst/>
          </a:prstGeom>
          <a:noFill/>
        </p:spPr>
        <p:txBody>
          <a:bodyPr>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sz="788" b="0" i="0" u="none" strike="noStrike" kern="1200" cap="none" spc="0" normalizeH="0" baseline="0" noProof="0" dirty="0">
                <a:ln>
                  <a:noFill/>
                </a:ln>
                <a:solidFill>
                  <a:srgbClr val="000000"/>
                </a:solidFill>
                <a:effectLst/>
                <a:uLnTx/>
                <a:uFillTx/>
                <a:latin typeface="Arial" charset="0"/>
                <a:ea typeface="ＭＳ Ｐゴシック" charset="0"/>
                <a:cs typeface="+mn-cs"/>
              </a:rPr>
              <a:t>Images provided by Daniel P. Petrylak from the </a:t>
            </a:r>
            <a:r>
              <a:rPr kumimoji="0" lang="en-US" sz="788"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Yale School of Medicine, New Haven, CT</a:t>
            </a:r>
            <a:r>
              <a:rPr kumimoji="0" lang="en-US" sz="788" b="0" i="0" u="none" strike="noStrike" kern="1200" cap="none" spc="0" normalizeH="0" baseline="0" noProof="0" dirty="0">
                <a:ln>
                  <a:noFill/>
                </a:ln>
                <a:solidFill>
                  <a:srgbClr val="000000"/>
                </a:solidFill>
                <a:effectLst/>
                <a:uLnTx/>
                <a:uFillTx/>
                <a:latin typeface="Arial" charset="0"/>
                <a:ea typeface="ＭＳ Ｐゴシック" charset="0"/>
                <a:cs typeface="+mn-cs"/>
              </a:rPr>
              <a:t> </a:t>
            </a:r>
          </a:p>
        </p:txBody>
      </p:sp>
      <p:sp>
        <p:nvSpPr>
          <p:cNvPr id="14" name="TextBox 13">
            <a:extLst>
              <a:ext uri="{FF2B5EF4-FFF2-40B4-BE49-F238E27FC236}">
                <a16:creationId xmlns:a16="http://schemas.microsoft.com/office/drawing/2014/main" id="{3F32F29D-CC87-AD4A-AE08-5EC1C3CCBB38}"/>
              </a:ext>
            </a:extLst>
          </p:cNvPr>
          <p:cNvSpPr txBox="1"/>
          <p:nvPr/>
        </p:nvSpPr>
        <p:spPr>
          <a:xfrm>
            <a:off x="6343651" y="5256214"/>
            <a:ext cx="2752725" cy="300037"/>
          </a:xfrm>
          <a:prstGeom prst="rect">
            <a:avLst/>
          </a:prstGeom>
          <a:noFill/>
        </p:spPr>
        <p:txBody>
          <a:bodyPr wrap="none">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sz="1350" b="1" i="0" u="none" strike="noStrike" kern="1200" cap="none" spc="0" normalizeH="0" baseline="0" noProof="0" dirty="0">
                <a:ln>
                  <a:noFill/>
                </a:ln>
                <a:solidFill>
                  <a:srgbClr val="000000"/>
                </a:solidFill>
                <a:effectLst/>
                <a:uLnTx/>
                <a:uFillTx/>
                <a:latin typeface="Arial" charset="0"/>
                <a:ea typeface="ＭＳ Ｐゴシック" charset="0"/>
                <a:cs typeface="+mn-cs"/>
              </a:rPr>
              <a:t>70% reduction of target lesions</a:t>
            </a:r>
          </a:p>
        </p:txBody>
      </p:sp>
      <p:pic>
        <p:nvPicPr>
          <p:cNvPr id="301067" name="1E341A2F-8245-4D79-8195-04909C341CD4" descr="Image">
            <a:extLst>
              <a:ext uri="{FF2B5EF4-FFF2-40B4-BE49-F238E27FC236}">
                <a16:creationId xmlns:a16="http://schemas.microsoft.com/office/drawing/2014/main" id="{8C3FC698-475D-DB4A-BF3B-9354D73159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414" t="5952" r="3954"/>
          <a:stretch>
            <a:fillRect/>
          </a:stretch>
        </p:blipFill>
        <p:spPr bwMode="auto">
          <a:xfrm>
            <a:off x="5218114" y="2630489"/>
            <a:ext cx="2674937" cy="203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Straight Connector 17">
            <a:extLst>
              <a:ext uri="{FF2B5EF4-FFF2-40B4-BE49-F238E27FC236}">
                <a16:creationId xmlns:a16="http://schemas.microsoft.com/office/drawing/2014/main" id="{A945B572-7C85-A04B-8372-7BF83EFCA258}"/>
              </a:ext>
            </a:extLst>
          </p:cNvPr>
          <p:cNvCxnSpPr/>
          <p:nvPr/>
        </p:nvCxnSpPr>
        <p:spPr>
          <a:xfrm flipV="1">
            <a:off x="6916739" y="3386139"/>
            <a:ext cx="123825" cy="168275"/>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5F7422F-81F5-C34F-8103-BB1C101E0664}"/>
              </a:ext>
            </a:extLst>
          </p:cNvPr>
          <p:cNvCxnSpPr/>
          <p:nvPr/>
        </p:nvCxnSpPr>
        <p:spPr>
          <a:xfrm>
            <a:off x="7019926" y="3375026"/>
            <a:ext cx="41275" cy="28575"/>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ABC4FC4-BA99-0A4C-A277-1E22AB054F71}"/>
              </a:ext>
            </a:extLst>
          </p:cNvPr>
          <p:cNvCxnSpPr/>
          <p:nvPr/>
        </p:nvCxnSpPr>
        <p:spPr>
          <a:xfrm>
            <a:off x="6897689" y="3535364"/>
            <a:ext cx="41275" cy="28575"/>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05620EE-E35C-864F-B91A-7727642A9678}"/>
              </a:ext>
            </a:extLst>
          </p:cNvPr>
          <p:cNvCxnSpPr/>
          <p:nvPr/>
        </p:nvCxnSpPr>
        <p:spPr>
          <a:xfrm flipV="1">
            <a:off x="6900863" y="3657601"/>
            <a:ext cx="144462" cy="149225"/>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E1FAD36-3DBE-BD48-A052-2D472C596E21}"/>
              </a:ext>
            </a:extLst>
          </p:cNvPr>
          <p:cNvCxnSpPr/>
          <p:nvPr/>
        </p:nvCxnSpPr>
        <p:spPr>
          <a:xfrm>
            <a:off x="7019926" y="3649664"/>
            <a:ext cx="41275" cy="28575"/>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4F6CD38-7A52-824B-8BDA-D44B45230EE9}"/>
              </a:ext>
            </a:extLst>
          </p:cNvPr>
          <p:cNvCxnSpPr/>
          <p:nvPr/>
        </p:nvCxnSpPr>
        <p:spPr>
          <a:xfrm>
            <a:off x="6881814" y="3795714"/>
            <a:ext cx="41275" cy="28575"/>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78489F61-C886-5345-9F00-E98EF2D49620}"/>
              </a:ext>
            </a:extLst>
          </p:cNvPr>
          <p:cNvSpPr txBox="1"/>
          <p:nvPr/>
        </p:nvSpPr>
        <p:spPr>
          <a:xfrm>
            <a:off x="7008813" y="3230564"/>
            <a:ext cx="544512" cy="161925"/>
          </a:xfrm>
          <a:prstGeom prst="rect">
            <a:avLst/>
          </a:prstGeom>
          <a:noFill/>
        </p:spPr>
        <p:txBody>
          <a:bodyPr wrap="none">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sz="450" b="1" i="0" u="none" strike="noStrike" kern="1200" cap="none" spc="0" normalizeH="0" baseline="0" noProof="0" dirty="0">
                <a:ln>
                  <a:noFill/>
                </a:ln>
                <a:solidFill>
                  <a:srgbClr val="9FFF6D">
                    <a:lumMod val="75000"/>
                  </a:srgbClr>
                </a:solidFill>
                <a:effectLst/>
                <a:uLnTx/>
                <a:uFillTx/>
                <a:latin typeface="Arial" charset="0"/>
                <a:ea typeface="ＭＳ Ｐゴシック" charset="0"/>
                <a:cs typeface="+mn-cs"/>
              </a:rPr>
              <a:t>27.2 mm (2D)</a:t>
            </a:r>
          </a:p>
        </p:txBody>
      </p:sp>
      <p:sp>
        <p:nvSpPr>
          <p:cNvPr id="33" name="TextBox 32">
            <a:extLst>
              <a:ext uri="{FF2B5EF4-FFF2-40B4-BE49-F238E27FC236}">
                <a16:creationId xmlns:a16="http://schemas.microsoft.com/office/drawing/2014/main" id="{C5EB8091-48A6-654A-A0F8-A76942459C78}"/>
              </a:ext>
            </a:extLst>
          </p:cNvPr>
          <p:cNvSpPr txBox="1"/>
          <p:nvPr/>
        </p:nvSpPr>
        <p:spPr>
          <a:xfrm>
            <a:off x="7037389" y="3503614"/>
            <a:ext cx="542925" cy="161925"/>
          </a:xfrm>
          <a:prstGeom prst="rect">
            <a:avLst/>
          </a:prstGeom>
          <a:noFill/>
        </p:spPr>
        <p:txBody>
          <a:bodyPr wrap="none">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sz="450" b="1" i="0" u="none" strike="noStrike" kern="1200" cap="none" spc="0" normalizeH="0" baseline="0" noProof="0" dirty="0">
                <a:ln>
                  <a:noFill/>
                </a:ln>
                <a:solidFill>
                  <a:srgbClr val="9FFF6D">
                    <a:lumMod val="75000"/>
                  </a:srgbClr>
                </a:solidFill>
                <a:effectLst/>
                <a:uLnTx/>
                <a:uFillTx/>
                <a:latin typeface="Arial" charset="0"/>
                <a:ea typeface="ＭＳ Ｐゴシック" charset="0"/>
                <a:cs typeface="+mn-cs"/>
              </a:rPr>
              <a:t>27.7 mm (2D)</a:t>
            </a:r>
          </a:p>
        </p:txBody>
      </p:sp>
      <p:grpSp>
        <p:nvGrpSpPr>
          <p:cNvPr id="301077" name="Group 30">
            <a:extLst>
              <a:ext uri="{FF2B5EF4-FFF2-40B4-BE49-F238E27FC236}">
                <a16:creationId xmlns:a16="http://schemas.microsoft.com/office/drawing/2014/main" id="{C8D25006-444E-FA43-A8F1-41A7B2AD9BBD}"/>
              </a:ext>
            </a:extLst>
          </p:cNvPr>
          <p:cNvGrpSpPr>
            <a:grpSpLocks/>
          </p:cNvGrpSpPr>
          <p:nvPr/>
        </p:nvGrpSpPr>
        <p:grpSpPr bwMode="auto">
          <a:xfrm>
            <a:off x="7931150" y="2614613"/>
            <a:ext cx="2674938" cy="2049462"/>
            <a:chOff x="8541883" y="2342596"/>
            <a:chExt cx="3566795" cy="2732737"/>
          </a:xfrm>
        </p:grpSpPr>
        <p:pic>
          <p:nvPicPr>
            <p:cNvPr id="301078" name="FB61324F-E7EA-4B16-9D5E-08A365F13C1D" descr="Image">
              <a:extLst>
                <a:ext uri="{FF2B5EF4-FFF2-40B4-BE49-F238E27FC236}">
                  <a16:creationId xmlns:a16="http://schemas.microsoft.com/office/drawing/2014/main" id="{A7148E63-58BC-C044-9ABE-8016A1FD99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135" r="5893" b="11154"/>
            <a:stretch>
              <a:fillRect/>
            </a:stretch>
          </p:blipFill>
          <p:spPr bwMode="auto">
            <a:xfrm>
              <a:off x="8541883" y="2342596"/>
              <a:ext cx="3566795" cy="273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Oval 33">
              <a:extLst>
                <a:ext uri="{FF2B5EF4-FFF2-40B4-BE49-F238E27FC236}">
                  <a16:creationId xmlns:a16="http://schemas.microsoft.com/office/drawing/2014/main" id="{F5699886-C062-674C-83B3-21C74B781551}"/>
                </a:ext>
              </a:extLst>
            </p:cNvPr>
            <p:cNvSpPr/>
            <p:nvPr/>
          </p:nvSpPr>
          <p:spPr>
            <a:xfrm>
              <a:off x="10595171" y="3627469"/>
              <a:ext cx="296351" cy="347149"/>
            </a:xfrm>
            <a:prstGeom prst="ellipse">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35" name="Oval 34">
              <a:extLst>
                <a:ext uri="{FF2B5EF4-FFF2-40B4-BE49-F238E27FC236}">
                  <a16:creationId xmlns:a16="http://schemas.microsoft.com/office/drawing/2014/main" id="{B9125C1D-F3A5-2A46-BF78-BBC27185A9FA}"/>
                </a:ext>
              </a:extLst>
            </p:cNvPr>
            <p:cNvSpPr/>
            <p:nvPr/>
          </p:nvSpPr>
          <p:spPr>
            <a:xfrm>
              <a:off x="10584588" y="3307839"/>
              <a:ext cx="296351" cy="334448"/>
            </a:xfrm>
            <a:prstGeom prst="ellipse">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grpSp>
    </p:spTree>
    <p:extLst>
      <p:ext uri="{BB962C8B-B14F-4D97-AF65-F5344CB8AC3E}">
        <p14:creationId xmlns:p14="http://schemas.microsoft.com/office/powerpoint/2010/main" val="18412851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3106" name="Title 2">
            <a:extLst>
              <a:ext uri="{FF2B5EF4-FFF2-40B4-BE49-F238E27FC236}">
                <a16:creationId xmlns:a16="http://schemas.microsoft.com/office/drawing/2014/main" id="{390813C6-3987-D444-B866-35249FCFA49D}"/>
              </a:ext>
            </a:extLst>
          </p:cNvPr>
          <p:cNvSpPr txBox="1">
            <a:spLocks noChangeArrowheads="1"/>
          </p:cNvSpPr>
          <p:nvPr/>
        </p:nvSpPr>
        <p:spPr bwMode="auto">
          <a:xfrm>
            <a:off x="1625601" y="984250"/>
            <a:ext cx="8907463"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sz="2400">
                <a:solidFill>
                  <a:schemeClr val="tx1"/>
                </a:solidFill>
                <a:latin typeface="Arial" panose="020B0604020202020204" pitchFamily="34" charset="0"/>
                <a:ea typeface="ヒラギノ角ゴ Pro W3" panose="020B0300000000000000" pitchFamily="34" charset="-128"/>
              </a:defRPr>
            </a:lvl1pPr>
            <a:lvl2pPr marL="742950" indent="-285750" defTabSz="685800">
              <a:defRPr sz="2400">
                <a:solidFill>
                  <a:schemeClr val="tx1"/>
                </a:solidFill>
                <a:latin typeface="Arial" panose="020B0604020202020204" pitchFamily="34" charset="0"/>
                <a:ea typeface="ヒラギノ角ゴ Pro W3" panose="020B0300000000000000" pitchFamily="34" charset="-128"/>
              </a:defRPr>
            </a:lvl2pPr>
            <a:lvl3pPr marL="1143000" indent="-228600" defTabSz="685800">
              <a:defRPr sz="2400">
                <a:solidFill>
                  <a:schemeClr val="tx1"/>
                </a:solidFill>
                <a:latin typeface="Arial" panose="020B0604020202020204" pitchFamily="34" charset="0"/>
                <a:ea typeface="ヒラギノ角ゴ Pro W3" panose="020B0300000000000000" pitchFamily="34" charset="-128"/>
              </a:defRPr>
            </a:lvl3pPr>
            <a:lvl4pPr marL="1600200" indent="-228600" defTabSz="685800">
              <a:defRPr sz="2400">
                <a:solidFill>
                  <a:schemeClr val="tx1"/>
                </a:solidFill>
                <a:latin typeface="Arial" panose="020B0604020202020204" pitchFamily="34" charset="0"/>
                <a:ea typeface="ヒラギノ角ゴ Pro W3" panose="020B0300000000000000" pitchFamily="34" charset="-128"/>
              </a:defRPr>
            </a:lvl4pPr>
            <a:lvl5pPr marL="2057400" indent="-228600" defTabSz="685800">
              <a:defRPr sz="2400">
                <a:solidFill>
                  <a:schemeClr val="tx1"/>
                </a:solidFill>
                <a:latin typeface="Arial" panose="020B0604020202020204" pitchFamily="34" charset="0"/>
                <a:ea typeface="ヒラギノ角ゴ Pro W3" panose="020B0300000000000000" pitchFamily="34" charset="-128"/>
              </a:defRPr>
            </a:lvl5pPr>
            <a:lvl6pPr marL="2514600" indent="-228600" defTabSz="6858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defTabSz="6858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defTabSz="6858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defTabSz="6858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Calibri" panose="020F0502020204030204" pitchFamily="34" charset="0"/>
              <a:ea typeface="Financier Display Test"/>
              <a:cs typeface="Arial" panose="020B0604020202020204" pitchFamily="34" charset="0"/>
            </a:endParaRPr>
          </a:p>
        </p:txBody>
      </p:sp>
      <p:sp>
        <p:nvSpPr>
          <p:cNvPr id="303107" name="Title 6">
            <a:extLst>
              <a:ext uri="{FF2B5EF4-FFF2-40B4-BE49-F238E27FC236}">
                <a16:creationId xmlns:a16="http://schemas.microsoft.com/office/drawing/2014/main" id="{E6B8F928-BAAE-044D-8113-3E597C1E76A7}"/>
              </a:ext>
            </a:extLst>
          </p:cNvPr>
          <p:cNvSpPr>
            <a:spLocks noGrp="1" noChangeArrowheads="1"/>
          </p:cNvSpPr>
          <p:nvPr>
            <p:ph type="title"/>
          </p:nvPr>
        </p:nvSpPr>
        <p:spPr bwMode="auto">
          <a:xfrm>
            <a:off x="1666875" y="955676"/>
            <a:ext cx="7094538" cy="8223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1500" b="1">
                <a:latin typeface="Arial" panose="020B0604020202020204" pitchFamily="34" charset="0"/>
                <a:ea typeface="Financier Display Test"/>
                <a:cs typeface="Arial" panose="020B0604020202020204" pitchFamily="34" charset="0"/>
              </a:rPr>
              <a:t>Figure 3. </a:t>
            </a:r>
            <a:r>
              <a:rPr lang="en-US" altLang="en-US" sz="1500">
                <a:latin typeface="Arial" panose="020B0604020202020204" pitchFamily="34" charset="0"/>
                <a:ea typeface="Financier Display Test"/>
                <a:cs typeface="Arial" panose="020B0604020202020204" pitchFamily="34" charset="0"/>
              </a:rPr>
              <a:t>TROPHY-U-01: Phase II trial of SG in stage IV urothelial cancer after failure of a platinum-based regimen and/or anti-PD-1/PD‑L1-based therapies</a:t>
            </a:r>
          </a:p>
        </p:txBody>
      </p:sp>
      <p:sp>
        <p:nvSpPr>
          <p:cNvPr id="4" name="Footer Placeholder 3">
            <a:extLst>
              <a:ext uri="{FF2B5EF4-FFF2-40B4-BE49-F238E27FC236}">
                <a16:creationId xmlns:a16="http://schemas.microsoft.com/office/drawing/2014/main" id="{C5F26A1E-435F-5645-87C4-964076C31113}"/>
              </a:ext>
            </a:extLst>
          </p:cNvPr>
          <p:cNvSpPr>
            <a:spLocks noGrp="1"/>
          </p:cNvSpPr>
          <p:nvPr>
            <p:ph type="ftr" sz="quarter" idx="14"/>
          </p:nvPr>
        </p:nvSpPr>
        <p:spPr>
          <a:xfrm>
            <a:off x="1790700" y="5368925"/>
            <a:ext cx="7092950" cy="355600"/>
          </a:xfrm>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dirty="0">
                <a:ln>
                  <a:noFill/>
                </a:ln>
                <a:solidFill>
                  <a:srgbClr val="262261"/>
                </a:solidFill>
                <a:effectLst/>
                <a:uLnTx/>
                <a:uFillTx/>
                <a:latin typeface="Arial" panose="020B0604020202020204" pitchFamily="34" charset="0"/>
                <a:ea typeface="ヒラギノ角ゴ Pro W3" charset="-128"/>
                <a:cs typeface="Arial" panose="020B0604020202020204" pitchFamily="34" charset="0"/>
              </a:rPr>
              <a:t>CPI therapy (includes anti-PD-1/anti-PD-L1–based therapies).</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dirty="0">
                <a:ln>
                  <a:noFill/>
                </a:ln>
                <a:solidFill>
                  <a:srgbClr val="262261"/>
                </a:solidFill>
                <a:effectLst/>
                <a:uLnTx/>
                <a:uFillTx/>
                <a:latin typeface="Arial" panose="020B0604020202020204" pitchFamily="34" charset="0"/>
                <a:ea typeface="ヒラギノ角ゴ Pro W3" charset="-128"/>
                <a:cs typeface="Arial" panose="020B0604020202020204" pitchFamily="34" charset="0"/>
              </a:rPr>
              <a:t>CPI, checkpoint inhibitor; DOR, duration of response; </a:t>
            </a:r>
            <a:r>
              <a:rPr kumimoji="0" lang="en-US" sz="675" b="0" i="0" u="none" strike="noStrike" kern="1200" cap="none" spc="0" normalizeH="0" baseline="0" noProof="0" dirty="0" err="1">
                <a:ln>
                  <a:noFill/>
                </a:ln>
                <a:solidFill>
                  <a:srgbClr val="262261"/>
                </a:solidFill>
                <a:effectLst/>
                <a:uLnTx/>
                <a:uFillTx/>
                <a:latin typeface="Arial" panose="020B0604020202020204" pitchFamily="34" charset="0"/>
                <a:ea typeface="ヒラギノ角ゴ Pro W3" charset="-128"/>
                <a:cs typeface="Arial" panose="020B0604020202020204" pitchFamily="34" charset="0"/>
              </a:rPr>
              <a:t>mUC</a:t>
            </a:r>
            <a:r>
              <a:rPr kumimoji="0" lang="en-US" sz="675" b="0" i="0" u="none" strike="noStrike" kern="1200" cap="none" spc="0" normalizeH="0" baseline="0" noProof="0" dirty="0">
                <a:ln>
                  <a:noFill/>
                </a:ln>
                <a:solidFill>
                  <a:srgbClr val="262261"/>
                </a:solidFill>
                <a:effectLst/>
                <a:uLnTx/>
                <a:uFillTx/>
                <a:latin typeface="Arial" panose="020B0604020202020204" pitchFamily="34" charset="0"/>
                <a:ea typeface="ヒラギノ角ゴ Pro W3" charset="-128"/>
                <a:cs typeface="Arial" panose="020B0604020202020204" pitchFamily="34" charset="0"/>
              </a:rPr>
              <a:t>, metastatic urothelial cancer; ORR, objective response rate; OS, overall survival; PD-1, programmed cell death-1; PD-L1, programmed death-ligand 1; PFS, progression-free survival.</a:t>
            </a:r>
            <a:br>
              <a:rPr kumimoji="0" lang="en-US" sz="675" b="0" i="0" u="none" strike="noStrike" kern="1200" cap="none" spc="0" normalizeH="0" baseline="0" noProof="0" dirty="0">
                <a:ln>
                  <a:noFill/>
                </a:ln>
                <a:solidFill>
                  <a:srgbClr val="262261"/>
                </a:solidFill>
                <a:effectLst/>
                <a:uLnTx/>
                <a:uFillTx/>
                <a:latin typeface="Arial" panose="020B0604020202020204" pitchFamily="34" charset="0"/>
                <a:ea typeface="ヒラギノ角ゴ Pro W3" charset="-128"/>
                <a:cs typeface="Arial" panose="020B0604020202020204" pitchFamily="34" charset="0"/>
              </a:rPr>
            </a:br>
            <a:r>
              <a:rPr kumimoji="0" lang="en-US" sz="675" b="0" i="0" u="none" strike="noStrike" kern="1200" cap="none" spc="0" normalizeH="0" baseline="0" noProof="0" dirty="0">
                <a:ln>
                  <a:noFill/>
                </a:ln>
                <a:solidFill>
                  <a:srgbClr val="262261"/>
                </a:solidFill>
                <a:effectLst/>
                <a:uLnTx/>
                <a:uFillTx/>
                <a:latin typeface="Arial" panose="020B0604020202020204" pitchFamily="34" charset="0"/>
                <a:ea typeface="ヒラギノ角ゴ Pro W3" charset="-128"/>
                <a:cs typeface="Arial" panose="020B0604020202020204" pitchFamily="34" charset="0"/>
              </a:rPr>
              <a:t>EudraCT Number: 2018-001167-23; </a:t>
            </a:r>
            <a:r>
              <a:rPr kumimoji="0" lang="en-US" sz="675" b="0" i="0" u="none" strike="noStrike" kern="1200" cap="none" spc="0" normalizeH="0" baseline="0" noProof="0" dirty="0" err="1">
                <a:ln>
                  <a:noFill/>
                </a:ln>
                <a:solidFill>
                  <a:srgbClr val="262261"/>
                </a:solidFill>
                <a:effectLst/>
                <a:uLnTx/>
                <a:uFillTx/>
                <a:latin typeface="Arial" panose="020B0604020202020204" pitchFamily="34" charset="0"/>
                <a:ea typeface="ヒラギノ角ゴ Pro W3" charset="-128"/>
                <a:cs typeface="Arial" panose="020B0604020202020204" pitchFamily="34" charset="0"/>
              </a:rPr>
              <a:t>ClinicalTrials.gov</a:t>
            </a:r>
            <a:r>
              <a:rPr kumimoji="0" lang="en-US" sz="675" b="0" i="0" u="none" strike="noStrike" kern="1200" cap="none" spc="0" normalizeH="0" baseline="0" noProof="0" dirty="0">
                <a:ln>
                  <a:noFill/>
                </a:ln>
                <a:solidFill>
                  <a:srgbClr val="262261"/>
                </a:solidFill>
                <a:effectLst/>
                <a:uLnTx/>
                <a:uFillTx/>
                <a:latin typeface="Arial" panose="020B0604020202020204" pitchFamily="34" charset="0"/>
                <a:ea typeface="ヒラギノ角ゴ Pro W3" charset="-128"/>
                <a:cs typeface="Arial" panose="020B0604020202020204" pitchFamily="34" charset="0"/>
              </a:rPr>
              <a:t> Number: NCT03547973; IMMU-132-06 study.</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dirty="0">
              <a:ln>
                <a:noFill/>
              </a:ln>
              <a:solidFill>
                <a:srgbClr val="262261"/>
              </a:solidFill>
              <a:effectLst/>
              <a:uLnTx/>
              <a:uFillTx/>
              <a:latin typeface="Arial" panose="020B0604020202020204" pitchFamily="34" charset="0"/>
              <a:ea typeface="ヒラギノ角ゴ Pro W3" charset="-128"/>
              <a:cs typeface="Arial" panose="020B0604020202020204" pitchFamily="34" charset="0"/>
            </a:endParaRPr>
          </a:p>
        </p:txBody>
      </p:sp>
      <p:sp>
        <p:nvSpPr>
          <p:cNvPr id="8" name="Rectangle 7">
            <a:extLst>
              <a:ext uri="{FF2B5EF4-FFF2-40B4-BE49-F238E27FC236}">
                <a16:creationId xmlns:a16="http://schemas.microsoft.com/office/drawing/2014/main" id="{4D67B645-AC23-F445-B9FE-06F0E7E67C7A}"/>
              </a:ext>
            </a:extLst>
          </p:cNvPr>
          <p:cNvSpPr/>
          <p:nvPr/>
        </p:nvSpPr>
        <p:spPr>
          <a:xfrm>
            <a:off x="1889125" y="2020889"/>
            <a:ext cx="2681288" cy="739775"/>
          </a:xfrm>
          <a:prstGeom prst="rect">
            <a:avLst/>
          </a:prstGeom>
          <a:solidFill>
            <a:schemeClr val="bg1">
              <a:lumMod val="75000"/>
            </a:schemeClr>
          </a:solidFill>
          <a:ln w="19050">
            <a:noFill/>
          </a:ln>
        </p:spPr>
        <p:txBody>
          <a:bodyP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Arial" panose="020B0604020202020204" pitchFamily="34" charset="0"/>
                <a:ea typeface="ヒラギノ角ゴ Pro W3" panose="020B0300000000000000" pitchFamily="34" charset="-128"/>
                <a:cs typeface="Arial" panose="020B0604020202020204" pitchFamily="34" charset="0"/>
              </a:rPr>
              <a:t>Cohort 1 (100 patients): patients with mUC who progressed after prior platinum-based and CPI-based therapies </a:t>
            </a:r>
          </a:p>
        </p:txBody>
      </p:sp>
      <p:sp>
        <p:nvSpPr>
          <p:cNvPr id="9" name="Rectangle 8">
            <a:extLst>
              <a:ext uri="{FF2B5EF4-FFF2-40B4-BE49-F238E27FC236}">
                <a16:creationId xmlns:a16="http://schemas.microsoft.com/office/drawing/2014/main" id="{66A9FCAB-FB43-EB40-85DB-885A13897BDD}"/>
              </a:ext>
            </a:extLst>
          </p:cNvPr>
          <p:cNvSpPr/>
          <p:nvPr/>
        </p:nvSpPr>
        <p:spPr>
          <a:xfrm>
            <a:off x="1889125" y="2778125"/>
            <a:ext cx="2681288" cy="1016000"/>
          </a:xfrm>
          <a:prstGeom prst="rect">
            <a:avLst/>
          </a:prstGeom>
          <a:solidFill>
            <a:schemeClr val="accent5"/>
          </a:solidFill>
          <a:ln w="57150">
            <a:solidFill>
              <a:schemeClr val="tx1"/>
            </a:solidFill>
          </a:ln>
        </p:spPr>
        <p:txBody>
          <a:bodyP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ヒラギノ角ゴ Pro W3" panose="020B0300000000000000" pitchFamily="34" charset="-128"/>
                <a:cs typeface="Arial" panose="020B0604020202020204" pitchFamily="34" charset="0"/>
              </a:rPr>
              <a:t>Cohort 2 (40 patients): patients with mUC ineligible for platinum-based therapy and who progressed after prior CPI-based therapies</a:t>
            </a:r>
            <a:endParaRPr kumimoji="0" lang="en-US" sz="1500" b="0" i="0" u="none" strike="noStrike" kern="1200" cap="none" spc="0" normalizeH="0" baseline="30000" noProof="0" dirty="0">
              <a:ln>
                <a:noFill/>
              </a:ln>
              <a:solidFill>
                <a:srgbClr val="FFFFFF"/>
              </a:solidFill>
              <a:effectLst/>
              <a:uLnTx/>
              <a:uFillTx/>
              <a:latin typeface="Arial" panose="020B0604020202020204" pitchFamily="34" charset="0"/>
              <a:ea typeface="ヒラギノ角ゴ Pro W3" panose="020B0300000000000000" pitchFamily="34" charset="-128"/>
              <a:cs typeface="Arial" panose="020B0604020202020204" pitchFamily="34" charset="0"/>
            </a:endParaRPr>
          </a:p>
        </p:txBody>
      </p:sp>
      <p:sp>
        <p:nvSpPr>
          <p:cNvPr id="10" name="Rectangle 9">
            <a:extLst>
              <a:ext uri="{FF2B5EF4-FFF2-40B4-BE49-F238E27FC236}">
                <a16:creationId xmlns:a16="http://schemas.microsoft.com/office/drawing/2014/main" id="{E87A153C-7AF6-C244-9A3E-2C50A84A2854}"/>
              </a:ext>
            </a:extLst>
          </p:cNvPr>
          <p:cNvSpPr/>
          <p:nvPr/>
        </p:nvSpPr>
        <p:spPr>
          <a:xfrm>
            <a:off x="6650039" y="2051051"/>
            <a:ext cx="1482725" cy="2676525"/>
          </a:xfrm>
          <a:prstGeom prst="rect">
            <a:avLst/>
          </a:prstGeom>
          <a:solidFill>
            <a:schemeClr val="bg1">
              <a:lumMod val="75000"/>
            </a:schemeClr>
          </a:solidFill>
          <a:ln w="9525">
            <a:noFill/>
          </a:ln>
        </p:spPr>
        <p:txBody>
          <a:bodyP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panose="020B0300000000000000" pitchFamily="34" charset="-128"/>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panose="020B0300000000000000" pitchFamily="34" charset="-128"/>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panose="020B0300000000000000" pitchFamily="34" charset="-128"/>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62261"/>
                </a:solidFill>
                <a:effectLst/>
                <a:uLnTx/>
                <a:uFillTx/>
                <a:latin typeface="Arial" panose="020B0604020202020204" pitchFamily="34" charset="0"/>
                <a:ea typeface="ヒラギノ角ゴ Pro W3" panose="020B0300000000000000" pitchFamily="34" charset="-128"/>
                <a:cs typeface="Arial" panose="020B0604020202020204" pitchFamily="34" charset="0"/>
              </a:rPr>
              <a:t>Continue treatment in the absence of unacceptable toxicity or disease progression</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panose="020B0300000000000000" pitchFamily="34" charset="-128"/>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panose="020B0300000000000000" pitchFamily="34" charset="-128"/>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panose="020B0300000000000000" pitchFamily="34" charset="-128"/>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panose="020B0300000000000000" pitchFamily="34" charset="-128"/>
              <a:cs typeface="Arial" panose="020B0604020202020204" pitchFamily="34" charset="0"/>
            </a:endParaRPr>
          </a:p>
        </p:txBody>
      </p:sp>
      <p:cxnSp>
        <p:nvCxnSpPr>
          <p:cNvPr id="13" name="Straight Arrow Connector 12">
            <a:extLst>
              <a:ext uri="{FF2B5EF4-FFF2-40B4-BE49-F238E27FC236}">
                <a16:creationId xmlns:a16="http://schemas.microsoft.com/office/drawing/2014/main" id="{24EC4E30-AD23-064F-9163-BA325E1B2A03}"/>
              </a:ext>
            </a:extLst>
          </p:cNvPr>
          <p:cNvCxnSpPr>
            <a:cxnSpLocks/>
          </p:cNvCxnSpPr>
          <p:nvPr/>
        </p:nvCxnSpPr>
        <p:spPr>
          <a:xfrm>
            <a:off x="4864100" y="2774950"/>
            <a:ext cx="1512888" cy="0"/>
          </a:xfrm>
          <a:prstGeom prst="straightConnector1">
            <a:avLst/>
          </a:prstGeom>
          <a:ln w="88900">
            <a:solidFill>
              <a:srgbClr val="009999"/>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02DACE12-AF36-8B40-8DF1-8701B533210C}"/>
              </a:ext>
            </a:extLst>
          </p:cNvPr>
          <p:cNvSpPr/>
          <p:nvPr/>
        </p:nvSpPr>
        <p:spPr>
          <a:xfrm>
            <a:off x="4819650" y="2833689"/>
            <a:ext cx="1600200" cy="415925"/>
          </a:xfrm>
          <a:prstGeom prst="rect">
            <a:avLst/>
          </a:prstGeom>
        </p:spPr>
        <p:txBody>
          <a:bodyP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262261"/>
                </a:solidFill>
                <a:effectLst/>
                <a:uLnTx/>
                <a:uFillTx/>
                <a:latin typeface="Arial" panose="020B0604020202020204" pitchFamily="34" charset="0"/>
                <a:ea typeface="ヒラギノ角ゴ Pro W3" panose="020B0300000000000000" pitchFamily="34" charset="-128"/>
                <a:cs typeface="Arial" panose="020B0604020202020204" pitchFamily="34" charset="0"/>
              </a:rPr>
              <a:t>Days 1 and 8, every 21 days</a:t>
            </a:r>
          </a:p>
        </p:txBody>
      </p:sp>
      <p:sp>
        <p:nvSpPr>
          <p:cNvPr id="16" name="Rectangle 15">
            <a:extLst>
              <a:ext uri="{FF2B5EF4-FFF2-40B4-BE49-F238E27FC236}">
                <a16:creationId xmlns:a16="http://schemas.microsoft.com/office/drawing/2014/main" id="{24E46EDD-FBE5-6B4C-A214-3B64E1DFE401}"/>
              </a:ext>
            </a:extLst>
          </p:cNvPr>
          <p:cNvSpPr/>
          <p:nvPr/>
        </p:nvSpPr>
        <p:spPr>
          <a:xfrm>
            <a:off x="8232775" y="2335214"/>
            <a:ext cx="2300288" cy="1538287"/>
          </a:xfrm>
          <a:prstGeom prst="rect">
            <a:avLst/>
          </a:prstGeom>
        </p:spPr>
        <p:txBody>
          <a:bodyPr>
            <a:spAutoFit/>
          </a:bodyPr>
          <a:lstStyle/>
          <a:p>
            <a:pPr marL="0" marR="0" lvl="0" indent="0" algn="l" defTabSz="685800" rtl="0" eaLnBrk="1" fontAlgn="auto" latinLnBrk="0" hangingPunct="1">
              <a:lnSpc>
                <a:spcPct val="100000"/>
              </a:lnSpc>
              <a:spcBef>
                <a:spcPts val="0"/>
              </a:spcBef>
              <a:spcAft>
                <a:spcPts val="225"/>
              </a:spcAft>
              <a:buClr>
                <a:srgbClr val="4CACA8"/>
              </a:buClr>
              <a:buSzTx/>
              <a:buFontTx/>
              <a:buNone/>
              <a:tabLst/>
              <a:defRPr/>
            </a:pPr>
            <a:r>
              <a:rPr kumimoji="0" lang="en-US" sz="1200" b="1" i="0" u="none" strike="noStrike" kern="1200" cap="none" spc="0" normalizeH="0" baseline="0" noProof="0" dirty="0">
                <a:ln>
                  <a:noFill/>
                </a:ln>
                <a:solidFill>
                  <a:srgbClr val="262261"/>
                </a:solidFill>
                <a:effectLst/>
                <a:uLnTx/>
                <a:uFillTx/>
                <a:latin typeface="Arial" panose="020B0604020202020204" pitchFamily="34" charset="0"/>
                <a:ea typeface="ヒラギノ角ゴ Pro W3" panose="020B0300000000000000" pitchFamily="34" charset="-128"/>
                <a:cs typeface="Arial" panose="020B0604020202020204" pitchFamily="34" charset="0"/>
              </a:rPr>
              <a:t>Primary objective:</a:t>
            </a:r>
          </a:p>
          <a:p>
            <a:pPr marL="92869" marR="0" lvl="0" indent="-92869" algn="l" defTabSz="685800" rtl="0" eaLnBrk="1" fontAlgn="auto" latinLnBrk="0" hangingPunct="1">
              <a:lnSpc>
                <a:spcPct val="100000"/>
              </a:lnSpc>
              <a:spcBef>
                <a:spcPts val="0"/>
              </a:spcBef>
              <a:spcAft>
                <a:spcPts val="225"/>
              </a:spcAft>
              <a:buClr>
                <a:srgbClr val="4CACA8"/>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262261"/>
                </a:solidFill>
                <a:effectLst/>
                <a:uLnTx/>
                <a:uFillTx/>
                <a:latin typeface="Arial" panose="020B0604020202020204" pitchFamily="34" charset="0"/>
                <a:ea typeface="ヒラギノ角ゴ Pro W3" panose="020B0300000000000000" pitchFamily="34" charset="-128"/>
                <a:cs typeface="Arial" panose="020B0604020202020204" pitchFamily="34" charset="0"/>
              </a:rPr>
              <a:t>ORR</a:t>
            </a:r>
          </a:p>
          <a:p>
            <a:pPr marL="0" marR="0" lvl="0" indent="0" algn="l" defTabSz="685800" rtl="0" eaLnBrk="1" fontAlgn="auto" latinLnBrk="0" hangingPunct="1">
              <a:lnSpc>
                <a:spcPct val="100000"/>
              </a:lnSpc>
              <a:spcBef>
                <a:spcPts val="0"/>
              </a:spcBef>
              <a:spcAft>
                <a:spcPts val="225"/>
              </a:spcAft>
              <a:buClr>
                <a:srgbClr val="4CACA8"/>
              </a:buClr>
              <a:buSzTx/>
              <a:buFontTx/>
              <a:buNone/>
              <a:tabLst/>
              <a:defRPr/>
            </a:pPr>
            <a:r>
              <a:rPr kumimoji="0" lang="en-US" sz="1200" b="1" i="0" u="none" strike="noStrike" kern="1200" cap="none" spc="0" normalizeH="0" baseline="0" noProof="0" dirty="0">
                <a:ln>
                  <a:noFill/>
                </a:ln>
                <a:solidFill>
                  <a:srgbClr val="262261"/>
                </a:solidFill>
                <a:effectLst/>
                <a:uLnTx/>
                <a:uFillTx/>
                <a:latin typeface="Arial" panose="020B0604020202020204" pitchFamily="34" charset="0"/>
                <a:ea typeface="ヒラギノ角ゴ Pro W3" panose="020B0300000000000000" pitchFamily="34" charset="-128"/>
                <a:cs typeface="Arial" panose="020B0604020202020204" pitchFamily="34" charset="0"/>
              </a:rPr>
              <a:t>Secondary objectives:</a:t>
            </a:r>
          </a:p>
          <a:p>
            <a:pPr marL="92869" marR="0" lvl="0" indent="-92869" algn="l" defTabSz="685800" rtl="0" eaLnBrk="1" fontAlgn="auto" latinLnBrk="0" hangingPunct="1">
              <a:lnSpc>
                <a:spcPct val="100000"/>
              </a:lnSpc>
              <a:spcBef>
                <a:spcPts val="0"/>
              </a:spcBef>
              <a:spcAft>
                <a:spcPts val="225"/>
              </a:spcAft>
              <a:buClr>
                <a:srgbClr val="4CACA8"/>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262261"/>
                </a:solidFill>
                <a:effectLst/>
                <a:uLnTx/>
                <a:uFillTx/>
                <a:latin typeface="Arial" panose="020B0604020202020204" pitchFamily="34" charset="0"/>
                <a:ea typeface="ヒラギノ角ゴ Pro W3" panose="020B0300000000000000" pitchFamily="34" charset="-128"/>
                <a:cs typeface="Arial" panose="020B0604020202020204" pitchFamily="34" charset="0"/>
              </a:rPr>
              <a:t>Safety/tolerability</a:t>
            </a:r>
          </a:p>
          <a:p>
            <a:pPr marL="92869" marR="0" lvl="0" indent="-92869" algn="l" defTabSz="685800" rtl="0" eaLnBrk="1" fontAlgn="auto" latinLnBrk="0" hangingPunct="1">
              <a:lnSpc>
                <a:spcPct val="100000"/>
              </a:lnSpc>
              <a:spcBef>
                <a:spcPts val="0"/>
              </a:spcBef>
              <a:spcAft>
                <a:spcPts val="225"/>
              </a:spcAft>
              <a:buClr>
                <a:srgbClr val="4CACA8"/>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262261"/>
                </a:solidFill>
                <a:effectLst/>
                <a:uLnTx/>
                <a:uFillTx/>
                <a:latin typeface="Arial" panose="020B0604020202020204" pitchFamily="34" charset="0"/>
                <a:ea typeface="ヒラギノ角ゴ Pro W3" panose="020B0300000000000000" pitchFamily="34" charset="-128"/>
                <a:cs typeface="Arial" panose="020B0604020202020204" pitchFamily="34" charset="0"/>
              </a:rPr>
              <a:t>DOR</a:t>
            </a:r>
          </a:p>
          <a:p>
            <a:pPr marL="92869" marR="0" lvl="0" indent="-92869" algn="l" defTabSz="685800" rtl="0" eaLnBrk="1" fontAlgn="auto" latinLnBrk="0" hangingPunct="1">
              <a:lnSpc>
                <a:spcPct val="100000"/>
              </a:lnSpc>
              <a:spcBef>
                <a:spcPts val="0"/>
              </a:spcBef>
              <a:spcAft>
                <a:spcPts val="225"/>
              </a:spcAft>
              <a:buClr>
                <a:srgbClr val="4CACA8"/>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262261"/>
                </a:solidFill>
                <a:effectLst/>
                <a:uLnTx/>
                <a:uFillTx/>
                <a:latin typeface="Arial" panose="020B0604020202020204" pitchFamily="34" charset="0"/>
                <a:ea typeface="ヒラギノ角ゴ Pro W3" panose="020B0300000000000000" pitchFamily="34" charset="-128"/>
                <a:cs typeface="Arial" panose="020B0604020202020204" pitchFamily="34" charset="0"/>
              </a:rPr>
              <a:t>PFS</a:t>
            </a:r>
          </a:p>
          <a:p>
            <a:pPr marL="92869" marR="0" lvl="0" indent="-92869" algn="l" defTabSz="685800" rtl="0" eaLnBrk="1" fontAlgn="auto" latinLnBrk="0" hangingPunct="1">
              <a:lnSpc>
                <a:spcPct val="100000"/>
              </a:lnSpc>
              <a:spcBef>
                <a:spcPts val="0"/>
              </a:spcBef>
              <a:spcAft>
                <a:spcPts val="225"/>
              </a:spcAft>
              <a:buClr>
                <a:srgbClr val="4CACA8"/>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262261"/>
                </a:solidFill>
                <a:effectLst/>
                <a:uLnTx/>
                <a:uFillTx/>
                <a:latin typeface="Arial" panose="020B0604020202020204" pitchFamily="34" charset="0"/>
                <a:ea typeface="ヒラギノ角ゴ Pro W3" panose="020B0300000000000000" pitchFamily="34" charset="-128"/>
                <a:cs typeface="Arial" panose="020B0604020202020204" pitchFamily="34" charset="0"/>
              </a:rPr>
              <a:t>Overall survival (OS)</a:t>
            </a:r>
          </a:p>
        </p:txBody>
      </p:sp>
      <p:sp>
        <p:nvSpPr>
          <p:cNvPr id="17" name="Rectangle 16">
            <a:extLst>
              <a:ext uri="{FF2B5EF4-FFF2-40B4-BE49-F238E27FC236}">
                <a16:creationId xmlns:a16="http://schemas.microsoft.com/office/drawing/2014/main" id="{2DDF301F-9D2E-2B44-8F30-A965E2668C0E}"/>
              </a:ext>
            </a:extLst>
          </p:cNvPr>
          <p:cNvSpPr/>
          <p:nvPr/>
        </p:nvSpPr>
        <p:spPr>
          <a:xfrm>
            <a:off x="4575176" y="2490788"/>
            <a:ext cx="1935163" cy="254000"/>
          </a:xfrm>
          <a:prstGeom prst="rect">
            <a:avLst/>
          </a:prstGeom>
        </p:spPr>
        <p:txBody>
          <a:bodyP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262261"/>
                </a:solidFill>
                <a:effectLst/>
                <a:uLnTx/>
                <a:uFillTx/>
                <a:latin typeface="Arial" panose="020B0604020202020204" pitchFamily="34" charset="0"/>
                <a:ea typeface="ヒラギノ角ゴ Pro W3" panose="020B0300000000000000" pitchFamily="34" charset="-128"/>
                <a:cs typeface="Arial" panose="020B0604020202020204" pitchFamily="34" charset="0"/>
              </a:rPr>
              <a:t>SG 10 mg/kg</a:t>
            </a:r>
          </a:p>
        </p:txBody>
      </p:sp>
      <p:pic>
        <p:nvPicPr>
          <p:cNvPr id="303116" name="Picture 17">
            <a:extLst>
              <a:ext uri="{FF2B5EF4-FFF2-40B4-BE49-F238E27FC236}">
                <a16:creationId xmlns:a16="http://schemas.microsoft.com/office/drawing/2014/main" id="{8814137B-47AF-0245-A3AE-DF785103C9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48751" y="941388"/>
            <a:ext cx="1484313"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a:extLst>
              <a:ext uri="{FF2B5EF4-FFF2-40B4-BE49-F238E27FC236}">
                <a16:creationId xmlns:a16="http://schemas.microsoft.com/office/drawing/2014/main" id="{649884DB-D107-5241-B889-A20E49283548}"/>
              </a:ext>
            </a:extLst>
          </p:cNvPr>
          <p:cNvSpPr/>
          <p:nvPr/>
        </p:nvSpPr>
        <p:spPr>
          <a:xfrm>
            <a:off x="1889125" y="3819526"/>
            <a:ext cx="2681288" cy="669925"/>
          </a:xfrm>
          <a:prstGeom prst="rect">
            <a:avLst/>
          </a:prstGeom>
          <a:solidFill>
            <a:schemeClr val="bg1">
              <a:lumMod val="75000"/>
            </a:schemeClr>
          </a:solidFill>
          <a:ln w="19050">
            <a:noFill/>
          </a:ln>
        </p:spPr>
        <p:txBody>
          <a:bodyP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Arial" panose="020B0604020202020204" pitchFamily="34" charset="0"/>
                <a:ea typeface="ヒラギノ角ゴ Pro W3" panose="020B0300000000000000" pitchFamily="34" charset="-128"/>
                <a:cs typeface="Arial" panose="020B0604020202020204" pitchFamily="34" charset="0"/>
              </a:rPr>
              <a:t>Cohort 3 (up to 61 patients): mUC CPI naïve patients who progressed after prior platinum-based therapies</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srgbClr val="FFFFFF"/>
              </a:solidFill>
              <a:effectLst/>
              <a:uLnTx/>
              <a:uFillTx/>
              <a:latin typeface="Arial" panose="020B0604020202020204" pitchFamily="34" charset="0"/>
              <a:ea typeface="ヒラギノ角ゴ Pro W3" panose="020B0300000000000000" pitchFamily="34" charset="-128"/>
              <a:cs typeface="Arial" panose="020B0604020202020204" pitchFamily="34" charset="0"/>
            </a:endParaRPr>
          </a:p>
        </p:txBody>
      </p:sp>
      <p:cxnSp>
        <p:nvCxnSpPr>
          <p:cNvPr id="29" name="Straight Arrow Connector 28">
            <a:extLst>
              <a:ext uri="{FF2B5EF4-FFF2-40B4-BE49-F238E27FC236}">
                <a16:creationId xmlns:a16="http://schemas.microsoft.com/office/drawing/2014/main" id="{444D5A4E-7B69-574C-81A5-A84D1348A9FB}"/>
              </a:ext>
            </a:extLst>
          </p:cNvPr>
          <p:cNvCxnSpPr>
            <a:cxnSpLocks/>
          </p:cNvCxnSpPr>
          <p:nvPr/>
        </p:nvCxnSpPr>
        <p:spPr>
          <a:xfrm>
            <a:off x="4864100" y="4164013"/>
            <a:ext cx="1512888" cy="0"/>
          </a:xfrm>
          <a:prstGeom prst="straightConnector1">
            <a:avLst/>
          </a:prstGeom>
          <a:ln w="88900">
            <a:solidFill>
              <a:srgbClr val="009999"/>
            </a:solidFill>
            <a:tailEnd type="triangle"/>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3D9B8A68-2668-4849-951C-858412BEC7E0}"/>
              </a:ext>
            </a:extLst>
          </p:cNvPr>
          <p:cNvSpPr/>
          <p:nvPr/>
        </p:nvSpPr>
        <p:spPr>
          <a:xfrm>
            <a:off x="4748213" y="4221164"/>
            <a:ext cx="1744662" cy="415925"/>
          </a:xfrm>
          <a:prstGeom prst="rect">
            <a:avLst/>
          </a:prstGeom>
        </p:spPr>
        <p:txBody>
          <a:bodyP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E7E6E6">
                    <a:lumMod val="75000"/>
                  </a:srgbClr>
                </a:solidFill>
                <a:effectLst/>
                <a:uLnTx/>
                <a:uFillTx/>
                <a:latin typeface="Arial" panose="020B0604020202020204" pitchFamily="34" charset="0"/>
                <a:ea typeface="ヒラギノ角ゴ Pro W3" panose="020B0300000000000000" pitchFamily="34" charset="-128"/>
                <a:cs typeface="Arial" panose="020B0604020202020204" pitchFamily="34" charset="0"/>
              </a:rPr>
              <a:t>SG Days 1 and 8, every 21 days</a:t>
            </a:r>
          </a:p>
        </p:txBody>
      </p:sp>
      <p:sp>
        <p:nvSpPr>
          <p:cNvPr id="31" name="Rectangle 30">
            <a:extLst>
              <a:ext uri="{FF2B5EF4-FFF2-40B4-BE49-F238E27FC236}">
                <a16:creationId xmlns:a16="http://schemas.microsoft.com/office/drawing/2014/main" id="{8B101F91-F5BE-184B-96F6-6BA092355D8E}"/>
              </a:ext>
            </a:extLst>
          </p:cNvPr>
          <p:cNvSpPr/>
          <p:nvPr/>
        </p:nvSpPr>
        <p:spPr>
          <a:xfrm>
            <a:off x="4611624" y="3670562"/>
            <a:ext cx="1865312" cy="415925"/>
          </a:xfrm>
          <a:prstGeom prst="rect">
            <a:avLst/>
          </a:prstGeom>
        </p:spPr>
        <p:txBody>
          <a:bodyP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E7E6E6">
                    <a:lumMod val="75000"/>
                  </a:srgbClr>
                </a:solidFill>
                <a:effectLst/>
                <a:uLnTx/>
                <a:uFillTx/>
                <a:latin typeface="Arial" panose="020B0604020202020204" pitchFamily="34" charset="0"/>
                <a:ea typeface="ヒラギノ角ゴ Pro W3" panose="020B0300000000000000" pitchFamily="34" charset="-128"/>
                <a:cs typeface="Arial" panose="020B0604020202020204" pitchFamily="34" charset="0"/>
              </a:rPr>
              <a:t>Pembrolizumab 200 mg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E7E6E6">
                    <a:lumMod val="75000"/>
                  </a:srgbClr>
                </a:solidFill>
                <a:effectLst/>
                <a:uLnTx/>
                <a:uFillTx/>
                <a:latin typeface="Arial" panose="020B0604020202020204" pitchFamily="34" charset="0"/>
                <a:ea typeface="ヒラギノ角ゴ Pro W3" panose="020B0300000000000000" pitchFamily="34" charset="-128"/>
                <a:cs typeface="Arial" panose="020B0604020202020204" pitchFamily="34" charset="0"/>
              </a:rPr>
              <a:t>day 1 every 21 days</a:t>
            </a:r>
            <a:r>
              <a:rPr kumimoji="0" lang="en-US" sz="1050" b="1" i="0" u="none" strike="noStrike" kern="1200" cap="none" spc="0" normalizeH="0" baseline="0" noProof="0" dirty="0">
                <a:ln>
                  <a:noFill/>
                </a:ln>
                <a:solidFill>
                  <a:srgbClr val="262261"/>
                </a:solidFill>
                <a:effectLst/>
                <a:uLnTx/>
                <a:uFillTx/>
                <a:latin typeface="Arial" panose="020B0604020202020204" pitchFamily="34" charset="0"/>
                <a:ea typeface="ヒラギノ角ゴ Pro W3" panose="020B0300000000000000" pitchFamily="34" charset="-128"/>
                <a:cs typeface="Arial" panose="020B0604020202020204" pitchFamily="34" charset="0"/>
              </a:rPr>
              <a:t> </a:t>
            </a:r>
          </a:p>
        </p:txBody>
      </p:sp>
      <p:sp>
        <p:nvSpPr>
          <p:cNvPr id="3" name="TextBox 2">
            <a:extLst>
              <a:ext uri="{FF2B5EF4-FFF2-40B4-BE49-F238E27FC236}">
                <a16:creationId xmlns:a16="http://schemas.microsoft.com/office/drawing/2014/main" id="{62E3196D-6BE9-0146-8376-561E745CDD83}"/>
              </a:ext>
            </a:extLst>
          </p:cNvPr>
          <p:cNvSpPr txBox="1"/>
          <p:nvPr/>
        </p:nvSpPr>
        <p:spPr>
          <a:xfrm>
            <a:off x="8474636" y="6456361"/>
            <a:ext cx="3717364"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ヒラギノ角ゴ Pro W3" panose="020B0300000000000000" pitchFamily="34" charset="-128"/>
                <a:cs typeface="+mn-cs"/>
              </a:rPr>
              <a:t>Petrylak</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panose="020B0300000000000000" pitchFamily="34" charset="-128"/>
                <a:cs typeface="+mn-cs"/>
              </a:rPr>
              <a:t> DP et al. ASCO 2020;Abstract 5027</a:t>
            </a:r>
          </a:p>
        </p:txBody>
      </p:sp>
    </p:spTree>
    <p:extLst>
      <p:ext uri="{BB962C8B-B14F-4D97-AF65-F5344CB8AC3E}">
        <p14:creationId xmlns:p14="http://schemas.microsoft.com/office/powerpoint/2010/main" val="9291327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02" name="Title 2">
            <a:extLst>
              <a:ext uri="{FF2B5EF4-FFF2-40B4-BE49-F238E27FC236}">
                <a16:creationId xmlns:a16="http://schemas.microsoft.com/office/drawing/2014/main" id="{88D62913-2C51-AA47-9D8A-BABE3FD1F774}"/>
              </a:ext>
            </a:extLst>
          </p:cNvPr>
          <p:cNvSpPr>
            <a:spLocks noGrp="1" noChangeArrowheads="1"/>
          </p:cNvSpPr>
          <p:nvPr>
            <p:ph type="title"/>
          </p:nvPr>
        </p:nvSpPr>
        <p:spPr bwMode="auto">
          <a:xfrm>
            <a:off x="990600" y="293690"/>
            <a:ext cx="7886700" cy="5318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0000"/>
          </a:bodyPr>
          <a:lstStyle/>
          <a:p>
            <a:pPr eaLnBrk="1" hangingPunct="1"/>
            <a:r>
              <a:rPr lang="en-US" altLang="en-US" dirty="0">
                <a:ea typeface="Financier Display Test"/>
              </a:rPr>
              <a:t>Exposure and Response Outcomes</a:t>
            </a:r>
          </a:p>
        </p:txBody>
      </p:sp>
      <p:sp>
        <p:nvSpPr>
          <p:cNvPr id="6" name="TextBox 5">
            <a:extLst>
              <a:ext uri="{FF2B5EF4-FFF2-40B4-BE49-F238E27FC236}">
                <a16:creationId xmlns:a16="http://schemas.microsoft.com/office/drawing/2014/main" id="{3ECEE921-0190-5F4D-9513-BC849A2D9228}"/>
              </a:ext>
            </a:extLst>
          </p:cNvPr>
          <p:cNvSpPr txBox="1"/>
          <p:nvPr/>
        </p:nvSpPr>
        <p:spPr>
          <a:xfrm>
            <a:off x="2149475" y="5649913"/>
            <a:ext cx="8115300" cy="207962"/>
          </a:xfrm>
          <a:prstGeom prst="rect">
            <a:avLst/>
          </a:prstGeom>
          <a:noFill/>
        </p:spPr>
        <p:txBody>
          <a:bodyP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FF0000"/>
                </a:solidFill>
                <a:effectLst/>
                <a:uLnTx/>
                <a:uFillTx/>
                <a:latin typeface="Arial" panose="020B0604020202020204" pitchFamily="34" charset="0"/>
                <a:ea typeface="ヒラギノ角ゴ Pro W3" panose="020B0300000000000000" pitchFamily="34" charset="-128"/>
                <a:cs typeface="Arial" panose="020B0604020202020204" pitchFamily="34" charset="0"/>
              </a:rPr>
              <a:t> </a:t>
            </a:r>
          </a:p>
        </p:txBody>
      </p:sp>
      <p:sp>
        <p:nvSpPr>
          <p:cNvPr id="17" name="TextBox 16">
            <a:extLst>
              <a:ext uri="{FF2B5EF4-FFF2-40B4-BE49-F238E27FC236}">
                <a16:creationId xmlns:a16="http://schemas.microsoft.com/office/drawing/2014/main" id="{4A52B1BC-B761-2E49-8529-6450215B1647}"/>
              </a:ext>
            </a:extLst>
          </p:cNvPr>
          <p:cNvSpPr txBox="1"/>
          <p:nvPr/>
        </p:nvSpPr>
        <p:spPr>
          <a:xfrm>
            <a:off x="6096001" y="1746250"/>
            <a:ext cx="3986213" cy="300038"/>
          </a:xfrm>
          <a:prstGeom prst="rect">
            <a:avLst/>
          </a:prstGeom>
          <a:noFill/>
        </p:spPr>
        <p:txBody>
          <a:bodyPr>
            <a:spAutoFit/>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350" b="1" i="0" u="none" strike="noStrike" kern="1200" cap="none" spc="0" normalizeH="0" baseline="0" noProof="0" dirty="0">
                <a:ln>
                  <a:noFill/>
                </a:ln>
                <a:solidFill>
                  <a:srgbClr val="262261"/>
                </a:solidFill>
                <a:effectLst/>
                <a:uLnTx/>
                <a:uFillTx/>
                <a:latin typeface="Arial" charset="0"/>
                <a:ea typeface="ＭＳ Ｐゴシック" charset="0"/>
                <a:cs typeface="+mn-cs"/>
              </a:rPr>
              <a:t>Response Outcomes</a:t>
            </a:r>
          </a:p>
        </p:txBody>
      </p:sp>
      <p:sp>
        <p:nvSpPr>
          <p:cNvPr id="18" name="Rectangle 17">
            <a:extLst>
              <a:ext uri="{FF2B5EF4-FFF2-40B4-BE49-F238E27FC236}">
                <a16:creationId xmlns:a16="http://schemas.microsoft.com/office/drawing/2014/main" id="{6361287E-0062-0940-9356-0567447FC27E}"/>
              </a:ext>
            </a:extLst>
          </p:cNvPr>
          <p:cNvSpPr/>
          <p:nvPr/>
        </p:nvSpPr>
        <p:spPr>
          <a:xfrm>
            <a:off x="1859421" y="1919233"/>
            <a:ext cx="3801989" cy="2331407"/>
          </a:xfrm>
          <a:prstGeom prst="rect">
            <a:avLst/>
          </a:prstGeom>
        </p:spPr>
        <p:txBody>
          <a:bodyPr>
            <a:spAutoFit/>
          </a:bodyPr>
          <a:lstStyle/>
          <a:p>
            <a:pPr marL="214313" marR="0" lvl="0" indent="-214313" algn="l" defTabSz="685800" rtl="0" eaLnBrk="1" fontAlgn="auto" latinLnBrk="0" hangingPunct="1">
              <a:lnSpc>
                <a:spcPct val="100000"/>
              </a:lnSpc>
              <a:spcBef>
                <a:spcPts val="900"/>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srgbClr val="26245E"/>
                </a:solidFill>
                <a:effectLst/>
                <a:uLnTx/>
                <a:uFillTx/>
                <a:latin typeface="Arial" panose="020B0604020202020204" pitchFamily="34" charset="0"/>
                <a:ea typeface="ヒラギノ角ゴ Pro W3" panose="020B0300000000000000" pitchFamily="34" charset="-128"/>
                <a:cs typeface="Arial" panose="020B0604020202020204" pitchFamily="34" charset="0"/>
              </a:rPr>
              <a:t>Median treatment cycles (range): 5 (1-15)</a:t>
            </a:r>
          </a:p>
          <a:p>
            <a:pPr marL="214313" marR="0" lvl="0" indent="-214313" algn="l" defTabSz="685800" rtl="0" eaLnBrk="1" fontAlgn="auto" latinLnBrk="0" hangingPunct="1">
              <a:lnSpc>
                <a:spcPct val="100000"/>
              </a:lnSpc>
              <a:spcBef>
                <a:spcPts val="900"/>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srgbClr val="26245E"/>
                </a:solidFill>
                <a:effectLst/>
                <a:uLnTx/>
                <a:uFillTx/>
                <a:latin typeface="Arial" panose="020B0604020202020204" pitchFamily="34" charset="0"/>
                <a:ea typeface="ヒラギノ角ゴ Pro W3" panose="020B0300000000000000" pitchFamily="34" charset="-128"/>
                <a:cs typeface="Arial" panose="020B0604020202020204" pitchFamily="34" charset="0"/>
              </a:rPr>
              <a:t>Median duration of treatment (range): 4.5 months (0.3 – 15.6)</a:t>
            </a:r>
          </a:p>
          <a:p>
            <a:pPr marL="214313" marR="0" lvl="0" indent="-214313" algn="l" defTabSz="685800" rtl="0" eaLnBrk="1" fontAlgn="auto" latinLnBrk="0" hangingPunct="1">
              <a:lnSpc>
                <a:spcPct val="100000"/>
              </a:lnSpc>
              <a:spcBef>
                <a:spcPts val="900"/>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srgbClr val="26245E"/>
                </a:solidFill>
                <a:effectLst/>
                <a:uLnTx/>
                <a:uFillTx/>
                <a:latin typeface="Arial" panose="020B0604020202020204" pitchFamily="34" charset="0"/>
                <a:ea typeface="ヒラギノ角ゴ Pro W3" panose="020B0300000000000000" pitchFamily="34" charset="-128"/>
                <a:cs typeface="Arial" panose="020B0604020202020204" pitchFamily="34" charset="0"/>
              </a:rPr>
              <a:t>Median dose intensity: 92%</a:t>
            </a:r>
          </a:p>
          <a:p>
            <a:pPr marL="214313" marR="0" lvl="0" indent="-214313" algn="l" defTabSz="685800" rtl="0" eaLnBrk="1" fontAlgn="auto" latinLnBrk="0" hangingPunct="1">
              <a:lnSpc>
                <a:spcPct val="100000"/>
              </a:lnSpc>
              <a:spcBef>
                <a:spcPts val="900"/>
              </a:spcBef>
              <a:spcAft>
                <a:spcPts val="0"/>
              </a:spcAft>
              <a:buClrTx/>
              <a:buSzTx/>
              <a:buFont typeface="Arial" panose="020B0604020202020204" pitchFamily="34" charset="0"/>
              <a:buChar char="•"/>
              <a:tabLst/>
              <a:defRPr/>
            </a:pPr>
            <a:endParaRPr kumimoji="0" lang="en-US" sz="1350" b="0" i="0" u="none" strike="noStrike" kern="1200" cap="none" spc="0" normalizeH="0" baseline="0" noProof="0" dirty="0">
              <a:ln>
                <a:noFill/>
              </a:ln>
              <a:solidFill>
                <a:srgbClr val="26245E"/>
              </a:solidFill>
              <a:effectLst/>
              <a:highlight>
                <a:srgbClr val="FFFF00"/>
              </a:highlight>
              <a:uLnTx/>
              <a:uFillTx/>
              <a:latin typeface="Arial" panose="020B0604020202020204" pitchFamily="34" charset="0"/>
              <a:ea typeface="ヒラギノ角ゴ Pro W3" panose="020B0300000000000000" pitchFamily="34" charset="-128"/>
              <a:cs typeface="Arial" panose="020B0604020202020204" pitchFamily="34" charset="0"/>
            </a:endParaRPr>
          </a:p>
          <a:p>
            <a:pPr marL="214313" marR="0" lvl="0" indent="-214313" algn="l" defTabSz="685800" rtl="0" eaLnBrk="1" fontAlgn="auto" latinLnBrk="0" hangingPunct="1">
              <a:lnSpc>
                <a:spcPct val="100000"/>
              </a:lnSpc>
              <a:spcBef>
                <a:spcPts val="900"/>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srgbClr val="26245E"/>
                </a:solidFill>
                <a:effectLst/>
                <a:uLnTx/>
                <a:uFillTx/>
                <a:latin typeface="Arial" panose="020B0604020202020204" pitchFamily="34" charset="0"/>
                <a:ea typeface="ヒラギノ角ゴ Pro W3" panose="020B0300000000000000" pitchFamily="34" charset="-128"/>
                <a:cs typeface="Arial" panose="020B0604020202020204" pitchFamily="34" charset="0"/>
              </a:rPr>
              <a:t>At a median </a:t>
            </a:r>
            <a:r>
              <a:rPr kumimoji="0" lang="en-US" sz="1350" b="0" i="0" u="none" strike="noStrike" kern="1200" cap="none" spc="0" normalizeH="0" baseline="0" noProof="0" dirty="0">
                <a:ln>
                  <a:noFill/>
                </a:ln>
                <a:solidFill>
                  <a:srgbClr val="262261"/>
                </a:solidFill>
                <a:effectLst/>
                <a:uLnTx/>
                <a:uFillTx/>
                <a:latin typeface="Arial" panose="020B0604020202020204" pitchFamily="34" charset="0"/>
                <a:ea typeface="ヒラギノ角ゴ Pro W3" panose="020B0300000000000000" pitchFamily="34" charset="-128"/>
                <a:cs typeface="Arial" panose="020B0604020202020204" pitchFamily="34" charset="0"/>
              </a:rPr>
              <a:t>follow-up of 6.8 months, ORR was 29% (6/21) with 6 confirmed PRs</a:t>
            </a:r>
            <a:r>
              <a:rPr kumimoji="0" lang="en-US" sz="1350" b="0" i="0" u="none" strike="noStrike" kern="1200" cap="none" spc="0" normalizeH="0" baseline="0" noProof="0" dirty="0">
                <a:ln>
                  <a:noFill/>
                </a:ln>
                <a:solidFill>
                  <a:srgbClr val="FF0000"/>
                </a:solidFill>
                <a:effectLst/>
                <a:uLnTx/>
                <a:uFillTx/>
                <a:latin typeface="Arial" panose="020B0604020202020204" pitchFamily="34" charset="0"/>
                <a:ea typeface="ヒラギノ角ゴ Pro W3" panose="020B0300000000000000" pitchFamily="34" charset="-128"/>
                <a:cs typeface="Arial" panose="020B0604020202020204" pitchFamily="34" charset="0"/>
              </a:rPr>
              <a:t> </a:t>
            </a:r>
          </a:p>
          <a:p>
            <a:pPr marL="342900" marR="0" lvl="1" indent="0" algn="l" defTabSz="685800" rtl="0" eaLnBrk="1" fontAlgn="auto" latinLnBrk="0" hangingPunct="1">
              <a:lnSpc>
                <a:spcPct val="100000"/>
              </a:lnSpc>
              <a:spcBef>
                <a:spcPts val="900"/>
              </a:spcBef>
              <a:spcAft>
                <a:spcPts val="0"/>
              </a:spcAft>
              <a:buClrTx/>
              <a:buSzTx/>
              <a:buFontTx/>
              <a:buNone/>
              <a:tabLst/>
              <a:defRPr/>
            </a:pPr>
            <a:endParaRPr kumimoji="0" lang="en-US" sz="1350" b="0" i="0" u="none" strike="noStrike" kern="1200" cap="none" spc="0" normalizeH="0" baseline="0" noProof="0" dirty="0">
              <a:ln>
                <a:noFill/>
              </a:ln>
              <a:solidFill>
                <a:srgbClr val="26245E"/>
              </a:solidFill>
              <a:effectLst/>
              <a:uLnTx/>
              <a:uFillTx/>
              <a:latin typeface="Arial" panose="020B0604020202020204" pitchFamily="34" charset="0"/>
              <a:ea typeface="ヒラギノ角ゴ Pro W3" panose="020B0300000000000000" pitchFamily="34" charset="-128"/>
              <a:cs typeface="Arial" panose="020B0604020202020204" pitchFamily="34" charset="0"/>
            </a:endParaRPr>
          </a:p>
        </p:txBody>
      </p:sp>
      <p:graphicFrame>
        <p:nvGraphicFramePr>
          <p:cNvPr id="11" name="Table 10">
            <a:extLst>
              <a:ext uri="{FF2B5EF4-FFF2-40B4-BE49-F238E27FC236}">
                <a16:creationId xmlns:a16="http://schemas.microsoft.com/office/drawing/2014/main" id="{21FC064A-2ED0-A648-87E8-4CC0330B4ED5}"/>
              </a:ext>
            </a:extLst>
          </p:cNvPr>
          <p:cNvGraphicFramePr>
            <a:graphicFrameLocks noGrp="1"/>
          </p:cNvGraphicFramePr>
          <p:nvPr/>
        </p:nvGraphicFramePr>
        <p:xfrm>
          <a:off x="6013451" y="2035175"/>
          <a:ext cx="4068763" cy="2876551"/>
        </p:xfrm>
        <a:graphic>
          <a:graphicData uri="http://schemas.openxmlformats.org/drawingml/2006/table">
            <a:tbl>
              <a:tblPr firstRow="1" bandRow="1"/>
              <a:tblGrid>
                <a:gridCol w="2808233">
                  <a:extLst>
                    <a:ext uri="{9D8B030D-6E8A-4147-A177-3AD203B41FA5}">
                      <a16:colId xmlns:a16="http://schemas.microsoft.com/office/drawing/2014/main" val="20000"/>
                    </a:ext>
                  </a:extLst>
                </a:gridCol>
                <a:gridCol w="1260530">
                  <a:extLst>
                    <a:ext uri="{9D8B030D-6E8A-4147-A177-3AD203B41FA5}">
                      <a16:colId xmlns:a16="http://schemas.microsoft.com/office/drawing/2014/main" val="20001"/>
                    </a:ext>
                  </a:extLst>
                </a:gridCol>
              </a:tblGrid>
              <a:tr h="31444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spcBef>
                          <a:spcPts val="300"/>
                        </a:spcBef>
                        <a:spcAft>
                          <a:spcPts val="300"/>
                        </a:spcAft>
                      </a:pPr>
                      <a:r>
                        <a:rPr lang="en-US" sz="1200" b="1" dirty="0">
                          <a:solidFill>
                            <a:schemeClr val="bg1"/>
                          </a:solidFill>
                          <a:effectLst/>
                          <a:latin typeface="Arial" panose="020B0604020202020204" pitchFamily="34" charset="0"/>
                          <a:cs typeface="Arial" panose="020B0604020202020204" pitchFamily="34" charset="0"/>
                        </a:rPr>
                        <a:t>Endpoint</a:t>
                      </a:r>
                      <a:endParaRPr lang="en-US" sz="1200" b="1" dirty="0">
                        <a:solidFill>
                          <a:schemeClr val="bg1"/>
                        </a:solidFill>
                        <a:effectLst/>
                        <a:latin typeface="Arial" panose="020B0604020202020204" pitchFamily="34" charset="0"/>
                        <a:ea typeface="Cambria" panose="02040503050406030204" pitchFamily="18" charset="0"/>
                        <a:cs typeface="Arial" panose="020B0604020202020204" pitchFamily="34" charset="0"/>
                      </a:endParaRPr>
                    </a:p>
                  </a:txBody>
                  <a:tcPr marL="51435" marR="51435" marT="0" marB="0" anchor="ctr">
                    <a:lnL w="12700" cap="flat" cmpd="sng" algn="ctr">
                      <a:noFill/>
                      <a:prstDash val="solid"/>
                      <a:round/>
                      <a:headEnd type="none" w="med" len="med"/>
                      <a:tailEnd type="none" w="med" len="med"/>
                    </a:lnL>
                    <a:lnR w="6350" cap="flat" cmpd="sng" algn="ctr">
                      <a:solidFill>
                        <a:srgbClr val="57B9B5"/>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57B9B5"/>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spcBef>
                          <a:spcPts val="300"/>
                        </a:spcBef>
                        <a:spcAft>
                          <a:spcPts val="300"/>
                        </a:spcAft>
                      </a:pPr>
                      <a:r>
                        <a:rPr lang="en-US" sz="1200" b="1" dirty="0">
                          <a:solidFill>
                            <a:schemeClr val="bg1"/>
                          </a:solidFill>
                          <a:effectLst/>
                          <a:latin typeface="Arial" panose="020B0604020202020204" pitchFamily="34" charset="0"/>
                          <a:ea typeface="Cambria" panose="02040503050406030204" pitchFamily="18" charset="0"/>
                          <a:cs typeface="Arial" panose="020B0604020202020204" pitchFamily="34" charset="0"/>
                        </a:rPr>
                        <a:t>N=21</a:t>
                      </a:r>
                    </a:p>
                  </a:txBody>
                  <a:tcPr marL="51435" marR="51435" marT="0" marB="0" anchor="ctr">
                    <a:lnL w="6350" cap="flat" cmpd="sng" algn="ctr">
                      <a:solidFill>
                        <a:srgbClr val="57B9B5"/>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57B9B5"/>
                    </a:solidFill>
                  </a:tcPr>
                </a:tc>
                <a:extLst>
                  <a:ext uri="{0D108BD9-81ED-4DB2-BD59-A6C34878D82A}">
                    <a16:rowId xmlns:a16="http://schemas.microsoft.com/office/drawing/2014/main" val="10000"/>
                  </a:ext>
                </a:extLst>
              </a:tr>
              <a:tr h="27068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spcBef>
                          <a:spcPts val="0"/>
                        </a:spcBef>
                        <a:spcAft>
                          <a:spcPts val="0"/>
                        </a:spcAft>
                      </a:pPr>
                      <a:r>
                        <a:rPr lang="en-US" sz="1200" b="0" dirty="0">
                          <a:solidFill>
                            <a:srgbClr val="26245E"/>
                          </a:solidFill>
                          <a:effectLst/>
                          <a:latin typeface="Arial" panose="020B0604020202020204" pitchFamily="34" charset="0"/>
                          <a:ea typeface="Cambria" panose="02040503050406030204" pitchFamily="18" charset="0"/>
                          <a:cs typeface="Arial" panose="020B0604020202020204" pitchFamily="34" charset="0"/>
                        </a:rPr>
                        <a:t>Median (range) follow-up,</a:t>
                      </a:r>
                      <a:r>
                        <a:rPr lang="en-US" sz="1200" b="0" baseline="0" dirty="0">
                          <a:solidFill>
                            <a:srgbClr val="26245E"/>
                          </a:solidFill>
                          <a:effectLst/>
                          <a:latin typeface="Arial" panose="020B0604020202020204" pitchFamily="34" charset="0"/>
                          <a:ea typeface="Cambria" panose="02040503050406030204" pitchFamily="18" charset="0"/>
                          <a:cs typeface="Arial" panose="020B0604020202020204" pitchFamily="34" charset="0"/>
                        </a:rPr>
                        <a:t> mon</a:t>
                      </a:r>
                      <a:endParaRPr lang="en-US" sz="1200" b="0" dirty="0">
                        <a:solidFill>
                          <a:srgbClr val="26245E"/>
                        </a:solidFill>
                        <a:effectLst/>
                        <a:latin typeface="Arial" panose="020B0604020202020204" pitchFamily="34" charset="0"/>
                        <a:ea typeface="Cambria" panose="02040503050406030204" pitchFamily="18"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rgbClr val="00206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8AAE2">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spcBef>
                          <a:spcPts val="0"/>
                        </a:spcBef>
                        <a:spcAft>
                          <a:spcPts val="0"/>
                        </a:spcAft>
                      </a:pPr>
                      <a:r>
                        <a:rPr lang="en-US" sz="1200" b="0" dirty="0">
                          <a:solidFill>
                            <a:schemeClr val="tx1"/>
                          </a:solidFill>
                          <a:effectLst/>
                          <a:latin typeface="Arial" panose="020B0604020202020204" pitchFamily="34" charset="0"/>
                          <a:ea typeface="Cambria" panose="02040503050406030204" pitchFamily="18" charset="0"/>
                          <a:cs typeface="Arial" panose="020B0604020202020204" pitchFamily="34" charset="0"/>
                        </a:rPr>
                        <a:t>6.8 (1.6–18.9)</a:t>
                      </a:r>
                    </a:p>
                  </a:txBody>
                  <a:tcPr marL="51435" marR="51435" marT="0" marB="0" anchor="ctr">
                    <a:lnL w="12700" cap="flat" cmpd="sng" algn="ctr">
                      <a:noFill/>
                      <a:prstDash val="solid"/>
                      <a:round/>
                      <a:headEnd type="none" w="med" len="med"/>
                      <a:tailEnd type="none" w="med" len="med"/>
                    </a:lnL>
                    <a:lnR w="12700" cmpd="sng">
                      <a:solidFill>
                        <a:srgbClr val="FFFFFF"/>
                      </a:solidFill>
                    </a:lnR>
                    <a:lnT w="38100" cap="flat" cmpd="sng" algn="ctr">
                      <a:solidFill>
                        <a:srgbClr val="00206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8AAE2">
                        <a:lumMod val="20000"/>
                        <a:lumOff val="80000"/>
                      </a:srgbClr>
                    </a:solidFill>
                  </a:tcPr>
                </a:tc>
                <a:extLst>
                  <a:ext uri="{0D108BD9-81ED-4DB2-BD59-A6C34878D82A}">
                    <a16:rowId xmlns:a16="http://schemas.microsoft.com/office/drawing/2014/main" val="10001"/>
                  </a:ext>
                </a:extLst>
              </a:tr>
              <a:tr h="25604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spcBef>
                          <a:spcPts val="0"/>
                        </a:spcBef>
                        <a:spcAft>
                          <a:spcPts val="0"/>
                        </a:spcAft>
                      </a:pPr>
                      <a:r>
                        <a:rPr lang="en-US" sz="1200" dirty="0">
                          <a:solidFill>
                            <a:srgbClr val="26245E"/>
                          </a:solidFill>
                          <a:effectLst/>
                          <a:latin typeface="Arial" panose="020B0604020202020204" pitchFamily="34" charset="0"/>
                          <a:ea typeface="Cambria" panose="02040503050406030204" pitchFamily="18" charset="0"/>
                          <a:cs typeface="Arial" panose="020B0604020202020204" pitchFamily="34" charset="0"/>
                        </a:rPr>
                        <a:t>Patients</a:t>
                      </a:r>
                      <a:r>
                        <a:rPr lang="en-US" sz="1200" baseline="0" dirty="0">
                          <a:solidFill>
                            <a:srgbClr val="26245E"/>
                          </a:solidFill>
                          <a:effectLst/>
                          <a:latin typeface="Arial" panose="020B0604020202020204" pitchFamily="34" charset="0"/>
                          <a:ea typeface="Cambria" panose="02040503050406030204" pitchFamily="18" charset="0"/>
                          <a:cs typeface="Arial" panose="020B0604020202020204" pitchFamily="34" charset="0"/>
                        </a:rPr>
                        <a:t> continuing treatment, n (%)</a:t>
                      </a:r>
                      <a:endParaRPr lang="en-US" sz="1200" dirty="0">
                        <a:solidFill>
                          <a:srgbClr val="26245E"/>
                        </a:solidFill>
                        <a:effectLst/>
                        <a:latin typeface="Arial" panose="020B0604020202020204" pitchFamily="34" charset="0"/>
                        <a:ea typeface="Cambria" panose="02040503050406030204" pitchFamily="18"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spcBef>
                          <a:spcPts val="0"/>
                        </a:spcBef>
                        <a:spcAft>
                          <a:spcPts val="0"/>
                        </a:spcAft>
                      </a:pPr>
                      <a:r>
                        <a:rPr lang="en-US" sz="1200" b="0" dirty="0">
                          <a:solidFill>
                            <a:schemeClr val="tx1"/>
                          </a:solidFill>
                          <a:effectLst/>
                          <a:latin typeface="Arial" panose="020B0604020202020204" pitchFamily="34" charset="0"/>
                          <a:ea typeface="Cambria" panose="02040503050406030204" pitchFamily="18" charset="0"/>
                          <a:cs typeface="Arial" panose="020B0604020202020204" pitchFamily="34" charset="0"/>
                        </a:rPr>
                        <a:t>9 (43)</a:t>
                      </a:r>
                    </a:p>
                  </a:txBody>
                  <a:tcPr marL="51435" marR="51435" marT="0"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4309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spcBef>
                          <a:spcPts val="0"/>
                        </a:spcBef>
                        <a:spcAft>
                          <a:spcPts val="0"/>
                        </a:spcAft>
                      </a:pPr>
                      <a:r>
                        <a:rPr lang="en-US" sz="1200" dirty="0">
                          <a:solidFill>
                            <a:srgbClr val="26245E"/>
                          </a:solidFill>
                          <a:effectLst/>
                          <a:latin typeface="Arial" panose="020B0604020202020204" pitchFamily="34" charset="0"/>
                          <a:cs typeface="Arial" panose="020B0604020202020204" pitchFamily="34" charset="0"/>
                        </a:rPr>
                        <a:t>ORR, n (%) [95% CI]</a:t>
                      </a:r>
                      <a:endParaRPr lang="en-US" sz="1200" dirty="0">
                        <a:solidFill>
                          <a:srgbClr val="26245E"/>
                        </a:solidFill>
                        <a:effectLst/>
                        <a:latin typeface="Arial" panose="020B0604020202020204" pitchFamily="34" charset="0"/>
                        <a:ea typeface="Cambria" panose="02040503050406030204" pitchFamily="18"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8AAE2">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spcBef>
                          <a:spcPts val="0"/>
                        </a:spcBef>
                        <a:spcAft>
                          <a:spcPts val="0"/>
                        </a:spcAft>
                      </a:pPr>
                      <a:r>
                        <a:rPr lang="en-US" sz="1200" b="0" dirty="0">
                          <a:solidFill>
                            <a:schemeClr val="tx1"/>
                          </a:solidFill>
                          <a:effectLst/>
                          <a:latin typeface="Arial" panose="020B0604020202020204" pitchFamily="34" charset="0"/>
                          <a:ea typeface="Cambria" panose="02040503050406030204" pitchFamily="18" charset="0"/>
                          <a:cs typeface="Arial" panose="020B0604020202020204" pitchFamily="34" charset="0"/>
                        </a:rPr>
                        <a:t>6 (29) [12–54]</a:t>
                      </a:r>
                    </a:p>
                  </a:txBody>
                  <a:tcPr marL="51435" marR="51435" marT="0"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8AAE2">
                        <a:lumMod val="20000"/>
                        <a:lumOff val="80000"/>
                      </a:srgbClr>
                    </a:solidFill>
                  </a:tcPr>
                </a:tc>
                <a:extLst>
                  <a:ext uri="{0D108BD9-81ED-4DB2-BD59-A6C34878D82A}">
                    <a16:rowId xmlns:a16="http://schemas.microsoft.com/office/drawing/2014/main" val="10003"/>
                  </a:ext>
                </a:extLst>
              </a:tr>
              <a:tr h="282126">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4763" marR="0" indent="0">
                        <a:spcBef>
                          <a:spcPts val="300"/>
                        </a:spcBef>
                        <a:spcAft>
                          <a:spcPts val="300"/>
                        </a:spcAft>
                        <a:tabLst/>
                      </a:pPr>
                      <a:r>
                        <a:rPr lang="en-US" sz="1200" dirty="0">
                          <a:solidFill>
                            <a:srgbClr val="26245E"/>
                          </a:solidFill>
                          <a:effectLst/>
                          <a:latin typeface="Arial" panose="020B0604020202020204" pitchFamily="34" charset="0"/>
                          <a:cs typeface="Arial" panose="020B0604020202020204" pitchFamily="34" charset="0"/>
                        </a:rPr>
                        <a:t>CR, n</a:t>
                      </a:r>
                      <a:r>
                        <a:rPr lang="en-US" sz="1200" baseline="0" dirty="0">
                          <a:solidFill>
                            <a:srgbClr val="26245E"/>
                          </a:solidFill>
                          <a:effectLst/>
                          <a:latin typeface="Arial" panose="020B0604020202020204" pitchFamily="34" charset="0"/>
                          <a:cs typeface="Arial" panose="020B0604020202020204" pitchFamily="34" charset="0"/>
                        </a:rPr>
                        <a:t> (%)</a:t>
                      </a:r>
                      <a:endParaRPr lang="en-US" sz="1200" dirty="0">
                        <a:solidFill>
                          <a:srgbClr val="26245E"/>
                        </a:solidFill>
                        <a:effectLst/>
                        <a:latin typeface="Arial" panose="020B0604020202020204" pitchFamily="34" charset="0"/>
                        <a:ea typeface="Cambria" panose="02040503050406030204" pitchFamily="18" charset="0"/>
                        <a:cs typeface="Arial" panose="020B0604020202020204" pitchFamily="34" charset="0"/>
                      </a:endParaRPr>
                    </a:p>
                  </a:txBody>
                  <a:tcPr marL="27432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8AAE2">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spcBef>
                          <a:spcPts val="300"/>
                        </a:spcBef>
                        <a:spcAft>
                          <a:spcPts val="300"/>
                        </a:spcAft>
                      </a:pPr>
                      <a:r>
                        <a:rPr lang="en-US" sz="1200" b="0" dirty="0">
                          <a:solidFill>
                            <a:schemeClr val="tx1"/>
                          </a:solidFill>
                          <a:effectLst/>
                          <a:latin typeface="Arial" panose="020B0604020202020204" pitchFamily="34" charset="0"/>
                          <a:ea typeface="Cambria" panose="02040503050406030204" pitchFamily="18" charset="0"/>
                          <a:cs typeface="Arial" panose="020B0604020202020204" pitchFamily="34" charset="0"/>
                        </a:rPr>
                        <a:t>0 (0)</a:t>
                      </a:r>
                    </a:p>
                  </a:txBody>
                  <a:tcPr marL="51435" marR="51435" marT="0" marB="0" anchor="ctr">
                    <a:lnL w="12700" cap="flat" cmpd="sng" algn="ctr">
                      <a:noFill/>
                      <a:prstDash val="solid"/>
                      <a:round/>
                      <a:headEnd type="none" w="med" len="med"/>
                      <a:tailEnd type="none" w="med" len="med"/>
                    </a:lnL>
                    <a:lnR w="12700" cmpd="sng">
                      <a:solidFill>
                        <a:srgbClr val="FFFFFF"/>
                      </a:solid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8AAE2">
                        <a:lumMod val="20000"/>
                        <a:lumOff val="80000"/>
                      </a:srgbClr>
                    </a:solidFill>
                  </a:tcPr>
                </a:tc>
                <a:extLst>
                  <a:ext uri="{0D108BD9-81ED-4DB2-BD59-A6C34878D82A}">
                    <a16:rowId xmlns:a16="http://schemas.microsoft.com/office/drawing/2014/main" val="10004"/>
                  </a:ext>
                </a:extLst>
              </a:tr>
              <a:tr h="18288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4763" marR="0" indent="0">
                        <a:spcBef>
                          <a:spcPts val="300"/>
                        </a:spcBef>
                        <a:spcAft>
                          <a:spcPts val="300"/>
                        </a:spcAft>
                        <a:tabLst/>
                      </a:pPr>
                      <a:r>
                        <a:rPr lang="en-US" sz="1200" dirty="0">
                          <a:solidFill>
                            <a:srgbClr val="26245E"/>
                          </a:solidFill>
                          <a:effectLst/>
                          <a:latin typeface="Arial" panose="020B0604020202020204" pitchFamily="34" charset="0"/>
                          <a:cs typeface="Arial" panose="020B0604020202020204" pitchFamily="34" charset="0"/>
                        </a:rPr>
                        <a:t>PR, n (%)</a:t>
                      </a:r>
                      <a:endParaRPr lang="en-US" sz="1200" dirty="0">
                        <a:solidFill>
                          <a:srgbClr val="26245E"/>
                        </a:solidFill>
                        <a:effectLst/>
                        <a:latin typeface="Arial" panose="020B0604020202020204" pitchFamily="34" charset="0"/>
                        <a:ea typeface="Cambria" panose="02040503050406030204" pitchFamily="18" charset="0"/>
                        <a:cs typeface="Arial" panose="020B0604020202020204" pitchFamily="34" charset="0"/>
                      </a:endParaRPr>
                    </a:p>
                  </a:txBody>
                  <a:tcPr marL="27432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8AAE2">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spcBef>
                          <a:spcPts val="300"/>
                        </a:spcBef>
                        <a:spcAft>
                          <a:spcPts val="300"/>
                        </a:spcAft>
                      </a:pPr>
                      <a:r>
                        <a:rPr lang="en-US" sz="1200" b="0" dirty="0">
                          <a:solidFill>
                            <a:schemeClr val="tx1"/>
                          </a:solidFill>
                          <a:effectLst/>
                          <a:latin typeface="Arial" panose="020B0604020202020204" pitchFamily="34" charset="0"/>
                          <a:ea typeface="Cambria" panose="02040503050406030204" pitchFamily="18" charset="0"/>
                          <a:cs typeface="Arial" panose="020B0604020202020204" pitchFamily="34" charset="0"/>
                        </a:rPr>
                        <a:t>6 (29)</a:t>
                      </a:r>
                    </a:p>
                  </a:txBody>
                  <a:tcPr marL="51435" marR="51435" marT="0" marB="0" anchor="ctr">
                    <a:lnL w="12700" cap="flat" cmpd="sng" algn="ctr">
                      <a:noFill/>
                      <a:prstDash val="solid"/>
                      <a:round/>
                      <a:headEnd type="none" w="med" len="med"/>
                      <a:tailEnd type="none" w="med" len="med"/>
                    </a:lnL>
                    <a:lnR w="12700" cmpd="sng">
                      <a:solidFill>
                        <a:srgbClr val="FFFFFF"/>
                      </a:solid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8AAE2">
                        <a:lumMod val="20000"/>
                        <a:lumOff val="80000"/>
                      </a:srgbClr>
                    </a:solidFill>
                  </a:tcPr>
                </a:tc>
                <a:extLst>
                  <a:ext uri="{0D108BD9-81ED-4DB2-BD59-A6C34878D82A}">
                    <a16:rowId xmlns:a16="http://schemas.microsoft.com/office/drawing/2014/main" val="10005"/>
                  </a:ext>
                </a:extLst>
              </a:tr>
              <a:tr h="33292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4763" marR="0" indent="0">
                        <a:spcBef>
                          <a:spcPts val="300"/>
                        </a:spcBef>
                        <a:spcAft>
                          <a:spcPts val="300"/>
                        </a:spcAft>
                        <a:tabLst/>
                      </a:pPr>
                      <a:r>
                        <a:rPr lang="en-US" sz="1200" strike="noStrike" dirty="0">
                          <a:solidFill>
                            <a:srgbClr val="26245E"/>
                          </a:solidFill>
                          <a:effectLst/>
                          <a:latin typeface="Arial" panose="020B0604020202020204" pitchFamily="34" charset="0"/>
                          <a:ea typeface="Cambria" panose="02040503050406030204" pitchFamily="18" charset="0"/>
                          <a:cs typeface="Arial" panose="020B0604020202020204" pitchFamily="34" charset="0"/>
                        </a:rPr>
                        <a:t>SD, n (%)</a:t>
                      </a:r>
                    </a:p>
                  </a:txBody>
                  <a:tcPr marL="27432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8AAE2">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spcBef>
                          <a:spcPts val="300"/>
                        </a:spcBef>
                        <a:spcAft>
                          <a:spcPts val="300"/>
                        </a:spcAft>
                      </a:pPr>
                      <a:r>
                        <a:rPr lang="en-US" sz="1200" b="0" strike="noStrike" baseline="0" dirty="0">
                          <a:solidFill>
                            <a:schemeClr val="tx1"/>
                          </a:solidFill>
                          <a:effectLst/>
                          <a:latin typeface="Arial" panose="020B0604020202020204" pitchFamily="34" charset="0"/>
                          <a:ea typeface="Cambria" panose="02040503050406030204" pitchFamily="18" charset="0"/>
                          <a:cs typeface="Arial" panose="020B0604020202020204" pitchFamily="34" charset="0"/>
                        </a:rPr>
                        <a:t>10 (48)</a:t>
                      </a:r>
                    </a:p>
                  </a:txBody>
                  <a:tcPr marL="51435" marR="51435" marT="0" marB="0" anchor="ctr">
                    <a:lnL w="12700" cap="flat" cmpd="sng" algn="ctr">
                      <a:noFill/>
                      <a:prstDash val="solid"/>
                      <a:round/>
                      <a:headEnd type="none" w="med" len="med"/>
                      <a:tailEnd type="none" w="med" len="med"/>
                    </a:lnL>
                    <a:lnR w="12700" cmpd="sng">
                      <a:solidFill>
                        <a:srgbClr val="FFFFFF"/>
                      </a:solid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8AAE2">
                        <a:lumMod val="20000"/>
                        <a:lumOff val="80000"/>
                      </a:srgbClr>
                    </a:solidFill>
                  </a:tcPr>
                </a:tc>
                <a:extLst>
                  <a:ext uri="{0D108BD9-81ED-4DB2-BD59-A6C34878D82A}">
                    <a16:rowId xmlns:a16="http://schemas.microsoft.com/office/drawing/2014/main" val="10006"/>
                  </a:ext>
                </a:extLst>
              </a:tr>
              <a:tr h="325564">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spcBef>
                          <a:spcPts val="0"/>
                        </a:spcBef>
                        <a:spcAft>
                          <a:spcPts val="0"/>
                        </a:spcAft>
                      </a:pPr>
                      <a:r>
                        <a:rPr lang="en-US" sz="1200" dirty="0">
                          <a:solidFill>
                            <a:srgbClr val="26245E"/>
                          </a:solidFill>
                          <a:effectLst/>
                          <a:latin typeface="Arial" panose="020B0604020202020204" pitchFamily="34" charset="0"/>
                          <a:cs typeface="Arial" panose="020B0604020202020204" pitchFamily="34" charset="0"/>
                        </a:rPr>
                        <a:t>Median TTR, (range), mon </a:t>
                      </a:r>
                    </a:p>
                  </a:txBody>
                  <a:tcPr marL="68580" marR="68580" marT="0" marB="0" anchor="ctr">
                    <a:lnL w="635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effectLst/>
                          <a:latin typeface="Arial" panose="020B0604020202020204" pitchFamily="34" charset="0"/>
                          <a:cs typeface="Arial" panose="020B0604020202020204" pitchFamily="34" charset="0"/>
                        </a:rPr>
                        <a:t>1.3 (1.1–1.5)</a:t>
                      </a:r>
                    </a:p>
                  </a:txBody>
                  <a:tcPr marL="51435" marR="51435" marT="0" marB="0" anchor="ctr">
                    <a:lnL w="12700" cap="flat" cmpd="sng" algn="ctr">
                      <a:noFill/>
                      <a:prstDash val="solid"/>
                      <a:round/>
                      <a:headEnd type="none" w="med" len="med"/>
                      <a:tailEnd type="none" w="med" len="med"/>
                    </a:lnL>
                    <a:lnR w="12700" cmpd="sng">
                      <a:solidFill>
                        <a:srgbClr val="FFFFFF"/>
                      </a:solid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94967">
                <a:tc>
                  <a:txBody>
                    <a:bodyPr/>
                    <a:lstStyle/>
                    <a:p>
                      <a:pPr marL="0" marR="0" indent="0">
                        <a:spcBef>
                          <a:spcPts val="0"/>
                        </a:spcBef>
                        <a:spcAft>
                          <a:spcPts val="0"/>
                        </a:spcAft>
                      </a:pPr>
                      <a:r>
                        <a:rPr lang="en-US" sz="1200" dirty="0">
                          <a:solidFill>
                            <a:srgbClr val="26245E"/>
                          </a:solidFill>
                          <a:effectLst/>
                          <a:latin typeface="Arial" panose="020B0604020202020204" pitchFamily="34" charset="0"/>
                          <a:cs typeface="Arial" panose="020B0604020202020204" pitchFamily="34" charset="0"/>
                        </a:rPr>
                        <a:t>CBR, n (%) [95% CI]</a:t>
                      </a:r>
                    </a:p>
                  </a:txBody>
                  <a:tcPr marL="68580" marR="68580" marT="0" marB="0" anchor="ctr">
                    <a:lnL w="635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0" dirty="0">
                          <a:solidFill>
                            <a:schemeClr val="tx1"/>
                          </a:solidFill>
                          <a:effectLst/>
                          <a:latin typeface="Arial" panose="020B0604020202020204" pitchFamily="34" charset="0"/>
                          <a:cs typeface="Arial" panose="020B0604020202020204" pitchFamily="34" charset="0"/>
                        </a:rPr>
                        <a:t>7 (33) [15–59]</a:t>
                      </a:r>
                    </a:p>
                  </a:txBody>
                  <a:tcPr marL="51435" marR="51435" marT="0" marB="0" anchor="ctr">
                    <a:lnL w="12700" cap="flat" cmpd="sng" algn="ctr">
                      <a:noFill/>
                      <a:prstDash val="solid"/>
                      <a:round/>
                      <a:headEnd type="none" w="med" len="med"/>
                      <a:tailEnd type="none" w="med" len="med"/>
                    </a:lnL>
                    <a:lnR w="12700" cmpd="sng">
                      <a:solidFill>
                        <a:srgbClr val="FFFFFF"/>
                      </a:solid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373828">
                <a:tc>
                  <a:txBody>
                    <a:bodyPr/>
                    <a:lstStyle/>
                    <a:p>
                      <a:pPr marL="0" marR="0" indent="0">
                        <a:spcBef>
                          <a:spcPts val="0"/>
                        </a:spcBef>
                        <a:spcAft>
                          <a:spcPts val="0"/>
                        </a:spcAft>
                      </a:pPr>
                      <a:r>
                        <a:rPr lang="en-US" sz="1200" dirty="0">
                          <a:solidFill>
                            <a:srgbClr val="26245E"/>
                          </a:solidFill>
                          <a:effectLst/>
                          <a:latin typeface="Arial" panose="020B0604020202020204" pitchFamily="34" charset="0"/>
                          <a:cs typeface="Arial" panose="020B0604020202020204" pitchFamily="34" charset="0"/>
                        </a:rPr>
                        <a:t>Median DOR </a:t>
                      </a:r>
                      <a:r>
                        <a:rPr lang="en-US" sz="1200" dirty="0">
                          <a:solidFill>
                            <a:schemeClr val="tx1"/>
                          </a:solidFill>
                          <a:effectLst/>
                          <a:latin typeface="Arial" panose="020B0604020202020204" pitchFamily="34" charset="0"/>
                          <a:cs typeface="Arial" panose="020B0604020202020204" pitchFamily="34" charset="0"/>
                        </a:rPr>
                        <a:t>(95% CI), mon</a:t>
                      </a:r>
                    </a:p>
                  </a:txBody>
                  <a:tcPr marL="68580" marR="68580" marT="0" marB="0" anchor="ctr">
                    <a:lnL w="6350" cap="flat" cmpd="sng" algn="ctr">
                      <a:noFill/>
                      <a:prstDash val="solid"/>
                      <a:round/>
                      <a:headEnd type="none" w="med" len="med"/>
                      <a:tailEnd type="none" w="med" len="med"/>
                    </a:lnL>
                    <a:lnR w="12700" cmpd="sng">
                      <a:noFill/>
                    </a:lnR>
                    <a:lnT w="12700" cmpd="sng">
                      <a:noFill/>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effectLst/>
                          <a:latin typeface="Arial" panose="020B0604020202020204" pitchFamily="34" charset="0"/>
                          <a:cs typeface="Arial" panose="020B0604020202020204" pitchFamily="34" charset="0"/>
                        </a:rPr>
                        <a:t>NR (4.3–NR)</a:t>
                      </a:r>
                    </a:p>
                  </a:txBody>
                  <a:tcPr marL="51435" marR="51435" marT="0" marB="0" anchor="ctr">
                    <a:lnL w="12700" cap="flat" cmpd="sng" algn="ctr">
                      <a:noFill/>
                      <a:prstDash val="solid"/>
                      <a:round/>
                      <a:headEnd type="none" w="med" len="med"/>
                      <a:tailEnd type="none" w="med" len="med"/>
                    </a:lnL>
                    <a:lnR w="12700" cmpd="sng">
                      <a:solidFill>
                        <a:srgbClr val="FFFFFF"/>
                      </a:solidFill>
                    </a:lnR>
                    <a:lnT w="12700" cap="flat" cmpd="sng" algn="ctr">
                      <a:no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bl>
          </a:graphicData>
        </a:graphic>
      </p:graphicFrame>
      <p:sp>
        <p:nvSpPr>
          <p:cNvPr id="12" name="TextBox 11">
            <a:extLst>
              <a:ext uri="{FF2B5EF4-FFF2-40B4-BE49-F238E27FC236}">
                <a16:creationId xmlns:a16="http://schemas.microsoft.com/office/drawing/2014/main" id="{70F79920-BD7A-7946-9FF8-BA1FFBE5DF59}"/>
              </a:ext>
            </a:extLst>
          </p:cNvPr>
          <p:cNvSpPr txBox="1"/>
          <p:nvPr/>
        </p:nvSpPr>
        <p:spPr>
          <a:xfrm>
            <a:off x="1927226" y="5408613"/>
            <a:ext cx="7813675" cy="368300"/>
          </a:xfrm>
          <a:prstGeom prst="rect">
            <a:avLst/>
          </a:prstGeom>
          <a:noFill/>
        </p:spPr>
        <p:txBody>
          <a:bodyP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62261"/>
                </a:solidFill>
                <a:effectLst/>
                <a:uLnTx/>
                <a:uFillTx/>
                <a:latin typeface="Arial" panose="020B0604020202020204" pitchFamily="34" charset="0"/>
                <a:ea typeface="ヒラギノ角ゴ Pro W3" panose="020B0300000000000000" pitchFamily="34" charset="-128"/>
                <a:cs typeface="Arial" panose="020B0604020202020204" pitchFamily="34" charset="0"/>
              </a:rPr>
              <a:t>CBR, clinical benefit rate defined as CR + </a:t>
            </a:r>
            <a:r>
              <a:rPr kumimoji="0" lang="en-US" sz="900" b="0" i="0" u="none" strike="noStrike" kern="1200" cap="none" spc="0" normalizeH="0" baseline="0" noProof="0" dirty="0" err="1">
                <a:ln>
                  <a:noFill/>
                </a:ln>
                <a:solidFill>
                  <a:srgbClr val="262261"/>
                </a:solidFill>
                <a:effectLst/>
                <a:uLnTx/>
                <a:uFillTx/>
                <a:latin typeface="Arial" panose="020B0604020202020204" pitchFamily="34" charset="0"/>
                <a:ea typeface="ヒラギノ角ゴ Pro W3" panose="020B0300000000000000" pitchFamily="34" charset="-128"/>
                <a:cs typeface="Arial" panose="020B0604020202020204" pitchFamily="34" charset="0"/>
              </a:rPr>
              <a:t>uCR</a:t>
            </a:r>
            <a:r>
              <a:rPr kumimoji="0" lang="en-US" sz="900" b="0" i="0" u="none" strike="noStrike" kern="1200" cap="none" spc="0" normalizeH="0" baseline="0" noProof="0" dirty="0">
                <a:ln>
                  <a:noFill/>
                </a:ln>
                <a:solidFill>
                  <a:srgbClr val="262261"/>
                </a:solidFill>
                <a:effectLst/>
                <a:uLnTx/>
                <a:uFillTx/>
                <a:latin typeface="Arial" panose="020B0604020202020204" pitchFamily="34" charset="0"/>
                <a:ea typeface="ヒラギノ角ゴ Pro W3" panose="020B0300000000000000" pitchFamily="34" charset="-128"/>
                <a:cs typeface="Arial" panose="020B0604020202020204" pitchFamily="34" charset="0"/>
              </a:rPr>
              <a:t> + PR + </a:t>
            </a:r>
            <a:r>
              <a:rPr kumimoji="0" lang="en-US" sz="900" b="0" i="0" u="none" strike="noStrike" kern="1200" cap="none" spc="0" normalizeH="0" baseline="0" noProof="0" dirty="0" err="1">
                <a:ln>
                  <a:noFill/>
                </a:ln>
                <a:solidFill>
                  <a:srgbClr val="262261"/>
                </a:solidFill>
                <a:effectLst/>
                <a:uLnTx/>
                <a:uFillTx/>
                <a:latin typeface="Arial" panose="020B0604020202020204" pitchFamily="34" charset="0"/>
                <a:ea typeface="ヒラギノ角ゴ Pro W3" panose="020B0300000000000000" pitchFamily="34" charset="-128"/>
                <a:cs typeface="Arial" panose="020B0604020202020204" pitchFamily="34" charset="0"/>
              </a:rPr>
              <a:t>uPR</a:t>
            </a:r>
            <a:r>
              <a:rPr kumimoji="0" lang="en-US" sz="900" b="0" i="0" u="none" strike="noStrike" kern="1200" cap="none" spc="0" normalizeH="0" baseline="0" noProof="0" dirty="0">
                <a:ln>
                  <a:noFill/>
                </a:ln>
                <a:solidFill>
                  <a:srgbClr val="262261"/>
                </a:solidFill>
                <a:effectLst/>
                <a:uLnTx/>
                <a:uFillTx/>
                <a:latin typeface="Arial" panose="020B0604020202020204" pitchFamily="34" charset="0"/>
                <a:ea typeface="ヒラギノ角ゴ Pro W3" panose="020B0300000000000000" pitchFamily="34" charset="-128"/>
                <a:cs typeface="Arial" panose="020B0604020202020204" pitchFamily="34" charset="0"/>
              </a:rPr>
              <a:t> or (SD &gt;= 6 months); CI, confidence interval; DOR, duration of response; mon, month; NR, not reached; ORR, objective response; PR, partial response; SD, stable disease; TTR, time to response</a:t>
            </a:r>
          </a:p>
        </p:txBody>
      </p:sp>
      <p:sp>
        <p:nvSpPr>
          <p:cNvPr id="9" name="TextBox 8">
            <a:extLst>
              <a:ext uri="{FF2B5EF4-FFF2-40B4-BE49-F238E27FC236}">
                <a16:creationId xmlns:a16="http://schemas.microsoft.com/office/drawing/2014/main" id="{EF3B366F-86A3-AA45-A57A-D34D0DCBCCA3}"/>
              </a:ext>
            </a:extLst>
          </p:cNvPr>
          <p:cNvSpPr txBox="1"/>
          <p:nvPr/>
        </p:nvSpPr>
        <p:spPr>
          <a:xfrm>
            <a:off x="8474636" y="6456361"/>
            <a:ext cx="3717364"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ヒラギノ角ゴ Pro W3" panose="020B0300000000000000" pitchFamily="34" charset="-128"/>
                <a:cs typeface="+mn-cs"/>
              </a:rPr>
              <a:t>Petrylak</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panose="020B0300000000000000" pitchFamily="34" charset="-128"/>
                <a:cs typeface="+mn-cs"/>
              </a:rPr>
              <a:t> DP et al. ASCO 2020;Abstract 5027</a:t>
            </a:r>
          </a:p>
        </p:txBody>
      </p:sp>
    </p:spTree>
    <p:extLst>
      <p:ext uri="{BB962C8B-B14F-4D97-AF65-F5344CB8AC3E}">
        <p14:creationId xmlns:p14="http://schemas.microsoft.com/office/powerpoint/2010/main" val="19223756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F870A08-54F8-0F41-BF31-1F711A531A77}"/>
              </a:ext>
            </a:extLst>
          </p:cNvPr>
          <p:cNvSpPr>
            <a:spLocks noGrp="1"/>
          </p:cNvSpPr>
          <p:nvPr>
            <p:ph type="title"/>
          </p:nvPr>
        </p:nvSpPr>
        <p:spPr>
          <a:xfrm>
            <a:off x="942182" y="495304"/>
            <a:ext cx="8932863" cy="455612"/>
          </a:xfrm>
        </p:spPr>
        <p:txBody>
          <a:bodyPr/>
          <a:lstStyle/>
          <a:p>
            <a:pPr eaLnBrk="1" fontAlgn="auto" hangingPunct="1">
              <a:spcAft>
                <a:spcPts val="0"/>
              </a:spcAft>
              <a:defRPr/>
            </a:pPr>
            <a:r>
              <a:rPr lang="en-US" sz="2250" b="1" dirty="0">
                <a:solidFill>
                  <a:schemeClr val="tx1"/>
                </a:solidFill>
              </a:rPr>
              <a:t>62% (13/21) of </a:t>
            </a:r>
            <a:r>
              <a:rPr lang="en-US" sz="2250" b="1" dirty="0"/>
              <a:t>Patients Demonstrated a Reduction in Tumor Size </a:t>
            </a:r>
          </a:p>
        </p:txBody>
      </p:sp>
      <p:sp>
        <p:nvSpPr>
          <p:cNvPr id="2" name="Rectangle 1">
            <a:extLst>
              <a:ext uri="{FF2B5EF4-FFF2-40B4-BE49-F238E27FC236}">
                <a16:creationId xmlns:a16="http://schemas.microsoft.com/office/drawing/2014/main" id="{521788A8-27F4-2346-8094-BE5BDC19518E}"/>
              </a:ext>
            </a:extLst>
          </p:cNvPr>
          <p:cNvSpPr/>
          <p:nvPr/>
        </p:nvSpPr>
        <p:spPr>
          <a:xfrm>
            <a:off x="4598988" y="5148264"/>
            <a:ext cx="608012" cy="2555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FBEDDA0A-22F3-2B4D-9169-6C4FEFB8535A}"/>
              </a:ext>
            </a:extLst>
          </p:cNvPr>
          <p:cNvSpPr/>
          <p:nvPr/>
        </p:nvSpPr>
        <p:spPr>
          <a:xfrm>
            <a:off x="6607176" y="5148264"/>
            <a:ext cx="671513" cy="2555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795CBA11-FB60-3F42-B113-902011F0F3D4}"/>
              </a:ext>
            </a:extLst>
          </p:cNvPr>
          <p:cNvSpPr txBox="1"/>
          <p:nvPr/>
        </p:nvSpPr>
        <p:spPr>
          <a:xfrm>
            <a:off x="1927226" y="5626100"/>
            <a:ext cx="7813675" cy="368300"/>
          </a:xfrm>
          <a:prstGeom prst="rect">
            <a:avLst/>
          </a:prstGeom>
          <a:noFill/>
        </p:spPr>
        <p:txBody>
          <a:bodyP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6245E"/>
                </a:solidFill>
                <a:effectLst/>
                <a:uLnTx/>
                <a:uFillTx/>
                <a:latin typeface="Arial" panose="020B0604020202020204" pitchFamily="34" charset="0"/>
                <a:ea typeface="ヒラギノ角ゴ Pro W3" panose="020B0300000000000000" pitchFamily="34" charset="-128"/>
                <a:cs typeface="Arial" panose="020B0604020202020204" pitchFamily="34" charset="0"/>
              </a:rPr>
              <a:t>*Denotes patients who had a 0% change from baseline in tumor size.</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6245E"/>
                </a:solidFill>
                <a:effectLst/>
                <a:uLnTx/>
                <a:uFillTx/>
                <a:latin typeface="Arial" panose="020B0604020202020204" pitchFamily="34" charset="0"/>
                <a:ea typeface="ヒラギノ角ゴ Pro W3" panose="020B0300000000000000" pitchFamily="34" charset="-128"/>
                <a:cs typeface="Arial" panose="020B0604020202020204" pitchFamily="34" charset="0"/>
              </a:rPr>
              <a:t>One patient had only screening data and thus is not represented.</a:t>
            </a:r>
          </a:p>
        </p:txBody>
      </p:sp>
      <p:grpSp>
        <p:nvGrpSpPr>
          <p:cNvPr id="309255" name="Group 9">
            <a:extLst>
              <a:ext uri="{FF2B5EF4-FFF2-40B4-BE49-F238E27FC236}">
                <a16:creationId xmlns:a16="http://schemas.microsoft.com/office/drawing/2014/main" id="{A3FAD220-6709-6A43-8816-A38700ECA844}"/>
              </a:ext>
            </a:extLst>
          </p:cNvPr>
          <p:cNvGrpSpPr>
            <a:grpSpLocks/>
          </p:cNvGrpSpPr>
          <p:nvPr/>
        </p:nvGrpSpPr>
        <p:grpSpPr bwMode="auto">
          <a:xfrm>
            <a:off x="2168526" y="1771651"/>
            <a:ext cx="7331075" cy="3648075"/>
            <a:chOff x="1333500" y="787400"/>
            <a:chExt cx="11963400" cy="6696491"/>
          </a:xfrm>
        </p:grpSpPr>
        <p:sp>
          <p:nvSpPr>
            <p:cNvPr id="12" name="object 25">
              <a:extLst>
                <a:ext uri="{FF2B5EF4-FFF2-40B4-BE49-F238E27FC236}">
                  <a16:creationId xmlns:a16="http://schemas.microsoft.com/office/drawing/2014/main" id="{6EB8DFF4-B350-1F4E-9A2E-98540D897BB9}"/>
                </a:ext>
              </a:extLst>
            </p:cNvPr>
            <p:cNvSpPr/>
            <p:nvPr/>
          </p:nvSpPr>
          <p:spPr>
            <a:xfrm flipH="1">
              <a:off x="2535539" y="953502"/>
              <a:ext cx="56993" cy="6291437"/>
            </a:xfrm>
            <a:custGeom>
              <a:avLst/>
              <a:gdLst/>
              <a:ahLst/>
              <a:cxnLst/>
              <a:rect l="l" t="t" r="r" b="b"/>
              <a:pathLst>
                <a:path h="4933950">
                  <a:moveTo>
                    <a:pt x="0" y="4933403"/>
                  </a:moveTo>
                  <a:lnTo>
                    <a:pt x="0" y="0"/>
                  </a:lnTo>
                </a:path>
              </a:pathLst>
            </a:custGeom>
            <a:ln w="12700">
              <a:solidFill>
                <a:srgbClr val="010202"/>
              </a:solidFill>
            </a:ln>
          </p:spPr>
          <p:txBody>
            <a:bodyPr lIns="0" tIns="0" rIns="0" bIns="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srgbClr val="262261"/>
                </a:solidFill>
                <a:effectLst/>
                <a:uLnTx/>
                <a:uFillTx/>
                <a:latin typeface="Calibri" panose="020F0502020204030204"/>
                <a:ea typeface="ヒラギノ角ゴ Pro W3" panose="020B0300000000000000" pitchFamily="34" charset="-128"/>
                <a:cs typeface="+mn-cs"/>
              </a:endParaRPr>
            </a:p>
          </p:txBody>
        </p:sp>
        <p:sp>
          <p:nvSpPr>
            <p:cNvPr id="13" name="object 24">
              <a:extLst>
                <a:ext uri="{FF2B5EF4-FFF2-40B4-BE49-F238E27FC236}">
                  <a16:creationId xmlns:a16="http://schemas.microsoft.com/office/drawing/2014/main" id="{F8DD62EC-80F9-4E40-9F6B-CD95FD405AE7}"/>
                </a:ext>
              </a:extLst>
            </p:cNvPr>
            <p:cNvSpPr/>
            <p:nvPr/>
          </p:nvSpPr>
          <p:spPr>
            <a:xfrm>
              <a:off x="2597714" y="3168181"/>
              <a:ext cx="10694005" cy="84507"/>
            </a:xfrm>
            <a:custGeom>
              <a:avLst/>
              <a:gdLst/>
              <a:ahLst/>
              <a:cxnLst/>
              <a:rect l="l" t="t" r="r" b="b"/>
              <a:pathLst>
                <a:path w="12448540">
                  <a:moveTo>
                    <a:pt x="0" y="0"/>
                  </a:moveTo>
                  <a:lnTo>
                    <a:pt x="12448222" y="0"/>
                  </a:lnTo>
                </a:path>
              </a:pathLst>
            </a:custGeom>
            <a:ln w="25400">
              <a:solidFill>
                <a:srgbClr val="C6C6C6"/>
              </a:solidFill>
              <a:prstDash val="dash"/>
            </a:ln>
          </p:spPr>
          <p:txBody>
            <a:bodyPr lIns="0" tIns="0" rIns="0" bIns="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srgbClr val="262261"/>
                </a:solidFill>
                <a:effectLst/>
                <a:uLnTx/>
                <a:uFillTx/>
                <a:latin typeface="Calibri" panose="020F0502020204030204"/>
                <a:ea typeface="ヒラギノ角ゴ Pro W3" panose="020B0300000000000000" pitchFamily="34" charset="-128"/>
                <a:cs typeface="+mn-cs"/>
              </a:endParaRPr>
            </a:p>
          </p:txBody>
        </p:sp>
        <p:sp>
          <p:nvSpPr>
            <p:cNvPr id="14" name="object 24">
              <a:extLst>
                <a:ext uri="{FF2B5EF4-FFF2-40B4-BE49-F238E27FC236}">
                  <a16:creationId xmlns:a16="http://schemas.microsoft.com/office/drawing/2014/main" id="{5F4F5A3D-94DF-6740-8E73-F36258C3CEAB}"/>
                </a:ext>
              </a:extLst>
            </p:cNvPr>
            <p:cNvSpPr/>
            <p:nvPr/>
          </p:nvSpPr>
          <p:spPr>
            <a:xfrm>
              <a:off x="2602895" y="4727198"/>
              <a:ext cx="10694005" cy="84508"/>
            </a:xfrm>
            <a:custGeom>
              <a:avLst/>
              <a:gdLst/>
              <a:ahLst/>
              <a:cxnLst/>
              <a:rect l="l" t="t" r="r" b="b"/>
              <a:pathLst>
                <a:path w="12448540">
                  <a:moveTo>
                    <a:pt x="0" y="0"/>
                  </a:moveTo>
                  <a:lnTo>
                    <a:pt x="12448222" y="0"/>
                  </a:lnTo>
                </a:path>
              </a:pathLst>
            </a:custGeom>
            <a:ln w="25400">
              <a:solidFill>
                <a:srgbClr val="C6C6C6"/>
              </a:solidFill>
              <a:prstDash val="dash"/>
            </a:ln>
          </p:spPr>
          <p:txBody>
            <a:bodyPr lIns="0" tIns="0" rIns="0" bIns="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srgbClr val="262261"/>
                </a:solidFill>
                <a:effectLst/>
                <a:uLnTx/>
                <a:uFillTx/>
                <a:latin typeface="Calibri" panose="020F0502020204030204"/>
                <a:ea typeface="ヒラギノ角ゴ Pro W3" panose="020B0300000000000000" pitchFamily="34" charset="-128"/>
                <a:cs typeface="+mn-cs"/>
              </a:endParaRPr>
            </a:p>
          </p:txBody>
        </p:sp>
        <p:sp>
          <p:nvSpPr>
            <p:cNvPr id="15" name="object 37">
              <a:extLst>
                <a:ext uri="{FF2B5EF4-FFF2-40B4-BE49-F238E27FC236}">
                  <a16:creationId xmlns:a16="http://schemas.microsoft.com/office/drawing/2014/main" id="{55B9841E-E13A-984B-AEC0-0CF10666BD33}"/>
                </a:ext>
              </a:extLst>
            </p:cNvPr>
            <p:cNvSpPr/>
            <p:nvPr/>
          </p:nvSpPr>
          <p:spPr>
            <a:xfrm>
              <a:off x="2501862" y="947674"/>
              <a:ext cx="95851" cy="0"/>
            </a:xfrm>
            <a:custGeom>
              <a:avLst/>
              <a:gdLst/>
              <a:ahLst/>
              <a:cxnLst/>
              <a:rect l="l" t="t" r="r" b="b"/>
              <a:pathLst>
                <a:path w="75565">
                  <a:moveTo>
                    <a:pt x="75539" y="0"/>
                  </a:moveTo>
                  <a:lnTo>
                    <a:pt x="0" y="0"/>
                  </a:lnTo>
                </a:path>
              </a:pathLst>
            </a:custGeom>
            <a:ln w="12700">
              <a:solidFill>
                <a:srgbClr val="010202"/>
              </a:solidFill>
            </a:ln>
          </p:spPr>
          <p:txBody>
            <a:bodyPr lIns="0" tIns="0" rIns="0" bIns="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srgbClr val="262261"/>
                </a:solidFill>
                <a:effectLst/>
                <a:uLnTx/>
                <a:uFillTx/>
                <a:latin typeface="Calibri" panose="020F0502020204030204"/>
                <a:ea typeface="ヒラギノ角ゴ Pro W3" panose="020B0300000000000000" pitchFamily="34" charset="-128"/>
                <a:cs typeface="+mn-cs"/>
              </a:endParaRPr>
            </a:p>
          </p:txBody>
        </p:sp>
        <p:sp>
          <p:nvSpPr>
            <p:cNvPr id="16" name="object 18">
              <a:extLst>
                <a:ext uri="{FF2B5EF4-FFF2-40B4-BE49-F238E27FC236}">
                  <a16:creationId xmlns:a16="http://schemas.microsoft.com/office/drawing/2014/main" id="{4C151DC5-DA50-924E-8E84-D1B5D969DB57}"/>
                </a:ext>
              </a:extLst>
            </p:cNvPr>
            <p:cNvSpPr txBox="1"/>
            <p:nvPr/>
          </p:nvSpPr>
          <p:spPr>
            <a:xfrm>
              <a:off x="1421580" y="787400"/>
              <a:ext cx="1002564" cy="419623"/>
            </a:xfrm>
            <a:prstGeom prst="rect">
              <a:avLst/>
            </a:prstGeom>
          </p:spPr>
          <p:txBody>
            <a:bodyPr lIns="0" tIns="9525" rIns="0" bIns="0">
              <a:spAutoFit/>
            </a:bodyPr>
            <a:lstStyle/>
            <a:p>
              <a:pPr marL="9525" marR="0" lvl="0" indent="0" algn="r" defTabSz="685800" rtl="0" eaLnBrk="1" fontAlgn="auto" latinLnBrk="0" hangingPunct="1">
                <a:lnSpc>
                  <a:spcPct val="100000"/>
                </a:lnSpc>
                <a:spcBef>
                  <a:spcPts val="75"/>
                </a:spcBef>
                <a:spcAft>
                  <a:spcPts val="0"/>
                </a:spcAft>
                <a:buClrTx/>
                <a:buSzTx/>
                <a:buFontTx/>
                <a:buNone/>
                <a:tabLst/>
                <a:defRPr/>
              </a:pPr>
              <a:r>
                <a:rPr kumimoji="0" lang="en-US" sz="1425" b="0" i="0" u="none" strike="noStrike" kern="1200" cap="none" spc="0" normalizeH="0" baseline="0" noProof="0" dirty="0">
                  <a:ln>
                    <a:noFill/>
                  </a:ln>
                  <a:solidFill>
                    <a:srgbClr val="010202"/>
                  </a:solidFill>
                  <a:effectLst/>
                  <a:uLnTx/>
                  <a:uFillTx/>
                  <a:latin typeface="Arial"/>
                  <a:ea typeface="ヒラギノ角ゴ Pro W3" panose="020B0300000000000000" pitchFamily="34" charset="-128"/>
                  <a:cs typeface="Arial"/>
                </a:rPr>
                <a:t>90</a:t>
              </a:r>
              <a:endParaRPr kumimoji="0" sz="1425" b="0" i="0" u="none" strike="noStrike" kern="1200" cap="none" spc="0" normalizeH="0" baseline="0" noProof="0" dirty="0">
                <a:ln>
                  <a:noFill/>
                </a:ln>
                <a:solidFill>
                  <a:srgbClr val="262261"/>
                </a:solidFill>
                <a:effectLst/>
                <a:uLnTx/>
                <a:uFillTx/>
                <a:latin typeface="Arial"/>
                <a:ea typeface="ヒラギノ角ゴ Pro W3" panose="020B0300000000000000" pitchFamily="34" charset="-128"/>
                <a:cs typeface="Arial"/>
              </a:endParaRPr>
            </a:p>
          </p:txBody>
        </p:sp>
        <p:sp>
          <p:nvSpPr>
            <p:cNvPr id="17" name="object 37">
              <a:extLst>
                <a:ext uri="{FF2B5EF4-FFF2-40B4-BE49-F238E27FC236}">
                  <a16:creationId xmlns:a16="http://schemas.microsoft.com/office/drawing/2014/main" id="{2B9A88A4-9165-5E49-B29D-5C506F13DA4F}"/>
                </a:ext>
              </a:extLst>
            </p:cNvPr>
            <p:cNvSpPr/>
            <p:nvPr/>
          </p:nvSpPr>
          <p:spPr>
            <a:xfrm>
              <a:off x="2501862" y="1594593"/>
              <a:ext cx="95851" cy="0"/>
            </a:xfrm>
            <a:custGeom>
              <a:avLst/>
              <a:gdLst/>
              <a:ahLst/>
              <a:cxnLst/>
              <a:rect l="l" t="t" r="r" b="b"/>
              <a:pathLst>
                <a:path w="75565">
                  <a:moveTo>
                    <a:pt x="75539" y="0"/>
                  </a:moveTo>
                  <a:lnTo>
                    <a:pt x="0" y="0"/>
                  </a:lnTo>
                </a:path>
              </a:pathLst>
            </a:custGeom>
            <a:ln w="12700">
              <a:solidFill>
                <a:srgbClr val="010202"/>
              </a:solidFill>
            </a:ln>
          </p:spPr>
          <p:txBody>
            <a:bodyPr lIns="0" tIns="0" rIns="0" bIns="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srgbClr val="262261"/>
                </a:solidFill>
                <a:effectLst/>
                <a:uLnTx/>
                <a:uFillTx/>
                <a:latin typeface="Calibri" panose="020F0502020204030204"/>
                <a:ea typeface="ヒラギノ角ゴ Pro W3" panose="020B0300000000000000" pitchFamily="34" charset="-128"/>
                <a:cs typeface="+mn-cs"/>
              </a:endParaRPr>
            </a:p>
          </p:txBody>
        </p:sp>
        <p:sp>
          <p:nvSpPr>
            <p:cNvPr id="18" name="object 18">
              <a:extLst>
                <a:ext uri="{FF2B5EF4-FFF2-40B4-BE49-F238E27FC236}">
                  <a16:creationId xmlns:a16="http://schemas.microsoft.com/office/drawing/2014/main" id="{6B1DD707-4073-BD41-A7D2-7825AFEB71E6}"/>
                </a:ext>
              </a:extLst>
            </p:cNvPr>
            <p:cNvSpPr txBox="1"/>
            <p:nvPr/>
          </p:nvSpPr>
          <p:spPr>
            <a:xfrm>
              <a:off x="1421580" y="1419750"/>
              <a:ext cx="1002564" cy="419623"/>
            </a:xfrm>
            <a:prstGeom prst="rect">
              <a:avLst/>
            </a:prstGeom>
          </p:spPr>
          <p:txBody>
            <a:bodyPr lIns="0" tIns="9525" rIns="0" bIns="0">
              <a:spAutoFit/>
            </a:bodyPr>
            <a:lstStyle/>
            <a:p>
              <a:pPr marL="9525" marR="0" lvl="0" indent="0" algn="r" defTabSz="685800" rtl="0" eaLnBrk="1" fontAlgn="auto" latinLnBrk="0" hangingPunct="1">
                <a:lnSpc>
                  <a:spcPct val="100000"/>
                </a:lnSpc>
                <a:spcBef>
                  <a:spcPts val="75"/>
                </a:spcBef>
                <a:spcAft>
                  <a:spcPts val="0"/>
                </a:spcAft>
                <a:buClrTx/>
                <a:buSzTx/>
                <a:buFontTx/>
                <a:buNone/>
                <a:tabLst/>
                <a:defRPr/>
              </a:pPr>
              <a:r>
                <a:rPr kumimoji="0" lang="en-US" sz="1425" b="0" i="0" u="none" strike="noStrike" kern="1200" cap="none" spc="0" normalizeH="0" baseline="0" noProof="0" dirty="0">
                  <a:ln>
                    <a:noFill/>
                  </a:ln>
                  <a:solidFill>
                    <a:srgbClr val="010202"/>
                  </a:solidFill>
                  <a:effectLst/>
                  <a:uLnTx/>
                  <a:uFillTx/>
                  <a:latin typeface="Arial"/>
                  <a:ea typeface="ヒラギノ角ゴ Pro W3" panose="020B0300000000000000" pitchFamily="34" charset="-128"/>
                  <a:cs typeface="Arial"/>
                </a:rPr>
                <a:t>70</a:t>
              </a:r>
              <a:endParaRPr kumimoji="0" sz="1425" b="0" i="0" u="none" strike="noStrike" kern="1200" cap="none" spc="0" normalizeH="0" baseline="0" noProof="0" dirty="0">
                <a:ln>
                  <a:noFill/>
                </a:ln>
                <a:solidFill>
                  <a:srgbClr val="262261"/>
                </a:solidFill>
                <a:effectLst/>
                <a:uLnTx/>
                <a:uFillTx/>
                <a:latin typeface="Arial"/>
                <a:ea typeface="ヒラギノ角ゴ Pro W3" panose="020B0300000000000000" pitchFamily="34" charset="-128"/>
                <a:cs typeface="Arial"/>
              </a:endParaRPr>
            </a:p>
          </p:txBody>
        </p:sp>
        <p:sp>
          <p:nvSpPr>
            <p:cNvPr id="19" name="object 37">
              <a:extLst>
                <a:ext uri="{FF2B5EF4-FFF2-40B4-BE49-F238E27FC236}">
                  <a16:creationId xmlns:a16="http://schemas.microsoft.com/office/drawing/2014/main" id="{AE3D05F4-3588-F24C-BB73-52E22C533379}"/>
                </a:ext>
              </a:extLst>
            </p:cNvPr>
            <p:cNvSpPr/>
            <p:nvPr/>
          </p:nvSpPr>
          <p:spPr>
            <a:xfrm>
              <a:off x="2501862" y="2232770"/>
              <a:ext cx="95851" cy="0"/>
            </a:xfrm>
            <a:custGeom>
              <a:avLst/>
              <a:gdLst/>
              <a:ahLst/>
              <a:cxnLst/>
              <a:rect l="l" t="t" r="r" b="b"/>
              <a:pathLst>
                <a:path w="75565">
                  <a:moveTo>
                    <a:pt x="75539" y="0"/>
                  </a:moveTo>
                  <a:lnTo>
                    <a:pt x="0" y="0"/>
                  </a:lnTo>
                </a:path>
              </a:pathLst>
            </a:custGeom>
            <a:ln w="12700">
              <a:solidFill>
                <a:srgbClr val="010202"/>
              </a:solidFill>
            </a:ln>
          </p:spPr>
          <p:txBody>
            <a:bodyPr lIns="0" tIns="0" rIns="0" bIns="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srgbClr val="262261"/>
                </a:solidFill>
                <a:effectLst/>
                <a:uLnTx/>
                <a:uFillTx/>
                <a:latin typeface="Calibri" panose="020F0502020204030204"/>
                <a:ea typeface="ヒラギノ角ゴ Pro W3" panose="020B0300000000000000" pitchFamily="34" charset="-128"/>
                <a:cs typeface="+mn-cs"/>
              </a:endParaRPr>
            </a:p>
          </p:txBody>
        </p:sp>
        <p:sp>
          <p:nvSpPr>
            <p:cNvPr id="20" name="object 18">
              <a:extLst>
                <a:ext uri="{FF2B5EF4-FFF2-40B4-BE49-F238E27FC236}">
                  <a16:creationId xmlns:a16="http://schemas.microsoft.com/office/drawing/2014/main" id="{BA23EEF8-0CC6-A84B-AE5F-D4C1E26F2536}"/>
                </a:ext>
              </a:extLst>
            </p:cNvPr>
            <p:cNvSpPr txBox="1"/>
            <p:nvPr/>
          </p:nvSpPr>
          <p:spPr>
            <a:xfrm>
              <a:off x="1421580" y="2057927"/>
              <a:ext cx="1002564" cy="419623"/>
            </a:xfrm>
            <a:prstGeom prst="rect">
              <a:avLst/>
            </a:prstGeom>
          </p:spPr>
          <p:txBody>
            <a:bodyPr lIns="0" tIns="9525" rIns="0" bIns="0">
              <a:spAutoFit/>
            </a:bodyPr>
            <a:lstStyle/>
            <a:p>
              <a:pPr marL="9525" marR="0" lvl="0" indent="0" algn="r" defTabSz="685800" rtl="0" eaLnBrk="1" fontAlgn="auto" latinLnBrk="0" hangingPunct="1">
                <a:lnSpc>
                  <a:spcPct val="100000"/>
                </a:lnSpc>
                <a:spcBef>
                  <a:spcPts val="75"/>
                </a:spcBef>
                <a:spcAft>
                  <a:spcPts val="0"/>
                </a:spcAft>
                <a:buClrTx/>
                <a:buSzTx/>
                <a:buFontTx/>
                <a:buNone/>
                <a:tabLst/>
                <a:defRPr/>
              </a:pPr>
              <a:r>
                <a:rPr kumimoji="0" lang="en-US" sz="1425" b="0" i="0" u="none" strike="noStrike" kern="1200" cap="none" spc="0" normalizeH="0" baseline="0" noProof="0" dirty="0">
                  <a:ln>
                    <a:noFill/>
                  </a:ln>
                  <a:solidFill>
                    <a:srgbClr val="010202"/>
                  </a:solidFill>
                  <a:effectLst/>
                  <a:uLnTx/>
                  <a:uFillTx/>
                  <a:latin typeface="Arial"/>
                  <a:ea typeface="ヒラギノ角ゴ Pro W3" panose="020B0300000000000000" pitchFamily="34" charset="-128"/>
                  <a:cs typeface="Arial"/>
                </a:rPr>
                <a:t>50</a:t>
              </a:r>
              <a:endParaRPr kumimoji="0" sz="1425" b="0" i="0" u="none" strike="noStrike" kern="1200" cap="none" spc="0" normalizeH="0" baseline="0" noProof="0" dirty="0">
                <a:ln>
                  <a:noFill/>
                </a:ln>
                <a:solidFill>
                  <a:srgbClr val="262261"/>
                </a:solidFill>
                <a:effectLst/>
                <a:uLnTx/>
                <a:uFillTx/>
                <a:latin typeface="Arial"/>
                <a:ea typeface="ヒラギノ角ゴ Pro W3" panose="020B0300000000000000" pitchFamily="34" charset="-128"/>
                <a:cs typeface="Arial"/>
              </a:endParaRPr>
            </a:p>
          </p:txBody>
        </p:sp>
        <p:sp>
          <p:nvSpPr>
            <p:cNvPr id="21" name="object 37">
              <a:extLst>
                <a:ext uri="{FF2B5EF4-FFF2-40B4-BE49-F238E27FC236}">
                  <a16:creationId xmlns:a16="http://schemas.microsoft.com/office/drawing/2014/main" id="{A7005265-CFE2-004C-B652-DA846358B87D}"/>
                </a:ext>
              </a:extLst>
            </p:cNvPr>
            <p:cNvSpPr/>
            <p:nvPr/>
          </p:nvSpPr>
          <p:spPr>
            <a:xfrm>
              <a:off x="2501862" y="2850549"/>
              <a:ext cx="95851" cy="0"/>
            </a:xfrm>
            <a:custGeom>
              <a:avLst/>
              <a:gdLst/>
              <a:ahLst/>
              <a:cxnLst/>
              <a:rect l="l" t="t" r="r" b="b"/>
              <a:pathLst>
                <a:path w="75565">
                  <a:moveTo>
                    <a:pt x="75539" y="0"/>
                  </a:moveTo>
                  <a:lnTo>
                    <a:pt x="0" y="0"/>
                  </a:lnTo>
                </a:path>
              </a:pathLst>
            </a:custGeom>
            <a:ln w="12700">
              <a:solidFill>
                <a:srgbClr val="010202"/>
              </a:solidFill>
            </a:ln>
          </p:spPr>
          <p:txBody>
            <a:bodyPr lIns="0" tIns="0" rIns="0" bIns="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srgbClr val="262261"/>
                </a:solidFill>
                <a:effectLst/>
                <a:uLnTx/>
                <a:uFillTx/>
                <a:latin typeface="Calibri" panose="020F0502020204030204"/>
                <a:ea typeface="ヒラギノ角ゴ Pro W3" panose="020B0300000000000000" pitchFamily="34" charset="-128"/>
                <a:cs typeface="+mn-cs"/>
              </a:endParaRPr>
            </a:p>
          </p:txBody>
        </p:sp>
        <p:sp>
          <p:nvSpPr>
            <p:cNvPr id="22" name="object 18">
              <a:extLst>
                <a:ext uri="{FF2B5EF4-FFF2-40B4-BE49-F238E27FC236}">
                  <a16:creationId xmlns:a16="http://schemas.microsoft.com/office/drawing/2014/main" id="{F75AFC06-17EA-344A-92EB-CFECEF8AFC55}"/>
                </a:ext>
              </a:extLst>
            </p:cNvPr>
            <p:cNvSpPr txBox="1"/>
            <p:nvPr/>
          </p:nvSpPr>
          <p:spPr>
            <a:xfrm>
              <a:off x="1421580" y="2672792"/>
              <a:ext cx="1002564" cy="419623"/>
            </a:xfrm>
            <a:prstGeom prst="rect">
              <a:avLst/>
            </a:prstGeom>
          </p:spPr>
          <p:txBody>
            <a:bodyPr lIns="0" tIns="9525" rIns="0" bIns="0">
              <a:spAutoFit/>
            </a:bodyPr>
            <a:lstStyle/>
            <a:p>
              <a:pPr marL="9525" marR="0" lvl="0" indent="0" algn="r" defTabSz="685800" rtl="0" eaLnBrk="1" fontAlgn="auto" latinLnBrk="0" hangingPunct="1">
                <a:lnSpc>
                  <a:spcPct val="100000"/>
                </a:lnSpc>
                <a:spcBef>
                  <a:spcPts val="75"/>
                </a:spcBef>
                <a:spcAft>
                  <a:spcPts val="0"/>
                </a:spcAft>
                <a:buClrTx/>
                <a:buSzTx/>
                <a:buFontTx/>
                <a:buNone/>
                <a:tabLst/>
                <a:defRPr/>
              </a:pPr>
              <a:r>
                <a:rPr kumimoji="0" lang="en-US" sz="1425" b="0" i="0" u="none" strike="noStrike" kern="1200" cap="none" spc="0" normalizeH="0" baseline="0" noProof="0" dirty="0">
                  <a:ln>
                    <a:noFill/>
                  </a:ln>
                  <a:solidFill>
                    <a:srgbClr val="010202"/>
                  </a:solidFill>
                  <a:effectLst/>
                  <a:uLnTx/>
                  <a:uFillTx/>
                  <a:latin typeface="Arial"/>
                  <a:ea typeface="ヒラギノ角ゴ Pro W3" panose="020B0300000000000000" pitchFamily="34" charset="-128"/>
                  <a:cs typeface="Arial"/>
                </a:rPr>
                <a:t>30</a:t>
              </a:r>
              <a:endParaRPr kumimoji="0" sz="1425" b="0" i="0" u="none" strike="noStrike" kern="1200" cap="none" spc="0" normalizeH="0" baseline="0" noProof="0" dirty="0">
                <a:ln>
                  <a:noFill/>
                </a:ln>
                <a:solidFill>
                  <a:srgbClr val="262261"/>
                </a:solidFill>
                <a:effectLst/>
                <a:uLnTx/>
                <a:uFillTx/>
                <a:latin typeface="Arial"/>
                <a:ea typeface="ヒラギノ角ゴ Pro W3" panose="020B0300000000000000" pitchFamily="34" charset="-128"/>
                <a:cs typeface="Arial"/>
              </a:endParaRPr>
            </a:p>
          </p:txBody>
        </p:sp>
        <p:sp>
          <p:nvSpPr>
            <p:cNvPr id="23" name="object 18">
              <a:extLst>
                <a:ext uri="{FF2B5EF4-FFF2-40B4-BE49-F238E27FC236}">
                  <a16:creationId xmlns:a16="http://schemas.microsoft.com/office/drawing/2014/main" id="{DA25D00A-663B-8E48-93DE-A853B5FABC44}"/>
                </a:ext>
              </a:extLst>
            </p:cNvPr>
            <p:cNvSpPr txBox="1"/>
            <p:nvPr/>
          </p:nvSpPr>
          <p:spPr>
            <a:xfrm>
              <a:off x="1418991" y="3310969"/>
              <a:ext cx="1002562" cy="419623"/>
            </a:xfrm>
            <a:prstGeom prst="rect">
              <a:avLst/>
            </a:prstGeom>
          </p:spPr>
          <p:txBody>
            <a:bodyPr lIns="0" tIns="9525" rIns="0" bIns="0">
              <a:spAutoFit/>
            </a:bodyPr>
            <a:lstStyle/>
            <a:p>
              <a:pPr marL="9525" marR="0" lvl="0" indent="0" algn="r" defTabSz="685800" rtl="0" eaLnBrk="1" fontAlgn="auto" latinLnBrk="0" hangingPunct="1">
                <a:lnSpc>
                  <a:spcPct val="100000"/>
                </a:lnSpc>
                <a:spcBef>
                  <a:spcPts val="75"/>
                </a:spcBef>
                <a:spcAft>
                  <a:spcPts val="0"/>
                </a:spcAft>
                <a:buClrTx/>
                <a:buSzTx/>
                <a:buFontTx/>
                <a:buNone/>
                <a:tabLst/>
                <a:defRPr/>
              </a:pPr>
              <a:r>
                <a:rPr kumimoji="0" lang="en-US" sz="1425" b="0" i="0" u="none" strike="noStrike" kern="1200" cap="none" spc="0" normalizeH="0" baseline="0" noProof="0" dirty="0">
                  <a:ln>
                    <a:noFill/>
                  </a:ln>
                  <a:solidFill>
                    <a:srgbClr val="010202"/>
                  </a:solidFill>
                  <a:effectLst/>
                  <a:uLnTx/>
                  <a:uFillTx/>
                  <a:latin typeface="Arial"/>
                  <a:ea typeface="ヒラギノ角ゴ Pro W3" panose="020B0300000000000000" pitchFamily="34" charset="-128"/>
                  <a:cs typeface="Arial"/>
                </a:rPr>
                <a:t>10</a:t>
              </a:r>
              <a:endParaRPr kumimoji="0" sz="1425" b="0" i="0" u="none" strike="noStrike" kern="1200" cap="none" spc="0" normalizeH="0" baseline="0" noProof="0" dirty="0">
                <a:ln>
                  <a:noFill/>
                </a:ln>
                <a:solidFill>
                  <a:srgbClr val="262261"/>
                </a:solidFill>
                <a:effectLst/>
                <a:uLnTx/>
                <a:uFillTx/>
                <a:latin typeface="Arial"/>
                <a:ea typeface="ヒラギノ角ゴ Pro W3" panose="020B0300000000000000" pitchFamily="34" charset="-128"/>
                <a:cs typeface="Arial"/>
              </a:endParaRPr>
            </a:p>
          </p:txBody>
        </p:sp>
        <p:sp>
          <p:nvSpPr>
            <p:cNvPr id="24" name="object 18">
              <a:extLst>
                <a:ext uri="{FF2B5EF4-FFF2-40B4-BE49-F238E27FC236}">
                  <a16:creationId xmlns:a16="http://schemas.microsoft.com/office/drawing/2014/main" id="{C022490E-3F4E-904D-836B-132463D01B9B}"/>
                </a:ext>
              </a:extLst>
            </p:cNvPr>
            <p:cNvSpPr txBox="1"/>
            <p:nvPr/>
          </p:nvSpPr>
          <p:spPr>
            <a:xfrm>
              <a:off x="1418991" y="3943319"/>
              <a:ext cx="1002562" cy="419623"/>
            </a:xfrm>
            <a:prstGeom prst="rect">
              <a:avLst/>
            </a:prstGeom>
          </p:spPr>
          <p:txBody>
            <a:bodyPr lIns="0" tIns="9525" rIns="0" bIns="0">
              <a:spAutoFit/>
            </a:bodyPr>
            <a:lstStyle/>
            <a:p>
              <a:pPr marL="9525" marR="0" lvl="0" indent="0" algn="r" defTabSz="685800" rtl="0" eaLnBrk="1" fontAlgn="auto" latinLnBrk="0" hangingPunct="1">
                <a:lnSpc>
                  <a:spcPct val="100000"/>
                </a:lnSpc>
                <a:spcBef>
                  <a:spcPts val="75"/>
                </a:spcBef>
                <a:spcAft>
                  <a:spcPts val="0"/>
                </a:spcAft>
                <a:buClrTx/>
                <a:buSzTx/>
                <a:buFontTx/>
                <a:buNone/>
                <a:tabLst/>
                <a:defRPr/>
              </a:pPr>
              <a:r>
                <a:rPr kumimoji="0" lang="en-US" sz="1425" b="0" i="0" u="none" strike="noStrike" kern="1200" cap="none" spc="0" normalizeH="0" baseline="0" noProof="0" dirty="0">
                  <a:ln>
                    <a:noFill/>
                  </a:ln>
                  <a:solidFill>
                    <a:srgbClr val="010202"/>
                  </a:solidFill>
                  <a:effectLst/>
                  <a:uLnTx/>
                  <a:uFillTx/>
                  <a:latin typeface="Arial"/>
                  <a:ea typeface="ヒラギノ角ゴ Pro W3" panose="020B0300000000000000" pitchFamily="34" charset="-128"/>
                  <a:cs typeface="Arial"/>
                </a:rPr>
                <a:t>-10</a:t>
              </a:r>
              <a:endParaRPr kumimoji="0" sz="1425" b="0" i="0" u="none" strike="noStrike" kern="1200" cap="none" spc="0" normalizeH="0" baseline="0" noProof="0" dirty="0">
                <a:ln>
                  <a:noFill/>
                </a:ln>
                <a:solidFill>
                  <a:srgbClr val="262261"/>
                </a:solidFill>
                <a:effectLst/>
                <a:uLnTx/>
                <a:uFillTx/>
                <a:latin typeface="Arial"/>
                <a:ea typeface="ヒラギノ角ゴ Pro W3" panose="020B0300000000000000" pitchFamily="34" charset="-128"/>
                <a:cs typeface="Arial"/>
              </a:endParaRPr>
            </a:p>
          </p:txBody>
        </p:sp>
        <p:sp>
          <p:nvSpPr>
            <p:cNvPr id="25" name="object 18">
              <a:extLst>
                <a:ext uri="{FF2B5EF4-FFF2-40B4-BE49-F238E27FC236}">
                  <a16:creationId xmlns:a16="http://schemas.microsoft.com/office/drawing/2014/main" id="{133D2496-8E6C-2242-803F-291542C8CBA3}"/>
                </a:ext>
              </a:extLst>
            </p:cNvPr>
            <p:cNvSpPr txBox="1"/>
            <p:nvPr/>
          </p:nvSpPr>
          <p:spPr>
            <a:xfrm>
              <a:off x="1418991" y="4581495"/>
              <a:ext cx="1002562" cy="419623"/>
            </a:xfrm>
            <a:prstGeom prst="rect">
              <a:avLst/>
            </a:prstGeom>
          </p:spPr>
          <p:txBody>
            <a:bodyPr lIns="0" tIns="9525" rIns="0" bIns="0">
              <a:spAutoFit/>
            </a:bodyPr>
            <a:lstStyle/>
            <a:p>
              <a:pPr marL="9525" marR="0" lvl="0" indent="0" algn="r" defTabSz="685800" rtl="0" eaLnBrk="1" fontAlgn="auto" latinLnBrk="0" hangingPunct="1">
                <a:lnSpc>
                  <a:spcPct val="100000"/>
                </a:lnSpc>
                <a:spcBef>
                  <a:spcPts val="75"/>
                </a:spcBef>
                <a:spcAft>
                  <a:spcPts val="0"/>
                </a:spcAft>
                <a:buClrTx/>
                <a:buSzTx/>
                <a:buFontTx/>
                <a:buNone/>
                <a:tabLst/>
                <a:defRPr/>
              </a:pPr>
              <a:r>
                <a:rPr kumimoji="0" lang="en-US" sz="1425" b="0" i="0" u="none" strike="noStrike" kern="1200" cap="none" spc="0" normalizeH="0" baseline="0" noProof="0" dirty="0">
                  <a:ln>
                    <a:noFill/>
                  </a:ln>
                  <a:solidFill>
                    <a:srgbClr val="010202"/>
                  </a:solidFill>
                  <a:effectLst/>
                  <a:uLnTx/>
                  <a:uFillTx/>
                  <a:latin typeface="Arial"/>
                  <a:ea typeface="ヒラギノ角ゴ Pro W3" panose="020B0300000000000000" pitchFamily="34" charset="-128"/>
                  <a:cs typeface="Arial"/>
                </a:rPr>
                <a:t>-30</a:t>
              </a:r>
              <a:endParaRPr kumimoji="0" sz="1425" b="0" i="0" u="none" strike="noStrike" kern="1200" cap="none" spc="0" normalizeH="0" baseline="0" noProof="0" dirty="0">
                <a:ln>
                  <a:noFill/>
                </a:ln>
                <a:solidFill>
                  <a:srgbClr val="262261"/>
                </a:solidFill>
                <a:effectLst/>
                <a:uLnTx/>
                <a:uFillTx/>
                <a:latin typeface="Arial"/>
                <a:ea typeface="ヒラギノ角ゴ Pro W3" panose="020B0300000000000000" pitchFamily="34" charset="-128"/>
                <a:cs typeface="Arial"/>
              </a:endParaRPr>
            </a:p>
          </p:txBody>
        </p:sp>
        <p:sp>
          <p:nvSpPr>
            <p:cNvPr id="26" name="object 18">
              <a:extLst>
                <a:ext uri="{FF2B5EF4-FFF2-40B4-BE49-F238E27FC236}">
                  <a16:creationId xmlns:a16="http://schemas.microsoft.com/office/drawing/2014/main" id="{63CCFF3C-2618-3345-A5C8-211A7F9DF8AA}"/>
                </a:ext>
              </a:extLst>
            </p:cNvPr>
            <p:cNvSpPr txBox="1"/>
            <p:nvPr/>
          </p:nvSpPr>
          <p:spPr>
            <a:xfrm>
              <a:off x="1418991" y="5196361"/>
              <a:ext cx="1002562" cy="419623"/>
            </a:xfrm>
            <a:prstGeom prst="rect">
              <a:avLst/>
            </a:prstGeom>
          </p:spPr>
          <p:txBody>
            <a:bodyPr lIns="0" tIns="9525" rIns="0" bIns="0">
              <a:spAutoFit/>
            </a:bodyPr>
            <a:lstStyle/>
            <a:p>
              <a:pPr marL="9525" marR="0" lvl="0" indent="0" algn="r" defTabSz="685800" rtl="0" eaLnBrk="1" fontAlgn="auto" latinLnBrk="0" hangingPunct="1">
                <a:lnSpc>
                  <a:spcPct val="100000"/>
                </a:lnSpc>
                <a:spcBef>
                  <a:spcPts val="75"/>
                </a:spcBef>
                <a:spcAft>
                  <a:spcPts val="0"/>
                </a:spcAft>
                <a:buClrTx/>
                <a:buSzTx/>
                <a:buFontTx/>
                <a:buNone/>
                <a:tabLst/>
                <a:defRPr/>
              </a:pPr>
              <a:r>
                <a:rPr kumimoji="0" lang="en-US" sz="1425" b="0" i="0" u="none" strike="noStrike" kern="1200" cap="none" spc="0" normalizeH="0" baseline="0" noProof="0" dirty="0">
                  <a:ln>
                    <a:noFill/>
                  </a:ln>
                  <a:solidFill>
                    <a:srgbClr val="010202"/>
                  </a:solidFill>
                  <a:effectLst/>
                  <a:uLnTx/>
                  <a:uFillTx/>
                  <a:latin typeface="Arial"/>
                  <a:ea typeface="ヒラギノ角ゴ Pro W3" panose="020B0300000000000000" pitchFamily="34" charset="-128"/>
                  <a:cs typeface="Arial"/>
                </a:rPr>
                <a:t>-50</a:t>
              </a:r>
              <a:endParaRPr kumimoji="0" sz="1425" b="0" i="0" u="none" strike="noStrike" kern="1200" cap="none" spc="0" normalizeH="0" baseline="0" noProof="0" dirty="0">
                <a:ln>
                  <a:noFill/>
                </a:ln>
                <a:solidFill>
                  <a:srgbClr val="262261"/>
                </a:solidFill>
                <a:effectLst/>
                <a:uLnTx/>
                <a:uFillTx/>
                <a:latin typeface="Arial"/>
                <a:ea typeface="ヒラギノ角ゴ Pro W3" panose="020B0300000000000000" pitchFamily="34" charset="-128"/>
                <a:cs typeface="Arial"/>
              </a:endParaRPr>
            </a:p>
          </p:txBody>
        </p:sp>
        <p:sp>
          <p:nvSpPr>
            <p:cNvPr id="27" name="object 18">
              <a:extLst>
                <a:ext uri="{FF2B5EF4-FFF2-40B4-BE49-F238E27FC236}">
                  <a16:creationId xmlns:a16="http://schemas.microsoft.com/office/drawing/2014/main" id="{F59A881C-72E4-354C-87E8-C2E7FF0E1EA0}"/>
                </a:ext>
              </a:extLst>
            </p:cNvPr>
            <p:cNvSpPr txBox="1"/>
            <p:nvPr/>
          </p:nvSpPr>
          <p:spPr>
            <a:xfrm>
              <a:off x="1424172" y="5808312"/>
              <a:ext cx="1002562" cy="422537"/>
            </a:xfrm>
            <a:prstGeom prst="rect">
              <a:avLst/>
            </a:prstGeom>
          </p:spPr>
          <p:txBody>
            <a:bodyPr lIns="0" tIns="9525" rIns="0" bIns="0">
              <a:spAutoFit/>
            </a:bodyPr>
            <a:lstStyle/>
            <a:p>
              <a:pPr marL="9525" marR="0" lvl="0" indent="0" algn="r" defTabSz="685800" rtl="0" eaLnBrk="1" fontAlgn="auto" latinLnBrk="0" hangingPunct="1">
                <a:lnSpc>
                  <a:spcPct val="100000"/>
                </a:lnSpc>
                <a:spcBef>
                  <a:spcPts val="75"/>
                </a:spcBef>
                <a:spcAft>
                  <a:spcPts val="0"/>
                </a:spcAft>
                <a:buClrTx/>
                <a:buSzTx/>
                <a:buFontTx/>
                <a:buNone/>
                <a:tabLst/>
                <a:defRPr/>
              </a:pPr>
              <a:r>
                <a:rPr kumimoji="0" lang="en-US" sz="1425" b="0" i="0" u="none" strike="noStrike" kern="1200" cap="none" spc="0" normalizeH="0" baseline="0" noProof="0" dirty="0">
                  <a:ln>
                    <a:noFill/>
                  </a:ln>
                  <a:solidFill>
                    <a:srgbClr val="010202"/>
                  </a:solidFill>
                  <a:effectLst/>
                  <a:uLnTx/>
                  <a:uFillTx/>
                  <a:latin typeface="Arial"/>
                  <a:ea typeface="ヒラギノ角ゴ Pro W3" panose="020B0300000000000000" pitchFamily="34" charset="-128"/>
                  <a:cs typeface="Arial"/>
                </a:rPr>
                <a:t>-70</a:t>
              </a:r>
              <a:endParaRPr kumimoji="0" sz="1425" b="0" i="0" u="none" strike="noStrike" kern="1200" cap="none" spc="0" normalizeH="0" baseline="0" noProof="0" dirty="0">
                <a:ln>
                  <a:noFill/>
                </a:ln>
                <a:solidFill>
                  <a:srgbClr val="262261"/>
                </a:solidFill>
                <a:effectLst/>
                <a:uLnTx/>
                <a:uFillTx/>
                <a:latin typeface="Arial"/>
                <a:ea typeface="ヒラギノ角ゴ Pro W3" panose="020B0300000000000000" pitchFamily="34" charset="-128"/>
                <a:cs typeface="Arial"/>
              </a:endParaRPr>
            </a:p>
          </p:txBody>
        </p:sp>
        <p:sp>
          <p:nvSpPr>
            <p:cNvPr id="28" name="object 18">
              <a:extLst>
                <a:ext uri="{FF2B5EF4-FFF2-40B4-BE49-F238E27FC236}">
                  <a16:creationId xmlns:a16="http://schemas.microsoft.com/office/drawing/2014/main" id="{E158624F-AE90-C14E-9176-E87B85062142}"/>
                </a:ext>
              </a:extLst>
            </p:cNvPr>
            <p:cNvSpPr txBox="1"/>
            <p:nvPr/>
          </p:nvSpPr>
          <p:spPr>
            <a:xfrm>
              <a:off x="1424172" y="6449404"/>
              <a:ext cx="1002562" cy="419623"/>
            </a:xfrm>
            <a:prstGeom prst="rect">
              <a:avLst/>
            </a:prstGeom>
          </p:spPr>
          <p:txBody>
            <a:bodyPr lIns="0" tIns="9525" rIns="0" bIns="0">
              <a:spAutoFit/>
            </a:bodyPr>
            <a:lstStyle/>
            <a:p>
              <a:pPr marL="9525" marR="0" lvl="0" indent="0" algn="r" defTabSz="685800" rtl="0" eaLnBrk="1" fontAlgn="auto" latinLnBrk="0" hangingPunct="1">
                <a:lnSpc>
                  <a:spcPct val="100000"/>
                </a:lnSpc>
                <a:spcBef>
                  <a:spcPts val="75"/>
                </a:spcBef>
                <a:spcAft>
                  <a:spcPts val="0"/>
                </a:spcAft>
                <a:buClrTx/>
                <a:buSzTx/>
                <a:buFontTx/>
                <a:buNone/>
                <a:tabLst/>
                <a:defRPr/>
              </a:pPr>
              <a:r>
                <a:rPr kumimoji="0" lang="en-US" sz="1425" b="0" i="0" u="none" strike="noStrike" kern="1200" cap="none" spc="0" normalizeH="0" baseline="0" noProof="0" dirty="0">
                  <a:ln>
                    <a:noFill/>
                  </a:ln>
                  <a:solidFill>
                    <a:srgbClr val="010202"/>
                  </a:solidFill>
                  <a:effectLst/>
                  <a:uLnTx/>
                  <a:uFillTx/>
                  <a:latin typeface="Arial"/>
                  <a:ea typeface="ヒラギノ角ゴ Pro W3" panose="020B0300000000000000" pitchFamily="34" charset="-128"/>
                  <a:cs typeface="Arial"/>
                </a:rPr>
                <a:t>-90</a:t>
              </a:r>
              <a:endParaRPr kumimoji="0" sz="1425" b="0" i="0" u="none" strike="noStrike" kern="1200" cap="none" spc="0" normalizeH="0" baseline="0" noProof="0" dirty="0">
                <a:ln>
                  <a:noFill/>
                </a:ln>
                <a:solidFill>
                  <a:srgbClr val="262261"/>
                </a:solidFill>
                <a:effectLst/>
                <a:uLnTx/>
                <a:uFillTx/>
                <a:latin typeface="Arial"/>
                <a:ea typeface="ヒラギノ角ゴ Pro W3" panose="020B0300000000000000" pitchFamily="34" charset="-128"/>
                <a:cs typeface="Arial"/>
              </a:endParaRPr>
            </a:p>
          </p:txBody>
        </p:sp>
        <p:sp>
          <p:nvSpPr>
            <p:cNvPr id="29" name="object 18">
              <a:extLst>
                <a:ext uri="{FF2B5EF4-FFF2-40B4-BE49-F238E27FC236}">
                  <a16:creationId xmlns:a16="http://schemas.microsoft.com/office/drawing/2014/main" id="{5B95FEBB-8AB0-D341-B683-367479B9A187}"/>
                </a:ext>
              </a:extLst>
            </p:cNvPr>
            <p:cNvSpPr txBox="1"/>
            <p:nvPr/>
          </p:nvSpPr>
          <p:spPr>
            <a:xfrm>
              <a:off x="1424172" y="7064268"/>
              <a:ext cx="1002562" cy="419623"/>
            </a:xfrm>
            <a:prstGeom prst="rect">
              <a:avLst/>
            </a:prstGeom>
          </p:spPr>
          <p:txBody>
            <a:bodyPr lIns="0" tIns="9525" rIns="0" bIns="0">
              <a:spAutoFit/>
            </a:bodyPr>
            <a:lstStyle/>
            <a:p>
              <a:pPr marL="9525" marR="0" lvl="0" indent="0" algn="r" defTabSz="685800" rtl="0" eaLnBrk="1" fontAlgn="auto" latinLnBrk="0" hangingPunct="1">
                <a:lnSpc>
                  <a:spcPct val="100000"/>
                </a:lnSpc>
                <a:spcBef>
                  <a:spcPts val="75"/>
                </a:spcBef>
                <a:spcAft>
                  <a:spcPts val="0"/>
                </a:spcAft>
                <a:buClrTx/>
                <a:buSzTx/>
                <a:buFontTx/>
                <a:buNone/>
                <a:tabLst/>
                <a:defRPr/>
              </a:pPr>
              <a:r>
                <a:rPr kumimoji="0" lang="en-US" sz="1425" b="0" i="0" u="none" strike="noStrike" kern="1200" cap="none" spc="0" normalizeH="0" baseline="0" noProof="0" dirty="0">
                  <a:ln>
                    <a:noFill/>
                  </a:ln>
                  <a:solidFill>
                    <a:srgbClr val="010202"/>
                  </a:solidFill>
                  <a:effectLst/>
                  <a:uLnTx/>
                  <a:uFillTx/>
                  <a:latin typeface="Arial"/>
                  <a:ea typeface="ヒラギノ角ゴ Pro W3" panose="020B0300000000000000" pitchFamily="34" charset="-128"/>
                  <a:cs typeface="Arial"/>
                </a:rPr>
                <a:t>-110</a:t>
              </a:r>
              <a:endParaRPr kumimoji="0" sz="1425" b="0" i="0" u="none" strike="noStrike" kern="1200" cap="none" spc="0" normalizeH="0" baseline="0" noProof="0" dirty="0">
                <a:ln>
                  <a:noFill/>
                </a:ln>
                <a:solidFill>
                  <a:srgbClr val="262261"/>
                </a:solidFill>
                <a:effectLst/>
                <a:uLnTx/>
                <a:uFillTx/>
                <a:latin typeface="Arial"/>
                <a:ea typeface="ヒラギノ角ゴ Pro W3" panose="020B0300000000000000" pitchFamily="34" charset="-128"/>
                <a:cs typeface="Arial"/>
              </a:endParaRPr>
            </a:p>
          </p:txBody>
        </p:sp>
        <p:sp>
          <p:nvSpPr>
            <p:cNvPr id="30" name="object 37">
              <a:extLst>
                <a:ext uri="{FF2B5EF4-FFF2-40B4-BE49-F238E27FC236}">
                  <a16:creationId xmlns:a16="http://schemas.microsoft.com/office/drawing/2014/main" id="{03AB1B7F-FB08-5646-81CE-7F6FA0A6864A}"/>
                </a:ext>
              </a:extLst>
            </p:cNvPr>
            <p:cNvSpPr/>
            <p:nvPr/>
          </p:nvSpPr>
          <p:spPr>
            <a:xfrm>
              <a:off x="2501862" y="3479984"/>
              <a:ext cx="95851" cy="0"/>
            </a:xfrm>
            <a:custGeom>
              <a:avLst/>
              <a:gdLst/>
              <a:ahLst/>
              <a:cxnLst/>
              <a:rect l="l" t="t" r="r" b="b"/>
              <a:pathLst>
                <a:path w="75565">
                  <a:moveTo>
                    <a:pt x="75539" y="0"/>
                  </a:moveTo>
                  <a:lnTo>
                    <a:pt x="0" y="0"/>
                  </a:lnTo>
                </a:path>
              </a:pathLst>
            </a:custGeom>
            <a:ln w="12700">
              <a:solidFill>
                <a:srgbClr val="010202"/>
              </a:solidFill>
            </a:ln>
          </p:spPr>
          <p:txBody>
            <a:bodyPr lIns="0" tIns="0" rIns="0" bIns="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srgbClr val="262261"/>
                </a:solidFill>
                <a:effectLst/>
                <a:uLnTx/>
                <a:uFillTx/>
                <a:latin typeface="Calibri" panose="020F0502020204030204"/>
                <a:ea typeface="ヒラギノ角ゴ Pro W3" panose="020B0300000000000000" pitchFamily="34" charset="-128"/>
                <a:cs typeface="+mn-cs"/>
              </a:endParaRPr>
            </a:p>
          </p:txBody>
        </p:sp>
        <p:sp>
          <p:nvSpPr>
            <p:cNvPr id="31" name="object 37">
              <a:extLst>
                <a:ext uri="{FF2B5EF4-FFF2-40B4-BE49-F238E27FC236}">
                  <a16:creationId xmlns:a16="http://schemas.microsoft.com/office/drawing/2014/main" id="{87B3CF46-DA49-BA4E-854B-95D621EBB6A7}"/>
                </a:ext>
              </a:extLst>
            </p:cNvPr>
            <p:cNvSpPr/>
            <p:nvPr/>
          </p:nvSpPr>
          <p:spPr>
            <a:xfrm>
              <a:off x="2501862" y="4112334"/>
              <a:ext cx="95851" cy="0"/>
            </a:xfrm>
            <a:custGeom>
              <a:avLst/>
              <a:gdLst/>
              <a:ahLst/>
              <a:cxnLst/>
              <a:rect l="l" t="t" r="r" b="b"/>
              <a:pathLst>
                <a:path w="75565">
                  <a:moveTo>
                    <a:pt x="75539" y="0"/>
                  </a:moveTo>
                  <a:lnTo>
                    <a:pt x="0" y="0"/>
                  </a:lnTo>
                </a:path>
              </a:pathLst>
            </a:custGeom>
            <a:ln w="12700">
              <a:solidFill>
                <a:srgbClr val="010202"/>
              </a:solidFill>
            </a:ln>
          </p:spPr>
          <p:txBody>
            <a:bodyPr lIns="0" tIns="0" rIns="0" bIns="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srgbClr val="262261"/>
                </a:solidFill>
                <a:effectLst/>
                <a:uLnTx/>
                <a:uFillTx/>
                <a:latin typeface="Calibri" panose="020F0502020204030204"/>
                <a:ea typeface="ヒラギノ角ゴ Pro W3" panose="020B0300000000000000" pitchFamily="34" charset="-128"/>
                <a:cs typeface="+mn-cs"/>
              </a:endParaRPr>
            </a:p>
          </p:txBody>
        </p:sp>
        <p:sp>
          <p:nvSpPr>
            <p:cNvPr id="32" name="object 37">
              <a:extLst>
                <a:ext uri="{FF2B5EF4-FFF2-40B4-BE49-F238E27FC236}">
                  <a16:creationId xmlns:a16="http://schemas.microsoft.com/office/drawing/2014/main" id="{D9C6CFCE-F612-FD45-9AC0-8367FDAEAE8E}"/>
                </a:ext>
              </a:extLst>
            </p:cNvPr>
            <p:cNvSpPr/>
            <p:nvPr/>
          </p:nvSpPr>
          <p:spPr>
            <a:xfrm>
              <a:off x="2501862" y="4727198"/>
              <a:ext cx="95851" cy="0"/>
            </a:xfrm>
            <a:custGeom>
              <a:avLst/>
              <a:gdLst/>
              <a:ahLst/>
              <a:cxnLst/>
              <a:rect l="l" t="t" r="r" b="b"/>
              <a:pathLst>
                <a:path w="75565">
                  <a:moveTo>
                    <a:pt x="75539" y="0"/>
                  </a:moveTo>
                  <a:lnTo>
                    <a:pt x="0" y="0"/>
                  </a:lnTo>
                </a:path>
              </a:pathLst>
            </a:custGeom>
            <a:ln w="12700">
              <a:solidFill>
                <a:srgbClr val="010202"/>
              </a:solidFill>
            </a:ln>
          </p:spPr>
          <p:txBody>
            <a:bodyPr lIns="0" tIns="0" rIns="0" bIns="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srgbClr val="262261"/>
                </a:solidFill>
                <a:effectLst/>
                <a:uLnTx/>
                <a:uFillTx/>
                <a:latin typeface="Calibri" panose="020F0502020204030204"/>
                <a:ea typeface="ヒラギノ角ゴ Pro W3" panose="020B0300000000000000" pitchFamily="34" charset="-128"/>
                <a:cs typeface="+mn-cs"/>
              </a:endParaRPr>
            </a:p>
          </p:txBody>
        </p:sp>
        <p:sp>
          <p:nvSpPr>
            <p:cNvPr id="33" name="object 37">
              <a:extLst>
                <a:ext uri="{FF2B5EF4-FFF2-40B4-BE49-F238E27FC236}">
                  <a16:creationId xmlns:a16="http://schemas.microsoft.com/office/drawing/2014/main" id="{BF4F8CD9-554B-D245-B98B-C1E76045CD63}"/>
                </a:ext>
              </a:extLst>
            </p:cNvPr>
            <p:cNvSpPr/>
            <p:nvPr/>
          </p:nvSpPr>
          <p:spPr>
            <a:xfrm>
              <a:off x="2501862" y="5365376"/>
              <a:ext cx="95851" cy="0"/>
            </a:xfrm>
            <a:custGeom>
              <a:avLst/>
              <a:gdLst/>
              <a:ahLst/>
              <a:cxnLst/>
              <a:rect l="l" t="t" r="r" b="b"/>
              <a:pathLst>
                <a:path w="75565">
                  <a:moveTo>
                    <a:pt x="75539" y="0"/>
                  </a:moveTo>
                  <a:lnTo>
                    <a:pt x="0" y="0"/>
                  </a:lnTo>
                </a:path>
              </a:pathLst>
            </a:custGeom>
            <a:ln w="12700">
              <a:solidFill>
                <a:srgbClr val="010202"/>
              </a:solidFill>
            </a:ln>
          </p:spPr>
          <p:txBody>
            <a:bodyPr lIns="0" tIns="0" rIns="0" bIns="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srgbClr val="262261"/>
                </a:solidFill>
                <a:effectLst/>
                <a:uLnTx/>
                <a:uFillTx/>
                <a:latin typeface="Calibri" panose="020F0502020204030204"/>
                <a:ea typeface="ヒラギノ角ゴ Pro W3" panose="020B0300000000000000" pitchFamily="34" charset="-128"/>
                <a:cs typeface="+mn-cs"/>
              </a:endParaRPr>
            </a:p>
          </p:txBody>
        </p:sp>
        <p:sp>
          <p:nvSpPr>
            <p:cNvPr id="34" name="object 37">
              <a:extLst>
                <a:ext uri="{FF2B5EF4-FFF2-40B4-BE49-F238E27FC236}">
                  <a16:creationId xmlns:a16="http://schemas.microsoft.com/office/drawing/2014/main" id="{949FCF11-4847-0F43-8BC8-8BD2EAAE6CFF}"/>
                </a:ext>
              </a:extLst>
            </p:cNvPr>
            <p:cNvSpPr/>
            <p:nvPr/>
          </p:nvSpPr>
          <p:spPr>
            <a:xfrm>
              <a:off x="2501862" y="5977327"/>
              <a:ext cx="95851" cy="0"/>
            </a:xfrm>
            <a:custGeom>
              <a:avLst/>
              <a:gdLst/>
              <a:ahLst/>
              <a:cxnLst/>
              <a:rect l="l" t="t" r="r" b="b"/>
              <a:pathLst>
                <a:path w="75565">
                  <a:moveTo>
                    <a:pt x="75539" y="0"/>
                  </a:moveTo>
                  <a:lnTo>
                    <a:pt x="0" y="0"/>
                  </a:lnTo>
                </a:path>
              </a:pathLst>
            </a:custGeom>
            <a:ln w="12700">
              <a:solidFill>
                <a:srgbClr val="010202"/>
              </a:solidFill>
            </a:ln>
          </p:spPr>
          <p:txBody>
            <a:bodyPr lIns="0" tIns="0" rIns="0" bIns="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srgbClr val="262261"/>
                </a:solidFill>
                <a:effectLst/>
                <a:uLnTx/>
                <a:uFillTx/>
                <a:latin typeface="Calibri" panose="020F0502020204030204"/>
                <a:ea typeface="ヒラギノ角ゴ Pro W3" panose="020B0300000000000000" pitchFamily="34" charset="-128"/>
                <a:cs typeface="+mn-cs"/>
              </a:endParaRPr>
            </a:p>
          </p:txBody>
        </p:sp>
        <p:sp>
          <p:nvSpPr>
            <p:cNvPr id="35" name="object 37">
              <a:extLst>
                <a:ext uri="{FF2B5EF4-FFF2-40B4-BE49-F238E27FC236}">
                  <a16:creationId xmlns:a16="http://schemas.microsoft.com/office/drawing/2014/main" id="{B9C8716F-FD7B-A749-8577-6AD6713D9A35}"/>
                </a:ext>
              </a:extLst>
            </p:cNvPr>
            <p:cNvSpPr/>
            <p:nvPr/>
          </p:nvSpPr>
          <p:spPr>
            <a:xfrm>
              <a:off x="2501862" y="6592191"/>
              <a:ext cx="95851" cy="0"/>
            </a:xfrm>
            <a:custGeom>
              <a:avLst/>
              <a:gdLst/>
              <a:ahLst/>
              <a:cxnLst/>
              <a:rect l="l" t="t" r="r" b="b"/>
              <a:pathLst>
                <a:path w="75565">
                  <a:moveTo>
                    <a:pt x="75539" y="0"/>
                  </a:moveTo>
                  <a:lnTo>
                    <a:pt x="0" y="0"/>
                  </a:lnTo>
                </a:path>
              </a:pathLst>
            </a:custGeom>
            <a:ln w="12700">
              <a:solidFill>
                <a:srgbClr val="010202"/>
              </a:solidFill>
            </a:ln>
          </p:spPr>
          <p:txBody>
            <a:bodyPr lIns="0" tIns="0" rIns="0" bIns="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srgbClr val="262261"/>
                </a:solidFill>
                <a:effectLst/>
                <a:uLnTx/>
                <a:uFillTx/>
                <a:latin typeface="Calibri" panose="020F0502020204030204"/>
                <a:ea typeface="ヒラギノ角ゴ Pro W3" panose="020B0300000000000000" pitchFamily="34" charset="-128"/>
                <a:cs typeface="+mn-cs"/>
              </a:endParaRPr>
            </a:p>
          </p:txBody>
        </p:sp>
        <p:sp>
          <p:nvSpPr>
            <p:cNvPr id="36" name="object 37">
              <a:extLst>
                <a:ext uri="{FF2B5EF4-FFF2-40B4-BE49-F238E27FC236}">
                  <a16:creationId xmlns:a16="http://schemas.microsoft.com/office/drawing/2014/main" id="{60D499FD-AF91-614B-BCC9-73906620A23B}"/>
                </a:ext>
              </a:extLst>
            </p:cNvPr>
            <p:cNvSpPr/>
            <p:nvPr/>
          </p:nvSpPr>
          <p:spPr>
            <a:xfrm>
              <a:off x="2501862" y="7233283"/>
              <a:ext cx="95851" cy="0"/>
            </a:xfrm>
            <a:custGeom>
              <a:avLst/>
              <a:gdLst/>
              <a:ahLst/>
              <a:cxnLst/>
              <a:rect l="l" t="t" r="r" b="b"/>
              <a:pathLst>
                <a:path w="75565">
                  <a:moveTo>
                    <a:pt x="75539" y="0"/>
                  </a:moveTo>
                  <a:lnTo>
                    <a:pt x="0" y="0"/>
                  </a:lnTo>
                </a:path>
              </a:pathLst>
            </a:custGeom>
            <a:ln w="12700">
              <a:solidFill>
                <a:srgbClr val="010202"/>
              </a:solidFill>
            </a:ln>
          </p:spPr>
          <p:txBody>
            <a:bodyPr lIns="0" tIns="0" rIns="0" bIns="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srgbClr val="262261"/>
                </a:solidFill>
                <a:effectLst/>
                <a:uLnTx/>
                <a:uFillTx/>
                <a:latin typeface="Calibri" panose="020F0502020204030204"/>
                <a:ea typeface="ヒラギノ角ゴ Pro W3" panose="020B0300000000000000" pitchFamily="34" charset="-128"/>
                <a:cs typeface="+mn-cs"/>
              </a:endParaRPr>
            </a:p>
          </p:txBody>
        </p:sp>
        <p:sp>
          <p:nvSpPr>
            <p:cNvPr id="37" name="object 18">
              <a:extLst>
                <a:ext uri="{FF2B5EF4-FFF2-40B4-BE49-F238E27FC236}">
                  <a16:creationId xmlns:a16="http://schemas.microsoft.com/office/drawing/2014/main" id="{C6DF6168-68FD-7746-A130-1C87F7EA21CA}"/>
                </a:ext>
              </a:extLst>
            </p:cNvPr>
            <p:cNvSpPr txBox="1"/>
            <p:nvPr/>
          </p:nvSpPr>
          <p:spPr>
            <a:xfrm>
              <a:off x="5499188" y="3506211"/>
              <a:ext cx="139893" cy="425452"/>
            </a:xfrm>
            <a:prstGeom prst="rect">
              <a:avLst/>
            </a:prstGeom>
          </p:spPr>
          <p:txBody>
            <a:bodyPr wrap="none" lIns="0" tIns="0" rIns="0" bIns="0">
              <a:spAutoFit/>
            </a:bodyPr>
            <a:lstStyle/>
            <a:p>
              <a:pPr marL="9525" marR="0" lvl="0" indent="0" algn="ctr" defTabSz="685800" rtl="0" eaLnBrk="1" fontAlgn="auto" latinLnBrk="0" hangingPunct="1">
                <a:lnSpc>
                  <a:spcPct val="100000"/>
                </a:lnSpc>
                <a:spcBef>
                  <a:spcPts val="75"/>
                </a:spcBef>
                <a:spcAft>
                  <a:spcPts val="0"/>
                </a:spcAft>
                <a:buClrTx/>
                <a:buSzTx/>
                <a:buFontTx/>
                <a:buNone/>
                <a:tabLst/>
                <a:defRPr/>
              </a:pPr>
              <a:r>
                <a:rPr kumimoji="0" lang="en-US" sz="1500" b="0" i="0" u="none" strike="noStrike" kern="1200" cap="none" spc="0" normalizeH="0" baseline="0" noProof="0" dirty="0">
                  <a:ln>
                    <a:noFill/>
                  </a:ln>
                  <a:solidFill>
                    <a:srgbClr val="010202"/>
                  </a:solidFill>
                  <a:effectLst/>
                  <a:uLnTx/>
                  <a:uFillTx/>
                  <a:latin typeface="Arial"/>
                  <a:ea typeface="ヒラギノ角ゴ Pro W3" panose="020B0300000000000000" pitchFamily="34" charset="-128"/>
                  <a:cs typeface="Arial"/>
                </a:rPr>
                <a:t>*</a:t>
              </a:r>
              <a:endParaRPr kumimoji="0" sz="1500" b="0" i="0" u="none" strike="noStrike" kern="1200" cap="none" spc="0" normalizeH="0" baseline="0" noProof="0" dirty="0">
                <a:ln>
                  <a:noFill/>
                </a:ln>
                <a:solidFill>
                  <a:srgbClr val="262261"/>
                </a:solidFill>
                <a:effectLst/>
                <a:uLnTx/>
                <a:uFillTx/>
                <a:latin typeface="Arial"/>
                <a:ea typeface="ヒラギノ角ゴ Pro W3" panose="020B0300000000000000" pitchFamily="34" charset="-128"/>
                <a:cs typeface="Arial"/>
              </a:endParaRPr>
            </a:p>
          </p:txBody>
        </p:sp>
        <p:sp>
          <p:nvSpPr>
            <p:cNvPr id="38" name="object 18">
              <a:extLst>
                <a:ext uri="{FF2B5EF4-FFF2-40B4-BE49-F238E27FC236}">
                  <a16:creationId xmlns:a16="http://schemas.microsoft.com/office/drawing/2014/main" id="{7AFC825E-1F56-6445-9E83-1B1155608102}"/>
                </a:ext>
              </a:extLst>
            </p:cNvPr>
            <p:cNvSpPr txBox="1"/>
            <p:nvPr/>
          </p:nvSpPr>
          <p:spPr>
            <a:xfrm>
              <a:off x="6004356" y="3506211"/>
              <a:ext cx="139893" cy="425452"/>
            </a:xfrm>
            <a:prstGeom prst="rect">
              <a:avLst/>
            </a:prstGeom>
          </p:spPr>
          <p:txBody>
            <a:bodyPr wrap="none" lIns="0" tIns="0" rIns="0" bIns="0">
              <a:spAutoFit/>
            </a:bodyPr>
            <a:lstStyle/>
            <a:p>
              <a:pPr marL="9525" marR="0" lvl="0" indent="0" algn="ctr" defTabSz="685800" rtl="0" eaLnBrk="1" fontAlgn="auto" latinLnBrk="0" hangingPunct="1">
                <a:lnSpc>
                  <a:spcPct val="100000"/>
                </a:lnSpc>
                <a:spcBef>
                  <a:spcPts val="75"/>
                </a:spcBef>
                <a:spcAft>
                  <a:spcPts val="0"/>
                </a:spcAft>
                <a:buClrTx/>
                <a:buSzTx/>
                <a:buFontTx/>
                <a:buNone/>
                <a:tabLst/>
                <a:defRPr/>
              </a:pPr>
              <a:r>
                <a:rPr kumimoji="0" lang="en-US" sz="1500" b="0" i="0" u="none" strike="noStrike" kern="1200" cap="none" spc="0" normalizeH="0" baseline="0" noProof="0" dirty="0">
                  <a:ln>
                    <a:noFill/>
                  </a:ln>
                  <a:solidFill>
                    <a:srgbClr val="010202"/>
                  </a:solidFill>
                  <a:effectLst/>
                  <a:uLnTx/>
                  <a:uFillTx/>
                  <a:latin typeface="Arial"/>
                  <a:ea typeface="ヒラギノ角ゴ Pro W3" panose="020B0300000000000000" pitchFamily="34" charset="-128"/>
                  <a:cs typeface="Arial"/>
                </a:rPr>
                <a:t>*</a:t>
              </a:r>
              <a:endParaRPr kumimoji="0" sz="1500" b="0" i="0" u="none" strike="noStrike" kern="1200" cap="none" spc="0" normalizeH="0" baseline="0" noProof="0" dirty="0">
                <a:ln>
                  <a:noFill/>
                </a:ln>
                <a:solidFill>
                  <a:srgbClr val="262261"/>
                </a:solidFill>
                <a:effectLst/>
                <a:uLnTx/>
                <a:uFillTx/>
                <a:latin typeface="Arial"/>
                <a:ea typeface="ヒラギノ角ゴ Pro W3" panose="020B0300000000000000" pitchFamily="34" charset="-128"/>
                <a:cs typeface="Arial"/>
              </a:endParaRPr>
            </a:p>
          </p:txBody>
        </p:sp>
        <p:sp>
          <p:nvSpPr>
            <p:cNvPr id="39" name="Rectangle 38">
              <a:extLst>
                <a:ext uri="{FF2B5EF4-FFF2-40B4-BE49-F238E27FC236}">
                  <a16:creationId xmlns:a16="http://schemas.microsoft.com/office/drawing/2014/main" id="{D792A3CD-FFE0-B24B-B053-2E7C733FB0BF}"/>
                </a:ext>
              </a:extLst>
            </p:cNvPr>
            <p:cNvSpPr/>
            <p:nvPr/>
          </p:nvSpPr>
          <p:spPr>
            <a:xfrm>
              <a:off x="3123607" y="2626168"/>
              <a:ext cx="173570" cy="1168534"/>
            </a:xfrm>
            <a:prstGeom prst="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26949D75-5EAA-2641-BD1C-BB023961204C}"/>
                </a:ext>
              </a:extLst>
            </p:cNvPr>
            <p:cNvSpPr/>
            <p:nvPr/>
          </p:nvSpPr>
          <p:spPr>
            <a:xfrm>
              <a:off x="3600278" y="3086588"/>
              <a:ext cx="170980" cy="708114"/>
            </a:xfrm>
            <a:prstGeom prst="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D5572361-5CBA-1247-A008-358629291711}"/>
                </a:ext>
              </a:extLst>
            </p:cNvPr>
            <p:cNvSpPr/>
            <p:nvPr/>
          </p:nvSpPr>
          <p:spPr>
            <a:xfrm>
              <a:off x="4074357" y="3278915"/>
              <a:ext cx="173571" cy="515786"/>
            </a:xfrm>
            <a:prstGeom prst="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FA6D791B-CACA-164E-AEA0-E8144B59DD78}"/>
                </a:ext>
              </a:extLst>
            </p:cNvPr>
            <p:cNvSpPr/>
            <p:nvPr/>
          </p:nvSpPr>
          <p:spPr>
            <a:xfrm>
              <a:off x="4551028" y="3692711"/>
              <a:ext cx="173571" cy="101991"/>
            </a:xfrm>
            <a:prstGeom prst="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F3B7B5CA-B8EA-6442-AE74-FAEA48053DD8}"/>
                </a:ext>
              </a:extLst>
            </p:cNvPr>
            <p:cNvSpPr/>
            <p:nvPr/>
          </p:nvSpPr>
          <p:spPr>
            <a:xfrm>
              <a:off x="6447348" y="3788873"/>
              <a:ext cx="173571" cy="72852"/>
            </a:xfrm>
            <a:prstGeom prst="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5CBE8CC6-F502-534B-BD0A-783247A6D548}"/>
                </a:ext>
              </a:extLst>
            </p:cNvPr>
            <p:cNvSpPr/>
            <p:nvPr/>
          </p:nvSpPr>
          <p:spPr>
            <a:xfrm>
              <a:off x="6916248" y="3788873"/>
              <a:ext cx="173570" cy="504132"/>
            </a:xfrm>
            <a:prstGeom prst="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55C70B1F-1B7E-4A45-BE0B-AC92CED03FB2}"/>
                </a:ext>
              </a:extLst>
            </p:cNvPr>
            <p:cNvSpPr/>
            <p:nvPr/>
          </p:nvSpPr>
          <p:spPr>
            <a:xfrm>
              <a:off x="7387738" y="3788873"/>
              <a:ext cx="173570" cy="708116"/>
            </a:xfrm>
            <a:prstGeom prst="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E4D6886A-E72A-134D-97D8-D9F0716F8A79}"/>
                </a:ext>
              </a:extLst>
            </p:cNvPr>
            <p:cNvSpPr/>
            <p:nvPr/>
          </p:nvSpPr>
          <p:spPr>
            <a:xfrm>
              <a:off x="7859227" y="3788873"/>
              <a:ext cx="173570" cy="1180192"/>
            </a:xfrm>
            <a:prstGeom prst="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906B1CA3-7434-844B-AD22-FDE53B39E5B9}"/>
                </a:ext>
              </a:extLst>
            </p:cNvPr>
            <p:cNvSpPr/>
            <p:nvPr/>
          </p:nvSpPr>
          <p:spPr>
            <a:xfrm>
              <a:off x="8799615" y="3788873"/>
              <a:ext cx="173571" cy="1293839"/>
            </a:xfrm>
            <a:prstGeom prst="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C7B281E7-8874-3441-88B0-860744C19F2E}"/>
                </a:ext>
              </a:extLst>
            </p:cNvPr>
            <p:cNvSpPr/>
            <p:nvPr/>
          </p:nvSpPr>
          <p:spPr>
            <a:xfrm>
              <a:off x="9271105" y="3788873"/>
              <a:ext cx="173571" cy="1343379"/>
            </a:xfrm>
            <a:prstGeom prst="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27C5156E-A501-DB47-A129-77B1D033A676}"/>
                </a:ext>
              </a:extLst>
            </p:cNvPr>
            <p:cNvSpPr/>
            <p:nvPr/>
          </p:nvSpPr>
          <p:spPr>
            <a:xfrm>
              <a:off x="10211494" y="3788873"/>
              <a:ext cx="173570" cy="1459941"/>
            </a:xfrm>
            <a:prstGeom prst="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EA74C904-FE59-5345-8242-AD799DE1E768}"/>
                </a:ext>
              </a:extLst>
            </p:cNvPr>
            <p:cNvSpPr/>
            <p:nvPr/>
          </p:nvSpPr>
          <p:spPr>
            <a:xfrm>
              <a:off x="8328125" y="3788873"/>
              <a:ext cx="173571" cy="1247214"/>
            </a:xfrm>
            <a:prstGeom prst="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8041C8ED-2C29-A843-ADEA-A053EC20BDC2}"/>
                </a:ext>
              </a:extLst>
            </p:cNvPr>
            <p:cNvSpPr/>
            <p:nvPr/>
          </p:nvSpPr>
          <p:spPr>
            <a:xfrm>
              <a:off x="9740004" y="3788873"/>
              <a:ext cx="173570" cy="1384176"/>
            </a:xfrm>
            <a:prstGeom prst="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F3BC2C54-5AF7-1C42-8102-8A24FD4B8545}"/>
                </a:ext>
              </a:extLst>
            </p:cNvPr>
            <p:cNvSpPr/>
            <p:nvPr/>
          </p:nvSpPr>
          <p:spPr>
            <a:xfrm>
              <a:off x="10680392" y="3788873"/>
              <a:ext cx="176161" cy="1465769"/>
            </a:xfrm>
            <a:prstGeom prst="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3" name="Rectangle 52">
              <a:extLst>
                <a:ext uri="{FF2B5EF4-FFF2-40B4-BE49-F238E27FC236}">
                  <a16:creationId xmlns:a16="http://schemas.microsoft.com/office/drawing/2014/main" id="{4AF7924D-7CC5-5440-B649-8A46F5CBFBBF}"/>
                </a:ext>
              </a:extLst>
            </p:cNvPr>
            <p:cNvSpPr/>
            <p:nvPr/>
          </p:nvSpPr>
          <p:spPr>
            <a:xfrm>
              <a:off x="11151882" y="3788873"/>
              <a:ext cx="173571" cy="1719291"/>
            </a:xfrm>
            <a:prstGeom prst="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4" name="object 14">
              <a:extLst>
                <a:ext uri="{FF2B5EF4-FFF2-40B4-BE49-F238E27FC236}">
                  <a16:creationId xmlns:a16="http://schemas.microsoft.com/office/drawing/2014/main" id="{84554C27-7FAD-904E-B628-3AA4C23489E5}"/>
                </a:ext>
              </a:extLst>
            </p:cNvPr>
            <p:cNvSpPr txBox="1"/>
            <p:nvPr/>
          </p:nvSpPr>
          <p:spPr>
            <a:xfrm>
              <a:off x="1333500" y="1721169"/>
              <a:ext cx="376689" cy="4791270"/>
            </a:xfrm>
            <a:prstGeom prst="rect">
              <a:avLst/>
            </a:prstGeom>
          </p:spPr>
          <p:txBody>
            <a:bodyPr vert="vert270" lIns="0" tIns="0" rIns="0" bIns="0">
              <a:spAutoFit/>
            </a:bodyPr>
            <a:lstStyle/>
            <a:p>
              <a:pPr marL="9525" marR="0" lvl="0" indent="0" algn="ctr" defTabSz="685800" rtl="0" eaLnBrk="1" fontAlgn="auto" latinLnBrk="0" hangingPunct="1">
                <a:lnSpc>
                  <a:spcPts val="1789"/>
                </a:lnSpc>
                <a:spcBef>
                  <a:spcPts val="0"/>
                </a:spcBef>
                <a:spcAft>
                  <a:spcPts val="0"/>
                </a:spcAft>
                <a:buClrTx/>
                <a:buSzTx/>
                <a:buFontTx/>
                <a:buNone/>
                <a:tabLst/>
                <a:defRPr/>
              </a:pPr>
              <a:r>
                <a:rPr kumimoji="0" lang="en-US" sz="1575" b="1" i="0" u="none" strike="noStrike" kern="1200" cap="none" spc="0" normalizeH="0" baseline="0" noProof="0" dirty="0">
                  <a:ln>
                    <a:noFill/>
                  </a:ln>
                  <a:solidFill>
                    <a:srgbClr val="010202"/>
                  </a:solidFill>
                  <a:effectLst/>
                  <a:uLnTx/>
                  <a:uFillTx/>
                  <a:latin typeface="Arial"/>
                  <a:ea typeface="ヒラギノ角ゴ Pro W3" panose="020B0300000000000000" pitchFamily="34" charset="-128"/>
                  <a:cs typeface="Arial"/>
                </a:rPr>
                <a:t>Change From Baseline</a:t>
              </a:r>
              <a:endParaRPr kumimoji="0" sz="1575" b="0" i="0" u="none" strike="noStrike" kern="1200" cap="none" spc="0" normalizeH="0" baseline="0" noProof="0" dirty="0">
                <a:ln>
                  <a:noFill/>
                </a:ln>
                <a:solidFill>
                  <a:srgbClr val="262261"/>
                </a:solidFill>
                <a:effectLst/>
                <a:uLnTx/>
                <a:uFillTx/>
                <a:latin typeface="Arial"/>
                <a:ea typeface="ヒラギノ角ゴ Pro W3" panose="020B0300000000000000" pitchFamily="34" charset="-128"/>
                <a:cs typeface="Arial"/>
              </a:endParaRPr>
            </a:p>
          </p:txBody>
        </p:sp>
        <p:sp>
          <p:nvSpPr>
            <p:cNvPr id="55" name="object 25">
              <a:extLst>
                <a:ext uri="{FF2B5EF4-FFF2-40B4-BE49-F238E27FC236}">
                  <a16:creationId xmlns:a16="http://schemas.microsoft.com/office/drawing/2014/main" id="{E5A5CF03-5732-984D-AA7F-38886251CF0A}"/>
                </a:ext>
              </a:extLst>
            </p:cNvPr>
            <p:cNvSpPr/>
            <p:nvPr/>
          </p:nvSpPr>
          <p:spPr>
            <a:xfrm>
              <a:off x="6317818" y="947674"/>
              <a:ext cx="3916990" cy="6288524"/>
            </a:xfrm>
            <a:custGeom>
              <a:avLst/>
              <a:gdLst/>
              <a:ahLst/>
              <a:cxnLst/>
              <a:rect l="l" t="t" r="r" b="b"/>
              <a:pathLst>
                <a:path h="4933950">
                  <a:moveTo>
                    <a:pt x="0" y="4933403"/>
                  </a:moveTo>
                  <a:lnTo>
                    <a:pt x="0" y="0"/>
                  </a:lnTo>
                </a:path>
              </a:pathLst>
            </a:custGeom>
            <a:ln w="12700">
              <a:solidFill>
                <a:srgbClr val="010202"/>
              </a:solidFill>
            </a:ln>
          </p:spPr>
          <p:txBody>
            <a:bodyPr lIns="0" tIns="0" rIns="0" bIns="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srgbClr val="262261"/>
                </a:solidFill>
                <a:effectLst/>
                <a:uLnTx/>
                <a:uFillTx/>
                <a:latin typeface="Calibri" panose="020F0502020204030204"/>
                <a:ea typeface="ヒラギノ角ゴ Pro W3" panose="020B0300000000000000" pitchFamily="34" charset="-128"/>
                <a:cs typeface="+mn-cs"/>
              </a:endParaRPr>
            </a:p>
          </p:txBody>
        </p:sp>
        <p:sp>
          <p:nvSpPr>
            <p:cNvPr id="56" name="object 18">
              <a:extLst>
                <a:ext uri="{FF2B5EF4-FFF2-40B4-BE49-F238E27FC236}">
                  <a16:creationId xmlns:a16="http://schemas.microsoft.com/office/drawing/2014/main" id="{75AF3C14-4926-B240-9211-F124FFC80313}"/>
                </a:ext>
              </a:extLst>
            </p:cNvPr>
            <p:cNvSpPr txBox="1"/>
            <p:nvPr/>
          </p:nvSpPr>
          <p:spPr>
            <a:xfrm>
              <a:off x="6530248" y="965158"/>
              <a:ext cx="1002564" cy="419623"/>
            </a:xfrm>
            <a:prstGeom prst="rect">
              <a:avLst/>
            </a:prstGeom>
          </p:spPr>
          <p:txBody>
            <a:bodyPr lIns="0" tIns="9525" rIns="0" bIns="0">
              <a:spAutoFit/>
            </a:bodyPr>
            <a:lstStyle/>
            <a:p>
              <a:pPr marL="9525" marR="0" lvl="0" indent="0" algn="l" defTabSz="685800" rtl="0" eaLnBrk="1" fontAlgn="auto" latinLnBrk="0" hangingPunct="1">
                <a:lnSpc>
                  <a:spcPct val="100000"/>
                </a:lnSpc>
                <a:spcBef>
                  <a:spcPts val="75"/>
                </a:spcBef>
                <a:spcAft>
                  <a:spcPts val="0"/>
                </a:spcAft>
                <a:buClrTx/>
                <a:buSzTx/>
                <a:buFontTx/>
                <a:buNone/>
                <a:tabLst/>
                <a:defRPr/>
              </a:pPr>
              <a:r>
                <a:rPr kumimoji="0" lang="en-US" sz="1425" b="1" i="0" u="none" strike="noStrike" kern="1200" cap="none" spc="0" normalizeH="0" baseline="0" noProof="0" dirty="0">
                  <a:ln>
                    <a:noFill/>
                  </a:ln>
                  <a:solidFill>
                    <a:srgbClr val="262261"/>
                  </a:solidFill>
                  <a:effectLst/>
                  <a:uLnTx/>
                  <a:uFillTx/>
                  <a:latin typeface="Arial"/>
                  <a:ea typeface="ヒラギノ角ゴ Pro W3" panose="020B0300000000000000" pitchFamily="34" charset="-128"/>
                  <a:cs typeface="Arial"/>
                </a:rPr>
                <a:t>62%</a:t>
              </a:r>
              <a:endParaRPr kumimoji="0" sz="1425" b="1" i="0" u="none" strike="noStrike" kern="1200" cap="none" spc="0" normalizeH="0" baseline="0" noProof="0" dirty="0">
                <a:ln>
                  <a:noFill/>
                </a:ln>
                <a:solidFill>
                  <a:srgbClr val="262261"/>
                </a:solidFill>
                <a:effectLst/>
                <a:uLnTx/>
                <a:uFillTx/>
                <a:latin typeface="Arial"/>
                <a:ea typeface="ヒラギノ角ゴ Pro W3" panose="020B0300000000000000" pitchFamily="34" charset="-128"/>
                <a:cs typeface="Arial"/>
              </a:endParaRPr>
            </a:p>
          </p:txBody>
        </p:sp>
        <p:cxnSp>
          <p:nvCxnSpPr>
            <p:cNvPr id="57" name="Straight Arrow Connector 56">
              <a:extLst>
                <a:ext uri="{FF2B5EF4-FFF2-40B4-BE49-F238E27FC236}">
                  <a16:creationId xmlns:a16="http://schemas.microsoft.com/office/drawing/2014/main" id="{52D1A446-1A06-1541-913C-61042FC09798}"/>
                </a:ext>
              </a:extLst>
            </p:cNvPr>
            <p:cNvCxnSpPr>
              <a:cxnSpLocks/>
            </p:cNvCxnSpPr>
            <p:nvPr/>
          </p:nvCxnSpPr>
          <p:spPr>
            <a:xfrm>
              <a:off x="7141630" y="1151657"/>
              <a:ext cx="601537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8" name="object 18">
              <a:extLst>
                <a:ext uri="{FF2B5EF4-FFF2-40B4-BE49-F238E27FC236}">
                  <a16:creationId xmlns:a16="http://schemas.microsoft.com/office/drawing/2014/main" id="{EFD2AC60-BFA1-D049-BC95-ABCB5FAC1C92}"/>
                </a:ext>
              </a:extLst>
            </p:cNvPr>
            <p:cNvSpPr txBox="1"/>
            <p:nvPr/>
          </p:nvSpPr>
          <p:spPr>
            <a:xfrm>
              <a:off x="5038061" y="3506211"/>
              <a:ext cx="137303" cy="425452"/>
            </a:xfrm>
            <a:prstGeom prst="rect">
              <a:avLst/>
            </a:prstGeom>
          </p:spPr>
          <p:txBody>
            <a:bodyPr wrap="none" lIns="0" tIns="0" rIns="0" bIns="0">
              <a:spAutoFit/>
            </a:bodyPr>
            <a:lstStyle/>
            <a:p>
              <a:pPr marL="9525" marR="0" lvl="0" indent="0" algn="ctr" defTabSz="685800" rtl="0" eaLnBrk="1" fontAlgn="auto" latinLnBrk="0" hangingPunct="1">
                <a:lnSpc>
                  <a:spcPct val="100000"/>
                </a:lnSpc>
                <a:spcBef>
                  <a:spcPts val="75"/>
                </a:spcBef>
                <a:spcAft>
                  <a:spcPts val="0"/>
                </a:spcAft>
                <a:buClrTx/>
                <a:buSzTx/>
                <a:buFontTx/>
                <a:buNone/>
                <a:tabLst/>
                <a:defRPr/>
              </a:pPr>
              <a:r>
                <a:rPr kumimoji="0" lang="en-US" sz="1500" b="0" i="0" u="none" strike="noStrike" kern="1200" cap="none" spc="0" normalizeH="0" baseline="0" noProof="0" dirty="0">
                  <a:ln>
                    <a:noFill/>
                  </a:ln>
                  <a:solidFill>
                    <a:srgbClr val="010202"/>
                  </a:solidFill>
                  <a:effectLst/>
                  <a:uLnTx/>
                  <a:uFillTx/>
                  <a:latin typeface="Arial"/>
                  <a:ea typeface="ヒラギノ角ゴ Pro W3" panose="020B0300000000000000" pitchFamily="34" charset="-128"/>
                  <a:cs typeface="Arial"/>
                </a:rPr>
                <a:t>*</a:t>
              </a:r>
              <a:endParaRPr kumimoji="0" sz="1500" b="0" i="0" u="none" strike="noStrike" kern="1200" cap="none" spc="0" normalizeH="0" baseline="0" noProof="0" dirty="0">
                <a:ln>
                  <a:noFill/>
                </a:ln>
                <a:solidFill>
                  <a:srgbClr val="262261"/>
                </a:solidFill>
                <a:effectLst/>
                <a:uLnTx/>
                <a:uFillTx/>
                <a:latin typeface="Arial"/>
                <a:ea typeface="ヒラギノ角ゴ Pro W3" panose="020B0300000000000000" pitchFamily="34" charset="-128"/>
                <a:cs typeface="Arial"/>
              </a:endParaRPr>
            </a:p>
          </p:txBody>
        </p:sp>
        <p:sp>
          <p:nvSpPr>
            <p:cNvPr id="59" name="Rectangle 58">
              <a:extLst>
                <a:ext uri="{FF2B5EF4-FFF2-40B4-BE49-F238E27FC236}">
                  <a16:creationId xmlns:a16="http://schemas.microsoft.com/office/drawing/2014/main" id="{88FBB284-CA8D-5E43-A60D-72BBEB37F685}"/>
                </a:ext>
              </a:extLst>
            </p:cNvPr>
            <p:cNvSpPr/>
            <p:nvPr/>
          </p:nvSpPr>
          <p:spPr>
            <a:xfrm>
              <a:off x="11623371" y="3788873"/>
              <a:ext cx="173571" cy="2479859"/>
            </a:xfrm>
            <a:prstGeom prst="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0" name="Rectangle 59">
              <a:extLst>
                <a:ext uri="{FF2B5EF4-FFF2-40B4-BE49-F238E27FC236}">
                  <a16:creationId xmlns:a16="http://schemas.microsoft.com/office/drawing/2014/main" id="{B72A5349-9658-1C42-BAF7-8B2AAEFAC329}"/>
                </a:ext>
              </a:extLst>
            </p:cNvPr>
            <p:cNvSpPr/>
            <p:nvPr/>
          </p:nvSpPr>
          <p:spPr>
            <a:xfrm>
              <a:off x="12092271" y="3788873"/>
              <a:ext cx="173570" cy="2867427"/>
            </a:xfrm>
            <a:prstGeom prst="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1" name="object 24">
              <a:extLst>
                <a:ext uri="{FF2B5EF4-FFF2-40B4-BE49-F238E27FC236}">
                  <a16:creationId xmlns:a16="http://schemas.microsoft.com/office/drawing/2014/main" id="{CB2A7954-C15D-5646-92CD-0883AB35A4AC}"/>
                </a:ext>
              </a:extLst>
            </p:cNvPr>
            <p:cNvSpPr/>
            <p:nvPr/>
          </p:nvSpPr>
          <p:spPr>
            <a:xfrm>
              <a:off x="2600305" y="3788873"/>
              <a:ext cx="10694005" cy="84508"/>
            </a:xfrm>
            <a:custGeom>
              <a:avLst/>
              <a:gdLst/>
              <a:ahLst/>
              <a:cxnLst/>
              <a:rect l="l" t="t" r="r" b="b"/>
              <a:pathLst>
                <a:path w="12448540">
                  <a:moveTo>
                    <a:pt x="0" y="0"/>
                  </a:moveTo>
                  <a:lnTo>
                    <a:pt x="12448222" y="0"/>
                  </a:lnTo>
                </a:path>
              </a:pathLst>
            </a:custGeom>
            <a:ln w="12700">
              <a:solidFill>
                <a:schemeClr val="tx1"/>
              </a:solidFill>
            </a:ln>
          </p:spPr>
          <p:txBody>
            <a:bodyPr lIns="0" tIns="0" rIns="0" bIns="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srgbClr val="262261"/>
                </a:solidFill>
                <a:effectLst/>
                <a:uLnTx/>
                <a:uFillTx/>
                <a:latin typeface="Calibri" panose="020F0502020204030204"/>
                <a:ea typeface="ヒラギノ角ゴ Pro W3" panose="020B0300000000000000" pitchFamily="34" charset="-128"/>
                <a:cs typeface="+mn-cs"/>
              </a:endParaRPr>
            </a:p>
          </p:txBody>
        </p:sp>
      </p:grpSp>
      <p:sp>
        <p:nvSpPr>
          <p:cNvPr id="63" name="TextBox 62">
            <a:extLst>
              <a:ext uri="{FF2B5EF4-FFF2-40B4-BE49-F238E27FC236}">
                <a16:creationId xmlns:a16="http://schemas.microsoft.com/office/drawing/2014/main" id="{7AB8321B-83ED-504A-81B3-8585AF606767}"/>
              </a:ext>
            </a:extLst>
          </p:cNvPr>
          <p:cNvSpPr txBox="1"/>
          <p:nvPr/>
        </p:nvSpPr>
        <p:spPr>
          <a:xfrm>
            <a:off x="8474636" y="6456361"/>
            <a:ext cx="3717364"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ヒラギノ角ゴ Pro W3" panose="020B0300000000000000" pitchFamily="34" charset="-128"/>
                <a:cs typeface="+mn-cs"/>
              </a:rPr>
              <a:t>Petrylak</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panose="020B0300000000000000" pitchFamily="34" charset="-128"/>
                <a:cs typeface="+mn-cs"/>
              </a:rPr>
              <a:t> DP et al. ASCO 2020;Abstract 5027</a:t>
            </a:r>
          </a:p>
        </p:txBody>
      </p:sp>
    </p:spTree>
    <p:extLst>
      <p:ext uri="{BB962C8B-B14F-4D97-AF65-F5344CB8AC3E}">
        <p14:creationId xmlns:p14="http://schemas.microsoft.com/office/powerpoint/2010/main" val="42246994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1298" name="Title 2">
            <a:extLst>
              <a:ext uri="{FF2B5EF4-FFF2-40B4-BE49-F238E27FC236}">
                <a16:creationId xmlns:a16="http://schemas.microsoft.com/office/drawing/2014/main" id="{68E57E58-4B4E-074B-9356-52E3CFCF9FD0}"/>
              </a:ext>
            </a:extLst>
          </p:cNvPr>
          <p:cNvSpPr>
            <a:spLocks noGrp="1" noChangeArrowheads="1"/>
          </p:cNvSpPr>
          <p:nvPr>
            <p:ph type="title"/>
          </p:nvPr>
        </p:nvSpPr>
        <p:spPr bwMode="auto">
          <a:xfrm>
            <a:off x="304800" y="315913"/>
            <a:ext cx="10290175" cy="75723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ea typeface="Financier Display Test"/>
              </a:rPr>
              <a:t>Duration of Response (Local Assessment)</a:t>
            </a:r>
          </a:p>
        </p:txBody>
      </p:sp>
      <p:sp>
        <p:nvSpPr>
          <p:cNvPr id="5" name="Rectangle 4">
            <a:extLst>
              <a:ext uri="{FF2B5EF4-FFF2-40B4-BE49-F238E27FC236}">
                <a16:creationId xmlns:a16="http://schemas.microsoft.com/office/drawing/2014/main" id="{1C06C55B-F421-DB44-B172-AEFF1791289D}"/>
              </a:ext>
            </a:extLst>
          </p:cNvPr>
          <p:cNvSpPr/>
          <p:nvPr/>
        </p:nvSpPr>
        <p:spPr>
          <a:xfrm>
            <a:off x="1949451" y="1470026"/>
            <a:ext cx="7553325" cy="923925"/>
          </a:xfrm>
          <a:prstGeom prst="rect">
            <a:avLst/>
          </a:prstGeom>
        </p:spPr>
        <p:txBody>
          <a:bodyPr>
            <a:spAutoFit/>
          </a:bodyPr>
          <a:lstStyle/>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srgbClr val="26245E"/>
                </a:solidFill>
                <a:effectLst/>
                <a:uLnTx/>
                <a:uFillTx/>
                <a:latin typeface="Arial" panose="020B0604020202020204" pitchFamily="34" charset="0"/>
                <a:ea typeface="ヒラギノ角ゴ Pro W3" panose="020B0300000000000000" pitchFamily="34" charset="-128"/>
                <a:cs typeface="Arial" panose="020B0604020202020204" pitchFamily="34" charset="0"/>
              </a:rPr>
              <a:t>Median DOR not reached</a:t>
            </a: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srgbClr val="262261"/>
                </a:solidFill>
                <a:effectLst/>
                <a:uLnTx/>
                <a:uFillTx/>
                <a:latin typeface="Arial" panose="020B0604020202020204" pitchFamily="34" charset="0"/>
                <a:ea typeface="ヒラギノ角ゴ Pro W3" panose="020B0300000000000000" pitchFamily="34" charset="-128"/>
                <a:cs typeface="Arial" panose="020B0604020202020204" pitchFamily="34" charset="0"/>
              </a:rPr>
              <a:t>The DOR of responders ranged from 1.4+ to 10.4+ months, with 3 of 6 responders having a duration of ≥4 months</a:t>
            </a: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srgbClr val="26245E"/>
                </a:solidFill>
                <a:effectLst/>
                <a:uLnTx/>
                <a:uFillTx/>
                <a:latin typeface="Arial" panose="020B0604020202020204" pitchFamily="34" charset="0"/>
                <a:ea typeface="ヒラギノ角ゴ Pro W3" panose="020B0300000000000000" pitchFamily="34" charset="-128"/>
                <a:cs typeface="Arial" panose="020B0604020202020204" pitchFamily="34" charset="0"/>
              </a:rPr>
              <a:t>Five of 6 responders have an ongoing response</a:t>
            </a:r>
          </a:p>
        </p:txBody>
      </p:sp>
      <p:sp>
        <p:nvSpPr>
          <p:cNvPr id="6" name="TextBox 5">
            <a:extLst>
              <a:ext uri="{FF2B5EF4-FFF2-40B4-BE49-F238E27FC236}">
                <a16:creationId xmlns:a16="http://schemas.microsoft.com/office/drawing/2014/main" id="{6C71567D-CB80-5947-845A-B07DBE5DCF45}"/>
              </a:ext>
            </a:extLst>
          </p:cNvPr>
          <p:cNvSpPr txBox="1"/>
          <p:nvPr/>
        </p:nvSpPr>
        <p:spPr>
          <a:xfrm>
            <a:off x="2149475" y="5727701"/>
            <a:ext cx="8115300" cy="231775"/>
          </a:xfrm>
          <a:prstGeom prst="rect">
            <a:avLst/>
          </a:prstGeom>
          <a:noFill/>
        </p:spPr>
        <p:txBody>
          <a:bodyP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6245E"/>
                </a:solidFill>
                <a:effectLst/>
                <a:uLnTx/>
                <a:uFillTx/>
                <a:latin typeface="Arial" panose="020B0604020202020204" pitchFamily="34" charset="0"/>
                <a:ea typeface="ヒラギノ角ゴ Pro W3" panose="020B0300000000000000" pitchFamily="34" charset="-128"/>
                <a:cs typeface="Arial" panose="020B0604020202020204" pitchFamily="34" charset="0"/>
              </a:rPr>
              <a:t>DOR, duration of response.  </a:t>
            </a:r>
          </a:p>
        </p:txBody>
      </p:sp>
      <p:pic>
        <p:nvPicPr>
          <p:cNvPr id="311303" name="Picture 6">
            <a:extLst>
              <a:ext uri="{FF2B5EF4-FFF2-40B4-BE49-F238E27FC236}">
                <a16:creationId xmlns:a16="http://schemas.microsoft.com/office/drawing/2014/main" id="{FB61D287-B1C3-C543-B890-C340187C84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774" t="12715" r="-150" b="2554"/>
          <a:stretch>
            <a:fillRect/>
          </a:stretch>
        </p:blipFill>
        <p:spPr bwMode="auto">
          <a:xfrm>
            <a:off x="2417764" y="2470150"/>
            <a:ext cx="7183437" cy="319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B38DD189-85AD-6D4D-BC6D-FCA6AFCA6839}"/>
              </a:ext>
            </a:extLst>
          </p:cNvPr>
          <p:cNvSpPr txBox="1"/>
          <p:nvPr/>
        </p:nvSpPr>
        <p:spPr>
          <a:xfrm>
            <a:off x="8474636" y="6456361"/>
            <a:ext cx="3717364"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ヒラギノ角ゴ Pro W3" panose="020B0300000000000000" pitchFamily="34" charset="-128"/>
                <a:cs typeface="+mn-cs"/>
              </a:rPr>
              <a:t>Petrylak</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panose="020B0300000000000000" pitchFamily="34" charset="-128"/>
                <a:cs typeface="+mn-cs"/>
              </a:rPr>
              <a:t> DP et al. ASCO 2020;Abstract 5027</a:t>
            </a:r>
          </a:p>
        </p:txBody>
      </p:sp>
    </p:spTree>
    <p:extLst>
      <p:ext uri="{BB962C8B-B14F-4D97-AF65-F5344CB8AC3E}">
        <p14:creationId xmlns:p14="http://schemas.microsoft.com/office/powerpoint/2010/main" val="40663275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3347" name="Title 2">
            <a:extLst>
              <a:ext uri="{FF2B5EF4-FFF2-40B4-BE49-F238E27FC236}">
                <a16:creationId xmlns:a16="http://schemas.microsoft.com/office/drawing/2014/main" id="{C4D6F0EC-A11E-7748-9A16-44FA6C130245}"/>
              </a:ext>
            </a:extLst>
          </p:cNvPr>
          <p:cNvSpPr>
            <a:spLocks noGrp="1" noChangeArrowheads="1"/>
          </p:cNvSpPr>
          <p:nvPr>
            <p:ph type="title"/>
          </p:nvPr>
        </p:nvSpPr>
        <p:spPr bwMode="auto">
          <a:xfrm>
            <a:off x="990600" y="436564"/>
            <a:ext cx="7886700" cy="600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ea typeface="Financier Display Test"/>
              </a:rPr>
              <a:t>Survival Outcomes</a:t>
            </a:r>
          </a:p>
        </p:txBody>
      </p:sp>
      <p:sp>
        <p:nvSpPr>
          <p:cNvPr id="7" name="Rectangle 6">
            <a:extLst>
              <a:ext uri="{FF2B5EF4-FFF2-40B4-BE49-F238E27FC236}">
                <a16:creationId xmlns:a16="http://schemas.microsoft.com/office/drawing/2014/main" id="{336FB6EB-3ACA-7D4D-8FCD-AE4CEDD69888}"/>
              </a:ext>
            </a:extLst>
          </p:cNvPr>
          <p:cNvSpPr/>
          <p:nvPr/>
        </p:nvSpPr>
        <p:spPr>
          <a:xfrm>
            <a:off x="1524000" y="5414963"/>
            <a:ext cx="8831263" cy="715962"/>
          </a:xfrm>
          <a:prstGeom prst="rect">
            <a:avLst/>
          </a:prstGeom>
          <a:solidFill>
            <a:schemeClr val="bg1"/>
          </a:solidFill>
        </p:spPr>
        <p:txBody>
          <a:bodyPr>
            <a:spAutoFit/>
          </a:bodyPr>
          <a:lstStyle/>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srgbClr val="262261"/>
                </a:solidFill>
                <a:effectLst/>
                <a:uLnTx/>
                <a:uFillTx/>
                <a:latin typeface="Arial" panose="020B0604020202020204" pitchFamily="34" charset="0"/>
                <a:ea typeface="ヒラギノ角ゴ Pro W3" panose="020B0300000000000000" pitchFamily="34" charset="-128"/>
                <a:cs typeface="Arial" panose="020B0604020202020204" pitchFamily="34" charset="0"/>
              </a:rPr>
              <a:t>At this early follow-up, the median PFS and OS compare favorably to current standards of care for platinum-ineligible patients with mUC who have progressed after CPI therapy</a:t>
            </a: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srgbClr val="262261"/>
                </a:solidFill>
                <a:effectLst/>
                <a:uLnTx/>
                <a:uFillTx/>
                <a:latin typeface="Arial" panose="020B0604020202020204" pitchFamily="34" charset="0"/>
                <a:ea typeface="ヒラギノ角ゴ Pro W3" panose="020B0300000000000000" pitchFamily="34" charset="-128"/>
                <a:cs typeface="Arial" panose="020B0604020202020204" pitchFamily="34" charset="0"/>
              </a:rPr>
              <a:t>The OS rate (95% CI) at 6 months and 12 months was: 76.4% (48.4–90.5) and 43.0% (13.1–70.4), respectively </a:t>
            </a:r>
          </a:p>
        </p:txBody>
      </p:sp>
      <p:pic>
        <p:nvPicPr>
          <p:cNvPr id="313349" name="Picture 1">
            <a:extLst>
              <a:ext uri="{FF2B5EF4-FFF2-40B4-BE49-F238E27FC236}">
                <a16:creationId xmlns:a16="http://schemas.microsoft.com/office/drawing/2014/main" id="{F2C7C329-E5CF-8A42-B131-630601250A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7475" y="1187331"/>
            <a:ext cx="4378940" cy="3952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3350" name="Picture 5">
            <a:extLst>
              <a:ext uri="{FF2B5EF4-FFF2-40B4-BE49-F238E27FC236}">
                <a16:creationId xmlns:a16="http://schemas.microsoft.com/office/drawing/2014/main" id="{AA112DF3-8356-7044-BA5B-E1D1BBD5B2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495"/>
          <a:stretch>
            <a:fillRect/>
          </a:stretch>
        </p:blipFill>
        <p:spPr bwMode="auto">
          <a:xfrm>
            <a:off x="1143000" y="1324826"/>
            <a:ext cx="4581527" cy="3731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9F7E81F8-7691-0E45-9B22-CCDD534E87AB}"/>
              </a:ext>
            </a:extLst>
          </p:cNvPr>
          <p:cNvSpPr txBox="1"/>
          <p:nvPr/>
        </p:nvSpPr>
        <p:spPr>
          <a:xfrm>
            <a:off x="8474636" y="6456361"/>
            <a:ext cx="3717364"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ヒラギノ角ゴ Pro W3" panose="020B0300000000000000" pitchFamily="34" charset="-128"/>
                <a:cs typeface="+mn-cs"/>
              </a:rPr>
              <a:t>Petrylak</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panose="020B0300000000000000" pitchFamily="34" charset="-128"/>
                <a:cs typeface="+mn-cs"/>
              </a:rPr>
              <a:t> DP et al. ASCO 2020;Abstract 5027</a:t>
            </a:r>
          </a:p>
        </p:txBody>
      </p:sp>
    </p:spTree>
    <p:extLst>
      <p:ext uri="{BB962C8B-B14F-4D97-AF65-F5344CB8AC3E}">
        <p14:creationId xmlns:p14="http://schemas.microsoft.com/office/powerpoint/2010/main" val="15857136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6418" name="Title 1">
            <a:extLst>
              <a:ext uri="{FF2B5EF4-FFF2-40B4-BE49-F238E27FC236}">
                <a16:creationId xmlns:a16="http://schemas.microsoft.com/office/drawing/2014/main" id="{EB06B0FB-6B2D-8348-8953-AA1FD72879CE}"/>
              </a:ext>
            </a:extLst>
          </p:cNvPr>
          <p:cNvSpPr txBox="1">
            <a:spLocks noGrp="1" noChangeArrowheads="1"/>
          </p:cNvSpPr>
          <p:nvPr>
            <p:ph type="title" idx="4294967295"/>
          </p:nvPr>
        </p:nvSpPr>
        <p:spPr bwMode="auto">
          <a:xfrm>
            <a:off x="455612" y="331662"/>
            <a:ext cx="8154988" cy="7858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b" anchorCtr="0" compatLnSpc="1">
            <a:prstTxWarp prst="textNoShape">
              <a:avLst/>
            </a:prstTxWarp>
            <a:normAutofit/>
          </a:bodyPr>
          <a:lstStyle/>
          <a:p>
            <a:pPr eaLnBrk="1"/>
            <a:r>
              <a:rPr altLang="en-US" sz="2400" dirty="0">
                <a:latin typeface="Arial" panose="020B0604020202020204" pitchFamily="34" charset="0"/>
                <a:cs typeface="Arial" panose="020B0604020202020204" pitchFamily="34" charset="0"/>
              </a:rPr>
              <a:t>TROPHY-U-01 Is a Registrational, Open-Label, Multicohort Phase 2 Trial in Patients With </a:t>
            </a:r>
            <a:r>
              <a:rPr altLang="en-US" sz="2400" dirty="0" err="1">
                <a:latin typeface="Arial" panose="020B0604020202020204" pitchFamily="34" charset="0"/>
                <a:cs typeface="Arial" panose="020B0604020202020204" pitchFamily="34" charset="0"/>
              </a:rPr>
              <a:t>mUC</a:t>
            </a:r>
            <a:endParaRPr altLang="en-US" sz="2400" dirty="0">
              <a:latin typeface="Arial" panose="020B0604020202020204" pitchFamily="34" charset="0"/>
              <a:cs typeface="Arial" panose="020B0604020202020204" pitchFamily="34" charset="0"/>
            </a:endParaRPr>
          </a:p>
        </p:txBody>
      </p:sp>
      <p:sp>
        <p:nvSpPr>
          <p:cNvPr id="3" name="Text Placeholder 3">
            <a:extLst>
              <a:ext uri="{FF2B5EF4-FFF2-40B4-BE49-F238E27FC236}">
                <a16:creationId xmlns:a16="http://schemas.microsoft.com/office/drawing/2014/main" id="{BF948126-BBF5-2047-A551-825B1FCD591C}"/>
              </a:ext>
            </a:extLst>
          </p:cNvPr>
          <p:cNvSpPr txBox="1">
            <a:spLocks noGrp="1"/>
          </p:cNvSpPr>
          <p:nvPr>
            <p:ph type="body" idx="4294967295"/>
          </p:nvPr>
        </p:nvSpPr>
        <p:spPr>
          <a:xfrm>
            <a:off x="228600" y="6151690"/>
            <a:ext cx="7326313" cy="561975"/>
          </a:xfrm>
        </p:spPr>
        <p:txBody>
          <a:bodyPr anchor="b">
            <a:noAutofit/>
          </a:bodyPr>
          <a:lstStyle/>
          <a:p>
            <a:pPr marL="0" indent="0" eaLnBrk="1" fontAlgn="auto">
              <a:lnSpc>
                <a:spcPct val="100000"/>
              </a:lnSpc>
              <a:spcBef>
                <a:spcPts val="0"/>
              </a:spcBef>
              <a:spcAft>
                <a:spcPts val="0"/>
              </a:spcAft>
              <a:buNone/>
              <a:defRPr/>
            </a:pPr>
            <a:r>
              <a:rPr sz="600" baseline="30000" dirty="0" err="1">
                <a:solidFill>
                  <a:srgbClr val="262260"/>
                </a:solidFill>
                <a:latin typeface="Arial" pitchFamily="34"/>
                <a:cs typeface="Arial" pitchFamily="34"/>
              </a:rPr>
              <a:t>a</a:t>
            </a:r>
            <a:r>
              <a:rPr sz="600" dirty="0" err="1">
                <a:solidFill>
                  <a:srgbClr val="262260"/>
                </a:solidFill>
                <a:latin typeface="Arial" pitchFamily="34"/>
                <a:cs typeface="Arial" pitchFamily="34"/>
              </a:rPr>
              <a:t>Exclusions</a:t>
            </a:r>
            <a:r>
              <a:rPr sz="600" dirty="0">
                <a:solidFill>
                  <a:srgbClr val="262260"/>
                </a:solidFill>
                <a:latin typeface="Arial" pitchFamily="34"/>
                <a:cs typeface="Arial" pitchFamily="34"/>
              </a:rPr>
              <a:t> for Cohort 3 only: active autoimmune disease or history of interstitial lung disease. </a:t>
            </a:r>
            <a:r>
              <a:rPr sz="600" baseline="30000" dirty="0" err="1">
                <a:solidFill>
                  <a:srgbClr val="262260"/>
                </a:solidFill>
                <a:latin typeface="Arial" pitchFamily="34"/>
                <a:cs typeface="Arial" pitchFamily="34"/>
              </a:rPr>
              <a:t>b</a:t>
            </a:r>
            <a:r>
              <a:rPr sz="600" dirty="0" err="1">
                <a:solidFill>
                  <a:srgbClr val="262260"/>
                </a:solidFill>
                <a:latin typeface="Arial" pitchFamily="34"/>
                <a:cs typeface="Arial" pitchFamily="34"/>
              </a:rPr>
              <a:t>In</a:t>
            </a:r>
            <a:r>
              <a:rPr sz="600" dirty="0">
                <a:solidFill>
                  <a:srgbClr val="262260"/>
                </a:solidFill>
                <a:latin typeface="Arial" pitchFamily="34"/>
                <a:cs typeface="Arial" pitchFamily="34"/>
              </a:rPr>
              <a:t> patients with </a:t>
            </a:r>
            <a:r>
              <a:rPr sz="600" dirty="0" err="1">
                <a:solidFill>
                  <a:srgbClr val="262260"/>
                </a:solidFill>
                <a:latin typeface="Arial" pitchFamily="34"/>
                <a:cs typeface="Arial" pitchFamily="34"/>
              </a:rPr>
              <a:t>CrCl</a:t>
            </a:r>
            <a:r>
              <a:rPr sz="600" dirty="0">
                <a:solidFill>
                  <a:srgbClr val="262260"/>
                </a:solidFill>
                <a:latin typeface="Arial" pitchFamily="34"/>
                <a:cs typeface="Arial" pitchFamily="34"/>
              </a:rPr>
              <a:t> ≥60 </a:t>
            </a:r>
            <a:r>
              <a:rPr sz="600" dirty="0">
                <a:solidFill>
                  <a:srgbClr val="262260"/>
                </a:solidFill>
                <a:latin typeface="Arial"/>
                <a:cs typeface="Times New Roman" pitchFamily="18"/>
              </a:rPr>
              <a:t>mL/min</a:t>
            </a:r>
            <a:r>
              <a:rPr sz="600" dirty="0">
                <a:solidFill>
                  <a:srgbClr val="262260"/>
                </a:solidFill>
                <a:latin typeface="Arial" pitchFamily="34"/>
                <a:cs typeface="Arial" pitchFamily="34"/>
              </a:rPr>
              <a:t>; </a:t>
            </a:r>
            <a:r>
              <a:rPr sz="600" baseline="30000" dirty="0" err="1">
                <a:solidFill>
                  <a:srgbClr val="262260"/>
                </a:solidFill>
                <a:latin typeface="Arial" pitchFamily="34"/>
                <a:cs typeface="Arial" pitchFamily="34"/>
              </a:rPr>
              <a:t>c</a:t>
            </a:r>
            <a:r>
              <a:rPr sz="600" dirty="0" err="1">
                <a:solidFill>
                  <a:srgbClr val="262260"/>
                </a:solidFill>
                <a:latin typeface="Arial" pitchFamily="34"/>
                <a:cs typeface="Arial" pitchFamily="34"/>
              </a:rPr>
              <a:t>In</a:t>
            </a:r>
            <a:r>
              <a:rPr sz="600" dirty="0">
                <a:solidFill>
                  <a:srgbClr val="262260"/>
                </a:solidFill>
                <a:latin typeface="Arial" pitchFamily="34"/>
                <a:cs typeface="Arial" pitchFamily="34"/>
              </a:rPr>
              <a:t> patients with creatinine clearance 50–60 mL/min. </a:t>
            </a:r>
            <a:r>
              <a:rPr sz="600" baseline="30000" dirty="0" err="1">
                <a:solidFill>
                  <a:srgbClr val="262260"/>
                </a:solidFill>
                <a:latin typeface="Arial" pitchFamily="34"/>
                <a:cs typeface="Arial" pitchFamily="34"/>
              </a:rPr>
              <a:t>d</a:t>
            </a:r>
            <a:r>
              <a:rPr sz="600" kern="0" dirty="0" err="1">
                <a:solidFill>
                  <a:srgbClr val="262260"/>
                </a:solidFill>
                <a:latin typeface="Arial" pitchFamily="34"/>
                <a:cs typeface="Arial" pitchFamily="34"/>
              </a:rPr>
              <a:t>For</a:t>
            </a:r>
            <a:r>
              <a:rPr sz="600" kern="0" dirty="0">
                <a:solidFill>
                  <a:srgbClr val="262260"/>
                </a:solidFill>
                <a:latin typeface="Arial" pitchFamily="34"/>
                <a:cs typeface="Arial" pitchFamily="34"/>
              </a:rPr>
              <a:t> patients who have not progressed, maintenance therapy will begin with infusions of </a:t>
            </a:r>
            <a:r>
              <a:rPr sz="600" kern="0" dirty="0" err="1">
                <a:solidFill>
                  <a:srgbClr val="262260"/>
                </a:solidFill>
                <a:latin typeface="Arial" pitchFamily="34"/>
                <a:cs typeface="Arial" pitchFamily="34"/>
              </a:rPr>
              <a:t>avelumab</a:t>
            </a:r>
            <a:r>
              <a:rPr sz="600" kern="0" dirty="0">
                <a:solidFill>
                  <a:srgbClr val="262260"/>
                </a:solidFill>
                <a:latin typeface="Arial" pitchFamily="34"/>
                <a:cs typeface="Arial" pitchFamily="34"/>
              </a:rPr>
              <a:t> (800 mg every 2 weeks beginning cycle 1, day 1 and every 2 weeks thereafter) followed by SG on days 1 and 8 every 21 days. </a:t>
            </a:r>
          </a:p>
          <a:p>
            <a:pPr marL="0" indent="0" eaLnBrk="1" fontAlgn="auto">
              <a:lnSpc>
                <a:spcPct val="100000"/>
              </a:lnSpc>
              <a:spcBef>
                <a:spcPts val="0"/>
              </a:spcBef>
              <a:spcAft>
                <a:spcPts val="0"/>
              </a:spcAft>
              <a:buNone/>
              <a:defRPr/>
            </a:pPr>
            <a:r>
              <a:rPr sz="600" kern="0" dirty="0">
                <a:solidFill>
                  <a:srgbClr val="262260"/>
                </a:solidFill>
                <a:latin typeface="Arial" pitchFamily="34"/>
                <a:cs typeface="Arial" pitchFamily="34"/>
              </a:rPr>
              <a:t>CBR, clinical benefit rate; CPI, checkpoint inhibitor; </a:t>
            </a:r>
            <a:r>
              <a:rPr sz="600" kern="0" dirty="0" err="1">
                <a:solidFill>
                  <a:srgbClr val="262260"/>
                </a:solidFill>
                <a:latin typeface="Arial" pitchFamily="34"/>
                <a:cs typeface="Arial" pitchFamily="34"/>
              </a:rPr>
              <a:t>CrCl</a:t>
            </a:r>
            <a:r>
              <a:rPr sz="600" kern="0" dirty="0">
                <a:solidFill>
                  <a:srgbClr val="262260"/>
                </a:solidFill>
                <a:latin typeface="Arial" pitchFamily="34"/>
                <a:cs typeface="Arial" pitchFamily="34"/>
              </a:rPr>
              <a:t>, creatinine clearance; DOR, duration of response; ECOG PS, </a:t>
            </a:r>
            <a:r>
              <a:rPr sz="600" dirty="0">
                <a:latin typeface="Arial" pitchFamily="34"/>
                <a:cs typeface="Arial" pitchFamily="34"/>
              </a:rPr>
              <a:t>Eastern Cooperative Oncology Group performance status; </a:t>
            </a:r>
            <a:r>
              <a:rPr sz="600" kern="0" dirty="0" err="1">
                <a:solidFill>
                  <a:srgbClr val="262260"/>
                </a:solidFill>
                <a:latin typeface="Arial" pitchFamily="34"/>
                <a:cs typeface="Arial" pitchFamily="34"/>
              </a:rPr>
              <a:t>mUC</a:t>
            </a:r>
            <a:r>
              <a:rPr sz="600" kern="0" dirty="0">
                <a:solidFill>
                  <a:srgbClr val="262260"/>
                </a:solidFill>
                <a:latin typeface="Arial" pitchFamily="34"/>
                <a:cs typeface="Arial" pitchFamily="34"/>
              </a:rPr>
              <a:t>, metastatic urothelial cancer; NR, not reached; ORR, objective response rate; OS, overall survival; PFS, progression-free survival; RECIST, Response Evaluation Criteria in Solid Tumors; SG, sacituzumab govitecan.</a:t>
            </a:r>
          </a:p>
          <a:p>
            <a:pPr marL="0" indent="0" eaLnBrk="1" fontAlgn="auto">
              <a:lnSpc>
                <a:spcPct val="100000"/>
              </a:lnSpc>
              <a:spcBef>
                <a:spcPts val="0"/>
              </a:spcBef>
              <a:spcAft>
                <a:spcPts val="0"/>
              </a:spcAft>
              <a:buNone/>
              <a:defRPr/>
            </a:pPr>
            <a:r>
              <a:rPr sz="600" dirty="0">
                <a:solidFill>
                  <a:srgbClr val="262260"/>
                </a:solidFill>
                <a:latin typeface="Arial" pitchFamily="34"/>
                <a:cs typeface="Arial" pitchFamily="34"/>
              </a:rPr>
              <a:t>1. </a:t>
            </a:r>
            <a:r>
              <a:rPr lang="da-DK" sz="600" dirty="0">
                <a:latin typeface="Arial" pitchFamily="34"/>
                <a:ea typeface="ＭＳ Ｐゴシック"/>
                <a:cs typeface="Arial" pitchFamily="34"/>
              </a:rPr>
              <a:t>TRODELVY</a:t>
            </a:r>
            <a:r>
              <a:rPr lang="da-DK" sz="600" baseline="30000" dirty="0">
                <a:latin typeface="Arial" pitchFamily="34"/>
                <a:ea typeface="ＭＳ Ｐゴシック"/>
                <a:cs typeface="Arial" pitchFamily="34"/>
              </a:rPr>
              <a:t>TM</a:t>
            </a:r>
            <a:r>
              <a:rPr lang="da-DK" sz="600" dirty="0">
                <a:latin typeface="Arial" pitchFamily="34"/>
                <a:ea typeface="ＭＳ Ｐゴシック"/>
                <a:cs typeface="Arial" pitchFamily="34"/>
              </a:rPr>
              <a:t> (sacituzumab govitecan-hziy). Prescribing Information. Immunomedics, Inc.; April 2021; </a:t>
            </a:r>
            <a:r>
              <a:rPr sz="600" dirty="0">
                <a:solidFill>
                  <a:srgbClr val="262260"/>
                </a:solidFill>
                <a:latin typeface="Arial" pitchFamily="34"/>
                <a:cs typeface="Arial" pitchFamily="34"/>
              </a:rPr>
              <a:t>EudraCT Number: 2018-001167-23; ClinicalTrials.gov Number: NCT03547973. IMMU-132-06 study.</a:t>
            </a:r>
          </a:p>
        </p:txBody>
      </p:sp>
      <p:sp>
        <p:nvSpPr>
          <p:cNvPr id="5" name="Rectangle 84">
            <a:extLst>
              <a:ext uri="{FF2B5EF4-FFF2-40B4-BE49-F238E27FC236}">
                <a16:creationId xmlns:a16="http://schemas.microsoft.com/office/drawing/2014/main" id="{54744ABD-F950-0241-B963-AC12515ADEBB}"/>
              </a:ext>
            </a:extLst>
          </p:cNvPr>
          <p:cNvSpPr/>
          <p:nvPr/>
        </p:nvSpPr>
        <p:spPr>
          <a:xfrm>
            <a:off x="7931150" y="1798638"/>
            <a:ext cx="2400300" cy="1524000"/>
          </a:xfrm>
          <a:prstGeom prst="rect">
            <a:avLst/>
          </a:prstGeom>
          <a:noFill/>
          <a:ln w="31747" cap="flat">
            <a:solidFill>
              <a:srgbClr val="262260"/>
            </a:solidFill>
            <a:prstDash val="solid"/>
            <a:miter/>
          </a:ln>
        </p:spPr>
        <p:txBody>
          <a:bodyPr lIns="68580" tIns="34290" rIns="68580" bIns="34290">
            <a:spAutoFit/>
          </a:bodyPr>
          <a:lstStyle/>
          <a:p>
            <a:pPr marL="0" marR="0" lvl="0" indent="0" algn="l" defTabSz="6858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350" b="1" i="0" u="sng" strike="noStrike" kern="0" cap="none" spc="0" normalizeH="0" baseline="0" noProof="0">
                <a:ln>
                  <a:noFill/>
                </a:ln>
                <a:solidFill>
                  <a:srgbClr val="54565B"/>
                </a:solidFill>
                <a:effectLst/>
                <a:uLnTx/>
                <a:uFillTx/>
                <a:latin typeface="Arial"/>
                <a:ea typeface="ヒラギノ角ゴ Pro W3" panose="020B0300000000000000" pitchFamily="34" charset="-128"/>
                <a:cs typeface="+mn-cs"/>
              </a:rPr>
              <a:t>Primary Endpoint</a:t>
            </a:r>
            <a:r>
              <a:rPr kumimoji="0" lang="en-US" sz="1350" b="1" i="0" u="none" strike="noStrike" kern="0" cap="none" spc="0" normalizeH="0" baseline="0" noProof="0">
                <a:ln>
                  <a:noFill/>
                </a:ln>
                <a:solidFill>
                  <a:srgbClr val="54565B"/>
                </a:solidFill>
                <a:effectLst/>
                <a:uLnTx/>
                <a:uFillTx/>
                <a:latin typeface="Arial"/>
                <a:ea typeface="ヒラギノ角ゴ Pro W3" panose="020B0300000000000000" pitchFamily="34" charset="-128"/>
                <a:cs typeface="+mn-cs"/>
              </a:rPr>
              <a:t>: Objective response rate by central review    </a:t>
            </a:r>
          </a:p>
          <a:p>
            <a:pPr marL="0" marR="0" lvl="0" indent="0" algn="l" defTabSz="6858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350" b="1" i="0" u="none" strike="noStrike" kern="0" cap="none" spc="0" normalizeH="0" baseline="0" noProof="0">
              <a:ln>
                <a:noFill/>
              </a:ln>
              <a:solidFill>
                <a:srgbClr val="54565B"/>
              </a:solidFill>
              <a:effectLst/>
              <a:uLnTx/>
              <a:uFillTx/>
              <a:latin typeface="Arial"/>
              <a:ea typeface="ヒラギノ角ゴ Pro W3" panose="020B0300000000000000" pitchFamily="34"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350" b="1" i="0" u="sng" strike="noStrike" kern="0" cap="none" spc="0" normalizeH="0" baseline="0" noProof="0">
                <a:ln>
                  <a:noFill/>
                </a:ln>
                <a:solidFill>
                  <a:srgbClr val="54565B"/>
                </a:solidFill>
                <a:effectLst/>
                <a:uLnTx/>
                <a:uFillTx/>
                <a:latin typeface="Arial"/>
                <a:ea typeface="ヒラギノ角ゴ Pro W3" panose="020B0300000000000000" pitchFamily="34" charset="-128"/>
                <a:cs typeface="+mn-cs"/>
              </a:rPr>
              <a:t>Key Secondary Endpoints</a:t>
            </a:r>
            <a:r>
              <a:rPr kumimoji="0" lang="en-US" sz="1350" b="1" i="0" u="none" strike="noStrike" kern="0" cap="none" spc="0" normalizeH="0" baseline="0" noProof="0">
                <a:ln>
                  <a:noFill/>
                </a:ln>
                <a:solidFill>
                  <a:srgbClr val="54565B"/>
                </a:solidFill>
                <a:effectLst/>
                <a:uLnTx/>
                <a:uFillTx/>
                <a:latin typeface="Arial"/>
                <a:ea typeface="ヒラギノ角ゴ Pro W3" panose="020B0300000000000000" pitchFamily="34" charset="-128"/>
                <a:cs typeface="+mn-cs"/>
              </a:rPr>
              <a:t>: Safety/tolerability, DOR, PFS, OS</a:t>
            </a:r>
          </a:p>
        </p:txBody>
      </p:sp>
      <p:sp>
        <p:nvSpPr>
          <p:cNvPr id="6" name="Rectangle 85">
            <a:extLst>
              <a:ext uri="{FF2B5EF4-FFF2-40B4-BE49-F238E27FC236}">
                <a16:creationId xmlns:a16="http://schemas.microsoft.com/office/drawing/2014/main" id="{461836C2-A85D-1243-953D-7BEBF3D3C4E7}"/>
              </a:ext>
            </a:extLst>
          </p:cNvPr>
          <p:cNvSpPr/>
          <p:nvPr/>
        </p:nvSpPr>
        <p:spPr>
          <a:xfrm>
            <a:off x="1809751" y="4637089"/>
            <a:ext cx="8696325" cy="346075"/>
          </a:xfrm>
          <a:prstGeom prst="rect">
            <a:avLst/>
          </a:prstGeom>
          <a:noFill/>
          <a:ln cap="flat">
            <a:noFill/>
            <a:prstDash val="solid"/>
          </a:ln>
        </p:spPr>
        <p:txBody>
          <a:bodyPr lIns="68580" tIns="34290" rIns="68580" bIns="34290">
            <a:spAutoFit/>
          </a:bodyPr>
          <a:lstStyle/>
          <a:p>
            <a:pPr marL="0" marR="0" lvl="0" indent="0" algn="l" defTabSz="6858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900" b="1" i="0" u="none" strike="noStrike" kern="0" cap="none" spc="0" normalizeH="0" baseline="0" noProof="0" dirty="0">
                <a:ln>
                  <a:noFill/>
                </a:ln>
                <a:solidFill>
                  <a:srgbClr val="262260"/>
                </a:solidFill>
                <a:effectLst/>
                <a:uLnTx/>
                <a:uFillTx/>
                <a:latin typeface="Arial"/>
                <a:ea typeface="ヒラギノ角ゴ Pro W3" panose="020B0300000000000000" pitchFamily="34" charset="-128"/>
                <a:cs typeface="Times New Roman" pitchFamily="18"/>
              </a:rPr>
              <a:t>Key Inclusion Criteria</a:t>
            </a:r>
            <a:r>
              <a:rPr kumimoji="0" lang="en-US" sz="900" b="0" i="0" u="none" strike="noStrike" kern="0" cap="none" spc="0" normalizeH="0" baseline="0" noProof="0" dirty="0">
                <a:ln>
                  <a:noFill/>
                </a:ln>
                <a:solidFill>
                  <a:srgbClr val="262260"/>
                </a:solidFill>
                <a:effectLst/>
                <a:uLnTx/>
                <a:uFillTx/>
                <a:latin typeface="Arial"/>
                <a:ea typeface="ヒラギノ角ゴ Pro W3" panose="020B0300000000000000" pitchFamily="34" charset="-128"/>
                <a:cs typeface="Times New Roman" pitchFamily="18"/>
              </a:rPr>
              <a:t>: Age ≥18 years, ECOG of 0/1, creatinine clearance (</a:t>
            </a:r>
            <a:r>
              <a:rPr kumimoji="0" lang="en-US" sz="900" b="0" i="0" u="none" strike="noStrike" kern="0" cap="none" spc="0" normalizeH="0" baseline="0" noProof="0" dirty="0" err="1">
                <a:ln>
                  <a:noFill/>
                </a:ln>
                <a:solidFill>
                  <a:srgbClr val="262260"/>
                </a:solidFill>
                <a:effectLst/>
                <a:uLnTx/>
                <a:uFillTx/>
                <a:latin typeface="Arial"/>
                <a:ea typeface="ヒラギノ角ゴ Pro W3" panose="020B0300000000000000" pitchFamily="34" charset="-128"/>
                <a:cs typeface="Times New Roman" pitchFamily="18"/>
              </a:rPr>
              <a:t>CrCl</a:t>
            </a:r>
            <a:r>
              <a:rPr kumimoji="0" lang="en-US" sz="900" b="0" i="0" u="none" strike="noStrike" kern="0" cap="none" spc="0" normalizeH="0" baseline="0" noProof="0" dirty="0">
                <a:ln>
                  <a:noFill/>
                </a:ln>
                <a:solidFill>
                  <a:srgbClr val="262260"/>
                </a:solidFill>
                <a:effectLst/>
                <a:uLnTx/>
                <a:uFillTx/>
                <a:latin typeface="Arial"/>
                <a:ea typeface="ヒラギノ角ゴ Pro W3" panose="020B0300000000000000" pitchFamily="34" charset="-128"/>
                <a:cs typeface="Times New Roman" pitchFamily="18"/>
              </a:rPr>
              <a:t>) ≥30 mL/</a:t>
            </a:r>
            <a:r>
              <a:rPr kumimoji="0" lang="en-US" sz="900" b="0" i="0" u="none" strike="noStrike" kern="0" cap="none" spc="0" normalizeH="0" baseline="0" noProof="0" dirty="0" err="1">
                <a:ln>
                  <a:noFill/>
                </a:ln>
                <a:solidFill>
                  <a:srgbClr val="262260"/>
                </a:solidFill>
                <a:effectLst/>
                <a:uLnTx/>
                <a:uFillTx/>
                <a:latin typeface="Arial"/>
                <a:ea typeface="ヒラギノ角ゴ Pro W3" panose="020B0300000000000000" pitchFamily="34" charset="-128"/>
                <a:cs typeface="Times New Roman" pitchFamily="18"/>
              </a:rPr>
              <a:t>min,</a:t>
            </a:r>
            <a:r>
              <a:rPr kumimoji="0" lang="en-US" sz="900" b="0" i="0" u="none" strike="noStrike" kern="0" cap="none" spc="0" normalizeH="0" baseline="30000" noProof="0" dirty="0" err="1">
                <a:ln>
                  <a:noFill/>
                </a:ln>
                <a:solidFill>
                  <a:srgbClr val="262260"/>
                </a:solidFill>
                <a:effectLst/>
                <a:uLnTx/>
                <a:uFillTx/>
                <a:latin typeface="Arial"/>
                <a:ea typeface="ヒラギノ角ゴ Pro W3" panose="020B0300000000000000" pitchFamily="34" charset="-128"/>
                <a:cs typeface="Times New Roman" pitchFamily="18"/>
              </a:rPr>
              <a:t>b,c</a:t>
            </a:r>
            <a:r>
              <a:rPr kumimoji="0" lang="en-US" sz="900" b="0" i="0" u="none" strike="noStrike" kern="0" cap="none" spc="0" normalizeH="0" baseline="0" noProof="0" dirty="0">
                <a:ln>
                  <a:noFill/>
                </a:ln>
                <a:solidFill>
                  <a:srgbClr val="262260"/>
                </a:solidFill>
                <a:effectLst/>
                <a:uLnTx/>
                <a:uFillTx/>
                <a:latin typeface="Arial"/>
                <a:ea typeface="ヒラギノ角ゴ Pro W3" panose="020B0300000000000000" pitchFamily="34" charset="-128"/>
                <a:cs typeface="Times New Roman" pitchFamily="18"/>
              </a:rPr>
              <a:t> adequate hepatic function</a:t>
            </a:r>
          </a:p>
          <a:p>
            <a:pPr marL="0" marR="0" lvl="0" indent="0" algn="l" defTabSz="6858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900" b="1" i="0" u="none" strike="noStrike" kern="0" cap="none" spc="0" normalizeH="0" baseline="0" noProof="0" dirty="0">
                <a:ln>
                  <a:noFill/>
                </a:ln>
                <a:solidFill>
                  <a:srgbClr val="262260"/>
                </a:solidFill>
                <a:effectLst/>
                <a:uLnTx/>
                <a:uFillTx/>
                <a:latin typeface="Arial"/>
                <a:ea typeface="ヒラギノ角ゴ Pro W3" panose="020B0300000000000000" pitchFamily="34" charset="-128"/>
                <a:cs typeface="Times New Roman" pitchFamily="18"/>
              </a:rPr>
              <a:t>Key Exclusion Criteria</a:t>
            </a:r>
            <a:r>
              <a:rPr kumimoji="0" lang="en-US" sz="900" b="0" i="0" u="none" strike="noStrike" kern="0" cap="none" spc="0" normalizeH="0" baseline="0" noProof="0" dirty="0">
                <a:ln>
                  <a:noFill/>
                </a:ln>
                <a:solidFill>
                  <a:srgbClr val="262260"/>
                </a:solidFill>
                <a:effectLst/>
                <a:uLnTx/>
                <a:uFillTx/>
                <a:latin typeface="Arial"/>
                <a:ea typeface="ヒラギノ角ゴ Pro W3" panose="020B0300000000000000" pitchFamily="34" charset="-128"/>
                <a:cs typeface="Times New Roman" pitchFamily="18"/>
              </a:rPr>
              <a:t>: Immunodeficiency, active Hepatitis B or C, active secondary malignancy, or active brain metastases</a:t>
            </a:r>
          </a:p>
        </p:txBody>
      </p:sp>
      <p:sp>
        <p:nvSpPr>
          <p:cNvPr id="7" name="Rectangle 65">
            <a:extLst>
              <a:ext uri="{FF2B5EF4-FFF2-40B4-BE49-F238E27FC236}">
                <a16:creationId xmlns:a16="http://schemas.microsoft.com/office/drawing/2014/main" id="{E2CE4D86-C25D-F04E-9B61-C2390184988A}"/>
              </a:ext>
            </a:extLst>
          </p:cNvPr>
          <p:cNvSpPr/>
          <p:nvPr/>
        </p:nvSpPr>
        <p:spPr>
          <a:xfrm>
            <a:off x="1819276" y="1793875"/>
            <a:ext cx="2524125" cy="484188"/>
          </a:xfrm>
          <a:prstGeom prst="rect">
            <a:avLst/>
          </a:prstGeom>
          <a:solidFill>
            <a:srgbClr val="203661"/>
          </a:solidFill>
          <a:ln cap="flat">
            <a:noFill/>
            <a:prstDash val="solid"/>
          </a:ln>
        </p:spPr>
        <p:txBody>
          <a:bodyPr lIns="68580" tIns="34290" rIns="68580" bIns="34290" anchorCtr="1">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900" b="1" i="0" u="none" strike="noStrike" kern="0" cap="none" spc="0" normalizeH="0" baseline="0" noProof="0" dirty="0">
                <a:ln>
                  <a:noFill/>
                </a:ln>
                <a:solidFill>
                  <a:srgbClr val="FFFFFF"/>
                </a:solidFill>
                <a:effectLst/>
                <a:uLnTx/>
                <a:uFillTx/>
                <a:latin typeface="Arial" pitchFamily="34"/>
                <a:ea typeface="ＭＳ Ｐゴシック"/>
                <a:cs typeface="Arial" pitchFamily="34"/>
              </a:rPr>
              <a:t>Cohort 1* </a:t>
            </a:r>
            <a:r>
              <a:rPr kumimoji="0" lang="en-US" sz="900" b="0" i="0" u="none" strike="noStrike" kern="0" cap="none" spc="0" normalizeH="0" baseline="0" noProof="0" dirty="0">
                <a:ln>
                  <a:noFill/>
                </a:ln>
                <a:solidFill>
                  <a:srgbClr val="FFFFFF"/>
                </a:solidFill>
                <a:effectLst/>
                <a:uLnTx/>
                <a:uFillTx/>
                <a:latin typeface="Arial" pitchFamily="34"/>
                <a:ea typeface="ＭＳ Ｐゴシック"/>
                <a:cs typeface="Arial" pitchFamily="34"/>
              </a:rPr>
              <a:t>(~100 patients): patients with </a:t>
            </a:r>
            <a:r>
              <a:rPr kumimoji="0" lang="en-US" sz="900" b="0" i="0" u="none" strike="noStrike" kern="0" cap="none" spc="0" normalizeH="0" baseline="0" noProof="0" dirty="0" err="1">
                <a:ln>
                  <a:noFill/>
                </a:ln>
                <a:solidFill>
                  <a:srgbClr val="FFFFFF"/>
                </a:solidFill>
                <a:effectLst/>
                <a:uLnTx/>
                <a:uFillTx/>
                <a:latin typeface="Arial" pitchFamily="34"/>
                <a:ea typeface="ＭＳ Ｐゴシック"/>
                <a:cs typeface="Arial" pitchFamily="34"/>
              </a:rPr>
              <a:t>mUC</a:t>
            </a:r>
            <a:r>
              <a:rPr kumimoji="0" lang="en-US" sz="900" b="0" i="0" u="none" strike="noStrike" kern="0" cap="none" spc="0" normalizeH="0" baseline="0" noProof="0" dirty="0">
                <a:ln>
                  <a:noFill/>
                </a:ln>
                <a:solidFill>
                  <a:srgbClr val="FFFFFF"/>
                </a:solidFill>
                <a:effectLst/>
                <a:uLnTx/>
                <a:uFillTx/>
                <a:latin typeface="Arial" pitchFamily="34"/>
                <a:ea typeface="ＭＳ Ｐゴシック"/>
                <a:cs typeface="Arial" pitchFamily="34"/>
              </a:rPr>
              <a:t> who progressed after prior platinum-based and CPI-based therapies </a:t>
            </a:r>
          </a:p>
        </p:txBody>
      </p:sp>
      <p:sp>
        <p:nvSpPr>
          <p:cNvPr id="8" name="Rectangle 66">
            <a:extLst>
              <a:ext uri="{FF2B5EF4-FFF2-40B4-BE49-F238E27FC236}">
                <a16:creationId xmlns:a16="http://schemas.microsoft.com/office/drawing/2014/main" id="{12C134EB-9DAD-C84E-9B83-27C565B83DF3}"/>
              </a:ext>
            </a:extLst>
          </p:cNvPr>
          <p:cNvSpPr/>
          <p:nvPr/>
        </p:nvSpPr>
        <p:spPr>
          <a:xfrm>
            <a:off x="1819276" y="2344739"/>
            <a:ext cx="2524125" cy="485775"/>
          </a:xfrm>
          <a:prstGeom prst="rect">
            <a:avLst/>
          </a:prstGeom>
          <a:solidFill>
            <a:srgbClr val="203661"/>
          </a:solidFill>
          <a:ln cap="flat">
            <a:noFill/>
            <a:prstDash val="solid"/>
          </a:ln>
        </p:spPr>
        <p:txBody>
          <a:bodyPr lIns="68580" tIns="34290" rIns="68580" bIns="34290" anchorCtr="1">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900" b="1" i="0" u="none" strike="noStrike" kern="0" cap="none" spc="0" normalizeH="0" baseline="0" noProof="0">
                <a:ln>
                  <a:noFill/>
                </a:ln>
                <a:solidFill>
                  <a:srgbClr val="FFFFFF"/>
                </a:solidFill>
                <a:effectLst/>
                <a:uLnTx/>
                <a:uFillTx/>
                <a:latin typeface="Arial" pitchFamily="34"/>
                <a:ea typeface="ＭＳ Ｐゴシック"/>
                <a:cs typeface="Arial" pitchFamily="34"/>
              </a:rPr>
              <a:t>Cohort 2 </a:t>
            </a:r>
            <a:r>
              <a:rPr kumimoji="0" lang="en-US" sz="900" b="0" i="0" u="none" strike="noStrike" kern="0" cap="none" spc="0" normalizeH="0" baseline="0" noProof="0">
                <a:ln>
                  <a:noFill/>
                </a:ln>
                <a:solidFill>
                  <a:srgbClr val="FFFFFF"/>
                </a:solidFill>
                <a:effectLst/>
                <a:uLnTx/>
                <a:uFillTx/>
                <a:latin typeface="Arial" pitchFamily="34"/>
                <a:ea typeface="ＭＳ Ｐゴシック"/>
                <a:cs typeface="Arial" pitchFamily="34"/>
              </a:rPr>
              <a:t>(~40 patients): patients with mUC ineligible for platinum-based therapy and who progressed after prior CPI-based therapies</a:t>
            </a:r>
            <a:endParaRPr kumimoji="0" lang="en-US" sz="900" b="0" i="0" u="none" strike="noStrike" kern="0" cap="none" spc="0" normalizeH="0" baseline="30000" noProof="0">
              <a:ln>
                <a:noFill/>
              </a:ln>
              <a:solidFill>
                <a:srgbClr val="FFFFFF"/>
              </a:solidFill>
              <a:effectLst/>
              <a:uLnTx/>
              <a:uFillTx/>
              <a:latin typeface="Arial" pitchFamily="34"/>
              <a:ea typeface="ＭＳ Ｐゴシック"/>
              <a:cs typeface="Arial" pitchFamily="34"/>
            </a:endParaRPr>
          </a:p>
        </p:txBody>
      </p:sp>
      <p:sp>
        <p:nvSpPr>
          <p:cNvPr id="9" name="Rectangle 67">
            <a:extLst>
              <a:ext uri="{FF2B5EF4-FFF2-40B4-BE49-F238E27FC236}">
                <a16:creationId xmlns:a16="http://schemas.microsoft.com/office/drawing/2014/main" id="{F84FB66B-3DFD-8045-8A2B-6421FA559F44}"/>
              </a:ext>
            </a:extLst>
          </p:cNvPr>
          <p:cNvSpPr/>
          <p:nvPr/>
        </p:nvSpPr>
        <p:spPr>
          <a:xfrm>
            <a:off x="1809750" y="3595689"/>
            <a:ext cx="2571750" cy="346075"/>
          </a:xfrm>
          <a:prstGeom prst="rect">
            <a:avLst/>
          </a:prstGeom>
          <a:solidFill>
            <a:srgbClr val="203661"/>
          </a:solidFill>
          <a:ln cap="flat">
            <a:noFill/>
            <a:prstDash val="solid"/>
          </a:ln>
        </p:spPr>
        <p:txBody>
          <a:bodyPr lIns="68580" tIns="34290" rIns="68580" bIns="34290" anchorCtr="1">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900" b="1" i="0" u="none" strike="noStrike" kern="0" cap="none" spc="0" normalizeH="0" baseline="0" noProof="0">
                <a:ln>
                  <a:noFill/>
                </a:ln>
                <a:solidFill>
                  <a:srgbClr val="FFFFFF"/>
                </a:solidFill>
                <a:effectLst/>
                <a:uLnTx/>
                <a:uFillTx/>
                <a:latin typeface="Arial" pitchFamily="34"/>
                <a:ea typeface="ＭＳ Ｐゴシック"/>
                <a:cs typeface="Arial" pitchFamily="34"/>
              </a:rPr>
              <a:t>Cohort 4 </a:t>
            </a:r>
            <a:r>
              <a:rPr kumimoji="0" lang="en-US" sz="900" b="0" i="0" u="none" strike="noStrike" kern="0" cap="none" spc="0" normalizeH="0" baseline="0" noProof="0">
                <a:ln>
                  <a:noFill/>
                </a:ln>
                <a:solidFill>
                  <a:srgbClr val="FFFFFF"/>
                </a:solidFill>
                <a:effectLst/>
                <a:uLnTx/>
                <a:uFillTx/>
                <a:latin typeface="Arial" pitchFamily="34"/>
                <a:ea typeface="ＭＳ Ｐゴシック"/>
                <a:cs typeface="Arial" pitchFamily="34"/>
              </a:rPr>
              <a:t>(up to 60 patients): mUC platinum-naïve patients</a:t>
            </a:r>
          </a:p>
        </p:txBody>
      </p:sp>
      <p:cxnSp>
        <p:nvCxnSpPr>
          <p:cNvPr id="316426" name="Straight Arrow Connector 68">
            <a:extLst>
              <a:ext uri="{FF2B5EF4-FFF2-40B4-BE49-F238E27FC236}">
                <a16:creationId xmlns:a16="http://schemas.microsoft.com/office/drawing/2014/main" id="{325D3410-B430-7B4D-88BF-7F8630974136}"/>
              </a:ext>
            </a:extLst>
          </p:cNvPr>
          <p:cNvCxnSpPr>
            <a:cxnSpLocks noChangeShapeType="1"/>
          </p:cNvCxnSpPr>
          <p:nvPr/>
        </p:nvCxnSpPr>
        <p:spPr bwMode="auto">
          <a:xfrm>
            <a:off x="4425950" y="3184525"/>
            <a:ext cx="1371600" cy="0"/>
          </a:xfrm>
          <a:prstGeom prst="straightConnector1">
            <a:avLst/>
          </a:prstGeom>
          <a:noFill/>
          <a:ln w="38103">
            <a:solidFill>
              <a:srgbClr val="009999"/>
            </a:solidFill>
            <a:miter lim="800000"/>
            <a:headEnd/>
            <a:tailEnd type="arrow" w="med" len="med"/>
          </a:ln>
          <a:extLst>
            <a:ext uri="{909E8E84-426E-40DD-AFC4-6F175D3DCCD1}">
              <a14:hiddenFill xmlns:a14="http://schemas.microsoft.com/office/drawing/2010/main">
                <a:noFill/>
              </a14:hiddenFill>
            </a:ext>
          </a:extLst>
        </p:spPr>
      </p:cxnSp>
      <p:sp>
        <p:nvSpPr>
          <p:cNvPr id="11" name="Rectangle 69">
            <a:extLst>
              <a:ext uri="{FF2B5EF4-FFF2-40B4-BE49-F238E27FC236}">
                <a16:creationId xmlns:a16="http://schemas.microsoft.com/office/drawing/2014/main" id="{57CDD7B2-F38D-2C4D-A895-4F69775EE830}"/>
              </a:ext>
            </a:extLst>
          </p:cNvPr>
          <p:cNvSpPr/>
          <p:nvPr/>
        </p:nvSpPr>
        <p:spPr>
          <a:xfrm>
            <a:off x="4225926" y="2894014"/>
            <a:ext cx="1744663" cy="300037"/>
          </a:xfrm>
          <a:prstGeom prst="rect">
            <a:avLst/>
          </a:prstGeom>
          <a:noFill/>
          <a:ln cap="flat">
            <a:noFill/>
            <a:prstDash val="solid"/>
          </a:ln>
        </p:spPr>
        <p:txBody>
          <a:bodyPr lIns="68580" tIns="34290" rIns="68580" bIns="34290" anchorCtr="1">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750" b="0" i="0" u="none" strike="noStrike" kern="0" cap="none" spc="0" normalizeH="0" baseline="0" noProof="0">
                <a:ln>
                  <a:noFill/>
                </a:ln>
                <a:solidFill>
                  <a:srgbClr val="808080"/>
                </a:solidFill>
                <a:effectLst/>
                <a:uLnTx/>
                <a:uFillTx/>
                <a:latin typeface="Arial" pitchFamily="34"/>
                <a:ea typeface="ＭＳ Ｐゴシック"/>
                <a:cs typeface="Arial" pitchFamily="34"/>
              </a:rPr>
              <a:t>SG 10 mg/kg</a:t>
            </a:r>
          </a:p>
          <a:p>
            <a:pPr marL="0" marR="0" lvl="0" indent="0" algn="ctr" defTabSz="6858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750" b="0" i="0" u="none" strike="noStrike" kern="0" cap="none" spc="0" normalizeH="0" baseline="0" noProof="0">
                <a:ln>
                  <a:noFill/>
                </a:ln>
                <a:solidFill>
                  <a:srgbClr val="808080"/>
                </a:solidFill>
                <a:effectLst/>
                <a:uLnTx/>
                <a:uFillTx/>
                <a:latin typeface="Arial" pitchFamily="34"/>
                <a:ea typeface="ＭＳ Ｐゴシック"/>
                <a:cs typeface="Arial" pitchFamily="34"/>
              </a:rPr>
              <a:t>Days 1 and 8, every 21 days</a:t>
            </a:r>
          </a:p>
        </p:txBody>
      </p:sp>
      <p:sp>
        <p:nvSpPr>
          <p:cNvPr id="12" name="Rectangle 70">
            <a:extLst>
              <a:ext uri="{FF2B5EF4-FFF2-40B4-BE49-F238E27FC236}">
                <a16:creationId xmlns:a16="http://schemas.microsoft.com/office/drawing/2014/main" id="{A47E4C3E-B807-884A-AFC6-815585E5F26F}"/>
              </a:ext>
            </a:extLst>
          </p:cNvPr>
          <p:cNvSpPr/>
          <p:nvPr/>
        </p:nvSpPr>
        <p:spPr>
          <a:xfrm>
            <a:off x="4364039" y="3176589"/>
            <a:ext cx="1512887" cy="300037"/>
          </a:xfrm>
          <a:prstGeom prst="rect">
            <a:avLst/>
          </a:prstGeom>
          <a:noFill/>
          <a:ln cap="flat">
            <a:noFill/>
            <a:prstDash val="solid"/>
          </a:ln>
        </p:spPr>
        <p:txBody>
          <a:bodyPr lIns="68580" tIns="34290" rIns="68580" bIns="34290" anchorCtr="1">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750" b="0" i="0" u="none" strike="noStrike" kern="0" cap="none" spc="0" normalizeH="0" baseline="0" noProof="0">
                <a:ln>
                  <a:noFill/>
                </a:ln>
                <a:solidFill>
                  <a:srgbClr val="808080"/>
                </a:solidFill>
                <a:effectLst/>
                <a:uLnTx/>
                <a:uFillTx/>
                <a:latin typeface="Arial" pitchFamily="34"/>
                <a:ea typeface="ＭＳ Ｐゴシック"/>
                <a:cs typeface="Arial" pitchFamily="34"/>
              </a:rPr>
              <a:t>Pembrolizumab 200 mg </a:t>
            </a:r>
          </a:p>
          <a:p>
            <a:pPr marL="0" marR="0" lvl="0" indent="0" algn="ctr" defTabSz="6858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750" b="0" i="0" u="none" strike="noStrike" kern="0" cap="none" spc="0" normalizeH="0" baseline="0" noProof="0">
                <a:ln>
                  <a:noFill/>
                </a:ln>
                <a:solidFill>
                  <a:srgbClr val="808080"/>
                </a:solidFill>
                <a:effectLst/>
                <a:uLnTx/>
                <a:uFillTx/>
                <a:latin typeface="Arial" pitchFamily="34"/>
                <a:ea typeface="ＭＳ Ｐゴシック"/>
                <a:cs typeface="Arial" pitchFamily="34"/>
              </a:rPr>
              <a:t>day 1 every 21 days </a:t>
            </a:r>
          </a:p>
        </p:txBody>
      </p:sp>
      <p:sp>
        <p:nvSpPr>
          <p:cNvPr id="13" name="Rectangle 71">
            <a:extLst>
              <a:ext uri="{FF2B5EF4-FFF2-40B4-BE49-F238E27FC236}">
                <a16:creationId xmlns:a16="http://schemas.microsoft.com/office/drawing/2014/main" id="{2395C8E3-0AC9-CA4D-BC44-C5D2FD2E6CA5}"/>
              </a:ext>
            </a:extLst>
          </p:cNvPr>
          <p:cNvSpPr/>
          <p:nvPr/>
        </p:nvSpPr>
        <p:spPr>
          <a:xfrm>
            <a:off x="1820864" y="2916238"/>
            <a:ext cx="2543175" cy="552450"/>
          </a:xfrm>
          <a:prstGeom prst="rect">
            <a:avLst/>
          </a:prstGeom>
          <a:solidFill>
            <a:srgbClr val="56B3AE"/>
          </a:solidFill>
          <a:ln cap="flat">
            <a:noFill/>
            <a:prstDash val="solid"/>
          </a:ln>
        </p:spPr>
        <p:txBody>
          <a:bodyPr lIns="68580" tIns="34290" rIns="68580" bIns="34290" anchorCtr="1">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050" b="1" i="0" u="none" strike="noStrike" kern="0" cap="none" spc="0" normalizeH="0" baseline="0" noProof="0">
                <a:ln>
                  <a:noFill/>
                </a:ln>
                <a:solidFill>
                  <a:srgbClr val="FFFFFF"/>
                </a:solidFill>
                <a:effectLst/>
                <a:uLnTx/>
                <a:uFillTx/>
                <a:latin typeface="Arial" pitchFamily="34"/>
                <a:ea typeface="ＭＳ Ｐゴシック"/>
                <a:cs typeface="Arial" pitchFamily="34"/>
              </a:rPr>
              <a:t>Cohort 3</a:t>
            </a:r>
            <a:r>
              <a:rPr kumimoji="0" lang="en-US" sz="1050" b="1" i="0" u="none" strike="noStrike" kern="0" cap="none" spc="0" normalizeH="0" baseline="30000" noProof="0">
                <a:ln>
                  <a:noFill/>
                </a:ln>
                <a:solidFill>
                  <a:srgbClr val="FFFFFF"/>
                </a:solidFill>
                <a:effectLst/>
                <a:uLnTx/>
                <a:uFillTx/>
                <a:latin typeface="Arial"/>
                <a:ea typeface="ヒラギノ角ゴ Pro W3" panose="020B0300000000000000" pitchFamily="34" charset="-128"/>
                <a:cs typeface="Times New Roman" pitchFamily="18"/>
              </a:rPr>
              <a:t>a</a:t>
            </a:r>
            <a:r>
              <a:rPr kumimoji="0" lang="en-US" sz="1050" b="1" i="0" u="none" strike="noStrike" kern="0" cap="none" spc="0" normalizeH="0" baseline="0" noProof="0">
                <a:ln>
                  <a:noFill/>
                </a:ln>
                <a:solidFill>
                  <a:srgbClr val="FFFFFF"/>
                </a:solidFill>
                <a:effectLst/>
                <a:uLnTx/>
                <a:uFillTx/>
                <a:latin typeface="Arial" pitchFamily="34"/>
                <a:ea typeface="ＭＳ Ｐゴシック"/>
                <a:cs typeface="Arial" pitchFamily="34"/>
              </a:rPr>
              <a:t> (up to 61 patients): mUC CPI naïve patients who progressed after prior platinum-based therapies</a:t>
            </a:r>
            <a:endParaRPr kumimoji="0" lang="en-US" sz="1050" b="1" i="0" u="none" strike="noStrike" kern="0" cap="none" spc="0" normalizeH="0" baseline="30000" noProof="0">
              <a:ln>
                <a:noFill/>
              </a:ln>
              <a:solidFill>
                <a:srgbClr val="FFFFFF"/>
              </a:solidFill>
              <a:effectLst/>
              <a:uLnTx/>
              <a:uFillTx/>
              <a:latin typeface="Arial" pitchFamily="34"/>
              <a:ea typeface="ＭＳ Ｐゴシック"/>
              <a:cs typeface="Arial" pitchFamily="34"/>
            </a:endParaRPr>
          </a:p>
        </p:txBody>
      </p:sp>
      <p:sp>
        <p:nvSpPr>
          <p:cNvPr id="14" name="Rectangle 72">
            <a:extLst>
              <a:ext uri="{FF2B5EF4-FFF2-40B4-BE49-F238E27FC236}">
                <a16:creationId xmlns:a16="http://schemas.microsoft.com/office/drawing/2014/main" id="{0137F75D-C3BB-2B49-81C7-B301FF955A55}"/>
              </a:ext>
            </a:extLst>
          </p:cNvPr>
          <p:cNvSpPr/>
          <p:nvPr/>
        </p:nvSpPr>
        <p:spPr>
          <a:xfrm>
            <a:off x="4414839" y="2260601"/>
            <a:ext cx="1368425" cy="301625"/>
          </a:xfrm>
          <a:prstGeom prst="rect">
            <a:avLst/>
          </a:prstGeom>
          <a:noFill/>
          <a:ln cap="flat">
            <a:noFill/>
            <a:prstDash val="solid"/>
          </a:ln>
        </p:spPr>
        <p:txBody>
          <a:bodyPr lIns="68580" tIns="34290" rIns="68580" bIns="34290" anchorCtr="1">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750" b="0" i="0" u="none" strike="noStrike" kern="0" cap="none" spc="0" normalizeH="0" baseline="0" noProof="0">
                <a:ln>
                  <a:noFill/>
                </a:ln>
                <a:solidFill>
                  <a:srgbClr val="808080"/>
                </a:solidFill>
                <a:effectLst/>
                <a:uLnTx/>
                <a:uFillTx/>
                <a:latin typeface="Arial" pitchFamily="34"/>
                <a:ea typeface="ＭＳ Ｐゴシック"/>
                <a:cs typeface="Arial" pitchFamily="34"/>
              </a:rPr>
              <a:t>SG 10 mg/kg</a:t>
            </a:r>
          </a:p>
          <a:p>
            <a:pPr marL="0" marR="0" lvl="0" indent="0" algn="ctr" defTabSz="6858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750" b="0" i="0" u="none" strike="noStrike" kern="0" cap="none" spc="0" normalizeH="0" baseline="0" noProof="0">
                <a:ln>
                  <a:noFill/>
                </a:ln>
                <a:solidFill>
                  <a:srgbClr val="808080"/>
                </a:solidFill>
                <a:effectLst/>
                <a:uLnTx/>
                <a:uFillTx/>
                <a:latin typeface="Arial" pitchFamily="34"/>
                <a:ea typeface="ＭＳ Ｐゴシック"/>
                <a:cs typeface="Arial" pitchFamily="34"/>
              </a:rPr>
              <a:t>Days 1 and 8, every 21 days</a:t>
            </a:r>
          </a:p>
        </p:txBody>
      </p:sp>
      <p:sp>
        <p:nvSpPr>
          <p:cNvPr id="15" name="Rectangle 73">
            <a:extLst>
              <a:ext uri="{FF2B5EF4-FFF2-40B4-BE49-F238E27FC236}">
                <a16:creationId xmlns:a16="http://schemas.microsoft.com/office/drawing/2014/main" id="{76634ABA-1EF6-7640-BD9B-F363033D0009}"/>
              </a:ext>
            </a:extLst>
          </p:cNvPr>
          <p:cNvSpPr/>
          <p:nvPr/>
        </p:nvSpPr>
        <p:spPr>
          <a:xfrm>
            <a:off x="4368800" y="3489325"/>
            <a:ext cx="1606550" cy="300038"/>
          </a:xfrm>
          <a:prstGeom prst="rect">
            <a:avLst/>
          </a:prstGeom>
          <a:noFill/>
          <a:ln cap="flat">
            <a:noFill/>
            <a:prstDash val="solid"/>
          </a:ln>
        </p:spPr>
        <p:txBody>
          <a:bodyPr lIns="68580" tIns="34290" rIns="68580" bIns="34290" anchorCtr="1">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750" b="0" i="0" u="none" strike="noStrike" kern="0" cap="none" spc="0" normalizeH="0" baseline="0" noProof="0">
                <a:ln>
                  <a:noFill/>
                </a:ln>
                <a:solidFill>
                  <a:srgbClr val="606860"/>
                </a:solidFill>
                <a:effectLst/>
                <a:uLnTx/>
                <a:uFillTx/>
                <a:latin typeface="Arial" pitchFamily="34"/>
                <a:ea typeface="ＭＳ Ｐゴシック"/>
                <a:cs typeface="Arial" pitchFamily="34"/>
              </a:rPr>
              <a:t>SG</a:t>
            </a:r>
          </a:p>
          <a:p>
            <a:pPr marL="0" marR="0" lvl="0" indent="0" algn="ctr" defTabSz="6858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750" b="0" i="0" u="none" strike="noStrike" kern="0" cap="none" spc="0" normalizeH="0" baseline="0" noProof="0">
                <a:ln>
                  <a:noFill/>
                </a:ln>
                <a:solidFill>
                  <a:srgbClr val="606860"/>
                </a:solidFill>
                <a:effectLst/>
                <a:uLnTx/>
                <a:uFillTx/>
                <a:latin typeface="Arial" pitchFamily="34"/>
                <a:ea typeface="ＭＳ Ｐゴシック"/>
                <a:cs typeface="Arial" pitchFamily="34"/>
              </a:rPr>
              <a:t>Days 1 and 8, every 21 days</a:t>
            </a:r>
          </a:p>
        </p:txBody>
      </p:sp>
      <p:sp>
        <p:nvSpPr>
          <p:cNvPr id="16" name="Rectangle 74">
            <a:extLst>
              <a:ext uri="{FF2B5EF4-FFF2-40B4-BE49-F238E27FC236}">
                <a16:creationId xmlns:a16="http://schemas.microsoft.com/office/drawing/2014/main" id="{168E6381-6D63-004E-BDC1-AAFC499C6135}"/>
              </a:ext>
            </a:extLst>
          </p:cNvPr>
          <p:cNvSpPr/>
          <p:nvPr/>
        </p:nvSpPr>
        <p:spPr>
          <a:xfrm>
            <a:off x="4368800" y="3829050"/>
            <a:ext cx="1606550" cy="184150"/>
          </a:xfrm>
          <a:prstGeom prst="rect">
            <a:avLst/>
          </a:prstGeom>
          <a:noFill/>
          <a:ln cap="flat">
            <a:noFill/>
            <a:prstDash val="solid"/>
          </a:ln>
        </p:spPr>
        <p:txBody>
          <a:bodyPr lIns="68580" tIns="34290" rIns="68580" bIns="34290" anchorCtr="1">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750" b="0" i="0" u="none" strike="noStrike" kern="0" cap="none" spc="0" normalizeH="0" baseline="0" noProof="0">
                <a:ln>
                  <a:noFill/>
                </a:ln>
                <a:solidFill>
                  <a:srgbClr val="606860"/>
                </a:solidFill>
                <a:effectLst/>
                <a:uLnTx/>
                <a:uFillTx/>
                <a:latin typeface="Arial" pitchFamily="34"/>
                <a:ea typeface="ＭＳ Ｐゴシック"/>
                <a:cs typeface="Arial" pitchFamily="34"/>
              </a:rPr>
              <a:t>Cisplatin</a:t>
            </a:r>
            <a:r>
              <a:rPr kumimoji="0" lang="en-US" sz="750" b="0" i="0" u="none" strike="noStrike" kern="0" cap="none" spc="0" normalizeH="0" baseline="30000" noProof="0">
                <a:ln>
                  <a:noFill/>
                </a:ln>
                <a:solidFill>
                  <a:srgbClr val="606860"/>
                </a:solidFill>
                <a:effectLst/>
                <a:uLnTx/>
                <a:uFillTx/>
                <a:latin typeface="Arial" pitchFamily="34"/>
                <a:ea typeface="ＭＳ Ｐゴシック"/>
                <a:cs typeface="Arial" pitchFamily="34"/>
              </a:rPr>
              <a:t>b</a:t>
            </a:r>
          </a:p>
        </p:txBody>
      </p:sp>
      <p:sp>
        <p:nvSpPr>
          <p:cNvPr id="17" name="Rectangle 75">
            <a:extLst>
              <a:ext uri="{FF2B5EF4-FFF2-40B4-BE49-F238E27FC236}">
                <a16:creationId xmlns:a16="http://schemas.microsoft.com/office/drawing/2014/main" id="{12AE1EDA-1EBD-7B4D-9BB6-E75337AD572B}"/>
              </a:ext>
            </a:extLst>
          </p:cNvPr>
          <p:cNvSpPr/>
          <p:nvPr/>
        </p:nvSpPr>
        <p:spPr>
          <a:xfrm>
            <a:off x="5970589" y="1793875"/>
            <a:ext cx="1787525" cy="1682750"/>
          </a:xfrm>
          <a:prstGeom prst="rect">
            <a:avLst/>
          </a:prstGeom>
          <a:solidFill>
            <a:srgbClr val="B9BBBF"/>
          </a:solidFill>
          <a:ln w="12701" cap="flat">
            <a:solidFill>
              <a:srgbClr val="A6A6A6"/>
            </a:solidFill>
            <a:prstDash val="solid"/>
            <a:miter/>
          </a:ln>
        </p:spPr>
        <p:txBody>
          <a:bodyPr lIns="68580" tIns="34290" rIns="68580" bIns="34290" anchor="ctr" anchorCtr="1"/>
          <a:lstStyle/>
          <a:p>
            <a:pPr marL="0" marR="0" lvl="0" indent="0" algn="ctr" defTabSz="6858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200" b="1" i="0" u="none" strike="noStrike" kern="0" cap="none" spc="0" normalizeH="0" baseline="0" noProof="0">
                <a:ln>
                  <a:noFill/>
                </a:ln>
                <a:solidFill>
                  <a:srgbClr val="FFFFFF"/>
                </a:solidFill>
                <a:effectLst/>
                <a:uLnTx/>
                <a:uFillTx/>
                <a:latin typeface="Arial" pitchFamily="34"/>
                <a:ea typeface="ＭＳ Ｐゴシック"/>
                <a:cs typeface="Arial" pitchFamily="34"/>
              </a:rPr>
              <a:t>Continue treatment in the absence of unacceptable toxicity or disease progression</a:t>
            </a:r>
          </a:p>
        </p:txBody>
      </p:sp>
      <p:sp>
        <p:nvSpPr>
          <p:cNvPr id="18" name="Rectangle 76">
            <a:extLst>
              <a:ext uri="{FF2B5EF4-FFF2-40B4-BE49-F238E27FC236}">
                <a16:creationId xmlns:a16="http://schemas.microsoft.com/office/drawing/2014/main" id="{92E38D33-26B4-1146-8286-81D7B47CC8C0}"/>
              </a:ext>
            </a:extLst>
          </p:cNvPr>
          <p:cNvSpPr/>
          <p:nvPr/>
        </p:nvSpPr>
        <p:spPr>
          <a:xfrm>
            <a:off x="5975351" y="3619501"/>
            <a:ext cx="1806575" cy="963613"/>
          </a:xfrm>
          <a:prstGeom prst="rect">
            <a:avLst/>
          </a:prstGeom>
          <a:solidFill>
            <a:srgbClr val="96999F"/>
          </a:solidFill>
          <a:ln cap="flat">
            <a:noFill/>
            <a:prstDash val="solid"/>
          </a:ln>
        </p:spPr>
        <p:txBody>
          <a:bodyPr lIns="68580" tIns="34290" rIns="68580" bIns="34290" anchor="ctr" anchorCtr="1"/>
          <a:lstStyle/>
          <a:p>
            <a:pPr marL="0" marR="0" lvl="0" indent="0" algn="ctr" defTabSz="6858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900" b="1" i="0" u="none" strike="noStrike" kern="0" cap="none" spc="0" normalizeH="0" baseline="0" noProof="0">
                <a:ln>
                  <a:noFill/>
                </a:ln>
                <a:solidFill>
                  <a:srgbClr val="FFFFFF"/>
                </a:solidFill>
                <a:effectLst/>
                <a:uLnTx/>
                <a:uFillTx/>
                <a:latin typeface="Arial" pitchFamily="34"/>
                <a:ea typeface="ＭＳ Ｐゴシック"/>
                <a:cs typeface="Arial" pitchFamily="34"/>
              </a:rPr>
              <a:t>Continue until a maximum of 6 cycles has been completed,</a:t>
            </a:r>
            <a:r>
              <a:rPr kumimoji="0" lang="en-US" sz="900" b="1" i="0" u="none" strike="noStrike" kern="0" cap="none" spc="0" normalizeH="0" baseline="30000" noProof="0">
                <a:ln>
                  <a:noFill/>
                </a:ln>
                <a:solidFill>
                  <a:srgbClr val="FFFFFF"/>
                </a:solidFill>
                <a:effectLst/>
                <a:uLnTx/>
                <a:uFillTx/>
                <a:latin typeface="Arial" pitchFamily="34"/>
                <a:ea typeface="ＭＳ Ｐゴシック"/>
                <a:cs typeface="Arial" pitchFamily="34"/>
              </a:rPr>
              <a:t>d</a:t>
            </a:r>
            <a:r>
              <a:rPr kumimoji="0" lang="en-US" sz="900" b="1" i="0" u="none" strike="noStrike" kern="0" cap="none" spc="0" normalizeH="0" baseline="0" noProof="0">
                <a:ln>
                  <a:noFill/>
                </a:ln>
                <a:solidFill>
                  <a:srgbClr val="FFFFFF"/>
                </a:solidFill>
                <a:effectLst/>
                <a:uLnTx/>
                <a:uFillTx/>
                <a:latin typeface="Arial" pitchFamily="34"/>
                <a:ea typeface="ＭＳ Ｐゴシック"/>
                <a:cs typeface="Arial" pitchFamily="34"/>
              </a:rPr>
              <a:t> disease progression, lack of clinical benefit, toxicity, or withdrawal of consent</a:t>
            </a:r>
          </a:p>
        </p:txBody>
      </p:sp>
      <p:sp>
        <p:nvSpPr>
          <p:cNvPr id="19" name="Rectangle 77">
            <a:extLst>
              <a:ext uri="{FF2B5EF4-FFF2-40B4-BE49-F238E27FC236}">
                <a16:creationId xmlns:a16="http://schemas.microsoft.com/office/drawing/2014/main" id="{E1AD02B1-D639-E445-B25B-567041B0DA5C}"/>
              </a:ext>
            </a:extLst>
          </p:cNvPr>
          <p:cNvSpPr/>
          <p:nvPr/>
        </p:nvSpPr>
        <p:spPr>
          <a:xfrm>
            <a:off x="1819276" y="4108451"/>
            <a:ext cx="2562225" cy="346075"/>
          </a:xfrm>
          <a:prstGeom prst="rect">
            <a:avLst/>
          </a:prstGeom>
          <a:solidFill>
            <a:srgbClr val="203661"/>
          </a:solidFill>
          <a:ln cap="flat">
            <a:noFill/>
            <a:prstDash val="solid"/>
          </a:ln>
        </p:spPr>
        <p:txBody>
          <a:bodyPr lIns="68580" tIns="34290" rIns="68580" bIns="34290" anchorCtr="1">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900" b="1" i="0" u="none" strike="noStrike" kern="0" cap="none" spc="0" normalizeH="0" baseline="0" noProof="0">
                <a:ln>
                  <a:noFill/>
                </a:ln>
                <a:solidFill>
                  <a:srgbClr val="FFFFFF"/>
                </a:solidFill>
                <a:effectLst/>
                <a:uLnTx/>
                <a:uFillTx/>
                <a:latin typeface="Arial" pitchFamily="34"/>
                <a:ea typeface="ＭＳ Ｐゴシック"/>
                <a:cs typeface="Arial" pitchFamily="34"/>
              </a:rPr>
              <a:t>Cohort 5 </a:t>
            </a:r>
            <a:r>
              <a:rPr kumimoji="0" lang="en-US" sz="900" b="0" i="0" u="none" strike="noStrike" kern="0" cap="none" spc="0" normalizeH="0" baseline="0" noProof="0">
                <a:ln>
                  <a:noFill/>
                </a:ln>
                <a:solidFill>
                  <a:srgbClr val="FFFFFF"/>
                </a:solidFill>
                <a:effectLst/>
                <a:uLnTx/>
                <a:uFillTx/>
                <a:latin typeface="Arial" pitchFamily="34"/>
                <a:ea typeface="ＭＳ Ｐゴシック"/>
                <a:cs typeface="Arial" pitchFamily="34"/>
              </a:rPr>
              <a:t>(up to 60 patients): mUC platinum-naïve patients</a:t>
            </a:r>
            <a:endParaRPr kumimoji="0" lang="en-US" sz="900" b="0" i="0" u="none" strike="noStrike" kern="0" cap="none" spc="0" normalizeH="0" baseline="30000" noProof="0">
              <a:ln>
                <a:noFill/>
              </a:ln>
              <a:solidFill>
                <a:srgbClr val="FFFFFF"/>
              </a:solidFill>
              <a:effectLst/>
              <a:uLnTx/>
              <a:uFillTx/>
              <a:latin typeface="Arial" pitchFamily="34"/>
              <a:ea typeface="ＭＳ Ｐゴシック"/>
              <a:cs typeface="Arial" pitchFamily="34"/>
            </a:endParaRPr>
          </a:p>
        </p:txBody>
      </p:sp>
      <p:sp>
        <p:nvSpPr>
          <p:cNvPr id="20" name="Rectangle 78">
            <a:extLst>
              <a:ext uri="{FF2B5EF4-FFF2-40B4-BE49-F238E27FC236}">
                <a16:creationId xmlns:a16="http://schemas.microsoft.com/office/drawing/2014/main" id="{12590BB7-B9D1-E949-9546-064A406FEFAE}"/>
              </a:ext>
            </a:extLst>
          </p:cNvPr>
          <p:cNvSpPr/>
          <p:nvPr/>
        </p:nvSpPr>
        <p:spPr>
          <a:xfrm>
            <a:off x="4414839" y="1722439"/>
            <a:ext cx="1366837" cy="300037"/>
          </a:xfrm>
          <a:prstGeom prst="rect">
            <a:avLst/>
          </a:prstGeom>
          <a:noFill/>
          <a:ln cap="flat">
            <a:noFill/>
            <a:prstDash val="solid"/>
          </a:ln>
        </p:spPr>
        <p:txBody>
          <a:bodyPr lIns="68580" tIns="34290" rIns="68580" bIns="34290" anchorCtr="1">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750" b="0" i="0" u="none" strike="noStrike" kern="0" cap="none" spc="0" normalizeH="0" baseline="0" noProof="0">
                <a:ln>
                  <a:noFill/>
                </a:ln>
                <a:solidFill>
                  <a:srgbClr val="808080"/>
                </a:solidFill>
                <a:effectLst/>
                <a:uLnTx/>
                <a:uFillTx/>
                <a:latin typeface="Arial" pitchFamily="34"/>
                <a:ea typeface="ＭＳ Ｐゴシック"/>
                <a:cs typeface="Arial" pitchFamily="34"/>
              </a:rPr>
              <a:t>SG 10 mg/kg</a:t>
            </a:r>
          </a:p>
          <a:p>
            <a:pPr marL="0" marR="0" lvl="0" indent="0" algn="ctr" defTabSz="6858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750" b="0" i="0" u="none" strike="noStrike" kern="0" cap="none" spc="0" normalizeH="0" baseline="0" noProof="0">
                <a:ln>
                  <a:noFill/>
                </a:ln>
                <a:solidFill>
                  <a:srgbClr val="808080"/>
                </a:solidFill>
                <a:effectLst/>
                <a:uLnTx/>
                <a:uFillTx/>
                <a:latin typeface="Arial" pitchFamily="34"/>
                <a:ea typeface="ＭＳ Ｐゴシック"/>
                <a:cs typeface="Arial" pitchFamily="34"/>
              </a:rPr>
              <a:t>Days 1 and 8, every 21 days</a:t>
            </a:r>
          </a:p>
        </p:txBody>
      </p:sp>
      <p:cxnSp>
        <p:nvCxnSpPr>
          <p:cNvPr id="316437" name="Straight Arrow Connector 79">
            <a:extLst>
              <a:ext uri="{FF2B5EF4-FFF2-40B4-BE49-F238E27FC236}">
                <a16:creationId xmlns:a16="http://schemas.microsoft.com/office/drawing/2014/main" id="{A6DC9064-8615-1040-83AE-0EE7A7177979}"/>
              </a:ext>
            </a:extLst>
          </p:cNvPr>
          <p:cNvCxnSpPr>
            <a:cxnSpLocks noChangeShapeType="1"/>
          </p:cNvCxnSpPr>
          <p:nvPr/>
        </p:nvCxnSpPr>
        <p:spPr bwMode="auto">
          <a:xfrm>
            <a:off x="4425950" y="2555875"/>
            <a:ext cx="1371600" cy="0"/>
          </a:xfrm>
          <a:prstGeom prst="straightConnector1">
            <a:avLst/>
          </a:prstGeom>
          <a:noFill/>
          <a:ln w="38103">
            <a:solidFill>
              <a:srgbClr val="009999"/>
            </a:solidFill>
            <a:miter lim="800000"/>
            <a:headEnd/>
            <a:tailEnd type="arrow" w="med" len="med"/>
          </a:ln>
          <a:extLst>
            <a:ext uri="{909E8E84-426E-40DD-AFC4-6F175D3DCCD1}">
              <a14:hiddenFill xmlns:a14="http://schemas.microsoft.com/office/drawing/2010/main">
                <a:noFill/>
              </a14:hiddenFill>
            </a:ext>
          </a:extLst>
        </p:spPr>
      </p:cxnSp>
      <p:cxnSp>
        <p:nvCxnSpPr>
          <p:cNvPr id="316438" name="Straight Arrow Connector 80">
            <a:extLst>
              <a:ext uri="{FF2B5EF4-FFF2-40B4-BE49-F238E27FC236}">
                <a16:creationId xmlns:a16="http://schemas.microsoft.com/office/drawing/2014/main" id="{EECB8A19-1D85-DD49-B931-B1600176B849}"/>
              </a:ext>
            </a:extLst>
          </p:cNvPr>
          <p:cNvCxnSpPr>
            <a:cxnSpLocks noChangeShapeType="1"/>
          </p:cNvCxnSpPr>
          <p:nvPr/>
        </p:nvCxnSpPr>
        <p:spPr bwMode="auto">
          <a:xfrm>
            <a:off x="4425950" y="2012950"/>
            <a:ext cx="1371600" cy="0"/>
          </a:xfrm>
          <a:prstGeom prst="straightConnector1">
            <a:avLst/>
          </a:prstGeom>
          <a:noFill/>
          <a:ln w="38103">
            <a:solidFill>
              <a:srgbClr val="009999"/>
            </a:solidFill>
            <a:miter lim="800000"/>
            <a:headEnd/>
            <a:tailEnd type="arrow" w="med" len="med"/>
          </a:ln>
          <a:extLst>
            <a:ext uri="{909E8E84-426E-40DD-AFC4-6F175D3DCCD1}">
              <a14:hiddenFill xmlns:a14="http://schemas.microsoft.com/office/drawing/2010/main">
                <a:noFill/>
              </a14:hiddenFill>
            </a:ext>
          </a:extLst>
        </p:spPr>
      </p:cxnSp>
      <p:cxnSp>
        <p:nvCxnSpPr>
          <p:cNvPr id="316439" name="Straight Arrow Connector 81">
            <a:extLst>
              <a:ext uri="{FF2B5EF4-FFF2-40B4-BE49-F238E27FC236}">
                <a16:creationId xmlns:a16="http://schemas.microsoft.com/office/drawing/2014/main" id="{134E1BAC-2FE1-D04A-833B-A5F62DF11E4E}"/>
              </a:ext>
            </a:extLst>
          </p:cNvPr>
          <p:cNvCxnSpPr>
            <a:cxnSpLocks noChangeShapeType="1"/>
          </p:cNvCxnSpPr>
          <p:nvPr/>
        </p:nvCxnSpPr>
        <p:spPr bwMode="auto">
          <a:xfrm>
            <a:off x="4475163" y="4300538"/>
            <a:ext cx="1371600" cy="0"/>
          </a:xfrm>
          <a:prstGeom prst="straightConnector1">
            <a:avLst/>
          </a:prstGeom>
          <a:noFill/>
          <a:ln w="38103">
            <a:solidFill>
              <a:srgbClr val="009999"/>
            </a:solidFill>
            <a:miter lim="800000"/>
            <a:headEnd/>
            <a:tailEnd type="arrow" w="med" len="med"/>
          </a:ln>
          <a:extLst>
            <a:ext uri="{909E8E84-426E-40DD-AFC4-6F175D3DCCD1}">
              <a14:hiddenFill xmlns:a14="http://schemas.microsoft.com/office/drawing/2010/main">
                <a:noFill/>
              </a14:hiddenFill>
            </a:ext>
          </a:extLst>
        </p:spPr>
      </p:cxnSp>
      <p:sp>
        <p:nvSpPr>
          <p:cNvPr id="24" name="Rectangle 82">
            <a:extLst>
              <a:ext uri="{FF2B5EF4-FFF2-40B4-BE49-F238E27FC236}">
                <a16:creationId xmlns:a16="http://schemas.microsoft.com/office/drawing/2014/main" id="{55DBE9CB-4A38-AC4F-87A8-D3A90938B64A}"/>
              </a:ext>
            </a:extLst>
          </p:cNvPr>
          <p:cNvSpPr/>
          <p:nvPr/>
        </p:nvSpPr>
        <p:spPr>
          <a:xfrm>
            <a:off x="4275138" y="4010025"/>
            <a:ext cx="1744662" cy="300038"/>
          </a:xfrm>
          <a:prstGeom prst="rect">
            <a:avLst/>
          </a:prstGeom>
          <a:noFill/>
          <a:ln cap="flat">
            <a:noFill/>
            <a:prstDash val="solid"/>
          </a:ln>
        </p:spPr>
        <p:txBody>
          <a:bodyPr lIns="68580" tIns="34290" rIns="68580" bIns="34290" anchorCtr="1">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750" b="0" i="0" u="none" strike="noStrike" kern="0" cap="none" spc="0" normalizeH="0" baseline="0" noProof="0">
                <a:ln>
                  <a:noFill/>
                </a:ln>
                <a:solidFill>
                  <a:srgbClr val="808080"/>
                </a:solidFill>
                <a:effectLst/>
                <a:uLnTx/>
                <a:uFillTx/>
                <a:latin typeface="Arial" pitchFamily="34"/>
                <a:ea typeface="ＭＳ Ｐゴシック"/>
                <a:cs typeface="Arial" pitchFamily="34"/>
              </a:rPr>
              <a:t>SG</a:t>
            </a:r>
          </a:p>
          <a:p>
            <a:pPr marL="0" marR="0" lvl="0" indent="0" algn="ctr" defTabSz="6858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750" b="0" i="0" u="none" strike="noStrike" kern="0" cap="none" spc="0" normalizeH="0" baseline="0" noProof="0">
                <a:ln>
                  <a:noFill/>
                </a:ln>
                <a:solidFill>
                  <a:srgbClr val="808080"/>
                </a:solidFill>
                <a:effectLst/>
                <a:uLnTx/>
                <a:uFillTx/>
                <a:latin typeface="Arial" pitchFamily="34"/>
                <a:ea typeface="ＭＳ Ｐゴシック"/>
                <a:cs typeface="Arial" pitchFamily="34"/>
              </a:rPr>
              <a:t>Days 1 and 8, every 21 days</a:t>
            </a:r>
          </a:p>
        </p:txBody>
      </p:sp>
      <p:sp>
        <p:nvSpPr>
          <p:cNvPr id="25" name="Rectangle 83">
            <a:extLst>
              <a:ext uri="{FF2B5EF4-FFF2-40B4-BE49-F238E27FC236}">
                <a16:creationId xmlns:a16="http://schemas.microsoft.com/office/drawing/2014/main" id="{F4DF0605-1B1A-E342-9C9E-CDC54A0778A1}"/>
              </a:ext>
            </a:extLst>
          </p:cNvPr>
          <p:cNvSpPr/>
          <p:nvPr/>
        </p:nvSpPr>
        <p:spPr>
          <a:xfrm>
            <a:off x="4381500" y="4292600"/>
            <a:ext cx="1544638" cy="300038"/>
          </a:xfrm>
          <a:prstGeom prst="rect">
            <a:avLst/>
          </a:prstGeom>
          <a:noFill/>
          <a:ln cap="flat">
            <a:noFill/>
            <a:prstDash val="solid"/>
          </a:ln>
        </p:spPr>
        <p:txBody>
          <a:bodyPr lIns="68580" tIns="34290" rIns="68580" bIns="34290" anchorCtr="1">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750" b="0" i="0" u="none" strike="noStrike" kern="0" cap="none" spc="0" normalizeH="0" baseline="0" noProof="0">
                <a:ln>
                  <a:noFill/>
                </a:ln>
                <a:solidFill>
                  <a:srgbClr val="808080"/>
                </a:solidFill>
                <a:effectLst/>
                <a:uLnTx/>
                <a:uFillTx/>
                <a:latin typeface="Arial" pitchFamily="34"/>
                <a:ea typeface="ＭＳ Ｐゴシック"/>
                <a:cs typeface="Arial" pitchFamily="34"/>
              </a:rPr>
              <a:t>Cisplatin</a:t>
            </a:r>
            <a:r>
              <a:rPr kumimoji="0" lang="en-US" sz="750" b="1" i="0" u="none" strike="noStrike" kern="0" cap="none" spc="0" normalizeH="0" baseline="30000" noProof="0">
                <a:ln>
                  <a:noFill/>
                </a:ln>
                <a:solidFill>
                  <a:srgbClr val="203661"/>
                </a:solidFill>
                <a:effectLst/>
                <a:uLnTx/>
                <a:uFillTx/>
                <a:latin typeface="Arial" pitchFamily="34"/>
                <a:ea typeface="ＭＳ Ｐゴシック"/>
                <a:cs typeface="Arial" pitchFamily="34"/>
              </a:rPr>
              <a:t>c</a:t>
            </a:r>
            <a:r>
              <a:rPr kumimoji="0" lang="en-US" sz="750" b="0" i="0" u="none" strike="noStrike" kern="0" cap="none" spc="0" normalizeH="0" baseline="0" noProof="0">
                <a:ln>
                  <a:noFill/>
                </a:ln>
                <a:solidFill>
                  <a:srgbClr val="808080"/>
                </a:solidFill>
                <a:effectLst/>
                <a:uLnTx/>
                <a:uFillTx/>
                <a:latin typeface="Arial" pitchFamily="34"/>
                <a:ea typeface="ＭＳ Ｐゴシック"/>
                <a:cs typeface="Arial" pitchFamily="34"/>
              </a:rPr>
              <a:t>  </a:t>
            </a:r>
            <a:br>
              <a:rPr kumimoji="0" lang="en-US" sz="750" b="0" i="0" u="none" strike="noStrike" kern="0" cap="none" spc="0" normalizeH="0" baseline="0" noProof="0">
                <a:ln>
                  <a:noFill/>
                </a:ln>
                <a:solidFill>
                  <a:srgbClr val="808080"/>
                </a:solidFill>
                <a:effectLst/>
                <a:uLnTx/>
                <a:uFillTx/>
                <a:latin typeface="Arial" pitchFamily="34"/>
                <a:ea typeface="ＭＳ Ｐゴシック"/>
                <a:cs typeface="Arial" pitchFamily="34"/>
              </a:rPr>
            </a:br>
            <a:r>
              <a:rPr kumimoji="0" lang="en-US" sz="750" b="0" i="0" u="none" strike="noStrike" kern="0" cap="none" spc="0" normalizeH="0" baseline="0" noProof="0">
                <a:ln>
                  <a:noFill/>
                </a:ln>
                <a:solidFill>
                  <a:srgbClr val="808080"/>
                </a:solidFill>
                <a:effectLst/>
                <a:uLnTx/>
                <a:uFillTx/>
                <a:latin typeface="Arial" pitchFamily="34"/>
                <a:ea typeface="ＭＳ Ｐゴシック"/>
                <a:cs typeface="Arial" pitchFamily="34"/>
              </a:rPr>
              <a:t>Avelumab 800 mg every 2 weeks</a:t>
            </a:r>
          </a:p>
        </p:txBody>
      </p:sp>
      <p:cxnSp>
        <p:nvCxnSpPr>
          <p:cNvPr id="316442" name="Straight Arrow Connector 86">
            <a:extLst>
              <a:ext uri="{FF2B5EF4-FFF2-40B4-BE49-F238E27FC236}">
                <a16:creationId xmlns:a16="http://schemas.microsoft.com/office/drawing/2014/main" id="{62E0D9F9-3986-C545-AD37-151353C96812}"/>
              </a:ext>
            </a:extLst>
          </p:cNvPr>
          <p:cNvCxnSpPr>
            <a:cxnSpLocks noChangeShapeType="1"/>
          </p:cNvCxnSpPr>
          <p:nvPr/>
        </p:nvCxnSpPr>
        <p:spPr bwMode="auto">
          <a:xfrm>
            <a:off x="4470400" y="3797300"/>
            <a:ext cx="1371600" cy="0"/>
          </a:xfrm>
          <a:prstGeom prst="straightConnector1">
            <a:avLst/>
          </a:prstGeom>
          <a:noFill/>
          <a:ln w="38103">
            <a:solidFill>
              <a:srgbClr val="009999"/>
            </a:solidFill>
            <a:miter lim="800000"/>
            <a:headEnd/>
            <a:tailEnd type="arrow" w="med" len="med"/>
          </a:ln>
          <a:extLst>
            <a:ext uri="{909E8E84-426E-40DD-AFC4-6F175D3DCCD1}">
              <a14:hiddenFill xmlns:a14="http://schemas.microsoft.com/office/drawing/2010/main">
                <a:noFill/>
              </a14:hiddenFill>
            </a:ext>
          </a:extLst>
        </p:spPr>
      </p:cxnSp>
      <p:cxnSp>
        <p:nvCxnSpPr>
          <p:cNvPr id="316443" name="Straight Arrow Connector 88">
            <a:extLst>
              <a:ext uri="{FF2B5EF4-FFF2-40B4-BE49-F238E27FC236}">
                <a16:creationId xmlns:a16="http://schemas.microsoft.com/office/drawing/2014/main" id="{74EF1D11-1DDF-A14A-BFF8-F5C6EC13139D}"/>
              </a:ext>
            </a:extLst>
          </p:cNvPr>
          <p:cNvCxnSpPr>
            <a:cxnSpLocks noChangeShapeType="1"/>
          </p:cNvCxnSpPr>
          <p:nvPr/>
        </p:nvCxnSpPr>
        <p:spPr bwMode="auto">
          <a:xfrm>
            <a:off x="7823200" y="4097338"/>
            <a:ext cx="355600" cy="0"/>
          </a:xfrm>
          <a:prstGeom prst="straightConnector1">
            <a:avLst/>
          </a:prstGeom>
          <a:noFill/>
          <a:ln w="38103">
            <a:solidFill>
              <a:srgbClr val="009999"/>
            </a:solidFill>
            <a:miter lim="800000"/>
            <a:headEnd/>
            <a:tailEnd type="arrow" w="med" len="med"/>
          </a:ln>
          <a:extLst>
            <a:ext uri="{909E8E84-426E-40DD-AFC4-6F175D3DCCD1}">
              <a14:hiddenFill xmlns:a14="http://schemas.microsoft.com/office/drawing/2010/main">
                <a:noFill/>
              </a14:hiddenFill>
            </a:ext>
          </a:extLst>
        </p:spPr>
      </p:cxnSp>
      <p:sp>
        <p:nvSpPr>
          <p:cNvPr id="28" name="Rectangle 29">
            <a:extLst>
              <a:ext uri="{FF2B5EF4-FFF2-40B4-BE49-F238E27FC236}">
                <a16:creationId xmlns:a16="http://schemas.microsoft.com/office/drawing/2014/main" id="{6A152352-0DBF-8145-9362-68DEB931A8A8}"/>
              </a:ext>
            </a:extLst>
          </p:cNvPr>
          <p:cNvSpPr/>
          <p:nvPr/>
        </p:nvSpPr>
        <p:spPr>
          <a:xfrm>
            <a:off x="8224839" y="3619501"/>
            <a:ext cx="1736725" cy="963613"/>
          </a:xfrm>
          <a:prstGeom prst="rect">
            <a:avLst/>
          </a:prstGeom>
          <a:solidFill>
            <a:srgbClr val="96999F"/>
          </a:solidFill>
          <a:ln cap="flat">
            <a:noFill/>
            <a:prstDash val="solid"/>
          </a:ln>
        </p:spPr>
        <p:txBody>
          <a:bodyPr lIns="68580" tIns="34290" rIns="68580" bIns="34290" anchor="ctr" anchorCtr="1"/>
          <a:lstStyle/>
          <a:p>
            <a:pPr marL="0" marR="0" lvl="0" indent="0" algn="ctr" defTabSz="685800" rtl="0" eaLnBrk="1" fontAlgn="auto" latinLnBrk="0" hangingPunct="1">
              <a:lnSpc>
                <a:spcPct val="100000"/>
              </a:lnSpc>
              <a:spcBef>
                <a:spcPts val="450"/>
              </a:spcBef>
              <a:spcAft>
                <a:spcPts val="450"/>
              </a:spcAft>
              <a:buClrTx/>
              <a:buSzTx/>
              <a:buFontTx/>
              <a:buNone/>
              <a:tabLst/>
              <a:defRPr sz="1800" b="0" i="0" u="none" strike="noStrike" kern="0" cap="none" spc="0" baseline="0">
                <a:solidFill>
                  <a:srgbClr val="000000"/>
                </a:solidFill>
                <a:uFillTx/>
              </a:defRPr>
            </a:pPr>
            <a:r>
              <a:rPr kumimoji="0" lang="en-US" sz="900" b="1" i="0" u="none" strike="noStrike" kern="0" cap="none" spc="0" normalizeH="0" baseline="0" noProof="0">
                <a:ln>
                  <a:noFill/>
                </a:ln>
                <a:solidFill>
                  <a:srgbClr val="FFFFFF"/>
                </a:solidFill>
                <a:effectLst/>
                <a:uLnTx/>
                <a:uFillTx/>
                <a:latin typeface="Arial"/>
                <a:ea typeface="ヒラギノ角ゴ Pro W3" panose="020B0300000000000000" pitchFamily="34" charset="-128"/>
                <a:cs typeface="Times New Roman" pitchFamily="18"/>
              </a:rPr>
              <a:t>Maintenance avelumab (800 mg every 2 weeks) with SG (Days 1 and 8 every 21 days) for those without disease progression</a:t>
            </a:r>
          </a:p>
        </p:txBody>
      </p:sp>
      <p:sp>
        <p:nvSpPr>
          <p:cNvPr id="29" name="Rectangle 2">
            <a:extLst>
              <a:ext uri="{FF2B5EF4-FFF2-40B4-BE49-F238E27FC236}">
                <a16:creationId xmlns:a16="http://schemas.microsoft.com/office/drawing/2014/main" id="{35CD0A5D-64C9-8B4F-A73B-77D56858788A}"/>
              </a:ext>
            </a:extLst>
          </p:cNvPr>
          <p:cNvSpPr/>
          <p:nvPr/>
        </p:nvSpPr>
        <p:spPr>
          <a:xfrm>
            <a:off x="1819276" y="2894014"/>
            <a:ext cx="2562225" cy="574675"/>
          </a:xfrm>
          <a:prstGeom prst="rect">
            <a:avLst/>
          </a:prstGeom>
          <a:noFill/>
          <a:ln w="38103" cap="flat">
            <a:solidFill>
              <a:srgbClr val="FF0000"/>
            </a:solidFill>
            <a:prstDash val="solid"/>
            <a:miter/>
          </a:ln>
        </p:spPr>
        <p:txBody>
          <a:bodyPr lIns="68580" tIns="34290" rIns="68580" bIns="34290" anchor="ctr" anchorCtr="1"/>
          <a:lstStyle/>
          <a:p>
            <a:pPr marL="0" marR="0" lvl="0" indent="0" algn="ctr" defTabSz="6858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350" b="0" i="0" u="none" strike="noStrike" kern="0" cap="none" spc="0" normalizeH="0" baseline="0" noProof="0">
              <a:ln>
                <a:noFill/>
              </a:ln>
              <a:solidFill>
                <a:srgbClr val="FFFFFF"/>
              </a:solidFill>
              <a:effectLst/>
              <a:uLnTx/>
              <a:uFillTx/>
              <a:latin typeface="Calibri"/>
              <a:ea typeface="ヒラギノ角ゴ Pro W3" panose="020B0300000000000000" pitchFamily="34" charset="-128"/>
              <a:cs typeface="+mn-cs"/>
            </a:endParaRPr>
          </a:p>
        </p:txBody>
      </p:sp>
      <p:sp>
        <p:nvSpPr>
          <p:cNvPr id="30" name="Rectangle 29">
            <a:extLst>
              <a:ext uri="{FF2B5EF4-FFF2-40B4-BE49-F238E27FC236}">
                <a16:creationId xmlns:a16="http://schemas.microsoft.com/office/drawing/2014/main" id="{63873748-3F1E-1E47-A472-4B14ABA56532}"/>
              </a:ext>
            </a:extLst>
          </p:cNvPr>
          <p:cNvSpPr/>
          <p:nvPr/>
        </p:nvSpPr>
        <p:spPr>
          <a:xfrm>
            <a:off x="1800225" y="5051426"/>
            <a:ext cx="8591550" cy="219075"/>
          </a:xfrm>
          <a:prstGeom prst="rect">
            <a:avLst/>
          </a:prstGeom>
          <a:solidFill>
            <a:schemeClr val="accent1">
              <a:lumMod val="20000"/>
              <a:lumOff val="80000"/>
            </a:schemeClr>
          </a:solidFill>
        </p:spPr>
        <p:txBody>
          <a:bodyP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825" b="1" i="0" u="none" strike="noStrike" kern="0" cap="none" spc="0" normalizeH="0" baseline="0" noProof="0" dirty="0">
                <a:ln>
                  <a:noFill/>
                </a:ln>
                <a:solidFill>
                  <a:srgbClr val="262260"/>
                </a:solidFill>
                <a:effectLst/>
                <a:uLnTx/>
                <a:uFillTx/>
                <a:latin typeface="Arial" pitchFamily="34"/>
                <a:ea typeface="ヒラギノ角ゴ Pro W3" panose="020B0300000000000000" pitchFamily="34" charset="-128"/>
                <a:cs typeface="Arial" pitchFamily="34"/>
              </a:rPr>
              <a:t>*Accelerated FDA approval for treatment of patients with locally advanced or </a:t>
            </a:r>
            <a:r>
              <a:rPr kumimoji="0" lang="en-US" sz="825" b="1" i="0" u="none" strike="noStrike" kern="0" cap="none" spc="0" normalizeH="0" baseline="0" noProof="0" dirty="0" err="1">
                <a:ln>
                  <a:noFill/>
                </a:ln>
                <a:solidFill>
                  <a:srgbClr val="262260"/>
                </a:solidFill>
                <a:effectLst/>
                <a:uLnTx/>
                <a:uFillTx/>
                <a:latin typeface="Arial" pitchFamily="34"/>
                <a:ea typeface="ヒラギノ角ゴ Pro W3" panose="020B0300000000000000" pitchFamily="34" charset="-128"/>
                <a:cs typeface="Arial" pitchFamily="34"/>
              </a:rPr>
              <a:t>mUC</a:t>
            </a:r>
            <a:r>
              <a:rPr kumimoji="0" lang="en-US" sz="825" b="1" i="0" u="none" strike="noStrike" kern="0" cap="none" spc="0" normalizeH="0" baseline="0" noProof="0" dirty="0">
                <a:ln>
                  <a:noFill/>
                </a:ln>
                <a:solidFill>
                  <a:srgbClr val="262260"/>
                </a:solidFill>
                <a:effectLst/>
                <a:uLnTx/>
                <a:uFillTx/>
                <a:latin typeface="Arial" pitchFamily="34"/>
                <a:ea typeface="ヒラギノ角ゴ Pro W3" panose="020B0300000000000000" pitchFamily="34" charset="-128"/>
                <a:cs typeface="Arial" pitchFamily="34"/>
              </a:rPr>
              <a:t> who previously received platinum-containing chemotherapy and PD-1/L1 inhibitor</a:t>
            </a:r>
            <a:r>
              <a:rPr kumimoji="0" lang="en-US" sz="825" b="1" i="0" u="none" strike="noStrike" kern="0" cap="none" spc="0" normalizeH="0" baseline="30000" noProof="0" dirty="0">
                <a:ln>
                  <a:noFill/>
                </a:ln>
                <a:solidFill>
                  <a:srgbClr val="262260"/>
                </a:solidFill>
                <a:effectLst/>
                <a:uLnTx/>
                <a:uFillTx/>
                <a:latin typeface="Arial" pitchFamily="34"/>
                <a:ea typeface="ヒラギノ角ゴ Pro W3" panose="020B0300000000000000" pitchFamily="34" charset="-128"/>
                <a:cs typeface="Arial" pitchFamily="34"/>
              </a:rPr>
              <a:t>1</a:t>
            </a:r>
          </a:p>
        </p:txBody>
      </p:sp>
      <p:sp>
        <p:nvSpPr>
          <p:cNvPr id="2" name="TextBox 1">
            <a:extLst>
              <a:ext uri="{FF2B5EF4-FFF2-40B4-BE49-F238E27FC236}">
                <a16:creationId xmlns:a16="http://schemas.microsoft.com/office/drawing/2014/main" id="{0A907082-5E71-624B-B5B0-93727518AB95}"/>
              </a:ext>
            </a:extLst>
          </p:cNvPr>
          <p:cNvSpPr txBox="1"/>
          <p:nvPr/>
        </p:nvSpPr>
        <p:spPr>
          <a:xfrm>
            <a:off x="8465018" y="6487093"/>
            <a:ext cx="3726982"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ヒラギノ角ゴ Pro W3" panose="020B0300000000000000" pitchFamily="34" charset="-128"/>
                <a:cs typeface="+mn-cs"/>
              </a:rPr>
              <a:t>Grivas</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panose="020B0300000000000000" pitchFamily="34" charset="-128"/>
                <a:cs typeface="+mn-cs"/>
              </a:rPr>
              <a:t> P et al. ASCO GU 2022;Abstract 434.</a:t>
            </a:r>
          </a:p>
        </p:txBody>
      </p:sp>
    </p:spTree>
    <p:extLst>
      <p:ext uri="{BB962C8B-B14F-4D97-AF65-F5344CB8AC3E}">
        <p14:creationId xmlns:p14="http://schemas.microsoft.com/office/powerpoint/2010/main" val="19673534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8466" name="Title 1">
            <a:extLst>
              <a:ext uri="{FF2B5EF4-FFF2-40B4-BE49-F238E27FC236}">
                <a16:creationId xmlns:a16="http://schemas.microsoft.com/office/drawing/2014/main" id="{E9A0E57E-FBAB-6740-9808-30FCDADE9052}"/>
              </a:ext>
            </a:extLst>
          </p:cNvPr>
          <p:cNvSpPr txBox="1">
            <a:spLocks noGrp="1" noChangeArrowheads="1"/>
          </p:cNvSpPr>
          <p:nvPr>
            <p:ph type="title" idx="4294967295"/>
          </p:nvPr>
        </p:nvSpPr>
        <p:spPr bwMode="auto">
          <a:xfrm>
            <a:off x="609600" y="234157"/>
            <a:ext cx="10549272" cy="784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b" anchorCtr="0" compatLnSpc="1">
            <a:prstTxWarp prst="textNoShape">
              <a:avLst/>
            </a:prstTxWarp>
            <a:normAutofit/>
          </a:bodyPr>
          <a:lstStyle/>
          <a:p>
            <a:pPr eaLnBrk="1"/>
            <a:r>
              <a:rPr altLang="en-US" sz="2400" dirty="0">
                <a:latin typeface="Arial" panose="020B0604020202020204" pitchFamily="34" charset="0"/>
                <a:cs typeface="Arial" panose="020B0604020202020204" pitchFamily="34" charset="0"/>
              </a:rPr>
              <a:t>Overall Response and Best % Change From Baseline in Tumor Size</a:t>
            </a:r>
          </a:p>
        </p:txBody>
      </p:sp>
      <p:sp>
        <p:nvSpPr>
          <p:cNvPr id="4" name="Text Placeholder 3">
            <a:extLst>
              <a:ext uri="{FF2B5EF4-FFF2-40B4-BE49-F238E27FC236}">
                <a16:creationId xmlns:a16="http://schemas.microsoft.com/office/drawing/2014/main" id="{BB1112FC-8691-6E42-B18C-A2F517A0C272}"/>
              </a:ext>
            </a:extLst>
          </p:cNvPr>
          <p:cNvSpPr txBox="1"/>
          <p:nvPr/>
        </p:nvSpPr>
        <p:spPr>
          <a:xfrm>
            <a:off x="1658939" y="5624513"/>
            <a:ext cx="6969125" cy="207962"/>
          </a:xfrm>
          <a:prstGeom prst="rect">
            <a:avLst/>
          </a:prstGeom>
          <a:noFill/>
          <a:ln cap="flat">
            <a:noFill/>
          </a:ln>
        </p:spPr>
        <p:txBody>
          <a:bodyPr lIns="68580" tIns="34290" rIns="68580" bIns="34290" anchor="b"/>
          <a:lstStyle/>
          <a:p>
            <a:pPr marL="0" marR="0" lvl="0" indent="0" algn="l" defTabSz="6858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600" b="0" i="0" u="none" strike="noStrike" kern="0" cap="none" spc="0" normalizeH="0" baseline="30000" noProof="0" dirty="0" err="1">
                <a:ln>
                  <a:noFill/>
                </a:ln>
                <a:solidFill>
                  <a:srgbClr val="262261"/>
                </a:solidFill>
                <a:effectLst/>
                <a:uLnTx/>
                <a:uFillTx/>
                <a:latin typeface="Arial" pitchFamily="34"/>
                <a:ea typeface="ヒラギノ角ゴ Pro W3" panose="020B0300000000000000" pitchFamily="34" charset="-128"/>
                <a:cs typeface="Arial" pitchFamily="34"/>
              </a:rPr>
              <a:t>a</a:t>
            </a:r>
            <a:r>
              <a:rPr kumimoji="0" lang="en-US" sz="600" b="0" i="0" u="none" strike="noStrike" kern="0" cap="none" spc="0" normalizeH="0" baseline="0" noProof="0" dirty="0" err="1">
                <a:ln>
                  <a:noFill/>
                </a:ln>
                <a:solidFill>
                  <a:srgbClr val="262261"/>
                </a:solidFill>
                <a:effectLst/>
                <a:uLnTx/>
                <a:uFillTx/>
                <a:latin typeface="Arial" pitchFamily="34"/>
                <a:ea typeface="ヒラギノ角ゴ Pro W3" panose="020B0300000000000000" pitchFamily="34" charset="-128"/>
                <a:cs typeface="Arial" pitchFamily="34"/>
              </a:rPr>
              <a:t>Responses</a:t>
            </a:r>
            <a:r>
              <a:rPr kumimoji="0" lang="en-US" sz="600" b="0" i="0" u="none" strike="noStrike" kern="0" cap="none" spc="0" normalizeH="0" baseline="0" noProof="0" dirty="0">
                <a:ln>
                  <a:noFill/>
                </a:ln>
                <a:solidFill>
                  <a:srgbClr val="262261"/>
                </a:solidFill>
                <a:effectLst/>
                <a:uLnTx/>
                <a:uFillTx/>
                <a:latin typeface="Arial" pitchFamily="34"/>
                <a:ea typeface="ヒラギノ角ゴ Pro W3" panose="020B0300000000000000" pitchFamily="34" charset="-128"/>
                <a:cs typeface="Arial" pitchFamily="34"/>
              </a:rPr>
              <a:t> assessed by investigator in the intent-to-treat population. </a:t>
            </a:r>
            <a:r>
              <a:rPr kumimoji="0" lang="en-US" sz="600" b="0" i="0" u="none" strike="noStrike" kern="0" cap="none" spc="0" normalizeH="0" baseline="30000" noProof="0" dirty="0" err="1">
                <a:ln>
                  <a:noFill/>
                </a:ln>
                <a:solidFill>
                  <a:srgbClr val="262261"/>
                </a:solidFill>
                <a:effectLst/>
                <a:uLnTx/>
                <a:uFillTx/>
                <a:latin typeface="Arial" pitchFamily="34"/>
                <a:ea typeface="ヒラギノ角ゴ Pro W3" panose="020B0300000000000000" pitchFamily="34" charset="-128"/>
                <a:cs typeface="Arial" pitchFamily="34"/>
              </a:rPr>
              <a:t>b</a:t>
            </a:r>
            <a:r>
              <a:rPr kumimoji="0" lang="en-US" sz="600" b="0" i="0" u="none" strike="noStrike" kern="0" cap="none" spc="0" normalizeH="0" baseline="0" noProof="0" dirty="0" err="1">
                <a:ln>
                  <a:noFill/>
                </a:ln>
                <a:solidFill>
                  <a:srgbClr val="262261"/>
                </a:solidFill>
                <a:effectLst/>
                <a:uLnTx/>
                <a:uFillTx/>
                <a:latin typeface="Arial" pitchFamily="34"/>
                <a:ea typeface="ヒラギノ角ゴ Pro W3" panose="020B0300000000000000" pitchFamily="34" charset="-128"/>
                <a:cs typeface="Arial" pitchFamily="34"/>
              </a:rPr>
              <a:t>Patients</a:t>
            </a:r>
            <a:r>
              <a:rPr kumimoji="0" lang="en-US" sz="600" b="0" i="0" u="none" strike="noStrike" kern="0" cap="none" spc="0" normalizeH="0" baseline="0" noProof="0" dirty="0">
                <a:ln>
                  <a:noFill/>
                </a:ln>
                <a:solidFill>
                  <a:srgbClr val="262261"/>
                </a:solidFill>
                <a:effectLst/>
                <a:uLnTx/>
                <a:uFillTx/>
                <a:latin typeface="Arial" pitchFamily="34"/>
                <a:ea typeface="ヒラギノ角ゴ Pro W3" panose="020B0300000000000000" pitchFamily="34" charset="-128"/>
                <a:cs typeface="Arial" pitchFamily="34"/>
              </a:rPr>
              <a:t> without post-baseline assessments are not shown here.</a:t>
            </a:r>
          </a:p>
          <a:p>
            <a:pPr marL="0" marR="0" lvl="0" indent="0" algn="l" defTabSz="6858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600" b="0" i="0" u="none" strike="noStrike" kern="0" cap="none" spc="0" normalizeH="0" baseline="0" noProof="0" dirty="0">
                <a:ln>
                  <a:noFill/>
                </a:ln>
                <a:solidFill>
                  <a:srgbClr val="262260"/>
                </a:solidFill>
                <a:effectLst/>
                <a:uLnTx/>
                <a:uFillTx/>
                <a:latin typeface="Arial" pitchFamily="34"/>
                <a:ea typeface="ヒラギノ角ゴ Pro W3" panose="020B0300000000000000" pitchFamily="34" charset="-128"/>
                <a:cs typeface="Arial" pitchFamily="34"/>
              </a:rPr>
              <a:t>CR, complete response; DOR, duration of response; ORR, objective response rate; PD, progressive disease; PR, partial response; SD, stable disease</a:t>
            </a:r>
            <a:endParaRPr kumimoji="0" lang="en-US" sz="600" b="0" i="0" u="none" strike="noStrike" kern="0" cap="none" spc="0" normalizeH="0" baseline="0" noProof="0" dirty="0">
              <a:ln>
                <a:noFill/>
              </a:ln>
              <a:solidFill>
                <a:srgbClr val="262261"/>
              </a:solidFill>
              <a:effectLst/>
              <a:uLnTx/>
              <a:uFillTx/>
              <a:latin typeface="Arial" pitchFamily="34"/>
              <a:ea typeface="ヒラギノ角ゴ Pro W3" panose="020B0300000000000000" pitchFamily="34" charset="-128"/>
              <a:cs typeface="Arial" pitchFamily="34"/>
            </a:endParaRPr>
          </a:p>
        </p:txBody>
      </p:sp>
      <p:pic>
        <p:nvPicPr>
          <p:cNvPr id="318470" name="Picture 11" descr="Graphical user interface, chart, histogram&#10;&#10;Description automatically generated">
            <a:extLst>
              <a:ext uri="{FF2B5EF4-FFF2-40B4-BE49-F238E27FC236}">
                <a16:creationId xmlns:a16="http://schemas.microsoft.com/office/drawing/2014/main" id="{B9A49D66-C21C-274D-B30E-3513718156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8939" y="2451101"/>
            <a:ext cx="5159375"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Content Placeholder 5">
            <a:extLst>
              <a:ext uri="{FF2B5EF4-FFF2-40B4-BE49-F238E27FC236}">
                <a16:creationId xmlns:a16="http://schemas.microsoft.com/office/drawing/2014/main" id="{DF6545EE-2736-6E44-876E-8F8DBE45C335}"/>
              </a:ext>
            </a:extLst>
          </p:cNvPr>
          <p:cNvGraphicFramePr>
            <a:graphicFrameLocks noGrp="1"/>
          </p:cNvGraphicFramePr>
          <p:nvPr/>
        </p:nvGraphicFramePr>
        <p:xfrm>
          <a:off x="7032625" y="1744663"/>
          <a:ext cx="3405188" cy="3549650"/>
        </p:xfrm>
        <a:graphic>
          <a:graphicData uri="http://schemas.openxmlformats.org/drawingml/2006/table">
            <a:tbl>
              <a:tblPr firstRow="1" bandRow="1">
                <a:effectLst/>
                <a:tableStyleId>{7DF18680-E054-41AD-8BC1-D1AEF772440D}</a:tableStyleId>
              </a:tblPr>
              <a:tblGrid>
                <a:gridCol w="2490890">
                  <a:extLst>
                    <a:ext uri="{9D8B030D-6E8A-4147-A177-3AD203B41FA5}">
                      <a16:colId xmlns:a16="http://schemas.microsoft.com/office/drawing/2014/main" val="20000"/>
                    </a:ext>
                  </a:extLst>
                </a:gridCol>
                <a:gridCol w="914298">
                  <a:extLst>
                    <a:ext uri="{9D8B030D-6E8A-4147-A177-3AD203B41FA5}">
                      <a16:colId xmlns:a16="http://schemas.microsoft.com/office/drawing/2014/main" val="20001"/>
                    </a:ext>
                  </a:extLst>
                </a:gridCol>
              </a:tblGrid>
              <a:tr h="407196">
                <a:tc>
                  <a:txBody>
                    <a:bodyPr/>
                    <a:lstStyle/>
                    <a:p>
                      <a:pPr lvl="0">
                        <a:spcBef>
                          <a:spcPts val="0"/>
                        </a:spcBef>
                      </a:pPr>
                      <a:endParaRPr lang="en-US" sz="1100">
                        <a:latin typeface="Arial" pitchFamily="34"/>
                        <a:cs typeface="Arial" pitchFamily="34"/>
                      </a:endParaRPr>
                    </a:p>
                  </a:txBody>
                  <a:tcPr marL="68584" marR="68584" marT="34296" marB="34296" anchor="b">
                    <a:lnT w="28575" cap="flat" cmpd="sng" algn="ctr">
                      <a:solidFill>
                        <a:srgbClr val="262261"/>
                      </a:solidFill>
                      <a:prstDash val="solid"/>
                      <a:round/>
                      <a:headEnd type="none" w="med" len="med"/>
                      <a:tailEnd type="none" w="med" len="med"/>
                    </a:lnT>
                    <a:lnB w="28575" cap="flat" cmpd="sng" algn="ctr">
                      <a:solidFill>
                        <a:srgbClr val="262261"/>
                      </a:solidFill>
                      <a:prstDash val="solid"/>
                      <a:round/>
                      <a:headEnd type="none" w="med" len="med"/>
                      <a:tailEnd type="none" w="med" len="med"/>
                    </a:lnB>
                    <a:solidFill>
                      <a:srgbClr val="262260"/>
                    </a:solidFill>
                  </a:tcPr>
                </a:tc>
                <a:tc>
                  <a:txBody>
                    <a:bodyPr/>
                    <a:lstStyle/>
                    <a:p>
                      <a:pPr marL="0" lvl="0" algn="ctr" defTabSz="914400" rtl="0" hangingPunct="1">
                        <a:spcBef>
                          <a:spcPts val="0"/>
                        </a:spcBef>
                      </a:pPr>
                      <a:r>
                        <a:rPr lang="en-US" sz="1100" b="1" kern="1200">
                          <a:solidFill>
                            <a:srgbClr val="FFFFFF"/>
                          </a:solidFill>
                          <a:latin typeface="Arial" pitchFamily="34"/>
                          <a:cs typeface="Arial" pitchFamily="34"/>
                        </a:rPr>
                        <a:t>Cohort 3</a:t>
                      </a:r>
                      <a:r>
                        <a:rPr lang="en-US" sz="1100" b="1" kern="1200" baseline="30000">
                          <a:solidFill>
                            <a:srgbClr val="FFFFFF"/>
                          </a:solidFill>
                          <a:latin typeface="Arial" pitchFamily="34"/>
                          <a:cs typeface="Arial" pitchFamily="34"/>
                        </a:rPr>
                        <a:t>a</a:t>
                      </a:r>
                      <a:r>
                        <a:rPr lang="en-US" sz="1100" b="1" kern="1200">
                          <a:solidFill>
                            <a:srgbClr val="FFFFFF"/>
                          </a:solidFill>
                          <a:latin typeface="Arial" pitchFamily="34"/>
                          <a:cs typeface="Arial" pitchFamily="34"/>
                        </a:rPr>
                        <a:t> (N=41)</a:t>
                      </a:r>
                    </a:p>
                  </a:txBody>
                  <a:tcPr marL="68584" marR="68584" marT="34296" marB="34296" anchor="ctr">
                    <a:lnT w="28575" cap="flat" cmpd="sng" algn="ctr">
                      <a:solidFill>
                        <a:srgbClr val="262261"/>
                      </a:solidFill>
                      <a:prstDash val="solid"/>
                      <a:round/>
                      <a:headEnd type="none" w="med" len="med"/>
                      <a:tailEnd type="none" w="med" len="med"/>
                    </a:lnT>
                    <a:lnB w="28575" cap="flat" cmpd="sng" algn="ctr">
                      <a:solidFill>
                        <a:srgbClr val="262261"/>
                      </a:solidFill>
                      <a:prstDash val="solid"/>
                      <a:round/>
                      <a:headEnd type="none" w="med" len="med"/>
                      <a:tailEnd type="none" w="med" len="med"/>
                    </a:lnB>
                    <a:solidFill>
                      <a:srgbClr val="262260"/>
                    </a:solidFill>
                  </a:tcPr>
                </a:tc>
                <a:extLst>
                  <a:ext uri="{0D108BD9-81ED-4DB2-BD59-A6C34878D82A}">
                    <a16:rowId xmlns:a16="http://schemas.microsoft.com/office/drawing/2014/main" val="10000"/>
                  </a:ext>
                </a:extLst>
              </a:tr>
              <a:tr h="407196">
                <a:tc>
                  <a:txBody>
                    <a:bodyPr/>
                    <a:lstStyle/>
                    <a:p>
                      <a:pPr marL="0" marR="0" lvl="1" indent="0" algn="l" defTabSz="914400" rtl="0" fontAlgn="auto" hangingPunct="1">
                        <a:lnSpc>
                          <a:spcPct val="100000"/>
                        </a:lnSpc>
                        <a:spcBef>
                          <a:spcPts val="300"/>
                        </a:spcBef>
                        <a:spcAft>
                          <a:spcPts val="0"/>
                        </a:spcAft>
                        <a:buNone/>
                        <a:tabLst/>
                      </a:pPr>
                      <a:r>
                        <a:rPr lang="en-US" sz="1100" b="1" i="0" baseline="0" dirty="0">
                          <a:solidFill>
                            <a:srgbClr val="262260"/>
                          </a:solidFill>
                          <a:latin typeface="Arial" pitchFamily="34"/>
                          <a:cs typeface="Arial" pitchFamily="34"/>
                        </a:rPr>
                        <a:t>Objective response rate (CR + PR), </a:t>
                      </a:r>
                      <a:br>
                        <a:rPr lang="en-US" sz="1100" b="1" i="0" baseline="0" dirty="0">
                          <a:solidFill>
                            <a:srgbClr val="262260"/>
                          </a:solidFill>
                          <a:latin typeface="Arial" pitchFamily="34"/>
                          <a:cs typeface="Arial" pitchFamily="34"/>
                        </a:rPr>
                      </a:br>
                      <a:r>
                        <a:rPr lang="en-US" sz="1100" b="1" i="0" baseline="0" dirty="0">
                          <a:solidFill>
                            <a:srgbClr val="262260"/>
                          </a:solidFill>
                          <a:latin typeface="Arial" pitchFamily="34"/>
                          <a:cs typeface="Arial" pitchFamily="34"/>
                        </a:rPr>
                        <a:t>n (%) [95%CI]</a:t>
                      </a:r>
                    </a:p>
                  </a:txBody>
                  <a:tcPr marL="68584" marR="68584" marT="34296" marB="34296">
                    <a:lnT w="28575" cap="flat" cmpd="sng" algn="ctr">
                      <a:solidFill>
                        <a:srgbClr val="262261"/>
                      </a:solidFill>
                      <a:prstDash val="solid"/>
                      <a:round/>
                      <a:headEnd type="none" w="med" len="med"/>
                      <a:tailEnd type="none" w="med" len="med"/>
                    </a:lnT>
                    <a:solidFill>
                      <a:schemeClr val="bg1"/>
                    </a:solidFill>
                  </a:tcPr>
                </a:tc>
                <a:tc>
                  <a:txBody>
                    <a:bodyPr/>
                    <a:lstStyle/>
                    <a:p>
                      <a:pPr marL="0" marR="0" lvl="1" indent="0" algn="ctr" defTabSz="914400" rtl="0" fontAlgn="auto" hangingPunct="1">
                        <a:lnSpc>
                          <a:spcPct val="100000"/>
                        </a:lnSpc>
                        <a:spcBef>
                          <a:spcPts val="300"/>
                        </a:spcBef>
                        <a:spcAft>
                          <a:spcPts val="0"/>
                        </a:spcAft>
                        <a:buNone/>
                        <a:tabLst/>
                      </a:pPr>
                      <a:r>
                        <a:rPr lang="en-US" sz="1100" b="1" i="0" baseline="0" dirty="0">
                          <a:solidFill>
                            <a:srgbClr val="262260"/>
                          </a:solidFill>
                          <a:latin typeface="Arial" pitchFamily="34"/>
                          <a:cs typeface="Arial" pitchFamily="34"/>
                        </a:rPr>
                        <a:t>14 (34)</a:t>
                      </a:r>
                      <a:br>
                        <a:rPr lang="en-US" sz="1100" b="1" i="0" baseline="0" dirty="0">
                          <a:solidFill>
                            <a:srgbClr val="262260"/>
                          </a:solidFill>
                          <a:latin typeface="Arial" pitchFamily="34"/>
                          <a:cs typeface="Arial" pitchFamily="34"/>
                        </a:rPr>
                      </a:br>
                      <a:r>
                        <a:rPr lang="en-US" sz="1100" b="1" i="0" baseline="0" dirty="0">
                          <a:solidFill>
                            <a:srgbClr val="262260"/>
                          </a:solidFill>
                          <a:latin typeface="Arial" pitchFamily="34"/>
                          <a:cs typeface="Arial" pitchFamily="34"/>
                        </a:rPr>
                        <a:t>[20.1-50.6]</a:t>
                      </a:r>
                    </a:p>
                  </a:txBody>
                  <a:tcPr marL="68584" marR="68584" marT="34296" marB="34296">
                    <a:lnT w="28575" cap="flat" cmpd="sng" algn="ctr">
                      <a:solidFill>
                        <a:srgbClr val="262261"/>
                      </a:solidFill>
                      <a:prstDash val="solid"/>
                      <a:round/>
                      <a:headEnd type="none" w="med" len="med"/>
                      <a:tailEnd type="none" w="med" len="med"/>
                    </a:lnT>
                    <a:solidFill>
                      <a:schemeClr val="bg1"/>
                    </a:solidFill>
                  </a:tcPr>
                </a:tc>
                <a:extLst>
                  <a:ext uri="{0D108BD9-81ED-4DB2-BD59-A6C34878D82A}">
                    <a16:rowId xmlns:a16="http://schemas.microsoft.com/office/drawing/2014/main" val="10001"/>
                  </a:ext>
                </a:extLst>
              </a:tr>
              <a:tr h="407196">
                <a:tc>
                  <a:txBody>
                    <a:bodyPr/>
                    <a:lstStyle/>
                    <a:p>
                      <a:pPr marL="0" marR="0" lvl="1" indent="0" algn="l" defTabSz="914400" rtl="0" fontAlgn="auto" hangingPunct="1">
                        <a:lnSpc>
                          <a:spcPct val="100000"/>
                        </a:lnSpc>
                        <a:spcBef>
                          <a:spcPts val="300"/>
                        </a:spcBef>
                        <a:spcAft>
                          <a:spcPts val="0"/>
                        </a:spcAft>
                        <a:buNone/>
                        <a:tabLst/>
                      </a:pPr>
                      <a:r>
                        <a:rPr lang="en-US" sz="1100" b="1" i="0" baseline="0" dirty="0">
                          <a:solidFill>
                            <a:srgbClr val="262260"/>
                          </a:solidFill>
                          <a:latin typeface="Arial" pitchFamily="34"/>
                          <a:cs typeface="Arial" pitchFamily="34"/>
                        </a:rPr>
                        <a:t>Objective response rate (CR + PR), evaluable patients, n (%)</a:t>
                      </a:r>
                      <a:endParaRPr lang="en-US" sz="1100" b="0" i="0" baseline="0" dirty="0">
                        <a:solidFill>
                          <a:srgbClr val="262260"/>
                        </a:solidFill>
                        <a:latin typeface="Arial" pitchFamily="34"/>
                        <a:cs typeface="Arial" pitchFamily="34"/>
                      </a:endParaRPr>
                    </a:p>
                  </a:txBody>
                  <a:tcPr marL="68584" marR="68584" marT="34296" marB="34296">
                    <a:solidFill>
                      <a:srgbClr val="E8F3F3"/>
                    </a:solidFill>
                  </a:tcPr>
                </a:tc>
                <a:tc>
                  <a:txBody>
                    <a:bodyPr/>
                    <a:lstStyle/>
                    <a:p>
                      <a:pPr marL="0" marR="0" lvl="1" indent="0" algn="ctr" defTabSz="914400" rtl="0" fontAlgn="auto" hangingPunct="1">
                        <a:lnSpc>
                          <a:spcPct val="100000"/>
                        </a:lnSpc>
                        <a:spcBef>
                          <a:spcPts val="0"/>
                        </a:spcBef>
                        <a:spcAft>
                          <a:spcPts val="0"/>
                        </a:spcAft>
                        <a:buNone/>
                        <a:tabLst/>
                      </a:pPr>
                      <a:r>
                        <a:rPr lang="en-US" sz="1100" baseline="0">
                          <a:solidFill>
                            <a:srgbClr val="262260"/>
                          </a:solidFill>
                          <a:latin typeface="Arial" pitchFamily="34"/>
                          <a:cs typeface="Arial" pitchFamily="34"/>
                        </a:rPr>
                        <a:t>14 (38)</a:t>
                      </a:r>
                      <a:endParaRPr lang="en-US" sz="1100" b="0" i="0" baseline="0">
                        <a:solidFill>
                          <a:srgbClr val="262260"/>
                        </a:solidFill>
                        <a:latin typeface="Arial" pitchFamily="34"/>
                        <a:cs typeface="Arial" pitchFamily="34"/>
                      </a:endParaRPr>
                    </a:p>
                  </a:txBody>
                  <a:tcPr marL="68584" marR="68584" marT="34296" marB="34296">
                    <a:solidFill>
                      <a:srgbClr val="E8F3F3"/>
                    </a:solidFill>
                  </a:tcPr>
                </a:tc>
                <a:extLst>
                  <a:ext uri="{0D108BD9-81ED-4DB2-BD59-A6C34878D82A}">
                    <a16:rowId xmlns:a16="http://schemas.microsoft.com/office/drawing/2014/main" val="10002"/>
                  </a:ext>
                </a:extLst>
              </a:tr>
              <a:tr h="277646">
                <a:tc>
                  <a:txBody>
                    <a:bodyPr/>
                    <a:lstStyle/>
                    <a:p>
                      <a:pPr marL="0" marR="0" lvl="1" indent="0" algn="l" defTabSz="914400" rtl="0" fontAlgn="auto" hangingPunct="1">
                        <a:lnSpc>
                          <a:spcPct val="100000"/>
                        </a:lnSpc>
                        <a:spcBef>
                          <a:spcPts val="300"/>
                        </a:spcBef>
                        <a:spcAft>
                          <a:spcPts val="0"/>
                        </a:spcAft>
                        <a:buNone/>
                        <a:tabLst/>
                      </a:pPr>
                      <a:r>
                        <a:rPr lang="en-US" sz="1100" b="1" i="0" baseline="0" dirty="0">
                          <a:solidFill>
                            <a:srgbClr val="262260"/>
                          </a:solidFill>
                          <a:latin typeface="Arial" pitchFamily="34"/>
                          <a:cs typeface="Arial" pitchFamily="34"/>
                        </a:rPr>
                        <a:t>Best overall response, n (%)</a:t>
                      </a:r>
                    </a:p>
                  </a:txBody>
                  <a:tcPr marL="68584" marR="68584" marT="34296" marB="34296">
                    <a:solidFill>
                      <a:schemeClr val="bg1"/>
                    </a:solidFill>
                  </a:tcPr>
                </a:tc>
                <a:tc>
                  <a:txBody>
                    <a:bodyPr/>
                    <a:lstStyle/>
                    <a:p>
                      <a:pPr marL="0" marR="0" lvl="1" indent="0" algn="ctr" defTabSz="914400" rtl="0" fontAlgn="auto" hangingPunct="1">
                        <a:lnSpc>
                          <a:spcPct val="100000"/>
                        </a:lnSpc>
                        <a:spcBef>
                          <a:spcPts val="0"/>
                        </a:spcBef>
                        <a:spcAft>
                          <a:spcPts val="0"/>
                        </a:spcAft>
                        <a:buNone/>
                        <a:tabLst/>
                      </a:pPr>
                      <a:endParaRPr lang="en-US" sz="1100" b="0" i="0" baseline="0">
                        <a:solidFill>
                          <a:srgbClr val="262260"/>
                        </a:solidFill>
                        <a:latin typeface="Arial" pitchFamily="34"/>
                        <a:cs typeface="Arial" pitchFamily="34"/>
                      </a:endParaRPr>
                    </a:p>
                  </a:txBody>
                  <a:tcPr marL="68584" marR="68584" marT="34296" marB="34296">
                    <a:solidFill>
                      <a:schemeClr val="bg1"/>
                    </a:solidFill>
                  </a:tcPr>
                </a:tc>
                <a:extLst>
                  <a:ext uri="{0D108BD9-81ED-4DB2-BD59-A6C34878D82A}">
                    <a16:rowId xmlns:a16="http://schemas.microsoft.com/office/drawing/2014/main" val="10003"/>
                  </a:ext>
                </a:extLst>
              </a:tr>
              <a:tr h="277646">
                <a:tc>
                  <a:txBody>
                    <a:bodyPr/>
                    <a:lstStyle/>
                    <a:p>
                      <a:pPr marL="0" marR="0" lvl="1" indent="233364" algn="l" defTabSz="914400" rtl="0" fontAlgn="auto" hangingPunct="1">
                        <a:lnSpc>
                          <a:spcPct val="100000"/>
                        </a:lnSpc>
                        <a:spcBef>
                          <a:spcPts val="300"/>
                        </a:spcBef>
                        <a:spcAft>
                          <a:spcPts val="0"/>
                        </a:spcAft>
                        <a:buNone/>
                        <a:tabLst/>
                      </a:pPr>
                      <a:r>
                        <a:rPr lang="en-US" sz="1100" b="1" i="0" baseline="0" dirty="0">
                          <a:solidFill>
                            <a:srgbClr val="262260"/>
                          </a:solidFill>
                          <a:latin typeface="Arial" pitchFamily="34"/>
                          <a:cs typeface="Arial" pitchFamily="34"/>
                        </a:rPr>
                        <a:t>CR</a:t>
                      </a:r>
                    </a:p>
                  </a:txBody>
                  <a:tcPr marL="68584" marR="68584" marT="34296" marB="34296">
                    <a:solidFill>
                      <a:schemeClr val="bg1"/>
                    </a:solidFill>
                  </a:tcPr>
                </a:tc>
                <a:tc>
                  <a:txBody>
                    <a:bodyPr/>
                    <a:lstStyle/>
                    <a:p>
                      <a:pPr marL="0" lvl="1" indent="0" algn="ctr">
                        <a:lnSpc>
                          <a:spcPct val="100000"/>
                        </a:lnSpc>
                        <a:spcBef>
                          <a:spcPts val="300"/>
                        </a:spcBef>
                      </a:pPr>
                      <a:r>
                        <a:rPr lang="en-US" sz="1100" baseline="0">
                          <a:solidFill>
                            <a:srgbClr val="262260"/>
                          </a:solidFill>
                          <a:latin typeface="Arial" pitchFamily="34"/>
                          <a:cs typeface="Arial" pitchFamily="34"/>
                        </a:rPr>
                        <a:t>1 (2)</a:t>
                      </a:r>
                    </a:p>
                  </a:txBody>
                  <a:tcPr marL="68584" marR="68584" marT="34296" marB="34296">
                    <a:solidFill>
                      <a:schemeClr val="bg1"/>
                    </a:solidFill>
                  </a:tcPr>
                </a:tc>
                <a:extLst>
                  <a:ext uri="{0D108BD9-81ED-4DB2-BD59-A6C34878D82A}">
                    <a16:rowId xmlns:a16="http://schemas.microsoft.com/office/drawing/2014/main" val="10004"/>
                  </a:ext>
                </a:extLst>
              </a:tr>
              <a:tr h="284416">
                <a:tc>
                  <a:txBody>
                    <a:bodyPr/>
                    <a:lstStyle/>
                    <a:p>
                      <a:pPr marL="0" marR="0" lvl="1" indent="233364" algn="l" defTabSz="914400" rtl="0" fontAlgn="auto" hangingPunct="1">
                        <a:lnSpc>
                          <a:spcPct val="100000"/>
                        </a:lnSpc>
                        <a:spcBef>
                          <a:spcPts val="300"/>
                        </a:spcBef>
                        <a:spcAft>
                          <a:spcPts val="0"/>
                        </a:spcAft>
                        <a:buNone/>
                        <a:tabLst/>
                      </a:pPr>
                      <a:r>
                        <a:rPr lang="en-US" sz="1100" b="1" i="0" baseline="0" dirty="0">
                          <a:solidFill>
                            <a:srgbClr val="262260"/>
                          </a:solidFill>
                          <a:latin typeface="Arial" pitchFamily="34"/>
                          <a:cs typeface="Arial" pitchFamily="34"/>
                        </a:rPr>
                        <a:t>PR</a:t>
                      </a:r>
                    </a:p>
                  </a:txBody>
                  <a:tcPr marL="68584" marR="68584" marT="34296" marB="34296">
                    <a:solidFill>
                      <a:schemeClr val="bg1"/>
                    </a:solidFill>
                  </a:tcPr>
                </a:tc>
                <a:tc>
                  <a:txBody>
                    <a:bodyPr/>
                    <a:lstStyle/>
                    <a:p>
                      <a:pPr marL="0" marR="0" lvl="1" indent="0" algn="ctr" defTabSz="914400" rtl="0" fontAlgn="auto" hangingPunct="1">
                        <a:lnSpc>
                          <a:spcPct val="100000"/>
                        </a:lnSpc>
                        <a:spcBef>
                          <a:spcPts val="300"/>
                        </a:spcBef>
                        <a:spcAft>
                          <a:spcPts val="0"/>
                        </a:spcAft>
                        <a:buNone/>
                        <a:tabLst/>
                      </a:pPr>
                      <a:r>
                        <a:rPr lang="en-US" sz="1100" b="0" i="0" baseline="0">
                          <a:solidFill>
                            <a:srgbClr val="262260"/>
                          </a:solidFill>
                          <a:latin typeface="Arial" pitchFamily="34"/>
                          <a:cs typeface="Arial" pitchFamily="34"/>
                        </a:rPr>
                        <a:t>13 (32)</a:t>
                      </a:r>
                    </a:p>
                  </a:txBody>
                  <a:tcPr marL="68584" marR="68584" marT="34296" marB="34296">
                    <a:solidFill>
                      <a:schemeClr val="bg1"/>
                    </a:solidFill>
                  </a:tcPr>
                </a:tc>
                <a:extLst>
                  <a:ext uri="{0D108BD9-81ED-4DB2-BD59-A6C34878D82A}">
                    <a16:rowId xmlns:a16="http://schemas.microsoft.com/office/drawing/2014/main" val="10005"/>
                  </a:ext>
                </a:extLst>
              </a:tr>
              <a:tr h="277646">
                <a:tc>
                  <a:txBody>
                    <a:bodyPr/>
                    <a:lstStyle/>
                    <a:p>
                      <a:pPr marL="233364" marR="0" lvl="2" indent="0" algn="l" defTabSz="914400" rtl="0" fontAlgn="auto" hangingPunct="1">
                        <a:lnSpc>
                          <a:spcPct val="100000"/>
                        </a:lnSpc>
                        <a:spcBef>
                          <a:spcPts val="300"/>
                        </a:spcBef>
                        <a:spcAft>
                          <a:spcPts val="0"/>
                        </a:spcAft>
                        <a:buNone/>
                        <a:tabLst/>
                      </a:pPr>
                      <a:r>
                        <a:rPr lang="en-US" sz="1100" b="1" i="0" baseline="0" dirty="0">
                          <a:solidFill>
                            <a:srgbClr val="262260"/>
                          </a:solidFill>
                          <a:latin typeface="Arial" pitchFamily="34"/>
                          <a:cs typeface="Arial" pitchFamily="34"/>
                        </a:rPr>
                        <a:t>SD</a:t>
                      </a:r>
                    </a:p>
                  </a:txBody>
                  <a:tcPr marL="68584" marR="68584" marT="34296" marB="34296">
                    <a:solidFill>
                      <a:schemeClr val="bg1"/>
                    </a:solidFill>
                  </a:tcPr>
                </a:tc>
                <a:tc>
                  <a:txBody>
                    <a:bodyPr/>
                    <a:lstStyle/>
                    <a:p>
                      <a:pPr marL="0" marR="0" lvl="1" indent="0" algn="ctr" defTabSz="914400" rtl="0" fontAlgn="auto" hangingPunct="1">
                        <a:lnSpc>
                          <a:spcPct val="100000"/>
                        </a:lnSpc>
                        <a:spcBef>
                          <a:spcPts val="300"/>
                        </a:spcBef>
                        <a:spcAft>
                          <a:spcPts val="0"/>
                        </a:spcAft>
                        <a:buNone/>
                        <a:tabLst/>
                      </a:pPr>
                      <a:r>
                        <a:rPr lang="en-US" sz="1100" b="0" i="0" baseline="0">
                          <a:solidFill>
                            <a:srgbClr val="262260"/>
                          </a:solidFill>
                          <a:latin typeface="Arial" pitchFamily="34"/>
                          <a:cs typeface="Arial" pitchFamily="34"/>
                        </a:rPr>
                        <a:t>11 (27)</a:t>
                      </a:r>
                    </a:p>
                  </a:txBody>
                  <a:tcPr marL="68584" marR="68584" marT="34296" marB="34296">
                    <a:solidFill>
                      <a:schemeClr val="bg1"/>
                    </a:solidFill>
                  </a:tcPr>
                </a:tc>
                <a:extLst>
                  <a:ext uri="{0D108BD9-81ED-4DB2-BD59-A6C34878D82A}">
                    <a16:rowId xmlns:a16="http://schemas.microsoft.com/office/drawing/2014/main" val="10006"/>
                  </a:ext>
                </a:extLst>
              </a:tr>
              <a:tr h="277646">
                <a:tc>
                  <a:txBody>
                    <a:bodyPr/>
                    <a:lstStyle/>
                    <a:p>
                      <a:pPr marL="233364" marR="0" lvl="2" indent="225427" algn="l" defTabSz="914400" rtl="0" fontAlgn="auto" hangingPunct="1">
                        <a:lnSpc>
                          <a:spcPct val="100000"/>
                        </a:lnSpc>
                        <a:spcBef>
                          <a:spcPts val="300"/>
                        </a:spcBef>
                        <a:spcAft>
                          <a:spcPts val="0"/>
                        </a:spcAft>
                        <a:buNone/>
                        <a:tabLst/>
                      </a:pPr>
                      <a:r>
                        <a:rPr lang="en-US" sz="1100" b="1" i="1" baseline="0" dirty="0">
                          <a:solidFill>
                            <a:srgbClr val="262260"/>
                          </a:solidFill>
                          <a:latin typeface="Arial" pitchFamily="34"/>
                          <a:cs typeface="Arial" pitchFamily="34"/>
                        </a:rPr>
                        <a:t>SD ≥ 6 months</a:t>
                      </a:r>
                    </a:p>
                  </a:txBody>
                  <a:tcPr marL="68584" marR="68584" marT="34296" marB="34296">
                    <a:solidFill>
                      <a:schemeClr val="bg1"/>
                    </a:solidFill>
                  </a:tcPr>
                </a:tc>
                <a:tc>
                  <a:txBody>
                    <a:bodyPr/>
                    <a:lstStyle/>
                    <a:p>
                      <a:pPr marL="0" marR="0" lvl="1" indent="0" algn="ctr" defTabSz="914400" rtl="0" fontAlgn="auto" hangingPunct="1">
                        <a:lnSpc>
                          <a:spcPct val="100000"/>
                        </a:lnSpc>
                        <a:spcBef>
                          <a:spcPts val="300"/>
                        </a:spcBef>
                        <a:spcAft>
                          <a:spcPts val="0"/>
                        </a:spcAft>
                        <a:buNone/>
                        <a:tabLst/>
                      </a:pPr>
                      <a:r>
                        <a:rPr lang="en-US" sz="1100" b="0" i="1" baseline="0" dirty="0">
                          <a:solidFill>
                            <a:srgbClr val="262260"/>
                          </a:solidFill>
                          <a:latin typeface="Arial" pitchFamily="34"/>
                          <a:cs typeface="Arial" pitchFamily="34"/>
                        </a:rPr>
                        <a:t>4 (10)</a:t>
                      </a:r>
                    </a:p>
                  </a:txBody>
                  <a:tcPr marL="68584" marR="68584" marT="34296" marB="34296">
                    <a:solidFill>
                      <a:schemeClr val="bg1"/>
                    </a:solidFill>
                  </a:tcPr>
                </a:tc>
                <a:extLst>
                  <a:ext uri="{0D108BD9-81ED-4DB2-BD59-A6C34878D82A}">
                    <a16:rowId xmlns:a16="http://schemas.microsoft.com/office/drawing/2014/main" val="10007"/>
                  </a:ext>
                </a:extLst>
              </a:tr>
              <a:tr h="262933">
                <a:tc>
                  <a:txBody>
                    <a:bodyPr/>
                    <a:lstStyle/>
                    <a:p>
                      <a:pPr marL="233364" marR="0" lvl="2" indent="0" algn="l" defTabSz="914400" rtl="0" fontAlgn="auto" hangingPunct="1">
                        <a:lnSpc>
                          <a:spcPct val="100000"/>
                        </a:lnSpc>
                        <a:spcBef>
                          <a:spcPts val="300"/>
                        </a:spcBef>
                        <a:spcAft>
                          <a:spcPts val="0"/>
                        </a:spcAft>
                        <a:buNone/>
                        <a:tabLst>
                          <a:tab pos="225428" algn="l"/>
                        </a:tabLst>
                      </a:pPr>
                      <a:r>
                        <a:rPr lang="en-US" sz="1100" b="1" i="0" baseline="0" dirty="0">
                          <a:solidFill>
                            <a:srgbClr val="262260"/>
                          </a:solidFill>
                          <a:latin typeface="Arial" pitchFamily="34"/>
                          <a:cs typeface="Arial" pitchFamily="34"/>
                        </a:rPr>
                        <a:t>PD</a:t>
                      </a:r>
                    </a:p>
                  </a:txBody>
                  <a:tcPr marL="68584" marR="68584" marT="34296" marB="34296">
                    <a:solidFill>
                      <a:schemeClr val="bg1"/>
                    </a:solidFill>
                  </a:tcPr>
                </a:tc>
                <a:tc>
                  <a:txBody>
                    <a:bodyPr/>
                    <a:lstStyle/>
                    <a:p>
                      <a:pPr marL="0" marR="0" lvl="1" indent="0" algn="ctr" defTabSz="914400" rtl="0" fontAlgn="auto" hangingPunct="1">
                        <a:lnSpc>
                          <a:spcPct val="100000"/>
                        </a:lnSpc>
                        <a:spcBef>
                          <a:spcPts val="300"/>
                        </a:spcBef>
                        <a:spcAft>
                          <a:spcPts val="0"/>
                        </a:spcAft>
                        <a:buNone/>
                        <a:tabLst/>
                      </a:pPr>
                      <a:r>
                        <a:rPr lang="en-US" sz="1100" b="0" i="0" baseline="0" dirty="0">
                          <a:solidFill>
                            <a:srgbClr val="262260"/>
                          </a:solidFill>
                          <a:latin typeface="Arial" pitchFamily="34"/>
                          <a:cs typeface="Arial" pitchFamily="34"/>
                        </a:rPr>
                        <a:t>12 (29)</a:t>
                      </a:r>
                    </a:p>
                  </a:txBody>
                  <a:tcPr marL="68584" marR="68584" marT="34296" marB="34296">
                    <a:solidFill>
                      <a:schemeClr val="bg1"/>
                    </a:solidFill>
                  </a:tcPr>
                </a:tc>
                <a:extLst>
                  <a:ext uri="{0D108BD9-81ED-4DB2-BD59-A6C34878D82A}">
                    <a16:rowId xmlns:a16="http://schemas.microsoft.com/office/drawing/2014/main" val="10008"/>
                  </a:ext>
                </a:extLst>
              </a:tr>
              <a:tr h="262933">
                <a:tc>
                  <a:txBody>
                    <a:bodyPr/>
                    <a:lstStyle/>
                    <a:p>
                      <a:pPr marL="233364" marR="0" lvl="2" indent="0" algn="l" defTabSz="914400" rtl="0" fontAlgn="auto" hangingPunct="1">
                        <a:lnSpc>
                          <a:spcPct val="100000"/>
                        </a:lnSpc>
                        <a:spcBef>
                          <a:spcPts val="300"/>
                        </a:spcBef>
                        <a:spcAft>
                          <a:spcPts val="0"/>
                        </a:spcAft>
                        <a:buNone/>
                        <a:tabLst>
                          <a:tab pos="225428" algn="l"/>
                        </a:tabLst>
                      </a:pPr>
                      <a:r>
                        <a:rPr lang="en-US" sz="1100" b="1" i="0" baseline="0">
                          <a:solidFill>
                            <a:srgbClr val="262260"/>
                          </a:solidFill>
                          <a:latin typeface="Arial" pitchFamily="34"/>
                          <a:cs typeface="Arial" pitchFamily="34"/>
                        </a:rPr>
                        <a:t>Not assessed</a:t>
                      </a:r>
                    </a:p>
                  </a:txBody>
                  <a:tcPr marL="68584" marR="68584" marT="34296" marB="34296">
                    <a:solidFill>
                      <a:schemeClr val="bg1"/>
                    </a:solidFill>
                  </a:tcPr>
                </a:tc>
                <a:tc>
                  <a:txBody>
                    <a:bodyPr/>
                    <a:lstStyle/>
                    <a:p>
                      <a:pPr marL="0" marR="0" lvl="1" indent="0" algn="ctr" defTabSz="914400" rtl="0" fontAlgn="auto" hangingPunct="1">
                        <a:lnSpc>
                          <a:spcPct val="100000"/>
                        </a:lnSpc>
                        <a:spcBef>
                          <a:spcPts val="300"/>
                        </a:spcBef>
                        <a:spcAft>
                          <a:spcPts val="0"/>
                        </a:spcAft>
                        <a:buNone/>
                        <a:tabLst/>
                      </a:pPr>
                      <a:r>
                        <a:rPr lang="en-US" sz="1100" b="0" i="0" baseline="0" dirty="0">
                          <a:solidFill>
                            <a:srgbClr val="262260"/>
                          </a:solidFill>
                          <a:latin typeface="Arial" pitchFamily="34"/>
                          <a:cs typeface="Arial" pitchFamily="34"/>
                        </a:rPr>
                        <a:t>4 (10)</a:t>
                      </a:r>
                    </a:p>
                  </a:txBody>
                  <a:tcPr marL="68584" marR="68584" marT="34296" marB="34296">
                    <a:solidFill>
                      <a:schemeClr val="bg1"/>
                    </a:solidFill>
                  </a:tcPr>
                </a:tc>
                <a:extLst>
                  <a:ext uri="{0D108BD9-81ED-4DB2-BD59-A6C34878D82A}">
                    <a16:rowId xmlns:a16="http://schemas.microsoft.com/office/drawing/2014/main" val="10009"/>
                  </a:ext>
                </a:extLst>
              </a:tr>
              <a:tr h="407196">
                <a:tc>
                  <a:txBody>
                    <a:bodyPr/>
                    <a:lstStyle/>
                    <a:p>
                      <a:pPr marL="0" marR="0" lvl="1" indent="0" algn="l" defTabSz="914400" rtl="0" fontAlgn="auto" hangingPunct="1">
                        <a:lnSpc>
                          <a:spcPct val="100000"/>
                        </a:lnSpc>
                        <a:spcBef>
                          <a:spcPts val="300"/>
                        </a:spcBef>
                        <a:spcAft>
                          <a:spcPts val="0"/>
                        </a:spcAft>
                        <a:buNone/>
                        <a:tabLst/>
                      </a:pPr>
                      <a:r>
                        <a:rPr lang="en-US" sz="1100" b="1" i="0" baseline="0">
                          <a:solidFill>
                            <a:srgbClr val="262260"/>
                          </a:solidFill>
                          <a:latin typeface="Arial" pitchFamily="34"/>
                          <a:cs typeface="Arial" pitchFamily="34"/>
                        </a:rPr>
                        <a:t>Clinical Benefit Rate (CR + PR + SD), n (%) [95%CI]</a:t>
                      </a:r>
                    </a:p>
                  </a:txBody>
                  <a:tcPr marL="68584" marR="68584" marT="34296" marB="34296">
                    <a:lnB w="12701" cap="flat" cmpd="sng" algn="ctr">
                      <a:solidFill>
                        <a:srgbClr val="262261"/>
                      </a:solidFill>
                      <a:prstDash val="solid"/>
                      <a:round/>
                      <a:headEnd type="none" w="med" len="med"/>
                      <a:tailEnd type="none" w="med" len="med"/>
                    </a:lnB>
                    <a:solidFill>
                      <a:srgbClr val="E8F3F3"/>
                    </a:solidFill>
                  </a:tcPr>
                </a:tc>
                <a:tc>
                  <a:txBody>
                    <a:bodyPr/>
                    <a:lstStyle/>
                    <a:p>
                      <a:pPr marL="0" marR="0" lvl="1" indent="0" algn="ctr" defTabSz="914400" rtl="0" fontAlgn="auto" hangingPunct="1">
                        <a:lnSpc>
                          <a:spcPct val="100000"/>
                        </a:lnSpc>
                        <a:spcBef>
                          <a:spcPts val="300"/>
                        </a:spcBef>
                        <a:spcAft>
                          <a:spcPts val="0"/>
                        </a:spcAft>
                        <a:buNone/>
                        <a:tabLst/>
                      </a:pPr>
                      <a:r>
                        <a:rPr lang="en-US" sz="1100" b="0" i="0" baseline="0" dirty="0">
                          <a:solidFill>
                            <a:srgbClr val="262260"/>
                          </a:solidFill>
                          <a:latin typeface="Arial" pitchFamily="34"/>
                          <a:cs typeface="Arial" pitchFamily="34"/>
                        </a:rPr>
                        <a:t>25 (61)</a:t>
                      </a:r>
                      <a:br>
                        <a:rPr lang="en-US" sz="1100" b="0" i="0" baseline="0" dirty="0">
                          <a:solidFill>
                            <a:srgbClr val="262260"/>
                          </a:solidFill>
                          <a:latin typeface="Arial" pitchFamily="34"/>
                          <a:cs typeface="Arial" pitchFamily="34"/>
                        </a:rPr>
                      </a:br>
                      <a:r>
                        <a:rPr lang="en-US" sz="1100" b="0" i="0" baseline="0" dirty="0">
                          <a:solidFill>
                            <a:srgbClr val="262260"/>
                          </a:solidFill>
                          <a:latin typeface="Arial" pitchFamily="34"/>
                          <a:cs typeface="Arial" pitchFamily="34"/>
                        </a:rPr>
                        <a:t>[44.5-75.8]</a:t>
                      </a:r>
                    </a:p>
                  </a:txBody>
                  <a:tcPr marL="68584" marR="68584" marT="34296" marB="34296">
                    <a:lnB w="12701" cap="flat" cmpd="sng" algn="ctr">
                      <a:solidFill>
                        <a:srgbClr val="262261"/>
                      </a:solidFill>
                      <a:prstDash val="solid"/>
                      <a:round/>
                      <a:headEnd type="none" w="med" len="med"/>
                      <a:tailEnd type="none" w="med" len="med"/>
                    </a:lnB>
                    <a:solidFill>
                      <a:srgbClr val="E8F3F3"/>
                    </a:solidFill>
                  </a:tcPr>
                </a:tc>
                <a:extLst>
                  <a:ext uri="{0D108BD9-81ED-4DB2-BD59-A6C34878D82A}">
                    <a16:rowId xmlns:a16="http://schemas.microsoft.com/office/drawing/2014/main" val="10010"/>
                  </a:ext>
                </a:extLst>
              </a:tr>
            </a:tbl>
          </a:graphicData>
        </a:graphic>
      </p:graphicFrame>
      <p:sp>
        <p:nvSpPr>
          <p:cNvPr id="8" name="Rectangle 2">
            <a:extLst>
              <a:ext uri="{FF2B5EF4-FFF2-40B4-BE49-F238E27FC236}">
                <a16:creationId xmlns:a16="http://schemas.microsoft.com/office/drawing/2014/main" id="{2A3F2943-51F4-BC4E-9D02-2D75A6E7644F}"/>
              </a:ext>
            </a:extLst>
          </p:cNvPr>
          <p:cNvSpPr/>
          <p:nvPr/>
        </p:nvSpPr>
        <p:spPr>
          <a:xfrm>
            <a:off x="7032625" y="2179638"/>
            <a:ext cx="3405188" cy="360362"/>
          </a:xfrm>
          <a:prstGeom prst="rect">
            <a:avLst/>
          </a:prstGeom>
          <a:noFill/>
          <a:ln w="38103" cap="flat">
            <a:solidFill>
              <a:srgbClr val="FF0000"/>
            </a:solidFill>
            <a:prstDash val="solid"/>
            <a:miter/>
          </a:ln>
        </p:spPr>
        <p:txBody>
          <a:bodyPr lIns="68580" tIns="34290" rIns="68580" bIns="34290" anchor="ctr" anchorCtr="1"/>
          <a:lstStyle/>
          <a:p>
            <a:pPr marL="0" marR="0" lvl="0" indent="0" algn="ctr" defTabSz="6858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350" b="0" i="0" u="none" strike="noStrike" kern="0" cap="none" spc="0" normalizeH="0" baseline="0" noProof="0">
              <a:ln>
                <a:noFill/>
              </a:ln>
              <a:solidFill>
                <a:srgbClr val="FFFFFF"/>
              </a:solidFill>
              <a:effectLst/>
              <a:uLnTx/>
              <a:uFillTx/>
              <a:latin typeface="Calibri"/>
              <a:ea typeface="ヒラギノ角ゴ Pro W3" panose="020B0300000000000000" pitchFamily="34" charset="-128"/>
              <a:cs typeface="+mn-cs"/>
            </a:endParaRPr>
          </a:p>
        </p:txBody>
      </p:sp>
      <p:sp>
        <p:nvSpPr>
          <p:cNvPr id="9" name="TextBox 12">
            <a:extLst>
              <a:ext uri="{FF2B5EF4-FFF2-40B4-BE49-F238E27FC236}">
                <a16:creationId xmlns:a16="http://schemas.microsoft.com/office/drawing/2014/main" id="{25B11FAC-E66A-7B44-AF0D-C4C451B254C7}"/>
              </a:ext>
            </a:extLst>
          </p:cNvPr>
          <p:cNvSpPr txBox="1"/>
          <p:nvPr/>
        </p:nvSpPr>
        <p:spPr>
          <a:xfrm>
            <a:off x="2082801" y="2784476"/>
            <a:ext cx="4672013" cy="346075"/>
          </a:xfrm>
          <a:prstGeom prst="rect">
            <a:avLst/>
          </a:prstGeom>
          <a:noFill/>
          <a:ln cap="flat">
            <a:noFill/>
          </a:ln>
        </p:spPr>
        <p:txBody>
          <a:bodyPr lIns="68580" tIns="34290" rIns="68580" bIns="34290" anchorCtr="1">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800" b="1" i="0" u="none" strike="noStrike" kern="0" cap="none" spc="0" normalizeH="0" baseline="0" noProof="0">
                <a:ln>
                  <a:noFill/>
                </a:ln>
                <a:solidFill>
                  <a:srgbClr val="262261"/>
                </a:solidFill>
                <a:effectLst/>
                <a:uLnTx/>
                <a:uFillTx/>
                <a:latin typeface="Calibri"/>
                <a:ea typeface="ヒラギノ角ゴ Pro W3" panose="020B0300000000000000" pitchFamily="34" charset="-128"/>
                <a:cs typeface="+mn-cs"/>
              </a:rPr>
              <a:t>63% of patients with tumor shrinking</a:t>
            </a:r>
            <a:r>
              <a:rPr kumimoji="0" lang="en-US" sz="1800" b="1" i="0" u="none" strike="noStrike" kern="0" cap="none" spc="0" normalizeH="0" baseline="30000" noProof="0">
                <a:ln>
                  <a:noFill/>
                </a:ln>
                <a:solidFill>
                  <a:srgbClr val="262261"/>
                </a:solidFill>
                <a:effectLst/>
                <a:uLnTx/>
                <a:uFillTx/>
                <a:latin typeface="Calibri"/>
                <a:ea typeface="ヒラギノ角ゴ Pro W3" panose="020B0300000000000000" pitchFamily="34" charset="-128"/>
                <a:cs typeface="+mn-cs"/>
              </a:rPr>
              <a:t>a,b</a:t>
            </a:r>
            <a:endParaRPr kumimoji="0" lang="en-US" sz="1800" b="1" i="0" u="none" strike="noStrike" kern="0" cap="none" spc="0" normalizeH="0" baseline="0" noProof="0">
              <a:ln>
                <a:noFill/>
              </a:ln>
              <a:solidFill>
                <a:srgbClr val="262261"/>
              </a:solidFill>
              <a:effectLst/>
              <a:uLnTx/>
              <a:uFillTx/>
              <a:latin typeface="Calibri"/>
              <a:ea typeface="ヒラギノ角ゴ Pro W3" panose="020B0300000000000000" pitchFamily="34" charset="-128"/>
              <a:cs typeface="+mn-cs"/>
            </a:endParaRPr>
          </a:p>
        </p:txBody>
      </p:sp>
      <p:sp>
        <p:nvSpPr>
          <p:cNvPr id="10" name="TextBox 9">
            <a:extLst>
              <a:ext uri="{FF2B5EF4-FFF2-40B4-BE49-F238E27FC236}">
                <a16:creationId xmlns:a16="http://schemas.microsoft.com/office/drawing/2014/main" id="{C28FEA06-FB8B-5C48-AB42-E5BB2623637E}"/>
              </a:ext>
            </a:extLst>
          </p:cNvPr>
          <p:cNvSpPr txBox="1"/>
          <p:nvPr/>
        </p:nvSpPr>
        <p:spPr>
          <a:xfrm>
            <a:off x="8465018" y="6487093"/>
            <a:ext cx="3726982"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ヒラギノ角ゴ Pro W3" panose="020B0300000000000000" pitchFamily="34" charset="-128"/>
                <a:cs typeface="+mn-cs"/>
              </a:rPr>
              <a:t>Grivas</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panose="020B0300000000000000" pitchFamily="34" charset="-128"/>
                <a:cs typeface="+mn-cs"/>
              </a:rPr>
              <a:t> P et al. ASCO GU 2022;Abstract 434.</a:t>
            </a:r>
          </a:p>
        </p:txBody>
      </p:sp>
      <p:sp>
        <p:nvSpPr>
          <p:cNvPr id="11" name="TextBox 10">
            <a:extLst>
              <a:ext uri="{FF2B5EF4-FFF2-40B4-BE49-F238E27FC236}">
                <a16:creationId xmlns:a16="http://schemas.microsoft.com/office/drawing/2014/main" id="{09F3331F-2DE5-FF41-BC18-9AEAAA1078E9}"/>
              </a:ext>
            </a:extLst>
          </p:cNvPr>
          <p:cNvSpPr txBox="1"/>
          <p:nvPr/>
        </p:nvSpPr>
        <p:spPr>
          <a:xfrm>
            <a:off x="1754187" y="1328281"/>
            <a:ext cx="5205909" cy="1092607"/>
          </a:xfrm>
          <a:prstGeom prst="rect">
            <a:avLst/>
          </a:prstGeom>
          <a:noFill/>
        </p:spPr>
        <p:txBody>
          <a:bodyPr wrap="square" rtlCol="0">
            <a:spAutoFit/>
          </a:bodyPr>
          <a:lstStyle/>
          <a:p>
            <a:pPr marL="285750" lvl="0" indent="-285750" defTabSz="914400" eaLnBrk="0" hangingPunct="0">
              <a:buFont typeface="Arial" panose="020B0604020202020204" pitchFamily="34" charset="0"/>
              <a:buChar char="•"/>
              <a:defRPr/>
            </a:pPr>
            <a:r>
              <a:rPr lang="en-US" sz="1300" dirty="0">
                <a:solidFill>
                  <a:srgbClr val="262162"/>
                </a:solidFill>
                <a:latin typeface="Arial" panose="020B0604020202020204" pitchFamily="34" charset="0"/>
                <a:ea typeface="ヒラギノ角ゴ Pro W3" panose="020B0300000000000000" pitchFamily="34" charset="-128"/>
                <a:cs typeface="+mn-cs"/>
              </a:rPr>
              <a:t>Median follow-up: 5.8 months (data cutoff date: 2021-09-24)</a:t>
            </a:r>
          </a:p>
          <a:p>
            <a:pPr marL="285750" lvl="0" indent="-285750" defTabSz="914400" eaLnBrk="0" hangingPunct="0">
              <a:buFont typeface="Arial" panose="020B0604020202020204" pitchFamily="34" charset="0"/>
              <a:buChar char="•"/>
              <a:defRPr/>
            </a:pPr>
            <a:r>
              <a:rPr lang="en-US" sz="1300" dirty="0">
                <a:solidFill>
                  <a:srgbClr val="262162"/>
                </a:solidFill>
                <a:latin typeface="Arial" panose="020B0604020202020204" pitchFamily="34" charset="0"/>
                <a:ea typeface="ヒラギノ角ゴ Pro W3" panose="020B0300000000000000" pitchFamily="34" charset="-128"/>
                <a:cs typeface="+mn-cs"/>
              </a:rPr>
              <a:t>Median time to response: 2 months (1.3–2.8; n=14)</a:t>
            </a:r>
          </a:p>
          <a:p>
            <a:pPr marL="285750" lvl="0" indent="-285750" defTabSz="914400" eaLnBrk="0" hangingPunct="0">
              <a:buFont typeface="Arial" panose="020B0604020202020204" pitchFamily="34" charset="0"/>
              <a:buChar char="•"/>
              <a:defRPr/>
            </a:pPr>
            <a:r>
              <a:rPr lang="en-US" sz="1300" dirty="0">
                <a:solidFill>
                  <a:srgbClr val="262162"/>
                </a:solidFill>
                <a:latin typeface="Arial" panose="020B0604020202020204" pitchFamily="34" charset="0"/>
                <a:ea typeface="ヒラギノ角ゴ Pro W3" panose="020B0300000000000000" pitchFamily="34" charset="-128"/>
                <a:cs typeface="+mn-cs"/>
              </a:rPr>
              <a:t>Median DOR not yet reached: N/A (2.80-N/A)</a:t>
            </a:r>
          </a:p>
          <a:p>
            <a:pPr marL="285750" lvl="0" indent="-285750" defTabSz="914400" eaLnBrk="0" hangingPunct="0">
              <a:buFont typeface="Arial" panose="020B0604020202020204" pitchFamily="34" charset="0"/>
              <a:buChar char="•"/>
              <a:defRPr/>
            </a:pPr>
            <a:r>
              <a:rPr lang="en-US" sz="1300" dirty="0">
                <a:solidFill>
                  <a:srgbClr val="262162"/>
                </a:solidFill>
                <a:latin typeface="Arial" panose="020B0604020202020204" pitchFamily="34" charset="0"/>
                <a:ea typeface="ヒラギノ角ゴ Pro W3" panose="020B0300000000000000" pitchFamily="34" charset="-128"/>
                <a:cs typeface="+mn-cs"/>
              </a:rPr>
              <a:t>Median PFS (95% CI), 5.5 months (1.7–NR); median OS, </a:t>
            </a:r>
            <a:br>
              <a:rPr lang="en-US" sz="1300" dirty="0">
                <a:solidFill>
                  <a:srgbClr val="262162"/>
                </a:solidFill>
                <a:latin typeface="Arial" panose="020B0604020202020204" pitchFamily="34" charset="0"/>
                <a:ea typeface="ヒラギノ角ゴ Pro W3" panose="020B0300000000000000" pitchFamily="34" charset="-128"/>
                <a:cs typeface="+mn-cs"/>
              </a:rPr>
            </a:br>
            <a:r>
              <a:rPr lang="en-US" sz="1300" dirty="0">
                <a:solidFill>
                  <a:srgbClr val="262162"/>
                </a:solidFill>
                <a:latin typeface="Arial" panose="020B0604020202020204" pitchFamily="34" charset="0"/>
                <a:ea typeface="ヒラギノ角ゴ Pro W3" panose="020B0300000000000000" pitchFamily="34" charset="-128"/>
                <a:cs typeface="+mn-cs"/>
              </a:rPr>
              <a:t>not reached</a:t>
            </a:r>
          </a:p>
        </p:txBody>
      </p:sp>
    </p:spTree>
    <p:extLst>
      <p:ext uri="{BB962C8B-B14F-4D97-AF65-F5344CB8AC3E}">
        <p14:creationId xmlns:p14="http://schemas.microsoft.com/office/powerpoint/2010/main" val="9674204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0514" name="Title 1">
            <a:extLst>
              <a:ext uri="{FF2B5EF4-FFF2-40B4-BE49-F238E27FC236}">
                <a16:creationId xmlns:a16="http://schemas.microsoft.com/office/drawing/2014/main" id="{21BB61C9-7B13-F44E-9B5E-3DCF03D6C19D}"/>
              </a:ext>
            </a:extLst>
          </p:cNvPr>
          <p:cNvSpPr>
            <a:spLocks noGrp="1" noChangeArrowheads="1"/>
          </p:cNvSpPr>
          <p:nvPr>
            <p:ph type="title"/>
          </p:nvPr>
        </p:nvSpPr>
        <p:spPr>
          <a:xfrm>
            <a:off x="838200" y="571500"/>
            <a:ext cx="10363200" cy="914400"/>
          </a:xfrm>
        </p:spPr>
        <p:txBody>
          <a:bodyPr/>
          <a:lstStyle/>
          <a:p>
            <a:r>
              <a:rPr lang="en-US" altLang="en-US" sz="2800" dirty="0" err="1">
                <a:solidFill>
                  <a:srgbClr val="000000"/>
                </a:solidFill>
                <a:latin typeface="Calibri" panose="020F0502020204030204" pitchFamily="34" charset="0"/>
                <a:cs typeface="Times New Roman" panose="02020603050405020304" pitchFamily="18" charset="0"/>
              </a:rPr>
              <a:t>Disitamab</a:t>
            </a:r>
            <a:r>
              <a:rPr lang="en-US" altLang="en-US" sz="2800" dirty="0">
                <a:solidFill>
                  <a:srgbClr val="000000"/>
                </a:solidFill>
                <a:latin typeface="Calibri" panose="020F0502020204030204" pitchFamily="34" charset="0"/>
                <a:cs typeface="Times New Roman" panose="02020603050405020304" pitchFamily="18" charset="0"/>
              </a:rPr>
              <a:t> </a:t>
            </a:r>
            <a:r>
              <a:rPr lang="en-US" altLang="en-US" sz="2800" dirty="0" err="1">
                <a:solidFill>
                  <a:srgbClr val="000000"/>
                </a:solidFill>
                <a:latin typeface="Calibri" panose="020F0502020204030204" pitchFamily="34" charset="0"/>
                <a:cs typeface="Times New Roman" panose="02020603050405020304" pitchFamily="18" charset="0"/>
              </a:rPr>
              <a:t>Vedotin</a:t>
            </a:r>
            <a:r>
              <a:rPr lang="en-US" altLang="en-US" sz="2800" dirty="0">
                <a:solidFill>
                  <a:srgbClr val="000000"/>
                </a:solidFill>
                <a:latin typeface="Calibri" panose="020F0502020204030204" pitchFamily="34" charset="0"/>
                <a:cs typeface="Times New Roman" panose="02020603050405020304" pitchFamily="18" charset="0"/>
              </a:rPr>
              <a:t> for Patients with HER2-Overexpressing </a:t>
            </a:r>
            <a:r>
              <a:rPr lang="en-US" altLang="en-US" sz="2800" dirty="0" err="1">
                <a:solidFill>
                  <a:srgbClr val="000000"/>
                </a:solidFill>
                <a:latin typeface="Calibri" panose="020F0502020204030204" pitchFamily="34" charset="0"/>
                <a:cs typeface="Times New Roman" panose="02020603050405020304" pitchFamily="18" charset="0"/>
              </a:rPr>
              <a:t>mUBC</a:t>
            </a:r>
            <a:endParaRPr lang="en-US" altLang="en-US" sz="4800" dirty="0"/>
          </a:p>
        </p:txBody>
      </p:sp>
      <p:sp>
        <p:nvSpPr>
          <p:cNvPr id="3" name="Content Placeholder 2">
            <a:extLst>
              <a:ext uri="{FF2B5EF4-FFF2-40B4-BE49-F238E27FC236}">
                <a16:creationId xmlns:a16="http://schemas.microsoft.com/office/drawing/2014/main" id="{80D4D560-3943-CB42-BBE2-5E0F04D472B0}"/>
              </a:ext>
            </a:extLst>
          </p:cNvPr>
          <p:cNvSpPr>
            <a:spLocks noGrp="1"/>
          </p:cNvSpPr>
          <p:nvPr>
            <p:ph idx="1"/>
          </p:nvPr>
        </p:nvSpPr>
        <p:spPr>
          <a:xfrm>
            <a:off x="6553200" y="1485900"/>
            <a:ext cx="5334000" cy="3429000"/>
          </a:xfrm>
        </p:spPr>
        <p:txBody>
          <a:bodyPr/>
          <a:lstStyle/>
          <a:p>
            <a:pPr>
              <a:defRPr/>
            </a:pPr>
            <a:r>
              <a:rPr lang="en-US" sz="2400" dirty="0">
                <a:solidFill>
                  <a:srgbClr val="000000"/>
                </a:solidFill>
              </a:rPr>
              <a:t>43 HER2</a:t>
            </a:r>
            <a:r>
              <a:rPr lang="en-US" sz="2400" baseline="30000" dirty="0">
                <a:solidFill>
                  <a:srgbClr val="000000"/>
                </a:solidFill>
              </a:rPr>
              <a:t>+</a:t>
            </a:r>
            <a:r>
              <a:rPr lang="en-US" sz="2400" dirty="0">
                <a:solidFill>
                  <a:srgbClr val="000000"/>
                </a:solidFill>
              </a:rPr>
              <a:t> (IHC status 3+ or 2+) locally advanced or </a:t>
            </a:r>
            <a:r>
              <a:rPr lang="en-US" sz="2400" dirty="0" err="1">
                <a:solidFill>
                  <a:srgbClr val="000000"/>
                </a:solidFill>
              </a:rPr>
              <a:t>mUC</a:t>
            </a:r>
            <a:r>
              <a:rPr lang="en-US" sz="2400" dirty="0">
                <a:solidFill>
                  <a:srgbClr val="000000"/>
                </a:solidFill>
              </a:rPr>
              <a:t> who previously failed at least one line of systemic chemotherapy</a:t>
            </a:r>
          </a:p>
          <a:p>
            <a:pPr>
              <a:defRPr/>
            </a:pPr>
            <a:r>
              <a:rPr lang="en-US" sz="2400" dirty="0">
                <a:solidFill>
                  <a:srgbClr val="000000"/>
                </a:solidFill>
              </a:rPr>
              <a:t>ORR=51.2%</a:t>
            </a:r>
          </a:p>
          <a:p>
            <a:pPr>
              <a:defRPr/>
            </a:pPr>
            <a:r>
              <a:rPr lang="en-US" sz="2400" dirty="0">
                <a:solidFill>
                  <a:srgbClr val="000000"/>
                </a:solidFill>
              </a:rPr>
              <a:t>The median PFS and OS were 6.9 months (95% CI, 5.6–8.9) and 13.9 months (95% CI, 9.1–NE)</a:t>
            </a:r>
          </a:p>
          <a:p>
            <a:pPr>
              <a:defRPr/>
            </a:pPr>
            <a:r>
              <a:rPr lang="en-US" sz="2400" dirty="0">
                <a:solidFill>
                  <a:srgbClr val="000000"/>
                </a:solidFill>
              </a:rPr>
              <a:t>The most common treatment-related adverse events (TRAE) were hypoesthesia (60.5%), alopecia (55.8%), and leukopenia (55.8%)</a:t>
            </a:r>
          </a:p>
          <a:p>
            <a:pPr marL="0" indent="0">
              <a:buNone/>
              <a:defRPr/>
            </a:pPr>
            <a:endParaRPr lang="en-US" dirty="0"/>
          </a:p>
        </p:txBody>
      </p:sp>
      <p:sp>
        <p:nvSpPr>
          <p:cNvPr id="320516" name="TextBox 3">
            <a:extLst>
              <a:ext uri="{FF2B5EF4-FFF2-40B4-BE49-F238E27FC236}">
                <a16:creationId xmlns:a16="http://schemas.microsoft.com/office/drawing/2014/main" id="{CE08419D-2E97-214D-8F3F-70E00491B2A1}"/>
              </a:ext>
            </a:extLst>
          </p:cNvPr>
          <p:cNvSpPr txBox="1">
            <a:spLocks noChangeArrowheads="1"/>
          </p:cNvSpPr>
          <p:nvPr/>
        </p:nvSpPr>
        <p:spPr bwMode="auto">
          <a:xfrm>
            <a:off x="2057400" y="6565612"/>
            <a:ext cx="7924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2B5C"/>
                </a:solidFill>
                <a:effectLst/>
                <a:uLnTx/>
                <a:uFillTx/>
                <a:latin typeface="Arial"/>
                <a:ea typeface="MS PGothic" charset="0"/>
                <a:cs typeface="Calibri" panose="020F0502020204030204" pitchFamily="34" charset="0"/>
              </a:rPr>
              <a:t>Wang J et al. ASCO 2021;Abstract 1022. </a:t>
            </a:r>
            <a:r>
              <a:rPr kumimoji="0" lang="en-US" altLang="en-US" sz="1400" b="0" i="0" u="none" strike="noStrike" kern="1200" cap="none" spc="0" normalizeH="0" baseline="0" noProof="0" dirty="0" err="1">
                <a:ln>
                  <a:noFill/>
                </a:ln>
                <a:solidFill>
                  <a:srgbClr val="002B5C"/>
                </a:solidFill>
                <a:effectLst/>
                <a:uLnTx/>
                <a:uFillTx/>
                <a:latin typeface="Arial"/>
                <a:ea typeface="ヒラギノ角ゴ Pro W3" panose="020B0300000000000000" pitchFamily="34" charset="-128"/>
              </a:rPr>
              <a:t>Xinan</a:t>
            </a:r>
            <a:r>
              <a:rPr kumimoji="0" lang="en-US" altLang="en-US" sz="1400" b="0" i="0" u="none" strike="noStrike" kern="1200" cap="none" spc="0" normalizeH="0" baseline="0" noProof="0" dirty="0">
                <a:ln>
                  <a:noFill/>
                </a:ln>
                <a:solidFill>
                  <a:srgbClr val="002B5C"/>
                </a:solidFill>
                <a:effectLst/>
                <a:uLnTx/>
                <a:uFillTx/>
                <a:latin typeface="Arial"/>
                <a:ea typeface="ヒラギノ角ゴ Pro W3" panose="020B0300000000000000" pitchFamily="34" charset="-128"/>
              </a:rPr>
              <a:t> Sheng et al. Clin Cancer Res 2021;27:43-51</a:t>
            </a:r>
          </a:p>
        </p:txBody>
      </p:sp>
      <p:pic>
        <p:nvPicPr>
          <p:cNvPr id="5" name="Picture 4" descr="Graphical user interface, application&#10;&#10;Description automatically generated">
            <a:extLst>
              <a:ext uri="{FF2B5EF4-FFF2-40B4-BE49-F238E27FC236}">
                <a16:creationId xmlns:a16="http://schemas.microsoft.com/office/drawing/2014/main" id="{4DDEFDDF-6561-EF42-82DE-B7D4C207EBFB}"/>
              </a:ext>
            </a:extLst>
          </p:cNvPr>
          <p:cNvPicPr>
            <a:picLocks noChangeAspect="1"/>
          </p:cNvPicPr>
          <p:nvPr/>
        </p:nvPicPr>
        <p:blipFill rotWithShape="1">
          <a:blip r:embed="rId2">
            <a:extLst>
              <a:ext uri="{28A0092B-C50C-407E-A947-70E740481C1C}">
                <a14:useLocalDpi xmlns:a14="http://schemas.microsoft.com/office/drawing/2010/main" val="0"/>
              </a:ext>
            </a:extLst>
          </a:blip>
          <a:srcRect l="49656" b="31032"/>
          <a:stretch/>
        </p:blipFill>
        <p:spPr>
          <a:xfrm>
            <a:off x="338380" y="1666345"/>
            <a:ext cx="5916833" cy="3525309"/>
          </a:xfrm>
          <a:prstGeom prst="rect">
            <a:avLst/>
          </a:prstGeom>
        </p:spPr>
      </p:pic>
    </p:spTree>
    <p:extLst>
      <p:ext uri="{BB962C8B-B14F-4D97-AF65-F5344CB8AC3E}">
        <p14:creationId xmlns:p14="http://schemas.microsoft.com/office/powerpoint/2010/main" val="40402127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_HAS_CHART" val="false"/>
</p:tagLst>
</file>

<file path=ppt/tags/tag11.xml><?xml version="1.0" encoding="utf-8"?>
<p:tagLst xmlns:a="http://schemas.openxmlformats.org/drawingml/2006/main" xmlns:r="http://schemas.openxmlformats.org/officeDocument/2006/relationships" xmlns:p="http://schemas.openxmlformats.org/presentationml/2006/main">
  <p:tag name="KPI_HAS_CHART" val="false"/>
</p:tagLst>
</file>

<file path=ppt/tags/tag12.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6.xml><?xml version="1.0" encoding="utf-8"?>
<p:tagLst xmlns:a="http://schemas.openxmlformats.org/drawingml/2006/main" xmlns:r="http://schemas.openxmlformats.org/officeDocument/2006/relationships" xmlns:p="http://schemas.openxmlformats.org/presentationml/2006/main">
  <p:tag name="KPI_HAS_CHART" val="false"/>
</p:tagLst>
</file>

<file path=ppt/tags/tag7.xml><?xml version="1.0" encoding="utf-8"?>
<p:tagLst xmlns:a="http://schemas.openxmlformats.org/drawingml/2006/main" xmlns:r="http://schemas.openxmlformats.org/officeDocument/2006/relationships" xmlns:p="http://schemas.openxmlformats.org/presentationml/2006/main">
  <p:tag name="KPI_HAS_CHART" val="false"/>
</p:tagLst>
</file>

<file path=ppt/tags/tag8.xml><?xml version="1.0" encoding="utf-8"?>
<p:tagLst xmlns:a="http://schemas.openxmlformats.org/drawingml/2006/main" xmlns:r="http://schemas.openxmlformats.org/officeDocument/2006/relationships" xmlns:p="http://schemas.openxmlformats.org/presentationml/2006/main">
  <p:tag name="KPI_HAS_CHART" val="false"/>
</p:tagLst>
</file>

<file path=ppt/tags/tag9.xml><?xml version="1.0" encoding="utf-8"?>
<p:tagLst xmlns:a="http://schemas.openxmlformats.org/drawingml/2006/main" xmlns:r="http://schemas.openxmlformats.org/officeDocument/2006/relationships" xmlns:p="http://schemas.openxmlformats.org/presentationml/2006/main">
  <p:tag name="KPI_HAS_CHART" val="false"/>
</p:tagLst>
</file>

<file path=ppt/theme/theme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6_Office Theme">
  <a:themeElements>
    <a:clrScheme name="Custom 17">
      <a:dk1>
        <a:srgbClr val="000000"/>
      </a:dk1>
      <a:lt1>
        <a:srgbClr val="FFFFFF"/>
      </a:lt1>
      <a:dk2>
        <a:srgbClr val="282D68"/>
      </a:dk2>
      <a:lt2>
        <a:srgbClr val="E7E7F0"/>
      </a:lt2>
      <a:accent1>
        <a:srgbClr val="FBB040"/>
      </a:accent1>
      <a:accent2>
        <a:srgbClr val="8DC63F"/>
      </a:accent2>
      <a:accent3>
        <a:srgbClr val="007379"/>
      </a:accent3>
      <a:accent4>
        <a:srgbClr val="7CE1EE"/>
      </a:accent4>
      <a:accent5>
        <a:srgbClr val="888789"/>
      </a:accent5>
      <a:accent6>
        <a:srgbClr val="F46500"/>
      </a:accent6>
      <a:hlink>
        <a:srgbClr val="33C8C0"/>
      </a:hlink>
      <a:folHlink>
        <a:srgbClr val="8A83FF"/>
      </a:folHlink>
    </a:clrScheme>
    <a:fontScheme name="Breeze">
      <a:majorFont>
        <a:latin typeface="News Gothic MT"/>
        <a:ea typeface=""/>
        <a:cs typeface=""/>
        <a:font script="Jpan" typeface="ＭＳ Ｐゴシック"/>
      </a:majorFont>
      <a:minorFont>
        <a:latin typeface="News Gothic MT"/>
        <a:ea typeface=""/>
        <a:cs typeface=""/>
        <a:font script="Jpan"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8_Custom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7_Custom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4_NYL2014_PPT_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Georgi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Teleprompter">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4_Office Theme">
  <a:themeElements>
    <a:clrScheme name="Custom 2">
      <a:dk1>
        <a:srgbClr val="193209"/>
      </a:dk1>
      <a:lt1>
        <a:sysClr val="window" lastClr="FFFFFF"/>
      </a:lt1>
      <a:dk2>
        <a:srgbClr val="134A10"/>
      </a:dk2>
      <a:lt2>
        <a:srgbClr val="C1DBAB"/>
      </a:lt2>
      <a:accent1>
        <a:srgbClr val="00B0F0"/>
      </a:accent1>
      <a:accent2>
        <a:srgbClr val="FFC000"/>
      </a:accent2>
      <a:accent3>
        <a:srgbClr val="9FFF6D"/>
      </a:accent3>
      <a:accent4>
        <a:srgbClr val="800080"/>
      </a:accent4>
      <a:accent5>
        <a:srgbClr val="78AAE2"/>
      </a:accent5>
      <a:accent6>
        <a:srgbClr val="F79646"/>
      </a:accent6>
      <a:hlink>
        <a:srgbClr val="23A8C1"/>
      </a:hlink>
      <a:folHlink>
        <a:srgbClr val="E6195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2_IR Templat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8_Office Theme">
  <a:themeElements>
    <a:clrScheme name="Custom 2">
      <a:dk1>
        <a:srgbClr val="193209"/>
      </a:dk1>
      <a:lt1>
        <a:sysClr val="window" lastClr="FFFFFF"/>
      </a:lt1>
      <a:dk2>
        <a:srgbClr val="134A10"/>
      </a:dk2>
      <a:lt2>
        <a:srgbClr val="C1DBAB"/>
      </a:lt2>
      <a:accent1>
        <a:srgbClr val="00B0F0"/>
      </a:accent1>
      <a:accent2>
        <a:srgbClr val="FFC000"/>
      </a:accent2>
      <a:accent3>
        <a:srgbClr val="9FFF6D"/>
      </a:accent3>
      <a:accent4>
        <a:srgbClr val="800080"/>
      </a:accent4>
      <a:accent5>
        <a:srgbClr val="78AAE2"/>
      </a:accent5>
      <a:accent6>
        <a:srgbClr val="F79646"/>
      </a:accent6>
      <a:hlink>
        <a:srgbClr val="23A8C1"/>
      </a:hlink>
      <a:folHlink>
        <a:srgbClr val="E6195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0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2_Blank Presentation">
  <a:themeElements>
    <a:clrScheme name="Blank Presentation 13">
      <a:dk1>
        <a:srgbClr val="808080"/>
      </a:dk1>
      <a:lt1>
        <a:srgbClr val="FFFFFF"/>
      </a:lt1>
      <a:dk2>
        <a:srgbClr val="002B5C"/>
      </a:dk2>
      <a:lt2>
        <a:srgbClr val="FFFFFF"/>
      </a:lt2>
      <a:accent1>
        <a:srgbClr val="D4DB90"/>
      </a:accent1>
      <a:accent2>
        <a:srgbClr val="6C217F"/>
      </a:accent2>
      <a:accent3>
        <a:srgbClr val="AAACB5"/>
      </a:accent3>
      <a:accent4>
        <a:srgbClr val="DADADA"/>
      </a:accent4>
      <a:accent5>
        <a:srgbClr val="E6EAC6"/>
      </a:accent5>
      <a:accent6>
        <a:srgbClr val="611D72"/>
      </a:accent6>
      <a:hlink>
        <a:srgbClr val="739DD2"/>
      </a:hlink>
      <a:folHlink>
        <a:srgbClr val="FFF799"/>
      </a:folHlink>
    </a:clrScheme>
    <a:fontScheme name="Blank Presentation">
      <a:majorFont>
        <a:latin typeface="Arial Bold"/>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ヒラギノ角ゴ Pro W3" pitchFamily="-107" charset="-128"/>
            <a:cs typeface="ヒラギノ角ゴ Pro W3" pitchFamily="-107"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ヒラギノ角ゴ Pro W3" pitchFamily="-107" charset="-128"/>
            <a:cs typeface="ヒラギノ角ゴ Pro W3" pitchFamily="-107"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808080"/>
        </a:dk1>
        <a:lt1>
          <a:srgbClr val="FFFFFF"/>
        </a:lt1>
        <a:dk2>
          <a:srgbClr val="002B5C"/>
        </a:dk2>
        <a:lt2>
          <a:srgbClr val="FFFFFF"/>
        </a:lt2>
        <a:accent1>
          <a:srgbClr val="D4DB90"/>
        </a:accent1>
        <a:accent2>
          <a:srgbClr val="6C217F"/>
        </a:accent2>
        <a:accent3>
          <a:srgbClr val="AAACB5"/>
        </a:accent3>
        <a:accent4>
          <a:srgbClr val="DADADA"/>
        </a:accent4>
        <a:accent5>
          <a:srgbClr val="E6EAC6"/>
        </a:accent5>
        <a:accent6>
          <a:srgbClr val="611D72"/>
        </a:accent6>
        <a:hlink>
          <a:srgbClr val="739DD2"/>
        </a:hlink>
        <a:folHlink>
          <a:srgbClr val="FFF799"/>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MLC2015_PPT_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Georgi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lank Presentation">
  <a:themeElements>
    <a:clrScheme name="">
      <a:dk1>
        <a:srgbClr val="FFFFFF"/>
      </a:dk1>
      <a:lt1>
        <a:srgbClr val="FFFFFF"/>
      </a:lt1>
      <a:dk2>
        <a:srgbClr val="000000"/>
      </a:dk2>
      <a:lt2>
        <a:srgbClr val="808080"/>
      </a:lt2>
      <a:accent1>
        <a:srgbClr val="BBE0E3"/>
      </a:accent1>
      <a:accent2>
        <a:srgbClr val="333399"/>
      </a:accent2>
      <a:accent3>
        <a:srgbClr val="FFFFFF"/>
      </a:accent3>
      <a:accent4>
        <a:srgbClr val="DADADA"/>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C_White_PPT_Template">
  <a:themeElements>
    <a:clrScheme name="ClevelandClinic 12">
      <a:dk1>
        <a:srgbClr val="919191"/>
      </a:dk1>
      <a:lt1>
        <a:srgbClr val="FFFFFF"/>
      </a:lt1>
      <a:dk2>
        <a:srgbClr val="000000"/>
      </a:dk2>
      <a:lt2>
        <a:srgbClr val="618FFD"/>
      </a:lt2>
      <a:accent1>
        <a:srgbClr val="00AE00"/>
      </a:accent1>
      <a:accent2>
        <a:srgbClr val="FC0128"/>
      </a:accent2>
      <a:accent3>
        <a:srgbClr val="AAAAAA"/>
      </a:accent3>
      <a:accent4>
        <a:srgbClr val="DADADA"/>
      </a:accent4>
      <a:accent5>
        <a:srgbClr val="AAD3AA"/>
      </a:accent5>
      <a:accent6>
        <a:srgbClr val="E40123"/>
      </a:accent6>
      <a:hlink>
        <a:srgbClr val="FAFD00"/>
      </a:hlink>
      <a:folHlink>
        <a:srgbClr val="AAF4FC"/>
      </a:folHlink>
    </a:clrScheme>
    <a:fontScheme name="ClevelandClinic">
      <a:majorFont>
        <a:latin typeface="Arial"/>
        <a:ea typeface="Geneva"/>
        <a:cs typeface="Arial"/>
      </a:majorFont>
      <a:minorFont>
        <a:latin typeface="Arial"/>
        <a:ea typeface="Geneva"/>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levelandClinic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levelandClinic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levelandClinic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levelandClinic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levelandClini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levelandClinic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levelandClinic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levelandClinic 8">
        <a:dk1>
          <a:srgbClr val="919191"/>
        </a:dk1>
        <a:lt1>
          <a:srgbClr val="FFFFFF"/>
        </a:lt1>
        <a:dk2>
          <a:srgbClr val="000000"/>
        </a:dk2>
        <a:lt2>
          <a:srgbClr val="618FFD"/>
        </a:lt2>
        <a:accent1>
          <a:srgbClr val="618FFD"/>
        </a:accent1>
        <a:accent2>
          <a:srgbClr val="00AE00"/>
        </a:accent2>
        <a:accent3>
          <a:srgbClr val="AAAAAA"/>
        </a:accent3>
        <a:accent4>
          <a:srgbClr val="DADADA"/>
        </a:accent4>
        <a:accent5>
          <a:srgbClr val="B7C6FE"/>
        </a:accent5>
        <a:accent6>
          <a:srgbClr val="009D00"/>
        </a:accent6>
        <a:hlink>
          <a:srgbClr val="FC0128"/>
        </a:hlink>
        <a:folHlink>
          <a:srgbClr val="CECECE"/>
        </a:folHlink>
      </a:clrScheme>
      <a:clrMap bg1="dk2" tx1="lt1" bg2="dk1" tx2="lt2" accent1="accent1" accent2="accent2" accent3="accent3" accent4="accent4" accent5="accent5" accent6="accent6" hlink="hlink" folHlink="folHlink"/>
    </a:extraClrScheme>
    <a:extraClrScheme>
      <a:clrScheme name="ClevelandClinic 9">
        <a:dk1>
          <a:srgbClr val="919191"/>
        </a:dk1>
        <a:lt1>
          <a:srgbClr val="FFFFFF"/>
        </a:lt1>
        <a:dk2>
          <a:srgbClr val="000000"/>
        </a:dk2>
        <a:lt2>
          <a:srgbClr val="618FFD"/>
        </a:lt2>
        <a:accent1>
          <a:srgbClr val="00AE00"/>
        </a:accent1>
        <a:accent2>
          <a:srgbClr val="00AE00"/>
        </a:accent2>
        <a:accent3>
          <a:srgbClr val="AAAAAA"/>
        </a:accent3>
        <a:accent4>
          <a:srgbClr val="DADADA"/>
        </a:accent4>
        <a:accent5>
          <a:srgbClr val="AAD3AA"/>
        </a:accent5>
        <a:accent6>
          <a:srgbClr val="009D00"/>
        </a:accent6>
        <a:hlink>
          <a:srgbClr val="FC0128"/>
        </a:hlink>
        <a:folHlink>
          <a:srgbClr val="CECECE"/>
        </a:folHlink>
      </a:clrScheme>
      <a:clrMap bg1="dk2" tx1="lt1" bg2="dk1" tx2="lt2" accent1="accent1" accent2="accent2" accent3="accent3" accent4="accent4" accent5="accent5" accent6="accent6" hlink="hlink" folHlink="folHlink"/>
    </a:extraClrScheme>
    <a:extraClrScheme>
      <a:clrScheme name="ClevelandClinic 10">
        <a:dk1>
          <a:srgbClr val="919191"/>
        </a:dk1>
        <a:lt1>
          <a:srgbClr val="FFFFFF"/>
        </a:lt1>
        <a:dk2>
          <a:srgbClr val="000000"/>
        </a:dk2>
        <a:lt2>
          <a:srgbClr val="618FFD"/>
        </a:lt2>
        <a:accent1>
          <a:srgbClr val="00AE00"/>
        </a:accent1>
        <a:accent2>
          <a:srgbClr val="FC0128"/>
        </a:accent2>
        <a:accent3>
          <a:srgbClr val="AAAAAA"/>
        </a:accent3>
        <a:accent4>
          <a:srgbClr val="DADADA"/>
        </a:accent4>
        <a:accent5>
          <a:srgbClr val="AAD3AA"/>
        </a:accent5>
        <a:accent6>
          <a:srgbClr val="E40123"/>
        </a:accent6>
        <a:hlink>
          <a:srgbClr val="FC0128"/>
        </a:hlink>
        <a:folHlink>
          <a:srgbClr val="CECECE"/>
        </a:folHlink>
      </a:clrScheme>
      <a:clrMap bg1="dk2" tx1="lt1" bg2="dk1" tx2="lt2" accent1="accent1" accent2="accent2" accent3="accent3" accent4="accent4" accent5="accent5" accent6="accent6" hlink="hlink" folHlink="folHlink"/>
    </a:extraClrScheme>
    <a:extraClrScheme>
      <a:clrScheme name="ClevelandClinic 11">
        <a:dk1>
          <a:srgbClr val="919191"/>
        </a:dk1>
        <a:lt1>
          <a:srgbClr val="FFFFFF"/>
        </a:lt1>
        <a:dk2>
          <a:srgbClr val="000000"/>
        </a:dk2>
        <a:lt2>
          <a:srgbClr val="618FFD"/>
        </a:lt2>
        <a:accent1>
          <a:srgbClr val="00AE00"/>
        </a:accent1>
        <a:accent2>
          <a:srgbClr val="FC0128"/>
        </a:accent2>
        <a:accent3>
          <a:srgbClr val="AAAAAA"/>
        </a:accent3>
        <a:accent4>
          <a:srgbClr val="DADADA"/>
        </a:accent4>
        <a:accent5>
          <a:srgbClr val="AAD3AA"/>
        </a:accent5>
        <a:accent6>
          <a:srgbClr val="E40123"/>
        </a:accent6>
        <a:hlink>
          <a:srgbClr val="FAFD00"/>
        </a:hlink>
        <a:folHlink>
          <a:srgbClr val="CECECE"/>
        </a:folHlink>
      </a:clrScheme>
      <a:clrMap bg1="dk2" tx1="lt1" bg2="dk1" tx2="lt2" accent1="accent1" accent2="accent2" accent3="accent3" accent4="accent4" accent5="accent5" accent6="accent6" hlink="hlink" folHlink="folHlink"/>
    </a:extraClrScheme>
    <a:extraClrScheme>
      <a:clrScheme name="ClevelandClinic 12">
        <a:dk1>
          <a:srgbClr val="919191"/>
        </a:dk1>
        <a:lt1>
          <a:srgbClr val="FFFFFF"/>
        </a:lt1>
        <a:dk2>
          <a:srgbClr val="000000"/>
        </a:dk2>
        <a:lt2>
          <a:srgbClr val="618FFD"/>
        </a:lt2>
        <a:accent1>
          <a:srgbClr val="00AE00"/>
        </a:accent1>
        <a:accent2>
          <a:srgbClr val="FC0128"/>
        </a:accent2>
        <a:accent3>
          <a:srgbClr val="AAAAAA"/>
        </a:accent3>
        <a:accent4>
          <a:srgbClr val="DADADA"/>
        </a:accent4>
        <a:accent5>
          <a:srgbClr val="AAD3AA"/>
        </a:accent5>
        <a:accent6>
          <a:srgbClr val="E40123"/>
        </a:accent6>
        <a:hlink>
          <a:srgbClr val="FAFD00"/>
        </a:hlink>
        <a:folHlink>
          <a:srgbClr val="AAF4FC"/>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Custom Design">
  <a:themeElements>
    <a:clrScheme name="ASCO AM">
      <a:dk1>
        <a:srgbClr val="002457"/>
      </a:dk1>
      <a:lt1>
        <a:srgbClr val="FFFFFF"/>
      </a:lt1>
      <a:dk2>
        <a:srgbClr val="0076A9"/>
      </a:dk2>
      <a:lt2>
        <a:srgbClr val="E7E6E6"/>
      </a:lt2>
      <a:accent1>
        <a:srgbClr val="59CBE8"/>
      </a:accent1>
      <a:accent2>
        <a:srgbClr val="008764"/>
      </a:accent2>
      <a:accent3>
        <a:srgbClr val="F6CF3F"/>
      </a:accent3>
      <a:accent4>
        <a:srgbClr val="59AADE"/>
      </a:accent4>
      <a:accent5>
        <a:srgbClr val="096F76"/>
      </a:accent5>
      <a:accent6>
        <a:srgbClr val="002457"/>
      </a:accent6>
      <a:hlink>
        <a:srgbClr val="59AADE"/>
      </a:hlink>
      <a:folHlink>
        <a:srgbClr val="39B0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Blank Presentation">
  <a:themeElements>
    <a:clrScheme name="Blank Presentation 13">
      <a:dk1>
        <a:srgbClr val="808080"/>
      </a:dk1>
      <a:lt1>
        <a:srgbClr val="FFFFFF"/>
      </a:lt1>
      <a:dk2>
        <a:srgbClr val="002B5C"/>
      </a:dk2>
      <a:lt2>
        <a:srgbClr val="FFFFFF"/>
      </a:lt2>
      <a:accent1>
        <a:srgbClr val="D4DB90"/>
      </a:accent1>
      <a:accent2>
        <a:srgbClr val="6C217F"/>
      </a:accent2>
      <a:accent3>
        <a:srgbClr val="AAACB5"/>
      </a:accent3>
      <a:accent4>
        <a:srgbClr val="DADADA"/>
      </a:accent4>
      <a:accent5>
        <a:srgbClr val="E6EAC6"/>
      </a:accent5>
      <a:accent6>
        <a:srgbClr val="611D72"/>
      </a:accent6>
      <a:hlink>
        <a:srgbClr val="739DD2"/>
      </a:hlink>
      <a:folHlink>
        <a:srgbClr val="FFF799"/>
      </a:folHlink>
    </a:clrScheme>
    <a:fontScheme name="Blank Presentation">
      <a:majorFont>
        <a:latin typeface="Arial Bold"/>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ヒラギノ角ゴ Pro W3" pitchFamily="-107" charset="-128"/>
            <a:cs typeface="ヒラギノ角ゴ Pro W3" pitchFamily="-107"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ヒラギノ角ゴ Pro W3" pitchFamily="-107" charset="-128"/>
            <a:cs typeface="ヒラギノ角ゴ Pro W3" pitchFamily="-107"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808080"/>
        </a:dk1>
        <a:lt1>
          <a:srgbClr val="FFFFFF"/>
        </a:lt1>
        <a:dk2>
          <a:srgbClr val="002B5C"/>
        </a:dk2>
        <a:lt2>
          <a:srgbClr val="FFFFFF"/>
        </a:lt2>
        <a:accent1>
          <a:srgbClr val="D4DB90"/>
        </a:accent1>
        <a:accent2>
          <a:srgbClr val="6C217F"/>
        </a:accent2>
        <a:accent3>
          <a:srgbClr val="AAACB5"/>
        </a:accent3>
        <a:accent4>
          <a:srgbClr val="DADADA"/>
        </a:accent4>
        <a:accent5>
          <a:srgbClr val="E6EAC6"/>
        </a:accent5>
        <a:accent6>
          <a:srgbClr val="611D72"/>
        </a:accent6>
        <a:hlink>
          <a:srgbClr val="739DD2"/>
        </a:hlink>
        <a:folHlink>
          <a:srgbClr val="FFF799"/>
        </a:folHlink>
      </a:clrScheme>
      <a:clrMap bg1="dk2" tx1="lt1" bg2="dk1" tx2="lt2" accent1="accent1" accent2="accent2" accent3="accent3" accent4="accent4" accent5="accent5" accent6="accent6" hlink="hlink" folHlink="folHlink"/>
    </a:extraClrScheme>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862A45804C7345BFDE61DA2C172BE7" ma:contentTypeVersion="17" ma:contentTypeDescription="Create a new document." ma:contentTypeScope="" ma:versionID="0836c851ab56100df1895fa2a218104e">
  <xsd:schema xmlns:xsd="http://www.w3.org/2001/XMLSchema" xmlns:xs="http://www.w3.org/2001/XMLSchema" xmlns:p="http://schemas.microsoft.com/office/2006/metadata/properties" xmlns:ns1="96f1686b-f877-4eb8-89ab-3a67a5dc2612" xmlns:ns3="b4104d5b-b872-4636-a728-507be7308f43" targetNamespace="http://schemas.microsoft.com/office/2006/metadata/properties" ma:root="true" ma:fieldsID="fd973d22d93f3f1ceb87c2fa5e19ecd8" ns1:_="" ns3:_="">
    <xsd:import namespace="96f1686b-f877-4eb8-89ab-3a67a5dc2612"/>
    <xsd:import namespace="b4104d5b-b872-4636-a728-507be7308f43"/>
    <xsd:element name="properties">
      <xsd:complexType>
        <xsd:sequence>
          <xsd:element name="documentManagement">
            <xsd:complexType>
              <xsd:all>
                <xsd:element ref="ns1:QID" minOccurs="0"/>
                <xsd:element ref="ns1:Status" minOccurs="0"/>
                <xsd:element ref="ns1:MediaServiceMetadata" minOccurs="0"/>
                <xsd:element ref="ns1:MediaServiceFastMetadata" minOccurs="0"/>
                <xsd:element ref="ns1:MediaServiceAutoTags" minOccurs="0"/>
                <xsd:element ref="ns1:MediaServiceOCR" minOccurs="0"/>
                <xsd:element ref="ns1:MediaServiceDateTaken" minOccurs="0"/>
                <xsd:element ref="ns1:MediaServiceLocation" minOccurs="0"/>
                <xsd:element ref="ns3:SharedWithUsers" minOccurs="0"/>
                <xsd:element ref="ns3:SharedWithDetails" minOccurs="0"/>
                <xsd:element ref="ns1:MediaServiceEventHashCode" minOccurs="0"/>
                <xsd:element ref="ns1:MediaServiceGenerationTime" minOccurs="0"/>
                <xsd:element ref="ns3:TaxKeywordTaxHTField" minOccurs="0"/>
                <xsd:element ref="ns3:TaxCatchAll" minOccurs="0"/>
                <xsd:element ref="ns1:MediaServiceAutoKeyPoints" minOccurs="0"/>
                <xsd:element ref="ns1: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f1686b-f877-4eb8-89ab-3a67a5dc2612" elementFormDefault="qualified">
    <xsd:import namespace="http://schemas.microsoft.com/office/2006/documentManagement/types"/>
    <xsd:import namespace="http://schemas.microsoft.com/office/infopath/2007/PartnerControls"/>
    <xsd:element name="QID" ma:index="0" nillable="true" ma:displayName="QID" ma:indexed="true" ma:internalName="QID">
      <xsd:simpleType>
        <xsd:restriction base="dms:Number"/>
      </xsd:simpleType>
    </xsd:element>
    <xsd:element name="Status" ma:index="3" nillable="true" ma:displayName="Status" ma:format="Dropdown" ma:internalName="Status">
      <xsd:simpleType>
        <xsd:restriction base="dms:Choice">
          <xsd:enumeration value="Not started"/>
          <xsd:enumeration value="Web Build"/>
          <xsd:enumeration value="In Progress"/>
          <xsd:enumeration value="Launched"/>
          <xsd:enumeration value="Complete"/>
          <xsd:enumeration value="Delayed"/>
        </xsd:restriction>
      </xsd:simpleType>
    </xsd:element>
    <xsd:element name="MediaServiceMetadata" ma:index="6" nillable="true" ma:displayName="MediaServiceMetadata" ma:hidden="true" ma:internalName="MediaServiceMetadata" ma:readOnly="true">
      <xsd:simpleType>
        <xsd:restriction base="dms:Note"/>
      </xsd:simpleType>
    </xsd:element>
    <xsd:element name="MediaServiceFastMetadata" ma:index="7" nillable="true" ma:displayName="MediaServiceFastMetadata" ma:hidden="true" ma:internalName="MediaServiceFastMetadata" ma:readOnly="true">
      <xsd:simpleType>
        <xsd:restriction base="dms:Note"/>
      </xsd:simpleType>
    </xsd:element>
    <xsd:element name="MediaServiceAutoTags" ma:index="8" nillable="true" ma:displayName="MediaServiceAutoTags" ma:internalName="MediaServiceAutoTags" ma:readOnly="true">
      <xsd:simpleType>
        <xsd:restriction base="dms:Text"/>
      </xsd:simpleType>
    </xsd:element>
    <xsd:element name="MediaServiceOCR" ma:index="9" nillable="true" ma:displayName="MediaServiceOCR" ma:internalName="MediaServiceOCR" ma:readOnly="true">
      <xsd:simpleType>
        <xsd:restriction base="dms:Note">
          <xsd:maxLength value="255"/>
        </xsd:restriction>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4104d5b-b872-4636-a728-507be7308f4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KeywordTaxHTField" ma:index="21"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element name="TaxCatchAll" ma:index="22" nillable="true" ma:displayName="Taxonomy Catch All Column" ma:hidden="true" ma:list="{d75259b8-d078-43ce-9531-d35c0553c861}" ma:internalName="TaxCatchAll" ma:showField="CatchAllData" ma:web="b4104d5b-b872-4636-a728-507be7308f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96f1686b-f877-4eb8-89ab-3a67a5dc2612" xsi:nil="true"/>
    <TaxCatchAll xmlns="b4104d5b-b872-4636-a728-507be7308f43" xsi:nil="true"/>
    <QID xmlns="96f1686b-f877-4eb8-89ab-3a67a5dc2612" xsi:nil="true"/>
    <TaxKeywordTaxHTField xmlns="b4104d5b-b872-4636-a728-507be7308f43">
      <Terms xmlns="http://schemas.microsoft.com/office/infopath/2007/PartnerControls"/>
    </TaxKeywordTaxHTField>
  </documentManagement>
</p:properties>
</file>

<file path=customXml/itemProps1.xml><?xml version="1.0" encoding="utf-8"?>
<ds:datastoreItem xmlns:ds="http://schemas.openxmlformats.org/officeDocument/2006/customXml" ds:itemID="{BA11DEB4-F977-49C2-96AD-46EC4C939EC5}"/>
</file>

<file path=customXml/itemProps2.xml><?xml version="1.0" encoding="utf-8"?>
<ds:datastoreItem xmlns:ds="http://schemas.openxmlformats.org/officeDocument/2006/customXml" ds:itemID="{5A5DD66C-3476-43B4-887E-074FC6D4D1A1}"/>
</file>

<file path=customXml/itemProps3.xml><?xml version="1.0" encoding="utf-8"?>
<ds:datastoreItem xmlns:ds="http://schemas.openxmlformats.org/officeDocument/2006/customXml" ds:itemID="{B2F6D581-72F5-4E1B-B263-BF09EEFD82C7}"/>
</file>

<file path=docProps/app.xml><?xml version="1.0" encoding="utf-8"?>
<Properties xmlns="http://schemas.openxmlformats.org/officeDocument/2006/extended-properties" xmlns:vt="http://schemas.openxmlformats.org/officeDocument/2006/docPropsVTypes">
  <Template/>
  <TotalTime>4121</TotalTime>
  <Words>10861</Words>
  <Application>Microsoft Macintosh PowerPoint</Application>
  <PresentationFormat>Widescreen</PresentationFormat>
  <Paragraphs>1321</Paragraphs>
  <Slides>137</Slides>
  <Notes>27</Notes>
  <HiddenSlides>0</HiddenSlides>
  <MMClips>0</MMClips>
  <ScaleCrop>false</ScaleCrop>
  <HeadingPairs>
    <vt:vector size="8" baseType="variant">
      <vt:variant>
        <vt:lpstr>Fonts Used</vt:lpstr>
      </vt:variant>
      <vt:variant>
        <vt:i4>19</vt:i4>
      </vt:variant>
      <vt:variant>
        <vt:lpstr>Theme</vt:lpstr>
      </vt:variant>
      <vt:variant>
        <vt:i4>23</vt:i4>
      </vt:variant>
      <vt:variant>
        <vt:lpstr>Embedded OLE Servers</vt:lpstr>
      </vt:variant>
      <vt:variant>
        <vt:i4>1</vt:i4>
      </vt:variant>
      <vt:variant>
        <vt:lpstr>Slide Titles</vt:lpstr>
      </vt:variant>
      <vt:variant>
        <vt:i4>137</vt:i4>
      </vt:variant>
    </vt:vector>
  </HeadingPairs>
  <TitlesOfParts>
    <vt:vector size="180" baseType="lpstr">
      <vt:lpstr>AdvOT6e5d2ec0</vt:lpstr>
      <vt:lpstr>AdvOT8817665d</vt:lpstr>
      <vt:lpstr>AdvOTd710a12c</vt:lpstr>
      <vt:lpstr>Akkurat</vt:lpstr>
      <vt:lpstr>Akkurat Light Pro</vt:lpstr>
      <vt:lpstr>Arial</vt:lpstr>
      <vt:lpstr>Arial Bold</vt:lpstr>
      <vt:lpstr>Calibri</vt:lpstr>
      <vt:lpstr>Calibri Light</vt:lpstr>
      <vt:lpstr>Financier Display Test</vt:lpstr>
      <vt:lpstr>Georgia</vt:lpstr>
      <vt:lpstr>Helvetica</vt:lpstr>
      <vt:lpstr>News Gothic MT</vt:lpstr>
      <vt:lpstr>Proxima Nova Rg</vt:lpstr>
      <vt:lpstr>ScalaLancetPro-Bold</vt:lpstr>
      <vt:lpstr>Symbol</vt:lpstr>
      <vt:lpstr>Times New Roman</vt:lpstr>
      <vt:lpstr>Trebuchet MS</vt:lpstr>
      <vt:lpstr>Wingdings</vt:lpstr>
      <vt:lpstr>3_Default Design</vt:lpstr>
      <vt:lpstr>5_Default Design</vt:lpstr>
      <vt:lpstr>1_Default Design</vt:lpstr>
      <vt:lpstr>Blank Presentation</vt:lpstr>
      <vt:lpstr>Office Theme</vt:lpstr>
      <vt:lpstr>CC_White_PPT_Template</vt:lpstr>
      <vt:lpstr>1_Custom Design</vt:lpstr>
      <vt:lpstr>3_Office Theme</vt:lpstr>
      <vt:lpstr>1_Blank Presentation</vt:lpstr>
      <vt:lpstr>6_Office Theme</vt:lpstr>
      <vt:lpstr>8_Custom Design</vt:lpstr>
      <vt:lpstr>7_Custom Design</vt:lpstr>
      <vt:lpstr>2_Office Theme</vt:lpstr>
      <vt:lpstr>1_Office Theme</vt:lpstr>
      <vt:lpstr>4_NYL2014_PPT_Slides</vt:lpstr>
      <vt:lpstr>1_Teleprompter</vt:lpstr>
      <vt:lpstr>4_Office Theme</vt:lpstr>
      <vt:lpstr>2_IR Template</vt:lpstr>
      <vt:lpstr>8_Office Theme</vt:lpstr>
      <vt:lpstr>10_Office Theme</vt:lpstr>
      <vt:lpstr>5_Office Theme</vt:lpstr>
      <vt:lpstr>2_Blank Presentation</vt:lpstr>
      <vt:lpstr>MLC2015_PPT_Slides</vt:lpstr>
      <vt:lpstr>Chart</vt:lpstr>
      <vt:lpstr>Beyond the Guidelines:  Clinical Investigator Perspectives on  the Management of Bladder Cancer (Part 2 of a 2-Part Series) Friday, February 18, 2022 6:30 PM – 8:00 PM PT</vt:lpstr>
      <vt:lpstr>Faculty</vt:lpstr>
      <vt:lpstr>Commercial Support</vt:lpstr>
      <vt:lpstr>Research To Practice CME Planning Committee Members,  Staff and Reviewers</vt:lpstr>
      <vt:lpstr>Beyond the Guidelines:  Clinical Investigator Perspectives on  the Management of Bladder Cancer (Part 2 of a 2-Part Series) Friday, February 18, 2022 6:30 PM – 8:00 PM PT</vt:lpstr>
      <vt:lpstr>Agenda</vt:lpstr>
      <vt:lpstr>Bladder Cancer Survey Respondents</vt:lpstr>
      <vt:lpstr>MODULE 1: Integrating Novel Agents into the Treatment Paradigm  for Nonmetastatic Urothelial Bladder Cancer (UBC) — Dr Pal</vt:lpstr>
      <vt:lpstr>Integrating Novel Agents into the Treatment Paradigm for Nonmetastatic Urothelial Bladder Cancer (UBC) </vt:lpstr>
      <vt:lpstr>Dr Pal (Moderator) — Disclosures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Clinical Investigator Survey Results</vt:lpstr>
      <vt:lpstr>In general, would you recommend pembrolizumab to a patient with BCG-unresponsive non-muscle-invasive bladder cancer (NMIBC) who is…</vt:lpstr>
      <vt:lpstr>A 65-year-old man receives neoadjuvant dose-dense MVAC for PD-L1-positive MIBC and undergoes cystectomy, which reveals significant residual disease and a positive pelvic lymph node. Regulatory and reimbursement issues aside, what adjuvant systemic therapy, if any, would you recommend?</vt:lpstr>
      <vt:lpstr>A 65-year-old man receives neoadjuvant dose-dense MVAC for PD-L1-positive MIBC and undergoes cystectomy, which reveals small amounts of residual disease and negative pelvic lymph nodes. Regulatory and reimbursement issues aside, what adjuvant systemic therapy, if any, would you recommend?</vt:lpstr>
      <vt:lpstr>A 65-year-old man receives neoadjuvant dose-dense MVAC for PD-L1-negative MIBC and undergoes cystectomy, which reveals significant residual disease and a positive pelvic lymph node. Regulatory and reimbursement issues aside, what adjuvant systemic therapy, if any, would you recommend?</vt:lpstr>
      <vt:lpstr>A 65-year-old man is diagnosed with MIBC and undergoes cystectomy, which reveals pT3N1 PD-L1-positive disease. Regulatory and reimbursement issues aside, what adjuvant systemic therapy, if any, would you recommend?</vt:lpstr>
      <vt:lpstr>A 65-year-old man is diagnosed with MIBC and undergoes cystectomy, which reveals pT3N1 PD-L1-negative disease. Regulatory and reimbursement issues aside, what adjuvant systemic therapy, if any, would you recommend?</vt:lpstr>
      <vt:lpstr>MODULE 2: Current and Future Front-Line Management  of Metastatic UBC (mUBC) — Dr Gupta</vt:lpstr>
      <vt:lpstr>Current and Future Front-Line Management of Metastatic UBC (mUBC) </vt:lpstr>
      <vt:lpstr>Dr Gupta — Disclosures</vt:lpstr>
      <vt:lpstr>Platinums are the backbone of first-line therapy in mUBC</vt:lpstr>
      <vt:lpstr>First-line Chemo-IO did not improve OS compared to Chemo </vt:lpstr>
      <vt:lpstr>PowerPoint Presentation</vt:lpstr>
      <vt:lpstr>PowerPoint Presentation</vt:lpstr>
      <vt:lpstr> Evolution of First-Line Therapy in Cisplatin-Ineligible mUC </vt:lpstr>
      <vt:lpstr>KEYNOTE-361: Pembro Alone or Combined with Chemo vs Chemo</vt:lpstr>
      <vt:lpstr>PowerPoint Presentation</vt:lpstr>
      <vt:lpstr>PowerPoint Presentation</vt:lpstr>
      <vt:lpstr>PowerPoint Presentation</vt:lpstr>
      <vt:lpstr>PowerPoint Presentation</vt:lpstr>
      <vt:lpstr>PowerPoint Presentation</vt:lpstr>
      <vt:lpstr>PowerPoint Presentation</vt:lpstr>
      <vt:lpstr>Maintenance PARP inhibitors in mUC</vt:lpstr>
      <vt:lpstr>Patient Selection for first-line treatment in mUBC</vt:lpstr>
      <vt:lpstr>Treatment Paradigm for mUBC in 2022</vt:lpstr>
      <vt:lpstr>PowerPoint Presentation</vt:lpstr>
      <vt:lpstr>PowerPoint Presentation</vt:lpstr>
      <vt:lpstr> Erdafitinib (FGFRi) + Cetrelimab (anti-PD-L1) in 1L mUC: NORSE Study  </vt:lpstr>
      <vt:lpstr>Reinvigorating the role of PARP inhibitors in mUBC Durvalumab + olaparib for first-line treatment of platinum-ineligible patients with mUC (BAYOU)</vt:lpstr>
      <vt:lpstr>PowerPoint Presentation</vt:lpstr>
      <vt:lpstr> A032001: MAINCAV- Phase III randomized trial of maintenance cabozantinib and avelumab vs maintenance avelumab after 1L platinum-based chemotherapy in patients with mUC (including N3 only disease) (NCT05092958)</vt:lpstr>
      <vt:lpstr>Conclusions</vt:lpstr>
      <vt:lpstr>Clinical Investigator Survey Results</vt:lpstr>
      <vt:lpstr>What would be your preferred first-line treatment regimen for a 65-year-old patient with de novo metastatic urothelial bladder cancer (UBC)?</vt:lpstr>
      <vt:lpstr>What would you generally recommend for a 65-year-old patient who experiences disease recurrence in the liver 9 months after cystectomy and adjuvant gemcitabine/cisplatin for muscle-invasive FGFR wild-type UBC?</vt:lpstr>
      <vt:lpstr>What would you generally recommend for a 65-year-old patient who experiences disease recurrence in the liver 9 months after cystectomy and adjuvant nivolumab for muscle-invasive FGFR wild-type UBC?</vt:lpstr>
      <vt:lpstr>What would you generally recommend for a 65-year-old patient who experiences disease recurrence in the liver 9 months after cystectomy and adjuvant nivolumab for muscle-invasive UBC and is found to have an FGFR3 mutation?</vt:lpstr>
      <vt:lpstr>Based on current clinical trial data and your personal experience, do you believe pembrolizumab in combination with enfortumab vedotin will result in superior outcomes compared to currently available up-front regimens for metastatic UBC?</vt:lpstr>
      <vt:lpstr>MODULE 3: Selection and Sequencing of Therapy  for Relapsed/Refractory mUBC — Dr Petrylak</vt:lpstr>
      <vt:lpstr>Selection and Sequencing of Therapy for Relapsed/Refractory mUBC </vt:lpstr>
      <vt:lpstr>Dr Petrylak — Disclosures</vt:lpstr>
      <vt:lpstr>Enfortumab Vedotin: Proposed Mechanism of Action</vt:lpstr>
      <vt:lpstr>PowerPoint Presentation</vt:lpstr>
      <vt:lpstr>EV-201 Cohort 2: Best Overall Response per BICR</vt:lpstr>
      <vt:lpstr>EV-201 Cohort 2: Change in Tumor Measurements per BICR</vt:lpstr>
      <vt:lpstr>EV-201 Cohort 2: Responses by Subgroup per BICR</vt:lpstr>
      <vt:lpstr>EV-201 Cohort 2: Progression-Free Survival and Overall Survival</vt:lpstr>
      <vt:lpstr>PowerPoint Presentation</vt:lpstr>
      <vt:lpstr>Methods – EV-301 Phase 3 Trial Design</vt:lpstr>
      <vt:lpstr>Overall Survival (Intention-to-Treat Population)</vt:lpstr>
      <vt:lpstr>Progression-Free Survival (Intention-to-Treat Population)</vt:lpstr>
      <vt:lpstr>Best Overall Response (Response-Evaluable Population)</vt:lpstr>
      <vt:lpstr>Phase II BLC2001 Study of Erdafitinib: Design</vt:lpstr>
      <vt:lpstr>Phase II BLC2001 Study of Erdafitinib: Antitumor Activity</vt:lpstr>
      <vt:lpstr>Phase II BLC2001 Study of Erdafitinib: Survival</vt:lpstr>
      <vt:lpstr>Response Rates with FGFR Inhibitors in Urothelial Cancer</vt:lpstr>
      <vt:lpstr>TROPHY-U-01 (IMMU-132-06) Study A Phase II Open Label Study of IMMU-132 in Metastatic Urothelial Cancer After Failure of Platinum-based Regimen or Anti-PD-1/ PD-L1 Based Immunotherapy</vt:lpstr>
      <vt:lpstr>TROPHY-U-01 Cohort 1: Response Assessmentsa</vt:lpstr>
      <vt:lpstr>TROPHY-U-01 Cohort 1: Survival Outcomesa</vt:lpstr>
      <vt:lpstr>Case: Retroperitoneal Lymph Node Metastasis</vt:lpstr>
      <vt:lpstr>Figure 3. TROPHY-U-01: Phase II trial of SG in stage IV urothelial cancer after failure of a platinum-based regimen and/or anti-PD-1/PD‑L1-based therapies</vt:lpstr>
      <vt:lpstr>Exposure and Response Outcomes</vt:lpstr>
      <vt:lpstr>62% (13/21) of Patients Demonstrated a Reduction in Tumor Size </vt:lpstr>
      <vt:lpstr>Duration of Response (Local Assessment)</vt:lpstr>
      <vt:lpstr>Survival Outcomes</vt:lpstr>
      <vt:lpstr>TROPHY-U-01 Is a Registrational, Open-Label, Multicohort Phase 2 Trial in Patients With mUC</vt:lpstr>
      <vt:lpstr>Overall Response and Best % Change From Baseline in Tumor Size</vt:lpstr>
      <vt:lpstr>Disitamab Vedotin for Patients with HER2-Overexpressing mUBC</vt:lpstr>
      <vt:lpstr>Primary Analysis From DS8201-A-U105: A Phase 1b, &lt;br /&gt;2-Part, Open-Label Study of Trastuzumab Deruxtecan &lt;br /&gt;(T-DXd) With Nivolumab in Patients With HER2-Expressing Urothelial Carcinoma (UC)</vt:lpstr>
      <vt:lpstr>Summary of Efficacy Results in UC Cohorts</vt:lpstr>
      <vt:lpstr>Cabozantinib in Platinum Refractory Metastatic Urothelial Cancer</vt:lpstr>
      <vt:lpstr>Conclusions: Treatment of Metastatic Urothelial Cancer</vt:lpstr>
      <vt:lpstr>Clinical Investigator Survey Results</vt:lpstr>
      <vt:lpstr>What would you generally recommend as second-line therapy for a 65-year-old patient with FGFR wild-type UBC metastatic to the liver whose disease progresses on first-line cisplatin/gemcitabine followed by avelumab maintenance?</vt:lpstr>
      <vt:lpstr>What would you generally recommend as second-line therapy for a 65-year-old patient with FGFR3 mutation-positive UBC metastatic to the liver whose disease progresses on first-line cisplatin/gemcitabine followed by avelumab maintenance?</vt:lpstr>
      <vt:lpstr>What would you generally recommend as second-line therapy for an 80-year-old patient with FGFR3 mutation-positive UBC metastatic to the liver whose disease progresses on first-line pembrolizumab?</vt:lpstr>
      <vt:lpstr>What would you generally recommend as third-line therapy for an 80-year-old patient with FGFR wild-type metastatic UBC whose disease has progressed on first-line pembrolizumab and second-line enfortumab vedotin? </vt:lpstr>
      <vt:lpstr>Which of the following would you generally recommend first for a patient with metastatic UBC who is eligible to receive all 3 agents?</vt:lpstr>
      <vt:lpstr>If disitamab vedotin were available for patients with HER2-positive metastatic UBC, would you use it?</vt:lpstr>
      <vt:lpstr>MODULE 4: Tolerability/Toxicity of Novel Treatment Strategies and  Practical Considerations in the Management of UBC — Dr Sonpavde</vt:lpstr>
      <vt:lpstr>Presentation Title</vt:lpstr>
      <vt:lpstr>Dr Sonpavde — Disclosures</vt:lpstr>
      <vt:lpstr>Urothelial Carcinoma Therapy: metastatic disease Dramatic advances in therapeutic landscape</vt:lpstr>
      <vt:lpstr>Urothelial Carcinoma Therapy: Peri-operative disease Adjuvant nivolumab added to therapeutic armamentarium </vt:lpstr>
      <vt:lpstr>Immune related adverse events from ICIs</vt:lpstr>
      <vt:lpstr>Laboratory monitoring of patients on ICI</vt:lpstr>
      <vt:lpstr>Fatal irAEs from ICIs</vt:lpstr>
      <vt:lpstr>Principles of managing irAEs from immune checkpoint inhibitors ASCO / ESMO guidelines</vt:lpstr>
      <vt:lpstr>Steroid-Refractory irAEs</vt:lpstr>
      <vt:lpstr>Underlying autoimmune disease and ICIs</vt:lpstr>
      <vt:lpstr>Enfortumab Vedotin Adverse Events</vt:lpstr>
      <vt:lpstr>Skin toxicities with EV</vt:lpstr>
      <vt:lpstr>EV associated neuropathy </vt:lpstr>
      <vt:lpstr>Hyperglycemia with EV</vt:lpstr>
      <vt:lpstr>Eye toxicities with EV</vt:lpstr>
      <vt:lpstr>PowerPoint Presentation</vt:lpstr>
      <vt:lpstr>x</vt:lpstr>
      <vt:lpstr>Pre-medications for Sacituzumab Govitecan</vt:lpstr>
      <vt:lpstr>Erdafitinib Treatment-Related AEs</vt:lpstr>
      <vt:lpstr>Monitoring and management of ocular toxicities of Erdafitinib</vt:lpstr>
      <vt:lpstr>Clinical Investigator Survey Results</vt:lpstr>
      <vt:lpstr>Is there a baseline Hgb A1C level beyond which you would not consider treating a patient with metastatic UBC with enfortumab vedotin?</vt:lpstr>
      <vt:lpstr>What would you generally recommend as second-line therapy for a 65-year-old patient with a history of poorly controlled diabetes and FGFR wild-type UBC metastatic to the liver whose disease progresses on first-line cisplatin/gemcitabine followed by avelumab maintenance?</vt:lpstr>
      <vt:lpstr>Approximately what proportion of your patients with metastatic UBC receiving erdafitinib develop clinically significant ocular toxicity?</vt:lpstr>
      <vt:lpstr>In general, when you administer sacituzumab govitecan for metastatic UBC, do you preemptively prescribe growth factors for the prevention of treatment-related neutropenia?</vt:lpstr>
      <vt:lpstr>A patient who is experiencing a good response to sacituzumab govitecan for metastatic UBC is found to have an absolute neutrophil count of 900/mm3 without fever. What would you recommend?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In Review Prostate Cancer  Wednesday, November 18, 2020 2:00 PM – 3:30 PM ET</dc:title>
  <dc:creator>Rick Kaderman</dc:creator>
  <cp:lastModifiedBy>Silvana Izquierdo</cp:lastModifiedBy>
  <cp:revision>589</cp:revision>
  <cp:lastPrinted>2020-11-18T16:45:31Z</cp:lastPrinted>
  <dcterms:created xsi:type="dcterms:W3CDTF">2020-11-13T19:02:13Z</dcterms:created>
  <dcterms:modified xsi:type="dcterms:W3CDTF">2022-03-11T19:11:22Z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0x01010018862A45804C7345BFDE61DA2C172BE7</vt:lpwstr>
  </property>
  <property fmtid="{D5CDD505-2E9C-101B-9397-08002B2CF9AE}" pid="3" name="TaxKeyword">
    <vt:lpwstr/>
  </property>
</Properties>
</file>